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15120000" cx="106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762">
          <p15:clr>
            <a:srgbClr val="747775"/>
          </p15:clr>
        </p15:guide>
        <p15:guide id="2" pos="3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762" orient="horz"/>
        <p:guide pos="3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6926" y="685800"/>
            <a:ext cx="242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6926" y="685800"/>
            <a:ext cx="24249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783b4cfd0_1_0:notes"/>
          <p:cNvSpPr/>
          <p:nvPr>
            <p:ph idx="2" type="sldImg"/>
          </p:nvPr>
        </p:nvSpPr>
        <p:spPr>
          <a:xfrm>
            <a:off x="2216926" y="685800"/>
            <a:ext cx="24249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783b4cfd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2188777"/>
            <a:ext cx="9963000" cy="6033900"/>
          </a:xfrm>
          <a:prstGeom prst="rect">
            <a:avLst/>
          </a:prstGeom>
        </p:spPr>
        <p:txBody>
          <a:bodyPr anchorCtr="0" anchor="b" bIns="160850" lIns="160850" spcFirstLastPara="1" rIns="160850" wrap="square" tIns="160850">
            <a:normAutofit/>
          </a:bodyPr>
          <a:lstStyle>
            <a:lvl1pPr lvl="0" algn="ctr">
              <a:spcBef>
                <a:spcPts val="0"/>
              </a:spcBef>
              <a:spcAft>
                <a:spcPts val="0"/>
              </a:spcAft>
              <a:buSzPts val="9100"/>
              <a:buNone/>
              <a:defRPr sz="9100"/>
            </a:lvl1pPr>
            <a:lvl2pPr lvl="1" algn="ctr">
              <a:spcBef>
                <a:spcPts val="0"/>
              </a:spcBef>
              <a:spcAft>
                <a:spcPts val="0"/>
              </a:spcAft>
              <a:buSzPts val="9100"/>
              <a:buNone/>
              <a:defRPr sz="9100"/>
            </a:lvl2pPr>
            <a:lvl3pPr lvl="2" algn="ctr">
              <a:spcBef>
                <a:spcPts val="0"/>
              </a:spcBef>
              <a:spcAft>
                <a:spcPts val="0"/>
              </a:spcAft>
              <a:buSzPts val="9100"/>
              <a:buNone/>
              <a:defRPr sz="9100"/>
            </a:lvl3pPr>
            <a:lvl4pPr lvl="3" algn="ctr">
              <a:spcBef>
                <a:spcPts val="0"/>
              </a:spcBef>
              <a:spcAft>
                <a:spcPts val="0"/>
              </a:spcAft>
              <a:buSzPts val="9100"/>
              <a:buNone/>
              <a:defRPr sz="9100"/>
            </a:lvl4pPr>
            <a:lvl5pPr lvl="4" algn="ctr">
              <a:spcBef>
                <a:spcPts val="0"/>
              </a:spcBef>
              <a:spcAft>
                <a:spcPts val="0"/>
              </a:spcAft>
              <a:buSzPts val="9100"/>
              <a:buNone/>
              <a:defRPr sz="9100"/>
            </a:lvl5pPr>
            <a:lvl6pPr lvl="5" algn="ctr">
              <a:spcBef>
                <a:spcPts val="0"/>
              </a:spcBef>
              <a:spcAft>
                <a:spcPts val="0"/>
              </a:spcAft>
              <a:buSzPts val="9100"/>
              <a:buNone/>
              <a:defRPr sz="9100"/>
            </a:lvl6pPr>
            <a:lvl7pPr lvl="6" algn="ctr">
              <a:spcBef>
                <a:spcPts val="0"/>
              </a:spcBef>
              <a:spcAft>
                <a:spcPts val="0"/>
              </a:spcAft>
              <a:buSzPts val="9100"/>
              <a:buNone/>
              <a:defRPr sz="9100"/>
            </a:lvl7pPr>
            <a:lvl8pPr lvl="7" algn="ctr">
              <a:spcBef>
                <a:spcPts val="0"/>
              </a:spcBef>
              <a:spcAft>
                <a:spcPts val="0"/>
              </a:spcAft>
              <a:buSzPts val="9100"/>
              <a:buNone/>
              <a:defRPr sz="9100"/>
            </a:lvl8pPr>
            <a:lvl9pPr lvl="8" algn="ctr">
              <a:spcBef>
                <a:spcPts val="0"/>
              </a:spcBef>
              <a:spcAft>
                <a:spcPts val="0"/>
              </a:spcAft>
              <a:buSzPts val="9100"/>
              <a:buNone/>
              <a:defRPr sz="9100"/>
            </a:lvl9pPr>
          </a:lstStyle>
          <a:p/>
        </p:txBody>
      </p:sp>
      <p:sp>
        <p:nvSpPr>
          <p:cNvPr id="11" name="Google Shape;11;p2"/>
          <p:cNvSpPr txBox="1"/>
          <p:nvPr>
            <p:ph idx="1" type="subTitle"/>
          </p:nvPr>
        </p:nvSpPr>
        <p:spPr>
          <a:xfrm>
            <a:off x="364468" y="8331286"/>
            <a:ext cx="9963000" cy="2330100"/>
          </a:xfrm>
          <a:prstGeom prst="rect">
            <a:avLst/>
          </a:prstGeom>
        </p:spPr>
        <p:txBody>
          <a:bodyPr anchorCtr="0" anchor="t" bIns="160850" lIns="160850" spcFirstLastPara="1" rIns="160850" wrap="square" tIns="16085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12" name="Google Shape;12;p2"/>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3251601"/>
            <a:ext cx="9963000" cy="5772000"/>
          </a:xfrm>
          <a:prstGeom prst="rect">
            <a:avLst/>
          </a:prstGeom>
        </p:spPr>
        <p:txBody>
          <a:bodyPr anchorCtr="0" anchor="b" bIns="160850" lIns="160850" spcFirstLastPara="1" rIns="160850" wrap="square" tIns="160850">
            <a:normAutofit/>
          </a:bodyPr>
          <a:lstStyle>
            <a:lvl1pPr lvl="0" algn="ctr">
              <a:spcBef>
                <a:spcPts val="0"/>
              </a:spcBef>
              <a:spcAft>
                <a:spcPts val="0"/>
              </a:spcAft>
              <a:buSzPts val="21100"/>
              <a:buNone/>
              <a:defRPr sz="21100"/>
            </a:lvl1pPr>
            <a:lvl2pPr lvl="1" algn="ctr">
              <a:spcBef>
                <a:spcPts val="0"/>
              </a:spcBef>
              <a:spcAft>
                <a:spcPts val="0"/>
              </a:spcAft>
              <a:buSzPts val="21100"/>
              <a:buNone/>
              <a:defRPr sz="21100"/>
            </a:lvl2pPr>
            <a:lvl3pPr lvl="2" algn="ctr">
              <a:spcBef>
                <a:spcPts val="0"/>
              </a:spcBef>
              <a:spcAft>
                <a:spcPts val="0"/>
              </a:spcAft>
              <a:buSzPts val="21100"/>
              <a:buNone/>
              <a:defRPr sz="21100"/>
            </a:lvl3pPr>
            <a:lvl4pPr lvl="3" algn="ctr">
              <a:spcBef>
                <a:spcPts val="0"/>
              </a:spcBef>
              <a:spcAft>
                <a:spcPts val="0"/>
              </a:spcAft>
              <a:buSzPts val="21100"/>
              <a:buNone/>
              <a:defRPr sz="21100"/>
            </a:lvl4pPr>
            <a:lvl5pPr lvl="4" algn="ctr">
              <a:spcBef>
                <a:spcPts val="0"/>
              </a:spcBef>
              <a:spcAft>
                <a:spcPts val="0"/>
              </a:spcAft>
              <a:buSzPts val="21100"/>
              <a:buNone/>
              <a:defRPr sz="21100"/>
            </a:lvl5pPr>
            <a:lvl6pPr lvl="5" algn="ctr">
              <a:spcBef>
                <a:spcPts val="0"/>
              </a:spcBef>
              <a:spcAft>
                <a:spcPts val="0"/>
              </a:spcAft>
              <a:buSzPts val="21100"/>
              <a:buNone/>
              <a:defRPr sz="21100"/>
            </a:lvl6pPr>
            <a:lvl7pPr lvl="6" algn="ctr">
              <a:spcBef>
                <a:spcPts val="0"/>
              </a:spcBef>
              <a:spcAft>
                <a:spcPts val="0"/>
              </a:spcAft>
              <a:buSzPts val="21100"/>
              <a:buNone/>
              <a:defRPr sz="21100"/>
            </a:lvl7pPr>
            <a:lvl8pPr lvl="7" algn="ctr">
              <a:spcBef>
                <a:spcPts val="0"/>
              </a:spcBef>
              <a:spcAft>
                <a:spcPts val="0"/>
              </a:spcAft>
              <a:buSzPts val="21100"/>
              <a:buNone/>
              <a:defRPr sz="21100"/>
            </a:lvl8pPr>
            <a:lvl9pPr lvl="8" algn="ctr">
              <a:spcBef>
                <a:spcPts val="0"/>
              </a:spcBef>
              <a:spcAft>
                <a:spcPts val="0"/>
              </a:spcAft>
              <a:buSzPts val="21100"/>
              <a:buNone/>
              <a:defRPr sz="21100"/>
            </a:lvl9pPr>
          </a:lstStyle>
          <a:p>
            <a:r>
              <a:t>xx%</a:t>
            </a:r>
          </a:p>
        </p:txBody>
      </p:sp>
      <p:sp>
        <p:nvSpPr>
          <p:cNvPr id="46" name="Google Shape;46;p11"/>
          <p:cNvSpPr txBox="1"/>
          <p:nvPr>
            <p:ph idx="1" type="body"/>
          </p:nvPr>
        </p:nvSpPr>
        <p:spPr>
          <a:xfrm>
            <a:off x="364468" y="9266383"/>
            <a:ext cx="9963000" cy="3823800"/>
          </a:xfrm>
          <a:prstGeom prst="rect">
            <a:avLst/>
          </a:prstGeom>
        </p:spPr>
        <p:txBody>
          <a:bodyPr anchorCtr="0" anchor="t" bIns="160850" lIns="160850" spcFirstLastPara="1" rIns="160850" wrap="square" tIns="160850">
            <a:normAutofit/>
          </a:bodyPr>
          <a:lstStyle>
            <a:lvl1pPr indent="-431800" lvl="0" marL="457200" algn="ctr">
              <a:spcBef>
                <a:spcPts val="0"/>
              </a:spcBef>
              <a:spcAft>
                <a:spcPts val="0"/>
              </a:spcAft>
              <a:buSzPts val="3200"/>
              <a:buChar char="●"/>
              <a:defRPr/>
            </a:lvl1pPr>
            <a:lvl2pPr indent="-387350" lvl="1" marL="914400" algn="ctr">
              <a:spcBef>
                <a:spcPts val="0"/>
              </a:spcBef>
              <a:spcAft>
                <a:spcPts val="0"/>
              </a:spcAft>
              <a:buSzPts val="2500"/>
              <a:buChar char="○"/>
              <a:defRPr/>
            </a:lvl2pPr>
            <a:lvl3pPr indent="-387350" lvl="2" marL="1371600" algn="ctr">
              <a:spcBef>
                <a:spcPts val="0"/>
              </a:spcBef>
              <a:spcAft>
                <a:spcPts val="0"/>
              </a:spcAft>
              <a:buSzPts val="2500"/>
              <a:buChar char="■"/>
              <a:defRPr/>
            </a:lvl3pPr>
            <a:lvl4pPr indent="-387350" lvl="3" marL="1828800" algn="ctr">
              <a:spcBef>
                <a:spcPts val="0"/>
              </a:spcBef>
              <a:spcAft>
                <a:spcPts val="0"/>
              </a:spcAft>
              <a:buSzPts val="2500"/>
              <a:buChar char="●"/>
              <a:defRPr/>
            </a:lvl4pPr>
            <a:lvl5pPr indent="-387350" lvl="4" marL="2286000" algn="ctr">
              <a:spcBef>
                <a:spcPts val="0"/>
              </a:spcBef>
              <a:spcAft>
                <a:spcPts val="0"/>
              </a:spcAft>
              <a:buSzPts val="2500"/>
              <a:buChar char="○"/>
              <a:defRPr/>
            </a:lvl5pPr>
            <a:lvl6pPr indent="-387350" lvl="5" marL="2743200" algn="ctr">
              <a:spcBef>
                <a:spcPts val="0"/>
              </a:spcBef>
              <a:spcAft>
                <a:spcPts val="0"/>
              </a:spcAft>
              <a:buSzPts val="2500"/>
              <a:buChar char="■"/>
              <a:defRPr/>
            </a:lvl6pPr>
            <a:lvl7pPr indent="-387350" lvl="6" marL="3200400" algn="ctr">
              <a:spcBef>
                <a:spcPts val="0"/>
              </a:spcBef>
              <a:spcAft>
                <a:spcPts val="0"/>
              </a:spcAft>
              <a:buSzPts val="2500"/>
              <a:buChar char="●"/>
              <a:defRPr/>
            </a:lvl7pPr>
            <a:lvl8pPr indent="-387350" lvl="7" marL="3657600" algn="ctr">
              <a:spcBef>
                <a:spcPts val="0"/>
              </a:spcBef>
              <a:spcAft>
                <a:spcPts val="0"/>
              </a:spcAft>
              <a:buSzPts val="2500"/>
              <a:buChar char="○"/>
              <a:defRPr/>
            </a:lvl8pPr>
            <a:lvl9pPr indent="-387350" lvl="8" marL="4114800" algn="ctr">
              <a:spcBef>
                <a:spcPts val="0"/>
              </a:spcBef>
              <a:spcAft>
                <a:spcPts val="0"/>
              </a:spcAft>
              <a:buSzPts val="2500"/>
              <a:buChar char="■"/>
              <a:defRPr/>
            </a:lvl9pPr>
          </a:lstStyle>
          <a:p/>
        </p:txBody>
      </p:sp>
      <p:sp>
        <p:nvSpPr>
          <p:cNvPr id="47" name="Google Shape;47;p11"/>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6322709"/>
            <a:ext cx="9963000" cy="2474700"/>
          </a:xfrm>
          <a:prstGeom prst="rect">
            <a:avLst/>
          </a:prstGeom>
        </p:spPr>
        <p:txBody>
          <a:bodyPr anchorCtr="0" anchor="ctr" bIns="160850" lIns="160850" spcFirstLastPara="1" rIns="160850" wrap="square" tIns="160850">
            <a:normAutofit/>
          </a:bodyPr>
          <a:lstStyle>
            <a:lvl1pPr lvl="0" algn="ctr">
              <a:spcBef>
                <a:spcPts val="0"/>
              </a:spcBef>
              <a:spcAft>
                <a:spcPts val="0"/>
              </a:spcAft>
              <a:buSzPts val="6300"/>
              <a:buNone/>
              <a:defRPr sz="6300"/>
            </a:lvl1pPr>
            <a:lvl2pPr lvl="1" algn="ctr">
              <a:spcBef>
                <a:spcPts val="0"/>
              </a:spcBef>
              <a:spcAft>
                <a:spcPts val="0"/>
              </a:spcAft>
              <a:buSzPts val="6300"/>
              <a:buNone/>
              <a:defRPr sz="6300"/>
            </a:lvl2pPr>
            <a:lvl3pPr lvl="2" algn="ctr">
              <a:spcBef>
                <a:spcPts val="0"/>
              </a:spcBef>
              <a:spcAft>
                <a:spcPts val="0"/>
              </a:spcAft>
              <a:buSzPts val="6300"/>
              <a:buNone/>
              <a:defRPr sz="6300"/>
            </a:lvl3pPr>
            <a:lvl4pPr lvl="3" algn="ctr">
              <a:spcBef>
                <a:spcPts val="0"/>
              </a:spcBef>
              <a:spcAft>
                <a:spcPts val="0"/>
              </a:spcAft>
              <a:buSzPts val="6300"/>
              <a:buNone/>
              <a:defRPr sz="6300"/>
            </a:lvl4pPr>
            <a:lvl5pPr lvl="4" algn="ctr">
              <a:spcBef>
                <a:spcPts val="0"/>
              </a:spcBef>
              <a:spcAft>
                <a:spcPts val="0"/>
              </a:spcAft>
              <a:buSzPts val="6300"/>
              <a:buNone/>
              <a:defRPr sz="6300"/>
            </a:lvl5pPr>
            <a:lvl6pPr lvl="5" algn="ctr">
              <a:spcBef>
                <a:spcPts val="0"/>
              </a:spcBef>
              <a:spcAft>
                <a:spcPts val="0"/>
              </a:spcAft>
              <a:buSzPts val="6300"/>
              <a:buNone/>
              <a:defRPr sz="6300"/>
            </a:lvl6pPr>
            <a:lvl7pPr lvl="6" algn="ctr">
              <a:spcBef>
                <a:spcPts val="0"/>
              </a:spcBef>
              <a:spcAft>
                <a:spcPts val="0"/>
              </a:spcAft>
              <a:buSzPts val="6300"/>
              <a:buNone/>
              <a:defRPr sz="6300"/>
            </a:lvl7pPr>
            <a:lvl8pPr lvl="7" algn="ctr">
              <a:spcBef>
                <a:spcPts val="0"/>
              </a:spcBef>
              <a:spcAft>
                <a:spcPts val="0"/>
              </a:spcAft>
              <a:buSzPts val="6300"/>
              <a:buNone/>
              <a:defRPr sz="6300"/>
            </a:lvl8pPr>
            <a:lvl9pPr lvl="8" algn="ctr">
              <a:spcBef>
                <a:spcPts val="0"/>
              </a:spcBef>
              <a:spcAft>
                <a:spcPts val="0"/>
              </a:spcAft>
              <a:buSzPts val="6300"/>
              <a:buNone/>
              <a:defRPr sz="6300"/>
            </a:lvl9pPr>
          </a:lstStyle>
          <a:p/>
        </p:txBody>
      </p:sp>
      <p:sp>
        <p:nvSpPr>
          <p:cNvPr id="15" name="Google Shape;15;p3"/>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1308210"/>
            <a:ext cx="9963000" cy="1683600"/>
          </a:xfrm>
          <a:prstGeom prst="rect">
            <a:avLst/>
          </a:prstGeom>
        </p:spPr>
        <p:txBody>
          <a:bodyPr anchorCtr="0" anchor="t" bIns="160850" lIns="160850" spcFirstLastPara="1" rIns="160850" wrap="square" tIns="160850">
            <a:normAutofit/>
          </a:bodyPr>
          <a:lstStyle>
            <a:lvl1pPr lvl="0">
              <a:spcBef>
                <a:spcPts val="0"/>
              </a:spcBef>
              <a:spcAft>
                <a:spcPts val="0"/>
              </a:spcAft>
              <a:buSzPts val="49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p:txBody>
      </p:sp>
      <p:sp>
        <p:nvSpPr>
          <p:cNvPr id="18" name="Google Shape;18;p4"/>
          <p:cNvSpPr txBox="1"/>
          <p:nvPr>
            <p:ph idx="1" type="body"/>
          </p:nvPr>
        </p:nvSpPr>
        <p:spPr>
          <a:xfrm>
            <a:off x="364468" y="3387853"/>
            <a:ext cx="9963000" cy="10043100"/>
          </a:xfrm>
          <a:prstGeom prst="rect">
            <a:avLst/>
          </a:prstGeom>
        </p:spPr>
        <p:txBody>
          <a:bodyPr anchorCtr="0" anchor="t" bIns="160850" lIns="160850" spcFirstLastPara="1" rIns="160850" wrap="square" tIns="160850">
            <a:normAutofit/>
          </a:bodyPr>
          <a:lstStyle>
            <a:lvl1pPr indent="-431800" lvl="0" marL="457200">
              <a:spcBef>
                <a:spcPts val="0"/>
              </a:spcBef>
              <a:spcAft>
                <a:spcPts val="0"/>
              </a:spcAft>
              <a:buSzPts val="3200"/>
              <a:buChar char="●"/>
              <a:defRPr/>
            </a:lvl1pPr>
            <a:lvl2pPr indent="-387350" lvl="1" marL="914400">
              <a:spcBef>
                <a:spcPts val="0"/>
              </a:spcBef>
              <a:spcAft>
                <a:spcPts val="0"/>
              </a:spcAft>
              <a:buSzPts val="2500"/>
              <a:buChar char="○"/>
              <a:defRPr/>
            </a:lvl2pPr>
            <a:lvl3pPr indent="-387350" lvl="2" marL="1371600">
              <a:spcBef>
                <a:spcPts val="0"/>
              </a:spcBef>
              <a:spcAft>
                <a:spcPts val="0"/>
              </a:spcAft>
              <a:buSzPts val="2500"/>
              <a:buChar char="■"/>
              <a:defRPr/>
            </a:lvl3pPr>
            <a:lvl4pPr indent="-387350" lvl="3" marL="1828800">
              <a:spcBef>
                <a:spcPts val="0"/>
              </a:spcBef>
              <a:spcAft>
                <a:spcPts val="0"/>
              </a:spcAft>
              <a:buSzPts val="2500"/>
              <a:buChar char="●"/>
              <a:defRPr/>
            </a:lvl4pPr>
            <a:lvl5pPr indent="-387350" lvl="4" marL="2286000">
              <a:spcBef>
                <a:spcPts val="0"/>
              </a:spcBef>
              <a:spcAft>
                <a:spcPts val="0"/>
              </a:spcAft>
              <a:buSzPts val="2500"/>
              <a:buChar char="○"/>
              <a:defRPr/>
            </a:lvl5pPr>
            <a:lvl6pPr indent="-387350" lvl="5" marL="2743200">
              <a:spcBef>
                <a:spcPts val="0"/>
              </a:spcBef>
              <a:spcAft>
                <a:spcPts val="0"/>
              </a:spcAft>
              <a:buSzPts val="2500"/>
              <a:buChar char="■"/>
              <a:defRPr/>
            </a:lvl6pPr>
            <a:lvl7pPr indent="-387350" lvl="6" marL="3200400">
              <a:spcBef>
                <a:spcPts val="0"/>
              </a:spcBef>
              <a:spcAft>
                <a:spcPts val="0"/>
              </a:spcAft>
              <a:buSzPts val="2500"/>
              <a:buChar char="●"/>
              <a:defRPr/>
            </a:lvl7pPr>
            <a:lvl8pPr indent="-387350" lvl="7" marL="3657600">
              <a:spcBef>
                <a:spcPts val="0"/>
              </a:spcBef>
              <a:spcAft>
                <a:spcPts val="0"/>
              </a:spcAft>
              <a:buSzPts val="2500"/>
              <a:buChar char="○"/>
              <a:defRPr/>
            </a:lvl8pPr>
            <a:lvl9pPr indent="-387350" lvl="8" marL="4114800">
              <a:spcBef>
                <a:spcPts val="0"/>
              </a:spcBef>
              <a:spcAft>
                <a:spcPts val="0"/>
              </a:spcAft>
              <a:buSzPts val="2500"/>
              <a:buChar char="■"/>
              <a:defRPr/>
            </a:lvl9pPr>
          </a:lstStyle>
          <a:p/>
        </p:txBody>
      </p:sp>
      <p:sp>
        <p:nvSpPr>
          <p:cNvPr id="19" name="Google Shape;19;p4"/>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1308210"/>
            <a:ext cx="9963000" cy="1683600"/>
          </a:xfrm>
          <a:prstGeom prst="rect">
            <a:avLst/>
          </a:prstGeom>
        </p:spPr>
        <p:txBody>
          <a:bodyPr anchorCtr="0" anchor="t" bIns="160850" lIns="160850" spcFirstLastPara="1" rIns="160850" wrap="square" tIns="160850">
            <a:normAutofit/>
          </a:bodyPr>
          <a:lstStyle>
            <a:lvl1pPr lvl="0">
              <a:spcBef>
                <a:spcPts val="0"/>
              </a:spcBef>
              <a:spcAft>
                <a:spcPts val="0"/>
              </a:spcAft>
              <a:buSzPts val="49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p:txBody>
      </p:sp>
      <p:sp>
        <p:nvSpPr>
          <p:cNvPr id="22" name="Google Shape;22;p5"/>
          <p:cNvSpPr txBox="1"/>
          <p:nvPr>
            <p:ph idx="1" type="body"/>
          </p:nvPr>
        </p:nvSpPr>
        <p:spPr>
          <a:xfrm>
            <a:off x="364468" y="3387853"/>
            <a:ext cx="4677000" cy="10043100"/>
          </a:xfrm>
          <a:prstGeom prst="rect">
            <a:avLst/>
          </a:prstGeom>
        </p:spPr>
        <p:txBody>
          <a:bodyPr anchorCtr="0" anchor="t" bIns="160850" lIns="160850" spcFirstLastPara="1" rIns="160850" wrap="square" tIns="160850">
            <a:normAutofit/>
          </a:bodyPr>
          <a:lstStyle>
            <a:lvl1pPr indent="-387350" lvl="0" marL="457200">
              <a:spcBef>
                <a:spcPts val="0"/>
              </a:spcBef>
              <a:spcAft>
                <a:spcPts val="0"/>
              </a:spcAft>
              <a:buSzPts val="2500"/>
              <a:buChar char="●"/>
              <a:defRPr sz="2500"/>
            </a:lvl1pPr>
            <a:lvl2pPr indent="-361950" lvl="1" marL="914400">
              <a:spcBef>
                <a:spcPts val="0"/>
              </a:spcBef>
              <a:spcAft>
                <a:spcPts val="0"/>
              </a:spcAft>
              <a:buSzPts val="2100"/>
              <a:buChar char="○"/>
              <a:defRPr sz="2100"/>
            </a:lvl2pPr>
            <a:lvl3pPr indent="-361950" lvl="2" marL="1371600">
              <a:spcBef>
                <a:spcPts val="0"/>
              </a:spcBef>
              <a:spcAft>
                <a:spcPts val="0"/>
              </a:spcAft>
              <a:buSzPts val="2100"/>
              <a:buChar char="■"/>
              <a:defRPr sz="2100"/>
            </a:lvl3pPr>
            <a:lvl4pPr indent="-361950" lvl="3" marL="1828800">
              <a:spcBef>
                <a:spcPts val="0"/>
              </a:spcBef>
              <a:spcAft>
                <a:spcPts val="0"/>
              </a:spcAft>
              <a:buSzPts val="2100"/>
              <a:buChar char="●"/>
              <a:defRPr sz="2100"/>
            </a:lvl4pPr>
            <a:lvl5pPr indent="-361950" lvl="4" marL="2286000">
              <a:spcBef>
                <a:spcPts val="0"/>
              </a:spcBef>
              <a:spcAft>
                <a:spcPts val="0"/>
              </a:spcAft>
              <a:buSzPts val="2100"/>
              <a:buChar char="○"/>
              <a:defRPr sz="2100"/>
            </a:lvl5pPr>
            <a:lvl6pPr indent="-361950" lvl="5" marL="2743200">
              <a:spcBef>
                <a:spcPts val="0"/>
              </a:spcBef>
              <a:spcAft>
                <a:spcPts val="0"/>
              </a:spcAft>
              <a:buSzPts val="2100"/>
              <a:buChar char="■"/>
              <a:defRPr sz="2100"/>
            </a:lvl6pPr>
            <a:lvl7pPr indent="-361950" lvl="6" marL="3200400">
              <a:spcBef>
                <a:spcPts val="0"/>
              </a:spcBef>
              <a:spcAft>
                <a:spcPts val="0"/>
              </a:spcAft>
              <a:buSzPts val="2100"/>
              <a:buChar char="●"/>
              <a:defRPr sz="2100"/>
            </a:lvl7pPr>
            <a:lvl8pPr indent="-361950" lvl="7" marL="3657600">
              <a:spcBef>
                <a:spcPts val="0"/>
              </a:spcBef>
              <a:spcAft>
                <a:spcPts val="0"/>
              </a:spcAft>
              <a:buSzPts val="2100"/>
              <a:buChar char="○"/>
              <a:defRPr sz="2100"/>
            </a:lvl8pPr>
            <a:lvl9pPr indent="-361950" lvl="8" marL="4114800">
              <a:spcBef>
                <a:spcPts val="0"/>
              </a:spcBef>
              <a:spcAft>
                <a:spcPts val="0"/>
              </a:spcAft>
              <a:buSzPts val="2100"/>
              <a:buChar char="■"/>
              <a:defRPr sz="2100"/>
            </a:lvl9pPr>
          </a:lstStyle>
          <a:p/>
        </p:txBody>
      </p:sp>
      <p:sp>
        <p:nvSpPr>
          <p:cNvPr id="23" name="Google Shape;23;p5"/>
          <p:cNvSpPr txBox="1"/>
          <p:nvPr>
            <p:ph idx="2" type="body"/>
          </p:nvPr>
        </p:nvSpPr>
        <p:spPr>
          <a:xfrm>
            <a:off x="5650483" y="3387853"/>
            <a:ext cx="4677000" cy="10043100"/>
          </a:xfrm>
          <a:prstGeom prst="rect">
            <a:avLst/>
          </a:prstGeom>
        </p:spPr>
        <p:txBody>
          <a:bodyPr anchorCtr="0" anchor="t" bIns="160850" lIns="160850" spcFirstLastPara="1" rIns="160850" wrap="square" tIns="160850">
            <a:normAutofit/>
          </a:bodyPr>
          <a:lstStyle>
            <a:lvl1pPr indent="-387350" lvl="0" marL="457200">
              <a:spcBef>
                <a:spcPts val="0"/>
              </a:spcBef>
              <a:spcAft>
                <a:spcPts val="0"/>
              </a:spcAft>
              <a:buSzPts val="2500"/>
              <a:buChar char="●"/>
              <a:defRPr sz="2500"/>
            </a:lvl1pPr>
            <a:lvl2pPr indent="-361950" lvl="1" marL="914400">
              <a:spcBef>
                <a:spcPts val="0"/>
              </a:spcBef>
              <a:spcAft>
                <a:spcPts val="0"/>
              </a:spcAft>
              <a:buSzPts val="2100"/>
              <a:buChar char="○"/>
              <a:defRPr sz="2100"/>
            </a:lvl2pPr>
            <a:lvl3pPr indent="-361950" lvl="2" marL="1371600">
              <a:spcBef>
                <a:spcPts val="0"/>
              </a:spcBef>
              <a:spcAft>
                <a:spcPts val="0"/>
              </a:spcAft>
              <a:buSzPts val="2100"/>
              <a:buChar char="■"/>
              <a:defRPr sz="2100"/>
            </a:lvl3pPr>
            <a:lvl4pPr indent="-361950" lvl="3" marL="1828800">
              <a:spcBef>
                <a:spcPts val="0"/>
              </a:spcBef>
              <a:spcAft>
                <a:spcPts val="0"/>
              </a:spcAft>
              <a:buSzPts val="2100"/>
              <a:buChar char="●"/>
              <a:defRPr sz="2100"/>
            </a:lvl4pPr>
            <a:lvl5pPr indent="-361950" lvl="4" marL="2286000">
              <a:spcBef>
                <a:spcPts val="0"/>
              </a:spcBef>
              <a:spcAft>
                <a:spcPts val="0"/>
              </a:spcAft>
              <a:buSzPts val="2100"/>
              <a:buChar char="○"/>
              <a:defRPr sz="2100"/>
            </a:lvl5pPr>
            <a:lvl6pPr indent="-361950" lvl="5" marL="2743200">
              <a:spcBef>
                <a:spcPts val="0"/>
              </a:spcBef>
              <a:spcAft>
                <a:spcPts val="0"/>
              </a:spcAft>
              <a:buSzPts val="2100"/>
              <a:buChar char="■"/>
              <a:defRPr sz="2100"/>
            </a:lvl6pPr>
            <a:lvl7pPr indent="-361950" lvl="6" marL="3200400">
              <a:spcBef>
                <a:spcPts val="0"/>
              </a:spcBef>
              <a:spcAft>
                <a:spcPts val="0"/>
              </a:spcAft>
              <a:buSzPts val="2100"/>
              <a:buChar char="●"/>
              <a:defRPr sz="2100"/>
            </a:lvl7pPr>
            <a:lvl8pPr indent="-361950" lvl="7" marL="3657600">
              <a:spcBef>
                <a:spcPts val="0"/>
              </a:spcBef>
              <a:spcAft>
                <a:spcPts val="0"/>
              </a:spcAft>
              <a:buSzPts val="2100"/>
              <a:buChar char="○"/>
              <a:defRPr sz="2100"/>
            </a:lvl8pPr>
            <a:lvl9pPr indent="-361950" lvl="8" marL="4114800">
              <a:spcBef>
                <a:spcPts val="0"/>
              </a:spcBef>
              <a:spcAft>
                <a:spcPts val="0"/>
              </a:spcAft>
              <a:buSzPts val="2100"/>
              <a:buChar char="■"/>
              <a:defRPr sz="2100"/>
            </a:lvl9pPr>
          </a:lstStyle>
          <a:p/>
        </p:txBody>
      </p:sp>
      <p:sp>
        <p:nvSpPr>
          <p:cNvPr id="24" name="Google Shape;24;p5"/>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1308210"/>
            <a:ext cx="9963000" cy="1683600"/>
          </a:xfrm>
          <a:prstGeom prst="rect">
            <a:avLst/>
          </a:prstGeom>
        </p:spPr>
        <p:txBody>
          <a:bodyPr anchorCtr="0" anchor="t" bIns="160850" lIns="160850" spcFirstLastPara="1" rIns="160850" wrap="square" tIns="160850">
            <a:normAutofit/>
          </a:bodyPr>
          <a:lstStyle>
            <a:lvl1pPr lvl="0">
              <a:spcBef>
                <a:spcPts val="0"/>
              </a:spcBef>
              <a:spcAft>
                <a:spcPts val="0"/>
              </a:spcAft>
              <a:buSzPts val="49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p:txBody>
      </p:sp>
      <p:sp>
        <p:nvSpPr>
          <p:cNvPr id="27" name="Google Shape;27;p6"/>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1633260"/>
            <a:ext cx="3283500" cy="2221500"/>
          </a:xfrm>
          <a:prstGeom prst="rect">
            <a:avLst/>
          </a:prstGeom>
        </p:spPr>
        <p:txBody>
          <a:bodyPr anchorCtr="0" anchor="b" bIns="160850" lIns="160850" spcFirstLastPara="1" rIns="160850" wrap="square" tIns="16085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30" name="Google Shape;30;p7"/>
          <p:cNvSpPr txBox="1"/>
          <p:nvPr>
            <p:ph idx="1" type="body"/>
          </p:nvPr>
        </p:nvSpPr>
        <p:spPr>
          <a:xfrm>
            <a:off x="364468" y="4084913"/>
            <a:ext cx="3283500" cy="9346200"/>
          </a:xfrm>
          <a:prstGeom prst="rect">
            <a:avLst/>
          </a:prstGeom>
        </p:spPr>
        <p:txBody>
          <a:bodyPr anchorCtr="0" anchor="t" bIns="160850" lIns="160850" spcFirstLastPara="1" rIns="160850" wrap="square" tIns="160850">
            <a:normAutofit/>
          </a:bodyPr>
          <a:lstStyle>
            <a:lvl1pPr indent="-361950" lvl="0" marL="457200">
              <a:spcBef>
                <a:spcPts val="0"/>
              </a:spcBef>
              <a:spcAft>
                <a:spcPts val="0"/>
              </a:spcAft>
              <a:buSzPts val="2100"/>
              <a:buChar char="●"/>
              <a:defRPr sz="2100"/>
            </a:lvl1pPr>
            <a:lvl2pPr indent="-361950" lvl="1" marL="914400">
              <a:spcBef>
                <a:spcPts val="0"/>
              </a:spcBef>
              <a:spcAft>
                <a:spcPts val="0"/>
              </a:spcAft>
              <a:buSzPts val="2100"/>
              <a:buChar char="○"/>
              <a:defRPr sz="2100"/>
            </a:lvl2pPr>
            <a:lvl3pPr indent="-361950" lvl="2" marL="1371600">
              <a:spcBef>
                <a:spcPts val="0"/>
              </a:spcBef>
              <a:spcAft>
                <a:spcPts val="0"/>
              </a:spcAft>
              <a:buSzPts val="2100"/>
              <a:buChar char="■"/>
              <a:defRPr sz="2100"/>
            </a:lvl3pPr>
            <a:lvl4pPr indent="-361950" lvl="3" marL="1828800">
              <a:spcBef>
                <a:spcPts val="0"/>
              </a:spcBef>
              <a:spcAft>
                <a:spcPts val="0"/>
              </a:spcAft>
              <a:buSzPts val="2100"/>
              <a:buChar char="●"/>
              <a:defRPr sz="2100"/>
            </a:lvl4pPr>
            <a:lvl5pPr indent="-361950" lvl="4" marL="2286000">
              <a:spcBef>
                <a:spcPts val="0"/>
              </a:spcBef>
              <a:spcAft>
                <a:spcPts val="0"/>
              </a:spcAft>
              <a:buSzPts val="2100"/>
              <a:buChar char="○"/>
              <a:defRPr sz="2100"/>
            </a:lvl5pPr>
            <a:lvl6pPr indent="-361950" lvl="5" marL="2743200">
              <a:spcBef>
                <a:spcPts val="0"/>
              </a:spcBef>
              <a:spcAft>
                <a:spcPts val="0"/>
              </a:spcAft>
              <a:buSzPts val="2100"/>
              <a:buChar char="■"/>
              <a:defRPr sz="2100"/>
            </a:lvl6pPr>
            <a:lvl7pPr indent="-361950" lvl="6" marL="3200400">
              <a:spcBef>
                <a:spcPts val="0"/>
              </a:spcBef>
              <a:spcAft>
                <a:spcPts val="0"/>
              </a:spcAft>
              <a:buSzPts val="2100"/>
              <a:buChar char="●"/>
              <a:defRPr sz="2100"/>
            </a:lvl7pPr>
            <a:lvl8pPr indent="-361950" lvl="7" marL="3657600">
              <a:spcBef>
                <a:spcPts val="0"/>
              </a:spcBef>
              <a:spcAft>
                <a:spcPts val="0"/>
              </a:spcAft>
              <a:buSzPts val="2100"/>
              <a:buChar char="○"/>
              <a:defRPr sz="2100"/>
            </a:lvl8pPr>
            <a:lvl9pPr indent="-361950" lvl="8" marL="4114800">
              <a:spcBef>
                <a:spcPts val="0"/>
              </a:spcBef>
              <a:spcAft>
                <a:spcPts val="0"/>
              </a:spcAft>
              <a:buSzPts val="2100"/>
              <a:buChar char="■"/>
              <a:defRPr sz="2100"/>
            </a:lvl9pPr>
          </a:lstStyle>
          <a:p/>
        </p:txBody>
      </p:sp>
      <p:sp>
        <p:nvSpPr>
          <p:cNvPr id="31" name="Google Shape;31;p7"/>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1323276"/>
            <a:ext cx="7445700" cy="12025500"/>
          </a:xfrm>
          <a:prstGeom prst="rect">
            <a:avLst/>
          </a:prstGeom>
        </p:spPr>
        <p:txBody>
          <a:bodyPr anchorCtr="0" anchor="ctr" bIns="160850" lIns="160850" spcFirstLastPara="1" rIns="160850" wrap="square" tIns="160850">
            <a:normAutofit/>
          </a:bodyPr>
          <a:lstStyle>
            <a:lvl1pPr lvl="0">
              <a:spcBef>
                <a:spcPts val="0"/>
              </a:spcBef>
              <a:spcAft>
                <a:spcPts val="0"/>
              </a:spcAft>
              <a:buSzPts val="8400"/>
              <a:buNone/>
              <a:defRPr sz="8400"/>
            </a:lvl1pPr>
            <a:lvl2pPr lvl="1">
              <a:spcBef>
                <a:spcPts val="0"/>
              </a:spcBef>
              <a:spcAft>
                <a:spcPts val="0"/>
              </a:spcAft>
              <a:buSzPts val="8400"/>
              <a:buNone/>
              <a:defRPr sz="8400"/>
            </a:lvl2pPr>
            <a:lvl3pPr lvl="2">
              <a:spcBef>
                <a:spcPts val="0"/>
              </a:spcBef>
              <a:spcAft>
                <a:spcPts val="0"/>
              </a:spcAft>
              <a:buSzPts val="8400"/>
              <a:buNone/>
              <a:defRPr sz="8400"/>
            </a:lvl3pPr>
            <a:lvl4pPr lvl="3">
              <a:spcBef>
                <a:spcPts val="0"/>
              </a:spcBef>
              <a:spcAft>
                <a:spcPts val="0"/>
              </a:spcAft>
              <a:buSzPts val="8400"/>
              <a:buNone/>
              <a:defRPr sz="8400"/>
            </a:lvl4pPr>
            <a:lvl5pPr lvl="4">
              <a:spcBef>
                <a:spcPts val="0"/>
              </a:spcBef>
              <a:spcAft>
                <a:spcPts val="0"/>
              </a:spcAft>
              <a:buSzPts val="8400"/>
              <a:buNone/>
              <a:defRPr sz="8400"/>
            </a:lvl5pPr>
            <a:lvl6pPr lvl="5">
              <a:spcBef>
                <a:spcPts val="0"/>
              </a:spcBef>
              <a:spcAft>
                <a:spcPts val="0"/>
              </a:spcAft>
              <a:buSzPts val="8400"/>
              <a:buNone/>
              <a:defRPr sz="8400"/>
            </a:lvl6pPr>
            <a:lvl7pPr lvl="6">
              <a:spcBef>
                <a:spcPts val="0"/>
              </a:spcBef>
              <a:spcAft>
                <a:spcPts val="0"/>
              </a:spcAft>
              <a:buSzPts val="8400"/>
              <a:buNone/>
              <a:defRPr sz="8400"/>
            </a:lvl7pPr>
            <a:lvl8pPr lvl="7">
              <a:spcBef>
                <a:spcPts val="0"/>
              </a:spcBef>
              <a:spcAft>
                <a:spcPts val="0"/>
              </a:spcAft>
              <a:buSzPts val="8400"/>
              <a:buNone/>
              <a:defRPr sz="8400"/>
            </a:lvl8pPr>
            <a:lvl9pPr lvl="8">
              <a:spcBef>
                <a:spcPts val="0"/>
              </a:spcBef>
              <a:spcAft>
                <a:spcPts val="0"/>
              </a:spcAft>
              <a:buSzPts val="8400"/>
              <a:buNone/>
              <a:defRPr sz="8400"/>
            </a:lvl9pPr>
          </a:lstStyle>
          <a:p/>
        </p:txBody>
      </p:sp>
      <p:sp>
        <p:nvSpPr>
          <p:cNvPr id="34" name="Google Shape;34;p8"/>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73"/>
            <a:ext cx="5346000" cy="15120000"/>
          </a:xfrm>
          <a:prstGeom prst="rect">
            <a:avLst/>
          </a:prstGeom>
          <a:solidFill>
            <a:schemeClr val="dk2"/>
          </a:solidFill>
          <a:ln>
            <a:noFill/>
          </a:ln>
        </p:spPr>
        <p:txBody>
          <a:bodyPr anchorCtr="0" anchor="ctr" bIns="160850" lIns="160850" spcFirstLastPara="1" rIns="160850" wrap="square" tIns="160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3625081"/>
            <a:ext cx="4730100" cy="4357500"/>
          </a:xfrm>
          <a:prstGeom prst="rect">
            <a:avLst/>
          </a:prstGeom>
        </p:spPr>
        <p:txBody>
          <a:bodyPr anchorCtr="0" anchor="b" bIns="160850" lIns="160850" spcFirstLastPara="1" rIns="160850" wrap="square" tIns="160850">
            <a:normAutofit/>
          </a:bodyPr>
          <a:lstStyle>
            <a:lvl1pPr lvl="0" algn="ctr">
              <a:spcBef>
                <a:spcPts val="0"/>
              </a:spcBef>
              <a:spcAft>
                <a:spcPts val="0"/>
              </a:spcAft>
              <a:buSzPts val="7400"/>
              <a:buNone/>
              <a:defRPr sz="74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p:txBody>
      </p:sp>
      <p:sp>
        <p:nvSpPr>
          <p:cNvPr id="38" name="Google Shape;38;p9"/>
          <p:cNvSpPr txBox="1"/>
          <p:nvPr>
            <p:ph idx="1" type="subTitle"/>
          </p:nvPr>
        </p:nvSpPr>
        <p:spPr>
          <a:xfrm>
            <a:off x="310447" y="8240010"/>
            <a:ext cx="4730100" cy="3630600"/>
          </a:xfrm>
          <a:prstGeom prst="rect">
            <a:avLst/>
          </a:prstGeom>
        </p:spPr>
        <p:txBody>
          <a:bodyPr anchorCtr="0" anchor="t" bIns="160850" lIns="160850" spcFirstLastPara="1" rIns="160850" wrap="square" tIns="16085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39" name="Google Shape;39;p9"/>
          <p:cNvSpPr txBox="1"/>
          <p:nvPr>
            <p:ph idx="2" type="body"/>
          </p:nvPr>
        </p:nvSpPr>
        <p:spPr>
          <a:xfrm>
            <a:off x="5775715" y="2128882"/>
            <a:ext cx="4486500" cy="10862100"/>
          </a:xfrm>
          <a:prstGeom prst="rect">
            <a:avLst/>
          </a:prstGeom>
        </p:spPr>
        <p:txBody>
          <a:bodyPr anchorCtr="0" anchor="ctr" bIns="160850" lIns="160850" spcFirstLastPara="1" rIns="160850" wrap="square" tIns="160850">
            <a:normAutofit/>
          </a:bodyPr>
          <a:lstStyle>
            <a:lvl1pPr indent="-431800" lvl="0" marL="457200">
              <a:spcBef>
                <a:spcPts val="0"/>
              </a:spcBef>
              <a:spcAft>
                <a:spcPts val="0"/>
              </a:spcAft>
              <a:buClr>
                <a:schemeClr val="dk1"/>
              </a:buClr>
              <a:buSzPts val="3200"/>
              <a:buChar char="●"/>
              <a:defRPr>
                <a:solidFill>
                  <a:schemeClr val="dk1"/>
                </a:solidFill>
              </a:defRPr>
            </a:lvl1pPr>
            <a:lvl2pPr indent="-387350" lvl="1" marL="914400">
              <a:spcBef>
                <a:spcPts val="0"/>
              </a:spcBef>
              <a:spcAft>
                <a:spcPts val="0"/>
              </a:spcAft>
              <a:buClr>
                <a:schemeClr val="dk1"/>
              </a:buClr>
              <a:buSzPts val="2500"/>
              <a:buChar char="○"/>
              <a:defRPr>
                <a:solidFill>
                  <a:schemeClr val="dk1"/>
                </a:solidFill>
              </a:defRPr>
            </a:lvl2pPr>
            <a:lvl3pPr indent="-387350" lvl="2" marL="1371600">
              <a:spcBef>
                <a:spcPts val="0"/>
              </a:spcBef>
              <a:spcAft>
                <a:spcPts val="0"/>
              </a:spcAft>
              <a:buClr>
                <a:schemeClr val="dk1"/>
              </a:buClr>
              <a:buSzPts val="2500"/>
              <a:buChar char="■"/>
              <a:defRPr>
                <a:solidFill>
                  <a:schemeClr val="dk1"/>
                </a:solidFill>
              </a:defRPr>
            </a:lvl3pPr>
            <a:lvl4pPr indent="-387350" lvl="3" marL="1828800">
              <a:spcBef>
                <a:spcPts val="0"/>
              </a:spcBef>
              <a:spcAft>
                <a:spcPts val="0"/>
              </a:spcAft>
              <a:buClr>
                <a:schemeClr val="dk1"/>
              </a:buClr>
              <a:buSzPts val="2500"/>
              <a:buChar char="●"/>
              <a:defRPr>
                <a:solidFill>
                  <a:schemeClr val="dk1"/>
                </a:solidFill>
              </a:defRPr>
            </a:lvl4pPr>
            <a:lvl5pPr indent="-387350" lvl="4" marL="2286000">
              <a:spcBef>
                <a:spcPts val="0"/>
              </a:spcBef>
              <a:spcAft>
                <a:spcPts val="0"/>
              </a:spcAft>
              <a:buClr>
                <a:schemeClr val="dk1"/>
              </a:buClr>
              <a:buSzPts val="2500"/>
              <a:buChar char="○"/>
              <a:defRPr>
                <a:solidFill>
                  <a:schemeClr val="dk1"/>
                </a:solidFill>
              </a:defRPr>
            </a:lvl5pPr>
            <a:lvl6pPr indent="-387350" lvl="5" marL="2743200">
              <a:spcBef>
                <a:spcPts val="0"/>
              </a:spcBef>
              <a:spcAft>
                <a:spcPts val="0"/>
              </a:spcAft>
              <a:buClr>
                <a:schemeClr val="dk1"/>
              </a:buClr>
              <a:buSzPts val="2500"/>
              <a:buChar char="■"/>
              <a:defRPr>
                <a:solidFill>
                  <a:schemeClr val="dk1"/>
                </a:solidFill>
              </a:defRPr>
            </a:lvl6pPr>
            <a:lvl7pPr indent="-387350" lvl="6" marL="3200400">
              <a:spcBef>
                <a:spcPts val="0"/>
              </a:spcBef>
              <a:spcAft>
                <a:spcPts val="0"/>
              </a:spcAft>
              <a:buClr>
                <a:schemeClr val="dk1"/>
              </a:buClr>
              <a:buSzPts val="2500"/>
              <a:buChar char="●"/>
              <a:defRPr>
                <a:solidFill>
                  <a:schemeClr val="dk1"/>
                </a:solidFill>
              </a:defRPr>
            </a:lvl7pPr>
            <a:lvl8pPr indent="-387350" lvl="7" marL="3657600">
              <a:spcBef>
                <a:spcPts val="0"/>
              </a:spcBef>
              <a:spcAft>
                <a:spcPts val="0"/>
              </a:spcAft>
              <a:buClr>
                <a:schemeClr val="dk1"/>
              </a:buClr>
              <a:buSzPts val="2500"/>
              <a:buChar char="○"/>
              <a:defRPr>
                <a:solidFill>
                  <a:schemeClr val="dk1"/>
                </a:solidFill>
              </a:defRPr>
            </a:lvl8pPr>
            <a:lvl9pPr indent="-387350" lvl="8" marL="4114800">
              <a:spcBef>
                <a:spcPts val="0"/>
              </a:spcBef>
              <a:spcAft>
                <a:spcPts val="0"/>
              </a:spcAft>
              <a:buClr>
                <a:schemeClr val="dk1"/>
              </a:buClr>
              <a:buSzPts val="2500"/>
              <a:buChar char="■"/>
              <a:defRPr>
                <a:solidFill>
                  <a:schemeClr val="dk1"/>
                </a:solidFill>
              </a:defRPr>
            </a:lvl9pPr>
          </a:lstStyle>
          <a:p/>
        </p:txBody>
      </p:sp>
      <p:sp>
        <p:nvSpPr>
          <p:cNvPr id="40" name="Google Shape;40;p9"/>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12436336"/>
            <a:ext cx="7014300" cy="1778700"/>
          </a:xfrm>
          <a:prstGeom prst="rect">
            <a:avLst/>
          </a:prstGeom>
        </p:spPr>
        <p:txBody>
          <a:bodyPr anchorCtr="0" anchor="ctr" bIns="160850" lIns="160850" spcFirstLastPara="1" rIns="160850" wrap="square" tIns="160850">
            <a:normAutofit/>
          </a:bodyPr>
          <a:lstStyle>
            <a:lvl1pPr indent="-228600" lvl="0" marL="457200">
              <a:lnSpc>
                <a:spcPct val="100000"/>
              </a:lnSpc>
              <a:spcBef>
                <a:spcPts val="0"/>
              </a:spcBef>
              <a:spcAft>
                <a:spcPts val="0"/>
              </a:spcAft>
              <a:buSzPts val="3200"/>
              <a:buNone/>
              <a:defRPr/>
            </a:lvl1pPr>
          </a:lstStyle>
          <a:p/>
        </p:txBody>
      </p:sp>
      <p:sp>
        <p:nvSpPr>
          <p:cNvPr id="43" name="Google Shape;43;p10"/>
          <p:cNvSpPr txBox="1"/>
          <p:nvPr>
            <p:ph idx="12" type="sldNum"/>
          </p:nvPr>
        </p:nvSpPr>
        <p:spPr>
          <a:xfrm>
            <a:off x="9906772" y="13708144"/>
            <a:ext cx="641700" cy="1157100"/>
          </a:xfrm>
          <a:prstGeom prst="rect">
            <a:avLst/>
          </a:prstGeom>
        </p:spPr>
        <p:txBody>
          <a:bodyPr anchorCtr="0" anchor="ctr" bIns="160850" lIns="160850" spcFirstLastPara="1" rIns="160850" wrap="square" tIns="160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1308210"/>
            <a:ext cx="9963000" cy="1683600"/>
          </a:xfrm>
          <a:prstGeom prst="rect">
            <a:avLst/>
          </a:prstGeom>
          <a:noFill/>
          <a:ln>
            <a:noFill/>
          </a:ln>
        </p:spPr>
        <p:txBody>
          <a:bodyPr anchorCtr="0" anchor="t" bIns="160850" lIns="160850" spcFirstLastPara="1" rIns="160850" wrap="square" tIns="160850">
            <a:normAutofit/>
          </a:bodyPr>
          <a:lstStyle>
            <a:lvl1pPr lvl="0">
              <a:spcBef>
                <a:spcPts val="0"/>
              </a:spcBef>
              <a:spcAft>
                <a:spcPts val="0"/>
              </a:spcAft>
              <a:buClr>
                <a:schemeClr val="dk1"/>
              </a:buClr>
              <a:buSzPts val="4900"/>
              <a:buNone/>
              <a:defRPr sz="4900">
                <a:solidFill>
                  <a:schemeClr val="dk1"/>
                </a:solidFill>
              </a:defRPr>
            </a:lvl1pPr>
            <a:lvl2pPr lvl="1">
              <a:spcBef>
                <a:spcPts val="0"/>
              </a:spcBef>
              <a:spcAft>
                <a:spcPts val="0"/>
              </a:spcAft>
              <a:buClr>
                <a:schemeClr val="dk1"/>
              </a:buClr>
              <a:buSzPts val="4900"/>
              <a:buNone/>
              <a:defRPr sz="4900">
                <a:solidFill>
                  <a:schemeClr val="dk1"/>
                </a:solidFill>
              </a:defRPr>
            </a:lvl2pPr>
            <a:lvl3pPr lvl="2">
              <a:spcBef>
                <a:spcPts val="0"/>
              </a:spcBef>
              <a:spcAft>
                <a:spcPts val="0"/>
              </a:spcAft>
              <a:buClr>
                <a:schemeClr val="dk1"/>
              </a:buClr>
              <a:buSzPts val="4900"/>
              <a:buNone/>
              <a:defRPr sz="4900">
                <a:solidFill>
                  <a:schemeClr val="dk1"/>
                </a:solidFill>
              </a:defRPr>
            </a:lvl3pPr>
            <a:lvl4pPr lvl="3">
              <a:spcBef>
                <a:spcPts val="0"/>
              </a:spcBef>
              <a:spcAft>
                <a:spcPts val="0"/>
              </a:spcAft>
              <a:buClr>
                <a:schemeClr val="dk1"/>
              </a:buClr>
              <a:buSzPts val="4900"/>
              <a:buNone/>
              <a:defRPr sz="4900">
                <a:solidFill>
                  <a:schemeClr val="dk1"/>
                </a:solidFill>
              </a:defRPr>
            </a:lvl4pPr>
            <a:lvl5pPr lvl="4">
              <a:spcBef>
                <a:spcPts val="0"/>
              </a:spcBef>
              <a:spcAft>
                <a:spcPts val="0"/>
              </a:spcAft>
              <a:buClr>
                <a:schemeClr val="dk1"/>
              </a:buClr>
              <a:buSzPts val="4900"/>
              <a:buNone/>
              <a:defRPr sz="4900">
                <a:solidFill>
                  <a:schemeClr val="dk1"/>
                </a:solidFill>
              </a:defRPr>
            </a:lvl5pPr>
            <a:lvl6pPr lvl="5">
              <a:spcBef>
                <a:spcPts val="0"/>
              </a:spcBef>
              <a:spcAft>
                <a:spcPts val="0"/>
              </a:spcAft>
              <a:buClr>
                <a:schemeClr val="dk1"/>
              </a:buClr>
              <a:buSzPts val="4900"/>
              <a:buNone/>
              <a:defRPr sz="4900">
                <a:solidFill>
                  <a:schemeClr val="dk1"/>
                </a:solidFill>
              </a:defRPr>
            </a:lvl6pPr>
            <a:lvl7pPr lvl="6">
              <a:spcBef>
                <a:spcPts val="0"/>
              </a:spcBef>
              <a:spcAft>
                <a:spcPts val="0"/>
              </a:spcAft>
              <a:buClr>
                <a:schemeClr val="dk1"/>
              </a:buClr>
              <a:buSzPts val="4900"/>
              <a:buNone/>
              <a:defRPr sz="4900">
                <a:solidFill>
                  <a:schemeClr val="dk1"/>
                </a:solidFill>
              </a:defRPr>
            </a:lvl7pPr>
            <a:lvl8pPr lvl="7">
              <a:spcBef>
                <a:spcPts val="0"/>
              </a:spcBef>
              <a:spcAft>
                <a:spcPts val="0"/>
              </a:spcAft>
              <a:buClr>
                <a:schemeClr val="dk1"/>
              </a:buClr>
              <a:buSzPts val="4900"/>
              <a:buNone/>
              <a:defRPr sz="4900">
                <a:solidFill>
                  <a:schemeClr val="dk1"/>
                </a:solidFill>
              </a:defRPr>
            </a:lvl8pPr>
            <a:lvl9pPr lvl="8">
              <a:spcBef>
                <a:spcPts val="0"/>
              </a:spcBef>
              <a:spcAft>
                <a:spcPts val="0"/>
              </a:spcAft>
              <a:buClr>
                <a:schemeClr val="dk1"/>
              </a:buClr>
              <a:buSzPts val="4900"/>
              <a:buNone/>
              <a:defRPr sz="4900">
                <a:solidFill>
                  <a:schemeClr val="dk1"/>
                </a:solidFill>
              </a:defRPr>
            </a:lvl9pPr>
          </a:lstStyle>
          <a:p/>
        </p:txBody>
      </p:sp>
      <p:sp>
        <p:nvSpPr>
          <p:cNvPr id="7" name="Google Shape;7;p1"/>
          <p:cNvSpPr txBox="1"/>
          <p:nvPr>
            <p:ph idx="1" type="body"/>
          </p:nvPr>
        </p:nvSpPr>
        <p:spPr>
          <a:xfrm>
            <a:off x="364468" y="3387853"/>
            <a:ext cx="9963000" cy="10043100"/>
          </a:xfrm>
          <a:prstGeom prst="rect">
            <a:avLst/>
          </a:prstGeom>
          <a:noFill/>
          <a:ln>
            <a:noFill/>
          </a:ln>
        </p:spPr>
        <p:txBody>
          <a:bodyPr anchorCtr="0" anchor="t" bIns="160850" lIns="160850" spcFirstLastPara="1" rIns="160850" wrap="square" tIns="160850">
            <a:normAutofit/>
          </a:bodyPr>
          <a:lstStyle>
            <a:lvl1pPr indent="-431800" lvl="0" marL="457200">
              <a:lnSpc>
                <a:spcPct val="115000"/>
              </a:lnSpc>
              <a:spcBef>
                <a:spcPts val="0"/>
              </a:spcBef>
              <a:spcAft>
                <a:spcPts val="0"/>
              </a:spcAft>
              <a:buClr>
                <a:schemeClr val="lt2"/>
              </a:buClr>
              <a:buSzPts val="3200"/>
              <a:buChar char="●"/>
              <a:defRPr sz="3200">
                <a:solidFill>
                  <a:schemeClr val="lt2"/>
                </a:solidFill>
              </a:defRPr>
            </a:lvl1pPr>
            <a:lvl2pPr indent="-387350" lvl="1" marL="914400">
              <a:lnSpc>
                <a:spcPct val="115000"/>
              </a:lnSpc>
              <a:spcBef>
                <a:spcPts val="0"/>
              </a:spcBef>
              <a:spcAft>
                <a:spcPts val="0"/>
              </a:spcAft>
              <a:buClr>
                <a:schemeClr val="lt2"/>
              </a:buClr>
              <a:buSzPts val="2500"/>
              <a:buChar char="○"/>
              <a:defRPr sz="2500">
                <a:solidFill>
                  <a:schemeClr val="lt2"/>
                </a:solidFill>
              </a:defRPr>
            </a:lvl2pPr>
            <a:lvl3pPr indent="-387350" lvl="2" marL="1371600">
              <a:lnSpc>
                <a:spcPct val="115000"/>
              </a:lnSpc>
              <a:spcBef>
                <a:spcPts val="0"/>
              </a:spcBef>
              <a:spcAft>
                <a:spcPts val="0"/>
              </a:spcAft>
              <a:buClr>
                <a:schemeClr val="lt2"/>
              </a:buClr>
              <a:buSzPts val="2500"/>
              <a:buChar char="■"/>
              <a:defRPr sz="2500">
                <a:solidFill>
                  <a:schemeClr val="lt2"/>
                </a:solidFill>
              </a:defRPr>
            </a:lvl3pPr>
            <a:lvl4pPr indent="-387350" lvl="3" marL="1828800">
              <a:lnSpc>
                <a:spcPct val="115000"/>
              </a:lnSpc>
              <a:spcBef>
                <a:spcPts val="0"/>
              </a:spcBef>
              <a:spcAft>
                <a:spcPts val="0"/>
              </a:spcAft>
              <a:buClr>
                <a:schemeClr val="lt2"/>
              </a:buClr>
              <a:buSzPts val="2500"/>
              <a:buChar char="●"/>
              <a:defRPr sz="2500">
                <a:solidFill>
                  <a:schemeClr val="lt2"/>
                </a:solidFill>
              </a:defRPr>
            </a:lvl4pPr>
            <a:lvl5pPr indent="-387350" lvl="4" marL="2286000">
              <a:lnSpc>
                <a:spcPct val="115000"/>
              </a:lnSpc>
              <a:spcBef>
                <a:spcPts val="0"/>
              </a:spcBef>
              <a:spcAft>
                <a:spcPts val="0"/>
              </a:spcAft>
              <a:buClr>
                <a:schemeClr val="lt2"/>
              </a:buClr>
              <a:buSzPts val="2500"/>
              <a:buChar char="○"/>
              <a:defRPr sz="2500">
                <a:solidFill>
                  <a:schemeClr val="lt2"/>
                </a:solidFill>
              </a:defRPr>
            </a:lvl5pPr>
            <a:lvl6pPr indent="-387350" lvl="5" marL="2743200">
              <a:lnSpc>
                <a:spcPct val="115000"/>
              </a:lnSpc>
              <a:spcBef>
                <a:spcPts val="0"/>
              </a:spcBef>
              <a:spcAft>
                <a:spcPts val="0"/>
              </a:spcAft>
              <a:buClr>
                <a:schemeClr val="lt2"/>
              </a:buClr>
              <a:buSzPts val="2500"/>
              <a:buChar char="■"/>
              <a:defRPr sz="2500">
                <a:solidFill>
                  <a:schemeClr val="lt2"/>
                </a:solidFill>
              </a:defRPr>
            </a:lvl6pPr>
            <a:lvl7pPr indent="-387350" lvl="6" marL="3200400">
              <a:lnSpc>
                <a:spcPct val="115000"/>
              </a:lnSpc>
              <a:spcBef>
                <a:spcPts val="0"/>
              </a:spcBef>
              <a:spcAft>
                <a:spcPts val="0"/>
              </a:spcAft>
              <a:buClr>
                <a:schemeClr val="lt2"/>
              </a:buClr>
              <a:buSzPts val="2500"/>
              <a:buChar char="●"/>
              <a:defRPr sz="2500">
                <a:solidFill>
                  <a:schemeClr val="lt2"/>
                </a:solidFill>
              </a:defRPr>
            </a:lvl7pPr>
            <a:lvl8pPr indent="-387350" lvl="7" marL="3657600">
              <a:lnSpc>
                <a:spcPct val="115000"/>
              </a:lnSpc>
              <a:spcBef>
                <a:spcPts val="0"/>
              </a:spcBef>
              <a:spcAft>
                <a:spcPts val="0"/>
              </a:spcAft>
              <a:buClr>
                <a:schemeClr val="lt2"/>
              </a:buClr>
              <a:buSzPts val="2500"/>
              <a:buChar char="○"/>
              <a:defRPr sz="2500">
                <a:solidFill>
                  <a:schemeClr val="lt2"/>
                </a:solidFill>
              </a:defRPr>
            </a:lvl8pPr>
            <a:lvl9pPr indent="-387350" lvl="8" marL="4114800">
              <a:lnSpc>
                <a:spcPct val="115000"/>
              </a:lnSpc>
              <a:spcBef>
                <a:spcPts val="0"/>
              </a:spcBef>
              <a:spcAft>
                <a:spcPts val="0"/>
              </a:spcAft>
              <a:buClr>
                <a:schemeClr val="lt2"/>
              </a:buClr>
              <a:buSzPts val="2500"/>
              <a:buChar char="■"/>
              <a:defRPr sz="2500">
                <a:solidFill>
                  <a:schemeClr val="lt2"/>
                </a:solidFill>
              </a:defRPr>
            </a:lvl9pPr>
          </a:lstStyle>
          <a:p/>
        </p:txBody>
      </p:sp>
      <p:sp>
        <p:nvSpPr>
          <p:cNvPr id="8" name="Google Shape;8;p1"/>
          <p:cNvSpPr txBox="1"/>
          <p:nvPr>
            <p:ph idx="12" type="sldNum"/>
          </p:nvPr>
        </p:nvSpPr>
        <p:spPr>
          <a:xfrm>
            <a:off x="9906772" y="13708144"/>
            <a:ext cx="641700" cy="1157100"/>
          </a:xfrm>
          <a:prstGeom prst="rect">
            <a:avLst/>
          </a:prstGeom>
          <a:noFill/>
          <a:ln>
            <a:noFill/>
          </a:ln>
        </p:spPr>
        <p:txBody>
          <a:bodyPr anchorCtr="0" anchor="ctr" bIns="160850" lIns="160850" spcFirstLastPara="1" rIns="160850" wrap="square" tIns="160850">
            <a:normAutofit/>
          </a:bodyPr>
          <a:lstStyle>
            <a:lvl1pPr lvl="0" algn="r">
              <a:buNone/>
              <a:defRPr sz="1800">
                <a:solidFill>
                  <a:schemeClr val="lt2"/>
                </a:solidFill>
              </a:defRPr>
            </a:lvl1pPr>
            <a:lvl2pPr lvl="1" algn="r">
              <a:buNone/>
              <a:defRPr sz="1800">
                <a:solidFill>
                  <a:schemeClr val="lt2"/>
                </a:solidFill>
              </a:defRPr>
            </a:lvl2pPr>
            <a:lvl3pPr lvl="2" algn="r">
              <a:buNone/>
              <a:defRPr sz="1800">
                <a:solidFill>
                  <a:schemeClr val="lt2"/>
                </a:solidFill>
              </a:defRPr>
            </a:lvl3pPr>
            <a:lvl4pPr lvl="3" algn="r">
              <a:buNone/>
              <a:defRPr sz="1800">
                <a:solidFill>
                  <a:schemeClr val="lt2"/>
                </a:solidFill>
              </a:defRPr>
            </a:lvl4pPr>
            <a:lvl5pPr lvl="4" algn="r">
              <a:buNone/>
              <a:defRPr sz="1800">
                <a:solidFill>
                  <a:schemeClr val="lt2"/>
                </a:solidFill>
              </a:defRPr>
            </a:lvl5pPr>
            <a:lvl6pPr lvl="5" algn="r">
              <a:buNone/>
              <a:defRPr sz="1800">
                <a:solidFill>
                  <a:schemeClr val="lt2"/>
                </a:solidFill>
              </a:defRPr>
            </a:lvl6pPr>
            <a:lvl7pPr lvl="6" algn="r">
              <a:buNone/>
              <a:defRPr sz="1800">
                <a:solidFill>
                  <a:schemeClr val="lt2"/>
                </a:solidFill>
              </a:defRPr>
            </a:lvl7pPr>
            <a:lvl8pPr lvl="7" algn="r">
              <a:buNone/>
              <a:defRPr sz="1800">
                <a:solidFill>
                  <a:schemeClr val="lt2"/>
                </a:solidFill>
              </a:defRPr>
            </a:lvl8pPr>
            <a:lvl9pPr lvl="8" algn="r">
              <a:buNone/>
              <a:defRPr sz="18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23.png"/><Relationship Id="rId11" Type="http://schemas.openxmlformats.org/officeDocument/2006/relationships/image" Target="../media/image1.png"/><Relationship Id="rId22" Type="http://schemas.openxmlformats.org/officeDocument/2006/relationships/image" Target="../media/image20.png"/><Relationship Id="rId10" Type="http://schemas.openxmlformats.org/officeDocument/2006/relationships/image" Target="../media/image8.png"/><Relationship Id="rId21" Type="http://schemas.openxmlformats.org/officeDocument/2006/relationships/image" Target="../media/image12.png"/><Relationship Id="rId13" Type="http://schemas.openxmlformats.org/officeDocument/2006/relationships/image" Target="../media/image17.png"/><Relationship Id="rId12" Type="http://schemas.openxmlformats.org/officeDocument/2006/relationships/image" Target="../media/image24.png"/><Relationship Id="rId23"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3.png"/><Relationship Id="rId15" Type="http://schemas.openxmlformats.org/officeDocument/2006/relationships/image" Target="../media/image15.png"/><Relationship Id="rId14" Type="http://schemas.openxmlformats.org/officeDocument/2006/relationships/image" Target="../media/image7.png"/><Relationship Id="rId17" Type="http://schemas.openxmlformats.org/officeDocument/2006/relationships/image" Target="../media/image22.png"/><Relationship Id="rId16" Type="http://schemas.openxmlformats.org/officeDocument/2006/relationships/image" Target="../media/image2.png"/><Relationship Id="rId5" Type="http://schemas.openxmlformats.org/officeDocument/2006/relationships/image" Target="../media/image4.png"/><Relationship Id="rId19" Type="http://schemas.openxmlformats.org/officeDocument/2006/relationships/image" Target="../media/image11.png"/><Relationship Id="rId6" Type="http://schemas.openxmlformats.org/officeDocument/2006/relationships/image" Target="../media/image13.png"/><Relationship Id="rId18" Type="http://schemas.openxmlformats.org/officeDocument/2006/relationships/image" Target="../media/image21.png"/><Relationship Id="rId7" Type="http://schemas.openxmlformats.org/officeDocument/2006/relationships/image" Target="../media/image16.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20" Type="http://schemas.openxmlformats.org/officeDocument/2006/relationships/image" Target="../media/image18.png"/><Relationship Id="rId11" Type="http://schemas.openxmlformats.org/officeDocument/2006/relationships/image" Target="../media/image3.png"/><Relationship Id="rId10" Type="http://schemas.openxmlformats.org/officeDocument/2006/relationships/image" Target="../media/image5.png"/><Relationship Id="rId13" Type="http://schemas.openxmlformats.org/officeDocument/2006/relationships/image" Target="../media/image1.png"/><Relationship Id="rId12"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6.png"/><Relationship Id="rId15" Type="http://schemas.openxmlformats.org/officeDocument/2006/relationships/image" Target="../media/image17.png"/><Relationship Id="rId14" Type="http://schemas.openxmlformats.org/officeDocument/2006/relationships/image" Target="../media/image24.png"/><Relationship Id="rId17" Type="http://schemas.openxmlformats.org/officeDocument/2006/relationships/image" Target="../media/image15.png"/><Relationship Id="rId16" Type="http://schemas.openxmlformats.org/officeDocument/2006/relationships/image" Target="../media/image7.png"/><Relationship Id="rId5" Type="http://schemas.openxmlformats.org/officeDocument/2006/relationships/image" Target="../media/image4.png"/><Relationship Id="rId19" Type="http://schemas.openxmlformats.org/officeDocument/2006/relationships/image" Target="../media/image25.png"/><Relationship Id="rId6" Type="http://schemas.openxmlformats.org/officeDocument/2006/relationships/image" Target="../media/image13.png"/><Relationship Id="rId18"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53" name="Shape 53"/>
        <p:cNvGrpSpPr/>
        <p:nvPr/>
      </p:nvGrpSpPr>
      <p:grpSpPr>
        <a:xfrm>
          <a:off x="0" y="0"/>
          <a:ext cx="0" cy="0"/>
          <a:chOff x="0" y="0"/>
          <a:chExt cx="0" cy="0"/>
        </a:xfrm>
      </p:grpSpPr>
      <p:sp>
        <p:nvSpPr>
          <p:cNvPr id="54" name="Google Shape;54;p13"/>
          <p:cNvSpPr/>
          <p:nvPr/>
        </p:nvSpPr>
        <p:spPr>
          <a:xfrm>
            <a:off x="0" y="190675"/>
            <a:ext cx="10692000" cy="3753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0" y="4081350"/>
            <a:ext cx="10692000" cy="1077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title"/>
          </p:nvPr>
        </p:nvSpPr>
        <p:spPr>
          <a:xfrm>
            <a:off x="2211950" y="505425"/>
            <a:ext cx="6318900" cy="1095600"/>
          </a:xfrm>
          <a:prstGeom prst="rect">
            <a:avLst/>
          </a:prstGeom>
          <a:effectLst>
            <a:outerShdw blurRad="57150" rotWithShape="0" algn="bl" dir="5400000" dist="19050">
              <a:srgbClr val="000000">
                <a:alpha val="50000"/>
              </a:srgbClr>
            </a:outerShdw>
          </a:effectLst>
        </p:spPr>
        <p:txBody>
          <a:bodyPr anchorCtr="0" anchor="t" bIns="160850" lIns="160850" spcFirstLastPara="1" rIns="160850" wrap="square" tIns="160850">
            <a:noAutofit/>
          </a:bodyPr>
          <a:lstStyle/>
          <a:p>
            <a:pPr indent="0" lvl="0" marL="0" rtl="0" algn="ctr">
              <a:spcBef>
                <a:spcPts val="0"/>
              </a:spcBef>
              <a:spcAft>
                <a:spcPts val="0"/>
              </a:spcAft>
              <a:buSzPts val="990"/>
              <a:buNone/>
            </a:pPr>
            <a:r>
              <a:rPr b="1" lang="en" sz="4009">
                <a:solidFill>
                  <a:srgbClr val="FFCE00"/>
                </a:solidFill>
              </a:rPr>
              <a:t>Smart </a:t>
            </a:r>
            <a:r>
              <a:rPr b="1" lang="en" sz="4009">
                <a:solidFill>
                  <a:srgbClr val="FFCE00"/>
                </a:solidFill>
              </a:rPr>
              <a:t>Dashboard </a:t>
            </a:r>
            <a:endParaRPr b="1" sz="4009">
              <a:solidFill>
                <a:srgbClr val="FFCE00"/>
              </a:solidFill>
            </a:endParaRPr>
          </a:p>
        </p:txBody>
      </p:sp>
      <p:sp>
        <p:nvSpPr>
          <p:cNvPr id="57" name="Google Shape;57;p13"/>
          <p:cNvSpPr txBox="1"/>
          <p:nvPr>
            <p:ph idx="1" type="body"/>
          </p:nvPr>
        </p:nvSpPr>
        <p:spPr>
          <a:xfrm>
            <a:off x="53100" y="1711450"/>
            <a:ext cx="10638900" cy="1908600"/>
          </a:xfrm>
          <a:prstGeom prst="rect">
            <a:avLst/>
          </a:prstGeom>
        </p:spPr>
        <p:txBody>
          <a:bodyPr anchorCtr="0" anchor="t" bIns="160850" lIns="160850" spcFirstLastPara="1" rIns="160850" wrap="square" tIns="160850">
            <a:noAutofit/>
          </a:bodyPr>
          <a:lstStyle/>
          <a:p>
            <a:pPr indent="0" lvl="0" marL="0" rtl="0" algn="ctr">
              <a:spcBef>
                <a:spcPts val="0"/>
              </a:spcBef>
              <a:spcAft>
                <a:spcPts val="2100"/>
              </a:spcAft>
              <a:buSzPts val="1018"/>
              <a:buNone/>
            </a:pPr>
            <a:r>
              <a:rPr b="1" lang="en" sz="1950">
                <a:solidFill>
                  <a:srgbClr val="FF00FF"/>
                </a:solidFill>
              </a:rPr>
              <a:t>Team Members:</a:t>
            </a:r>
            <a:r>
              <a:rPr lang="en" sz="1950"/>
              <a:t> </a:t>
            </a:r>
            <a:r>
              <a:rPr lang="en" sz="1950">
                <a:solidFill>
                  <a:schemeClr val="dk1"/>
                </a:solidFill>
              </a:rPr>
              <a:t>Alvent Chang, Bryan Gonzalez, Ashley Manese, Karina Pascual, Adrian Salgad</a:t>
            </a:r>
            <a:r>
              <a:rPr lang="en" sz="1950">
                <a:solidFill>
                  <a:schemeClr val="dk1"/>
                </a:solidFill>
              </a:rPr>
              <a:t>o</a:t>
            </a:r>
            <a:br>
              <a:rPr lang="en" sz="1950"/>
            </a:br>
            <a:r>
              <a:rPr b="1" lang="en" sz="1950">
                <a:solidFill>
                  <a:srgbClr val="FF00FF"/>
                </a:solidFill>
              </a:rPr>
              <a:t>Faculty Advisor:</a:t>
            </a:r>
            <a:r>
              <a:rPr lang="en" sz="1950"/>
              <a:t> </a:t>
            </a:r>
            <a:r>
              <a:rPr lang="en" sz="1950">
                <a:solidFill>
                  <a:schemeClr val="dk1"/>
                </a:solidFill>
              </a:rPr>
              <a:t>Dr. Huiping Guo</a:t>
            </a:r>
            <a:br>
              <a:rPr lang="en" sz="1950"/>
            </a:br>
            <a:r>
              <a:rPr b="1" lang="en" sz="1950">
                <a:solidFill>
                  <a:srgbClr val="FF00FF"/>
                </a:solidFill>
              </a:rPr>
              <a:t>QTC Liaisons:</a:t>
            </a:r>
            <a:r>
              <a:rPr lang="en" sz="1950"/>
              <a:t> </a:t>
            </a:r>
            <a:r>
              <a:rPr lang="en" sz="1950">
                <a:solidFill>
                  <a:schemeClr val="dk1"/>
                </a:solidFill>
              </a:rPr>
              <a:t>Francisco Guzman, Julian Gutierrez </a:t>
            </a:r>
            <a:br>
              <a:rPr lang="en" sz="1950">
                <a:solidFill>
                  <a:schemeClr val="dk1"/>
                </a:solidFill>
              </a:rPr>
            </a:br>
            <a:r>
              <a:rPr lang="en" sz="1950">
                <a:solidFill>
                  <a:schemeClr val="dk1"/>
                </a:solidFill>
              </a:rPr>
              <a:t>College of Engineering, Computer Science, and Technology </a:t>
            </a:r>
            <a:br>
              <a:rPr lang="en" sz="1950">
                <a:solidFill>
                  <a:schemeClr val="dk1"/>
                </a:solidFill>
              </a:rPr>
            </a:br>
            <a:r>
              <a:rPr lang="en" sz="1950">
                <a:solidFill>
                  <a:schemeClr val="dk1"/>
                </a:solidFill>
              </a:rPr>
              <a:t>California State University, Los Angeles</a:t>
            </a:r>
            <a:endParaRPr sz="1950">
              <a:solidFill>
                <a:schemeClr val="dk1"/>
              </a:solidFill>
            </a:endParaRPr>
          </a:p>
        </p:txBody>
      </p:sp>
      <p:sp>
        <p:nvSpPr>
          <p:cNvPr id="58" name="Google Shape;58;p13"/>
          <p:cNvSpPr txBox="1"/>
          <p:nvPr/>
        </p:nvSpPr>
        <p:spPr>
          <a:xfrm>
            <a:off x="1596050" y="4109550"/>
            <a:ext cx="3488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dk1"/>
                </a:solidFill>
              </a:rPr>
              <a:t>Background</a:t>
            </a:r>
            <a:endParaRPr sz="3100">
              <a:solidFill>
                <a:schemeClr val="dk1"/>
              </a:solidFill>
            </a:endParaRPr>
          </a:p>
        </p:txBody>
      </p:sp>
      <p:cxnSp>
        <p:nvCxnSpPr>
          <p:cNvPr id="59" name="Google Shape;59;p13"/>
          <p:cNvCxnSpPr/>
          <p:nvPr/>
        </p:nvCxnSpPr>
        <p:spPr>
          <a:xfrm flipH="1" rot="10800000">
            <a:off x="549700" y="4825875"/>
            <a:ext cx="8884500" cy="34500"/>
          </a:xfrm>
          <a:prstGeom prst="straightConnector1">
            <a:avLst/>
          </a:prstGeom>
          <a:noFill/>
          <a:ln cap="flat" cmpd="sng" w="114300">
            <a:solidFill>
              <a:srgbClr val="FF00FF"/>
            </a:solidFill>
            <a:prstDash val="solid"/>
            <a:round/>
            <a:headEnd len="med" w="med" type="none"/>
            <a:tailEnd len="med" w="med" type="none"/>
          </a:ln>
        </p:spPr>
      </p:cxnSp>
      <p:sp>
        <p:nvSpPr>
          <p:cNvPr id="60" name="Google Shape;60;p13"/>
          <p:cNvSpPr/>
          <p:nvPr/>
        </p:nvSpPr>
        <p:spPr>
          <a:xfrm>
            <a:off x="242300" y="4227063"/>
            <a:ext cx="1235700" cy="1218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305750" y="4288425"/>
            <a:ext cx="1108800" cy="1095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9230850" y="4203250"/>
            <a:ext cx="1235700" cy="1218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9294300" y="4264600"/>
            <a:ext cx="1108800" cy="1095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nvSpPr>
        <p:spPr>
          <a:xfrm>
            <a:off x="7418550" y="4165225"/>
            <a:ext cx="19281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dk1"/>
                </a:solidFill>
              </a:rPr>
              <a:t>Objective</a:t>
            </a:r>
            <a:endParaRPr sz="3100">
              <a:solidFill>
                <a:schemeClr val="dk1"/>
              </a:solidFill>
            </a:endParaRPr>
          </a:p>
        </p:txBody>
      </p:sp>
      <p:sp>
        <p:nvSpPr>
          <p:cNvPr id="65" name="Google Shape;65;p13"/>
          <p:cNvSpPr txBox="1"/>
          <p:nvPr/>
        </p:nvSpPr>
        <p:spPr>
          <a:xfrm>
            <a:off x="1414550" y="4936600"/>
            <a:ext cx="3488700" cy="1785600"/>
          </a:xfrm>
          <a:prstGeom prst="rect">
            <a:avLst/>
          </a:prstGeom>
          <a:noFill/>
          <a:ln>
            <a:noFill/>
          </a:ln>
        </p:spPr>
        <p:txBody>
          <a:bodyPr anchorCtr="0" anchor="t" bIns="91425" lIns="91425" spcFirstLastPara="1" rIns="91425" wrap="square" tIns="182875">
            <a:spAutoFit/>
          </a:bodyPr>
          <a:lstStyle/>
          <a:p>
            <a:pPr indent="0" lvl="0" marL="0" rtl="0" algn="l">
              <a:spcBef>
                <a:spcPts val="0"/>
              </a:spcBef>
              <a:spcAft>
                <a:spcPts val="0"/>
              </a:spcAft>
              <a:buNone/>
            </a:pPr>
            <a:r>
              <a:rPr lang="en">
                <a:solidFill>
                  <a:schemeClr val="dk1"/>
                </a:solidFill>
              </a:rPr>
              <a:t>QTC (Quality, Timeliness, Customer Service) handles all medical, </a:t>
            </a:r>
            <a:r>
              <a:rPr lang="en">
                <a:solidFill>
                  <a:schemeClr val="dk1"/>
                </a:solidFill>
              </a:rPr>
              <a:t>disabilities</a:t>
            </a:r>
            <a:r>
              <a:rPr lang="en">
                <a:solidFill>
                  <a:schemeClr val="dk1"/>
                </a:solidFill>
              </a:rPr>
              <a:t>, or </a:t>
            </a:r>
            <a:r>
              <a:rPr lang="en">
                <a:solidFill>
                  <a:schemeClr val="dk1"/>
                </a:solidFill>
              </a:rPr>
              <a:t>occupational</a:t>
            </a:r>
            <a:r>
              <a:rPr lang="en">
                <a:solidFill>
                  <a:schemeClr val="dk1"/>
                </a:solidFill>
              </a:rPr>
              <a:t> health services through a medical focused examination and </a:t>
            </a:r>
            <a:r>
              <a:rPr lang="en">
                <a:solidFill>
                  <a:schemeClr val="dk1"/>
                </a:solidFill>
              </a:rPr>
              <a:t>diagnostics test.</a:t>
            </a:r>
            <a:r>
              <a:rPr lang="en">
                <a:solidFill>
                  <a:schemeClr val="dk1"/>
                </a:solidFill>
              </a:rPr>
              <a:t> Need a centralized location to investigate errors from </a:t>
            </a:r>
            <a:r>
              <a:rPr lang="en">
                <a:solidFill>
                  <a:schemeClr val="dk1"/>
                </a:solidFill>
              </a:rPr>
              <a:t>different sources.</a:t>
            </a:r>
            <a:endParaRPr>
              <a:solidFill>
                <a:schemeClr val="dk1"/>
              </a:solidFill>
            </a:endParaRPr>
          </a:p>
        </p:txBody>
      </p:sp>
      <p:sp>
        <p:nvSpPr>
          <p:cNvPr id="66" name="Google Shape;66;p13"/>
          <p:cNvSpPr txBox="1"/>
          <p:nvPr/>
        </p:nvSpPr>
        <p:spPr>
          <a:xfrm>
            <a:off x="6149700" y="5012800"/>
            <a:ext cx="3807000" cy="2109600"/>
          </a:xfrm>
          <a:prstGeom prst="rect">
            <a:avLst/>
          </a:prstGeom>
          <a:noFill/>
          <a:ln>
            <a:noFill/>
          </a:ln>
        </p:spPr>
        <p:txBody>
          <a:bodyPr anchorCtr="0" anchor="t" bIns="91425" lIns="91425" spcFirstLastPara="1" rIns="548625" wrap="square" tIns="91425">
            <a:normAutofit/>
          </a:bodyPr>
          <a:lstStyle/>
          <a:p>
            <a:pPr indent="0" lvl="0" marL="0" rtl="0" algn="l">
              <a:spcBef>
                <a:spcPts val="0"/>
              </a:spcBef>
              <a:spcAft>
                <a:spcPts val="0"/>
              </a:spcAft>
              <a:buNone/>
            </a:pPr>
            <a:r>
              <a:rPr lang="en">
                <a:solidFill>
                  <a:schemeClr val="dk1"/>
                </a:solidFill>
              </a:rPr>
              <a:t>Create a smart dashboard:</a:t>
            </a:r>
            <a:endParaRPr>
              <a:solidFill>
                <a:schemeClr val="dk1"/>
              </a:solidFill>
            </a:endParaRPr>
          </a:p>
          <a:p>
            <a:pPr indent="-317500" lvl="0" marL="914400" rtl="0" algn="l">
              <a:spcBef>
                <a:spcPts val="0"/>
              </a:spcBef>
              <a:spcAft>
                <a:spcPts val="0"/>
              </a:spcAft>
              <a:buClr>
                <a:schemeClr val="dk1"/>
              </a:buClr>
              <a:buSzPts val="1400"/>
              <a:buChar char="●"/>
            </a:pPr>
            <a:r>
              <a:rPr lang="en">
                <a:solidFill>
                  <a:schemeClr val="dk1"/>
                </a:solidFill>
              </a:rPr>
              <a:t>Display errors from different sources</a:t>
            </a:r>
            <a:endParaRPr>
              <a:solidFill>
                <a:schemeClr val="dk1"/>
              </a:solidFill>
            </a:endParaRPr>
          </a:p>
          <a:p>
            <a:pPr indent="-317500" lvl="0" marL="914400" rtl="0" algn="l">
              <a:spcBef>
                <a:spcPts val="0"/>
              </a:spcBef>
              <a:spcAft>
                <a:spcPts val="0"/>
              </a:spcAft>
              <a:buClr>
                <a:schemeClr val="dk1"/>
              </a:buClr>
              <a:buSzPts val="1400"/>
              <a:buChar char="●"/>
            </a:pPr>
            <a:r>
              <a:rPr lang="en">
                <a:solidFill>
                  <a:schemeClr val="dk1"/>
                </a:solidFill>
              </a:rPr>
              <a:t>Table features:</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Sort</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Search</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Paginate</a:t>
            </a:r>
            <a:endParaRPr>
              <a:solidFill>
                <a:schemeClr val="dk1"/>
              </a:solidFill>
            </a:endParaRPr>
          </a:p>
          <a:p>
            <a:pPr indent="-317500" lvl="1" marL="1371600" rtl="0" algn="l">
              <a:spcBef>
                <a:spcPts val="0"/>
              </a:spcBef>
              <a:spcAft>
                <a:spcPts val="0"/>
              </a:spcAft>
              <a:buClr>
                <a:schemeClr val="dk1"/>
              </a:buClr>
              <a:buSzPts val="1400"/>
              <a:buChar char="○"/>
            </a:pPr>
            <a:r>
              <a:rPr lang="en">
                <a:solidFill>
                  <a:schemeClr val="dk1"/>
                </a:solidFill>
              </a:rPr>
              <a:t>Error window</a:t>
            </a:r>
            <a:endParaRPr>
              <a:solidFill>
                <a:schemeClr val="dk1"/>
              </a:solidFill>
            </a:endParaRPr>
          </a:p>
          <a:p>
            <a:pPr indent="-317500" lvl="0" marL="914400" rtl="0" algn="l">
              <a:spcBef>
                <a:spcPts val="0"/>
              </a:spcBef>
              <a:spcAft>
                <a:spcPts val="0"/>
              </a:spcAft>
              <a:buClr>
                <a:schemeClr val="dk1"/>
              </a:buClr>
              <a:buSzPts val="1400"/>
              <a:buChar char="●"/>
            </a:pPr>
            <a:r>
              <a:rPr lang="en">
                <a:solidFill>
                  <a:schemeClr val="dk1"/>
                </a:solidFill>
              </a:rPr>
              <a:t>Help window</a:t>
            </a:r>
            <a:endParaRPr>
              <a:solidFill>
                <a:schemeClr val="dk1"/>
              </a:solidFill>
            </a:endParaRPr>
          </a:p>
        </p:txBody>
      </p:sp>
      <p:cxnSp>
        <p:nvCxnSpPr>
          <p:cNvPr id="67" name="Google Shape;67;p13"/>
          <p:cNvCxnSpPr/>
          <p:nvPr/>
        </p:nvCxnSpPr>
        <p:spPr>
          <a:xfrm flipH="1" rot="10800000">
            <a:off x="9150" y="7194250"/>
            <a:ext cx="10697400" cy="59400"/>
          </a:xfrm>
          <a:prstGeom prst="straightConnector1">
            <a:avLst/>
          </a:prstGeom>
          <a:noFill/>
          <a:ln cap="flat" cmpd="sng" w="114300">
            <a:solidFill>
              <a:srgbClr val="FF00FF"/>
            </a:solidFill>
            <a:prstDash val="solid"/>
            <a:round/>
            <a:headEnd len="med" w="med" type="none"/>
            <a:tailEnd len="med" w="med" type="none"/>
          </a:ln>
        </p:spPr>
      </p:cxnSp>
      <p:sp>
        <p:nvSpPr>
          <p:cNvPr id="68" name="Google Shape;68;p13"/>
          <p:cNvSpPr/>
          <p:nvPr/>
        </p:nvSpPr>
        <p:spPr>
          <a:xfrm>
            <a:off x="4887450" y="6332863"/>
            <a:ext cx="1235700" cy="1218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4950900" y="6394225"/>
            <a:ext cx="1108800" cy="1095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 name="Google Shape;70;p13"/>
          <p:cNvCxnSpPr/>
          <p:nvPr/>
        </p:nvCxnSpPr>
        <p:spPr>
          <a:xfrm>
            <a:off x="5490177" y="4081347"/>
            <a:ext cx="15000" cy="2266800"/>
          </a:xfrm>
          <a:prstGeom prst="straightConnector1">
            <a:avLst/>
          </a:prstGeom>
          <a:noFill/>
          <a:ln cap="flat" cmpd="sng" w="114300">
            <a:solidFill>
              <a:srgbClr val="FF00FF"/>
            </a:solidFill>
            <a:prstDash val="solid"/>
            <a:round/>
            <a:headEnd len="med" w="med" type="none"/>
            <a:tailEnd len="med" w="med" type="none"/>
          </a:ln>
        </p:spPr>
      </p:cxnSp>
      <p:cxnSp>
        <p:nvCxnSpPr>
          <p:cNvPr id="71" name="Google Shape;71;p13"/>
          <p:cNvCxnSpPr/>
          <p:nvPr/>
        </p:nvCxnSpPr>
        <p:spPr>
          <a:xfrm flipH="1" rot="10800000">
            <a:off x="4575" y="10654000"/>
            <a:ext cx="10697100" cy="2100"/>
          </a:xfrm>
          <a:prstGeom prst="straightConnector1">
            <a:avLst/>
          </a:prstGeom>
          <a:noFill/>
          <a:ln cap="flat" cmpd="sng" w="114300">
            <a:solidFill>
              <a:srgbClr val="FF00FF"/>
            </a:solidFill>
            <a:prstDash val="solid"/>
            <a:round/>
            <a:headEnd len="med" w="med" type="none"/>
            <a:tailEnd len="med" w="med" type="none"/>
          </a:ln>
        </p:spPr>
      </p:cxnSp>
      <p:sp>
        <p:nvSpPr>
          <p:cNvPr id="72" name="Google Shape;72;p13"/>
          <p:cNvSpPr txBox="1"/>
          <p:nvPr/>
        </p:nvSpPr>
        <p:spPr>
          <a:xfrm>
            <a:off x="126838" y="9754650"/>
            <a:ext cx="4640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Our dashboard can convert data from an API or a Database that will then be displayed to the User Interface.</a:t>
            </a:r>
            <a:endParaRPr>
              <a:solidFill>
                <a:schemeClr val="dk1"/>
              </a:solidFill>
            </a:endParaRPr>
          </a:p>
        </p:txBody>
      </p:sp>
      <p:sp>
        <p:nvSpPr>
          <p:cNvPr id="73" name="Google Shape;73;p13"/>
          <p:cNvSpPr/>
          <p:nvPr/>
        </p:nvSpPr>
        <p:spPr>
          <a:xfrm>
            <a:off x="4863150" y="10089663"/>
            <a:ext cx="1235700" cy="1218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4926600" y="10151025"/>
            <a:ext cx="1108800" cy="1095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3"/>
          <p:cNvPicPr preferRelativeResize="0"/>
          <p:nvPr/>
        </p:nvPicPr>
        <p:blipFill rotWithShape="1">
          <a:blip r:embed="rId3">
            <a:alphaModFix/>
          </a:blip>
          <a:srcRect b="13682" l="7245" r="7814" t="13229"/>
          <a:stretch/>
        </p:blipFill>
        <p:spPr>
          <a:xfrm>
            <a:off x="5117098" y="10385718"/>
            <a:ext cx="727800" cy="626207"/>
          </a:xfrm>
          <a:prstGeom prst="rect">
            <a:avLst/>
          </a:prstGeom>
          <a:noFill/>
          <a:ln>
            <a:noFill/>
          </a:ln>
        </p:spPr>
      </p:pic>
      <p:pic>
        <p:nvPicPr>
          <p:cNvPr id="76" name="Google Shape;76;p13"/>
          <p:cNvPicPr preferRelativeResize="0"/>
          <p:nvPr/>
        </p:nvPicPr>
        <p:blipFill rotWithShape="1">
          <a:blip r:embed="rId4">
            <a:alphaModFix/>
          </a:blip>
          <a:srcRect b="0" l="11859" r="15911" t="9469"/>
          <a:stretch/>
        </p:blipFill>
        <p:spPr>
          <a:xfrm>
            <a:off x="9558388" y="4448500"/>
            <a:ext cx="580621" cy="727800"/>
          </a:xfrm>
          <a:prstGeom prst="rect">
            <a:avLst/>
          </a:prstGeom>
          <a:noFill/>
          <a:ln>
            <a:noFill/>
          </a:ln>
        </p:spPr>
      </p:pic>
      <p:pic>
        <p:nvPicPr>
          <p:cNvPr id="77" name="Google Shape;77;p13"/>
          <p:cNvPicPr preferRelativeResize="0"/>
          <p:nvPr/>
        </p:nvPicPr>
        <p:blipFill rotWithShape="1">
          <a:blip r:embed="rId5">
            <a:alphaModFix/>
          </a:blip>
          <a:srcRect b="7226" l="13500" r="12403" t="7854"/>
          <a:stretch/>
        </p:blipFill>
        <p:spPr>
          <a:xfrm>
            <a:off x="569850" y="4479713"/>
            <a:ext cx="580600" cy="665380"/>
          </a:xfrm>
          <a:prstGeom prst="rect">
            <a:avLst/>
          </a:prstGeom>
          <a:noFill/>
          <a:ln>
            <a:noFill/>
          </a:ln>
        </p:spPr>
      </p:pic>
      <p:sp>
        <p:nvSpPr>
          <p:cNvPr id="78" name="Google Shape;78;p13"/>
          <p:cNvSpPr txBox="1"/>
          <p:nvPr/>
        </p:nvSpPr>
        <p:spPr>
          <a:xfrm>
            <a:off x="3778650" y="10676750"/>
            <a:ext cx="11088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rPr>
              <a:t>Result</a:t>
            </a:r>
            <a:endParaRPr sz="2500">
              <a:solidFill>
                <a:schemeClr val="dk1"/>
              </a:solidFill>
            </a:endParaRPr>
          </a:p>
        </p:txBody>
      </p:sp>
      <p:sp>
        <p:nvSpPr>
          <p:cNvPr id="79" name="Google Shape;79;p13"/>
          <p:cNvSpPr txBox="1"/>
          <p:nvPr/>
        </p:nvSpPr>
        <p:spPr>
          <a:xfrm>
            <a:off x="4700650" y="7461875"/>
            <a:ext cx="1563600" cy="626100"/>
          </a:xfrm>
          <a:prstGeom prst="rect">
            <a:avLst/>
          </a:prstGeom>
          <a:noFill/>
          <a:ln>
            <a:noFill/>
          </a:ln>
        </p:spPr>
        <p:txBody>
          <a:bodyPr anchorCtr="0" anchor="t" bIns="91425" lIns="91425" spcFirstLastPara="1" rIns="91425" wrap="square" tIns="91425">
            <a:normAutofit fontScale="62500"/>
          </a:bodyPr>
          <a:lstStyle/>
          <a:p>
            <a:pPr indent="0" lvl="0" marL="0" rtl="0" algn="l">
              <a:spcBef>
                <a:spcPts val="0"/>
              </a:spcBef>
              <a:spcAft>
                <a:spcPts val="0"/>
              </a:spcAft>
              <a:buNone/>
            </a:pPr>
            <a:r>
              <a:rPr lang="en" sz="3100">
                <a:solidFill>
                  <a:schemeClr val="dk1"/>
                </a:solidFill>
              </a:rPr>
              <a:t>Architecture</a:t>
            </a:r>
            <a:endParaRPr sz="3100">
              <a:solidFill>
                <a:schemeClr val="dk1"/>
              </a:solidFill>
            </a:endParaRPr>
          </a:p>
        </p:txBody>
      </p:sp>
      <p:pic>
        <p:nvPicPr>
          <p:cNvPr id="80" name="Google Shape;80;p13"/>
          <p:cNvPicPr preferRelativeResize="0"/>
          <p:nvPr/>
        </p:nvPicPr>
        <p:blipFill rotWithShape="1">
          <a:blip r:embed="rId6">
            <a:alphaModFix/>
          </a:blip>
          <a:srcRect b="6601" l="7192" r="6458" t="8867"/>
          <a:stretch/>
        </p:blipFill>
        <p:spPr>
          <a:xfrm>
            <a:off x="5141399" y="6596199"/>
            <a:ext cx="727800" cy="712438"/>
          </a:xfrm>
          <a:prstGeom prst="rect">
            <a:avLst/>
          </a:prstGeom>
          <a:noFill/>
          <a:ln>
            <a:noFill/>
          </a:ln>
        </p:spPr>
      </p:pic>
      <p:sp>
        <p:nvSpPr>
          <p:cNvPr id="81" name="Google Shape;81;p13"/>
          <p:cNvSpPr/>
          <p:nvPr/>
        </p:nvSpPr>
        <p:spPr>
          <a:xfrm>
            <a:off x="0" y="13953875"/>
            <a:ext cx="10697400" cy="12183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 name="Google Shape;82;p13"/>
          <p:cNvCxnSpPr/>
          <p:nvPr/>
        </p:nvCxnSpPr>
        <p:spPr>
          <a:xfrm flipH="1" rot="10800000">
            <a:off x="0" y="14146900"/>
            <a:ext cx="10701300" cy="46800"/>
          </a:xfrm>
          <a:prstGeom prst="straightConnector1">
            <a:avLst/>
          </a:prstGeom>
          <a:noFill/>
          <a:ln cap="flat" cmpd="sng" w="38100">
            <a:solidFill>
              <a:schemeClr val="lt1"/>
            </a:solidFill>
            <a:prstDash val="solid"/>
            <a:round/>
            <a:headEnd len="med" w="med" type="none"/>
            <a:tailEnd len="med" w="med" type="none"/>
          </a:ln>
        </p:spPr>
      </p:cxnSp>
      <p:sp>
        <p:nvSpPr>
          <p:cNvPr id="83" name="Google Shape;83;p13"/>
          <p:cNvSpPr/>
          <p:nvPr/>
        </p:nvSpPr>
        <p:spPr>
          <a:xfrm>
            <a:off x="4067950" y="14052725"/>
            <a:ext cx="2835000" cy="236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txBox="1"/>
          <p:nvPr/>
        </p:nvSpPr>
        <p:spPr>
          <a:xfrm>
            <a:off x="4453200" y="13969000"/>
            <a:ext cx="251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Tools and Technologies</a:t>
            </a:r>
            <a:endParaRPr>
              <a:solidFill>
                <a:schemeClr val="dk1"/>
              </a:solidFill>
            </a:endParaRPr>
          </a:p>
        </p:txBody>
      </p:sp>
      <p:pic>
        <p:nvPicPr>
          <p:cNvPr id="85" name="Google Shape;85;p13"/>
          <p:cNvPicPr preferRelativeResize="0"/>
          <p:nvPr/>
        </p:nvPicPr>
        <p:blipFill>
          <a:blip r:embed="rId7">
            <a:alphaModFix/>
          </a:blip>
          <a:stretch>
            <a:fillRect/>
          </a:stretch>
        </p:blipFill>
        <p:spPr>
          <a:xfrm>
            <a:off x="549700" y="240280"/>
            <a:ext cx="1235700" cy="1539095"/>
          </a:xfrm>
          <a:prstGeom prst="rect">
            <a:avLst/>
          </a:prstGeom>
          <a:noFill/>
          <a:ln>
            <a:noFill/>
          </a:ln>
        </p:spPr>
      </p:pic>
      <p:pic>
        <p:nvPicPr>
          <p:cNvPr id="86" name="Google Shape;86;p13"/>
          <p:cNvPicPr preferRelativeResize="0"/>
          <p:nvPr/>
        </p:nvPicPr>
        <p:blipFill>
          <a:blip r:embed="rId8">
            <a:alphaModFix/>
          </a:blip>
          <a:stretch>
            <a:fillRect/>
          </a:stretch>
        </p:blipFill>
        <p:spPr>
          <a:xfrm>
            <a:off x="90250" y="14412662"/>
            <a:ext cx="1176550" cy="661801"/>
          </a:xfrm>
          <a:prstGeom prst="rect">
            <a:avLst/>
          </a:prstGeom>
          <a:noFill/>
          <a:ln>
            <a:noFill/>
          </a:ln>
        </p:spPr>
      </p:pic>
      <p:pic>
        <p:nvPicPr>
          <p:cNvPr id="87" name="Google Shape;87;p13"/>
          <p:cNvPicPr preferRelativeResize="0"/>
          <p:nvPr/>
        </p:nvPicPr>
        <p:blipFill>
          <a:blip r:embed="rId9">
            <a:alphaModFix/>
          </a:blip>
          <a:stretch>
            <a:fillRect/>
          </a:stretch>
        </p:blipFill>
        <p:spPr>
          <a:xfrm>
            <a:off x="1095350" y="14307925"/>
            <a:ext cx="802820" cy="802800"/>
          </a:xfrm>
          <a:prstGeom prst="rect">
            <a:avLst/>
          </a:prstGeom>
          <a:noFill/>
          <a:ln>
            <a:noFill/>
          </a:ln>
        </p:spPr>
      </p:pic>
      <p:pic>
        <p:nvPicPr>
          <p:cNvPr id="88" name="Google Shape;88;p13"/>
          <p:cNvPicPr preferRelativeResize="0"/>
          <p:nvPr/>
        </p:nvPicPr>
        <p:blipFill>
          <a:blip r:embed="rId10">
            <a:alphaModFix/>
          </a:blip>
          <a:stretch>
            <a:fillRect/>
          </a:stretch>
        </p:blipFill>
        <p:spPr>
          <a:xfrm>
            <a:off x="1800500" y="14285112"/>
            <a:ext cx="1357614" cy="848499"/>
          </a:xfrm>
          <a:prstGeom prst="rect">
            <a:avLst/>
          </a:prstGeom>
          <a:noFill/>
          <a:ln>
            <a:noFill/>
          </a:ln>
        </p:spPr>
      </p:pic>
      <p:pic>
        <p:nvPicPr>
          <p:cNvPr id="89" name="Google Shape;89;p13"/>
          <p:cNvPicPr preferRelativeResize="0"/>
          <p:nvPr/>
        </p:nvPicPr>
        <p:blipFill>
          <a:blip r:embed="rId11">
            <a:alphaModFix/>
          </a:blip>
          <a:stretch>
            <a:fillRect/>
          </a:stretch>
        </p:blipFill>
        <p:spPr>
          <a:xfrm>
            <a:off x="4417162" y="14434637"/>
            <a:ext cx="1900580" cy="549425"/>
          </a:xfrm>
          <a:prstGeom prst="rect">
            <a:avLst/>
          </a:prstGeom>
          <a:noFill/>
          <a:ln>
            <a:noFill/>
          </a:ln>
        </p:spPr>
      </p:pic>
      <p:pic>
        <p:nvPicPr>
          <p:cNvPr id="90" name="Google Shape;90;p13"/>
          <p:cNvPicPr preferRelativeResize="0"/>
          <p:nvPr/>
        </p:nvPicPr>
        <p:blipFill>
          <a:blip r:embed="rId12">
            <a:alphaModFix/>
          </a:blip>
          <a:stretch>
            <a:fillRect/>
          </a:stretch>
        </p:blipFill>
        <p:spPr>
          <a:xfrm>
            <a:off x="6454500" y="14601296"/>
            <a:ext cx="1831977" cy="368542"/>
          </a:xfrm>
          <a:prstGeom prst="rect">
            <a:avLst/>
          </a:prstGeom>
          <a:noFill/>
          <a:ln>
            <a:noFill/>
          </a:ln>
        </p:spPr>
      </p:pic>
      <p:pic>
        <p:nvPicPr>
          <p:cNvPr id="91" name="Google Shape;91;p13"/>
          <p:cNvPicPr preferRelativeResize="0"/>
          <p:nvPr/>
        </p:nvPicPr>
        <p:blipFill>
          <a:blip r:embed="rId13">
            <a:alphaModFix/>
          </a:blip>
          <a:stretch>
            <a:fillRect/>
          </a:stretch>
        </p:blipFill>
        <p:spPr>
          <a:xfrm>
            <a:off x="8423237" y="14454207"/>
            <a:ext cx="1310051" cy="510318"/>
          </a:xfrm>
          <a:prstGeom prst="rect">
            <a:avLst/>
          </a:prstGeom>
          <a:noFill/>
          <a:ln>
            <a:noFill/>
          </a:ln>
        </p:spPr>
      </p:pic>
      <p:pic>
        <p:nvPicPr>
          <p:cNvPr id="92" name="Google Shape;92;p13"/>
          <p:cNvPicPr preferRelativeResize="0"/>
          <p:nvPr/>
        </p:nvPicPr>
        <p:blipFill>
          <a:blip r:embed="rId14">
            <a:alphaModFix/>
          </a:blip>
          <a:stretch>
            <a:fillRect/>
          </a:stretch>
        </p:blipFill>
        <p:spPr>
          <a:xfrm>
            <a:off x="9870050" y="14415130"/>
            <a:ext cx="727798" cy="588489"/>
          </a:xfrm>
          <a:prstGeom prst="rect">
            <a:avLst/>
          </a:prstGeom>
          <a:noFill/>
          <a:ln>
            <a:noFill/>
          </a:ln>
        </p:spPr>
      </p:pic>
      <p:pic>
        <p:nvPicPr>
          <p:cNvPr id="93" name="Google Shape;93;p13"/>
          <p:cNvPicPr preferRelativeResize="0"/>
          <p:nvPr/>
        </p:nvPicPr>
        <p:blipFill>
          <a:blip r:embed="rId15">
            <a:alphaModFix/>
          </a:blip>
          <a:stretch>
            <a:fillRect/>
          </a:stretch>
        </p:blipFill>
        <p:spPr>
          <a:xfrm>
            <a:off x="3043900" y="14348361"/>
            <a:ext cx="1235701" cy="722001"/>
          </a:xfrm>
          <a:prstGeom prst="rect">
            <a:avLst/>
          </a:prstGeom>
          <a:noFill/>
          <a:ln>
            <a:noFill/>
          </a:ln>
        </p:spPr>
      </p:pic>
      <p:pic>
        <p:nvPicPr>
          <p:cNvPr id="94" name="Google Shape;94;p13"/>
          <p:cNvPicPr preferRelativeResize="0"/>
          <p:nvPr/>
        </p:nvPicPr>
        <p:blipFill>
          <a:blip r:embed="rId16">
            <a:alphaModFix/>
          </a:blip>
          <a:stretch>
            <a:fillRect/>
          </a:stretch>
        </p:blipFill>
        <p:spPr>
          <a:xfrm>
            <a:off x="8626150" y="285150"/>
            <a:ext cx="1512850" cy="1512850"/>
          </a:xfrm>
          <a:prstGeom prst="rect">
            <a:avLst/>
          </a:prstGeom>
          <a:noFill/>
          <a:ln>
            <a:noFill/>
          </a:ln>
        </p:spPr>
      </p:pic>
      <p:pic>
        <p:nvPicPr>
          <p:cNvPr id="95" name="Google Shape;95;p13"/>
          <p:cNvPicPr preferRelativeResize="0"/>
          <p:nvPr/>
        </p:nvPicPr>
        <p:blipFill>
          <a:blip r:embed="rId17">
            <a:alphaModFix/>
          </a:blip>
          <a:stretch>
            <a:fillRect/>
          </a:stretch>
        </p:blipFill>
        <p:spPr>
          <a:xfrm>
            <a:off x="157750" y="7395525"/>
            <a:ext cx="4507501" cy="2327450"/>
          </a:xfrm>
          <a:prstGeom prst="rect">
            <a:avLst/>
          </a:prstGeom>
          <a:noFill/>
          <a:ln>
            <a:noFill/>
          </a:ln>
        </p:spPr>
      </p:pic>
      <p:pic>
        <p:nvPicPr>
          <p:cNvPr id="96" name="Google Shape;96;p13"/>
          <p:cNvPicPr preferRelativeResize="0"/>
          <p:nvPr/>
        </p:nvPicPr>
        <p:blipFill>
          <a:blip r:embed="rId18">
            <a:alphaModFix/>
          </a:blip>
          <a:stretch>
            <a:fillRect/>
          </a:stretch>
        </p:blipFill>
        <p:spPr>
          <a:xfrm>
            <a:off x="6251250" y="7372225"/>
            <a:ext cx="4352675" cy="2416551"/>
          </a:xfrm>
          <a:prstGeom prst="rect">
            <a:avLst/>
          </a:prstGeom>
          <a:noFill/>
          <a:ln>
            <a:noFill/>
          </a:ln>
        </p:spPr>
      </p:pic>
      <p:sp>
        <p:nvSpPr>
          <p:cNvPr id="97" name="Google Shape;97;p13"/>
          <p:cNvSpPr txBox="1"/>
          <p:nvPr/>
        </p:nvSpPr>
        <p:spPr>
          <a:xfrm>
            <a:off x="6149700" y="9788775"/>
            <a:ext cx="4352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Our Dashboard gives the user the ability to filter, paginate, and search through the error data converted.</a:t>
            </a:r>
            <a:endParaRPr>
              <a:solidFill>
                <a:schemeClr val="dk1"/>
              </a:solidFill>
            </a:endParaRPr>
          </a:p>
        </p:txBody>
      </p:sp>
      <p:pic>
        <p:nvPicPr>
          <p:cNvPr id="98" name="Google Shape;98;p13"/>
          <p:cNvPicPr preferRelativeResize="0"/>
          <p:nvPr/>
        </p:nvPicPr>
        <p:blipFill rotWithShape="1">
          <a:blip r:embed="rId19">
            <a:alphaModFix/>
          </a:blip>
          <a:srcRect b="3720" l="8371" r="6026" t="2558"/>
          <a:stretch/>
        </p:blipFill>
        <p:spPr>
          <a:xfrm>
            <a:off x="8530851" y="11445359"/>
            <a:ext cx="1357625" cy="2309777"/>
          </a:xfrm>
          <a:prstGeom prst="rect">
            <a:avLst/>
          </a:prstGeom>
          <a:noFill/>
          <a:ln>
            <a:noFill/>
          </a:ln>
        </p:spPr>
      </p:pic>
      <p:pic>
        <p:nvPicPr>
          <p:cNvPr id="99" name="Google Shape;99;p13"/>
          <p:cNvPicPr preferRelativeResize="0"/>
          <p:nvPr/>
        </p:nvPicPr>
        <p:blipFill rotWithShape="1">
          <a:blip r:embed="rId20">
            <a:alphaModFix/>
          </a:blip>
          <a:srcRect b="27823" l="9431" r="13258" t="3982"/>
          <a:stretch/>
        </p:blipFill>
        <p:spPr>
          <a:xfrm>
            <a:off x="6420190" y="11466970"/>
            <a:ext cx="1900601" cy="808730"/>
          </a:xfrm>
          <a:prstGeom prst="rect">
            <a:avLst/>
          </a:prstGeom>
          <a:noFill/>
          <a:ln>
            <a:noFill/>
          </a:ln>
        </p:spPr>
      </p:pic>
      <p:sp>
        <p:nvSpPr>
          <p:cNvPr id="100" name="Google Shape;100;p13"/>
          <p:cNvSpPr txBox="1"/>
          <p:nvPr/>
        </p:nvSpPr>
        <p:spPr>
          <a:xfrm>
            <a:off x="75150" y="11149125"/>
            <a:ext cx="1235700" cy="27705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Some dashboard </a:t>
            </a:r>
            <a:r>
              <a:rPr lang="en" sz="1200">
                <a:solidFill>
                  <a:schemeClr val="dk1"/>
                </a:solidFill>
              </a:rPr>
              <a:t>functionalities</a:t>
            </a:r>
            <a:r>
              <a:rPr lang="en" sz="1200">
                <a:solidFill>
                  <a:schemeClr val="dk1"/>
                </a:solidFill>
              </a:rPr>
              <a:t> includes displaying error messages in full length after clicking on view icon as well as a descriptive help button with a question mark icon.</a:t>
            </a:r>
            <a:endParaRPr sz="1200">
              <a:solidFill>
                <a:schemeClr val="dk1"/>
              </a:solidFill>
            </a:endParaRPr>
          </a:p>
        </p:txBody>
      </p:sp>
      <p:pic>
        <p:nvPicPr>
          <p:cNvPr id="101" name="Google Shape;101;p13"/>
          <p:cNvPicPr preferRelativeResize="0"/>
          <p:nvPr/>
        </p:nvPicPr>
        <p:blipFill rotWithShape="1">
          <a:blip r:embed="rId21">
            <a:alphaModFix/>
          </a:blip>
          <a:srcRect b="0" l="3926" r="4748" t="24322"/>
          <a:stretch/>
        </p:blipFill>
        <p:spPr>
          <a:xfrm>
            <a:off x="6511662" y="12462113"/>
            <a:ext cx="1440575" cy="549425"/>
          </a:xfrm>
          <a:prstGeom prst="rect">
            <a:avLst/>
          </a:prstGeom>
          <a:noFill/>
          <a:ln>
            <a:noFill/>
          </a:ln>
        </p:spPr>
      </p:pic>
      <p:pic>
        <p:nvPicPr>
          <p:cNvPr id="102" name="Google Shape;102;p13"/>
          <p:cNvPicPr preferRelativeResize="0"/>
          <p:nvPr/>
        </p:nvPicPr>
        <p:blipFill rotWithShape="1">
          <a:blip r:embed="rId22">
            <a:alphaModFix/>
          </a:blip>
          <a:srcRect b="0" l="9297" r="16080" t="0"/>
          <a:stretch/>
        </p:blipFill>
        <p:spPr>
          <a:xfrm>
            <a:off x="6940463" y="13085900"/>
            <a:ext cx="670492" cy="808725"/>
          </a:xfrm>
          <a:prstGeom prst="rect">
            <a:avLst/>
          </a:prstGeom>
          <a:noFill/>
          <a:ln>
            <a:noFill/>
          </a:ln>
        </p:spPr>
      </p:pic>
      <p:sp>
        <p:nvSpPr>
          <p:cNvPr id="103" name="Google Shape;103;p13"/>
          <p:cNvSpPr txBox="1"/>
          <p:nvPr/>
        </p:nvSpPr>
        <p:spPr>
          <a:xfrm>
            <a:off x="1481375" y="10998700"/>
            <a:ext cx="110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Dashboard:</a:t>
            </a:r>
            <a:endParaRPr>
              <a:solidFill>
                <a:schemeClr val="dk1"/>
              </a:solidFill>
            </a:endParaRPr>
          </a:p>
        </p:txBody>
      </p:sp>
      <p:sp>
        <p:nvSpPr>
          <p:cNvPr id="104" name="Google Shape;104;p13"/>
          <p:cNvSpPr txBox="1"/>
          <p:nvPr/>
        </p:nvSpPr>
        <p:spPr>
          <a:xfrm>
            <a:off x="6366526" y="11020725"/>
            <a:ext cx="183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Features</a:t>
            </a:r>
            <a:r>
              <a:rPr lang="en" sz="1200">
                <a:solidFill>
                  <a:srgbClr val="FFFFFF"/>
                </a:solidFill>
              </a:rPr>
              <a:t>:</a:t>
            </a:r>
            <a:endParaRPr sz="1200">
              <a:solidFill>
                <a:srgbClr val="FFFFFF"/>
              </a:solidFill>
            </a:endParaRPr>
          </a:p>
        </p:txBody>
      </p:sp>
      <p:pic>
        <p:nvPicPr>
          <p:cNvPr id="105" name="Google Shape;105;p13"/>
          <p:cNvPicPr preferRelativeResize="0"/>
          <p:nvPr/>
        </p:nvPicPr>
        <p:blipFill>
          <a:blip r:embed="rId23">
            <a:alphaModFix/>
          </a:blip>
          <a:stretch>
            <a:fillRect/>
          </a:stretch>
        </p:blipFill>
        <p:spPr>
          <a:xfrm>
            <a:off x="1557571" y="11391963"/>
            <a:ext cx="4463006" cy="241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109" name="Shape 109"/>
        <p:cNvGrpSpPr/>
        <p:nvPr/>
      </p:nvGrpSpPr>
      <p:grpSpPr>
        <a:xfrm>
          <a:off x="0" y="0"/>
          <a:ext cx="0" cy="0"/>
          <a:chOff x="0" y="0"/>
          <a:chExt cx="0" cy="0"/>
        </a:xfrm>
      </p:grpSpPr>
      <p:sp>
        <p:nvSpPr>
          <p:cNvPr id="110" name="Google Shape;110;p14"/>
          <p:cNvSpPr/>
          <p:nvPr/>
        </p:nvSpPr>
        <p:spPr>
          <a:xfrm>
            <a:off x="0" y="190675"/>
            <a:ext cx="10692000" cy="3753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10950" y="4089025"/>
            <a:ext cx="10692000" cy="10796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ph type="title"/>
          </p:nvPr>
        </p:nvSpPr>
        <p:spPr>
          <a:xfrm>
            <a:off x="1822650" y="571675"/>
            <a:ext cx="6789900" cy="1095600"/>
          </a:xfrm>
          <a:prstGeom prst="rect">
            <a:avLst/>
          </a:prstGeom>
          <a:effectLst>
            <a:outerShdw blurRad="57150" rotWithShape="0" algn="bl" dir="5400000" dist="19050">
              <a:srgbClr val="000000">
                <a:alpha val="50000"/>
              </a:srgbClr>
            </a:outerShdw>
          </a:effectLst>
        </p:spPr>
        <p:txBody>
          <a:bodyPr anchorCtr="0" anchor="t" bIns="160850" lIns="160850" spcFirstLastPara="1" rIns="160850" wrap="square" tIns="160850">
            <a:noAutofit/>
          </a:bodyPr>
          <a:lstStyle/>
          <a:p>
            <a:pPr indent="0" lvl="0" marL="0" rtl="0" algn="ctr">
              <a:spcBef>
                <a:spcPts val="0"/>
              </a:spcBef>
              <a:spcAft>
                <a:spcPts val="0"/>
              </a:spcAft>
              <a:buSzPts val="990"/>
              <a:buNone/>
            </a:pPr>
            <a:r>
              <a:rPr b="1" lang="en" sz="4009">
                <a:solidFill>
                  <a:srgbClr val="FFCE00"/>
                </a:solidFill>
              </a:rPr>
              <a:t>Business Rule Engine</a:t>
            </a:r>
            <a:endParaRPr b="1" sz="4009">
              <a:solidFill>
                <a:srgbClr val="FFCE00"/>
              </a:solidFill>
            </a:endParaRPr>
          </a:p>
        </p:txBody>
      </p:sp>
      <p:sp>
        <p:nvSpPr>
          <p:cNvPr id="113" name="Google Shape;113;p14"/>
          <p:cNvSpPr txBox="1"/>
          <p:nvPr>
            <p:ph idx="1" type="body"/>
          </p:nvPr>
        </p:nvSpPr>
        <p:spPr>
          <a:xfrm>
            <a:off x="288300" y="1711450"/>
            <a:ext cx="9963000" cy="1908600"/>
          </a:xfrm>
          <a:prstGeom prst="rect">
            <a:avLst/>
          </a:prstGeom>
        </p:spPr>
        <p:txBody>
          <a:bodyPr anchorCtr="0" anchor="t" bIns="160850" lIns="160850" spcFirstLastPara="1" rIns="160850" wrap="square" tIns="160850">
            <a:noAutofit/>
          </a:bodyPr>
          <a:lstStyle/>
          <a:p>
            <a:pPr indent="0" lvl="0" marL="0" rtl="0" algn="ctr">
              <a:spcBef>
                <a:spcPts val="0"/>
              </a:spcBef>
              <a:spcAft>
                <a:spcPts val="2100"/>
              </a:spcAft>
              <a:buSzPts val="1018"/>
              <a:buNone/>
            </a:pPr>
            <a:r>
              <a:rPr b="1" lang="en" sz="1950">
                <a:solidFill>
                  <a:srgbClr val="FF00FF"/>
                </a:solidFill>
              </a:rPr>
              <a:t>Team Members:</a:t>
            </a:r>
            <a:r>
              <a:rPr lang="en" sz="1950"/>
              <a:t> </a:t>
            </a:r>
            <a:r>
              <a:rPr lang="en" sz="1950">
                <a:solidFill>
                  <a:schemeClr val="dk1"/>
                </a:solidFill>
              </a:rPr>
              <a:t> Jonathan Diaz, James Eddins, Razin Khan, Pokuong Lao, Anthony Tsui</a:t>
            </a:r>
            <a:br>
              <a:rPr lang="en" sz="1950"/>
            </a:br>
            <a:r>
              <a:rPr b="1" lang="en" sz="1950">
                <a:solidFill>
                  <a:srgbClr val="FF00FF"/>
                </a:solidFill>
              </a:rPr>
              <a:t>Faculty Advisor:</a:t>
            </a:r>
            <a:r>
              <a:rPr lang="en" sz="1950"/>
              <a:t> </a:t>
            </a:r>
            <a:r>
              <a:rPr lang="en" sz="1950">
                <a:solidFill>
                  <a:schemeClr val="dk1"/>
                </a:solidFill>
              </a:rPr>
              <a:t>Dr. Huiping Guo</a:t>
            </a:r>
            <a:br>
              <a:rPr lang="en" sz="1950"/>
            </a:br>
            <a:r>
              <a:rPr b="1" lang="en" sz="1950">
                <a:solidFill>
                  <a:srgbClr val="FF00FF"/>
                </a:solidFill>
              </a:rPr>
              <a:t>QTC Liaisons:</a:t>
            </a:r>
            <a:r>
              <a:rPr lang="en" sz="1950"/>
              <a:t> </a:t>
            </a:r>
            <a:r>
              <a:rPr lang="en" sz="1950">
                <a:solidFill>
                  <a:schemeClr val="dk1"/>
                </a:solidFill>
              </a:rPr>
              <a:t>Francisco Guzman, Julian Gutierrez </a:t>
            </a:r>
            <a:br>
              <a:rPr lang="en" sz="1950">
                <a:solidFill>
                  <a:schemeClr val="dk1"/>
                </a:solidFill>
              </a:rPr>
            </a:br>
            <a:r>
              <a:rPr lang="en" sz="1950">
                <a:solidFill>
                  <a:schemeClr val="dk1"/>
                </a:solidFill>
              </a:rPr>
              <a:t>College of Engineering, Computer Science, and Technology </a:t>
            </a:r>
            <a:br>
              <a:rPr lang="en" sz="1950">
                <a:solidFill>
                  <a:schemeClr val="dk1"/>
                </a:solidFill>
              </a:rPr>
            </a:br>
            <a:r>
              <a:rPr lang="en" sz="1950">
                <a:solidFill>
                  <a:schemeClr val="dk1"/>
                </a:solidFill>
              </a:rPr>
              <a:t>California State University, Los Angeles</a:t>
            </a:r>
            <a:endParaRPr sz="1950">
              <a:solidFill>
                <a:schemeClr val="dk1"/>
              </a:solidFill>
            </a:endParaRPr>
          </a:p>
        </p:txBody>
      </p:sp>
      <p:sp>
        <p:nvSpPr>
          <p:cNvPr id="114" name="Google Shape;114;p14"/>
          <p:cNvSpPr txBox="1"/>
          <p:nvPr/>
        </p:nvSpPr>
        <p:spPr>
          <a:xfrm>
            <a:off x="1478000" y="4198575"/>
            <a:ext cx="312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dk1"/>
                </a:solidFill>
              </a:rPr>
              <a:t>Background</a:t>
            </a:r>
            <a:endParaRPr sz="3100">
              <a:solidFill>
                <a:schemeClr val="dk1"/>
              </a:solidFill>
            </a:endParaRPr>
          </a:p>
        </p:txBody>
      </p:sp>
      <p:cxnSp>
        <p:nvCxnSpPr>
          <p:cNvPr id="115" name="Google Shape;115;p14"/>
          <p:cNvCxnSpPr/>
          <p:nvPr/>
        </p:nvCxnSpPr>
        <p:spPr>
          <a:xfrm flipH="1" rot="10800000">
            <a:off x="549700" y="4825875"/>
            <a:ext cx="8884500" cy="34500"/>
          </a:xfrm>
          <a:prstGeom prst="straightConnector1">
            <a:avLst/>
          </a:prstGeom>
          <a:noFill/>
          <a:ln cap="flat" cmpd="sng" w="114300">
            <a:solidFill>
              <a:srgbClr val="FF00FF"/>
            </a:solidFill>
            <a:prstDash val="solid"/>
            <a:round/>
            <a:headEnd len="med" w="med" type="none"/>
            <a:tailEnd len="med" w="med" type="none"/>
          </a:ln>
        </p:spPr>
      </p:cxnSp>
      <p:sp>
        <p:nvSpPr>
          <p:cNvPr id="116" name="Google Shape;116;p14"/>
          <p:cNvSpPr/>
          <p:nvPr/>
        </p:nvSpPr>
        <p:spPr>
          <a:xfrm>
            <a:off x="242300" y="4227063"/>
            <a:ext cx="1235700" cy="1218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305750" y="4288425"/>
            <a:ext cx="1108800" cy="1095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9230850" y="4203250"/>
            <a:ext cx="1235700" cy="1218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9294300" y="4264600"/>
            <a:ext cx="1108800" cy="1095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txBox="1"/>
          <p:nvPr/>
        </p:nvSpPr>
        <p:spPr>
          <a:xfrm>
            <a:off x="7418550" y="4165225"/>
            <a:ext cx="19281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dk1"/>
                </a:solidFill>
              </a:rPr>
              <a:t>Objective</a:t>
            </a:r>
            <a:endParaRPr sz="3100">
              <a:solidFill>
                <a:schemeClr val="dk1"/>
              </a:solidFill>
            </a:endParaRPr>
          </a:p>
        </p:txBody>
      </p:sp>
      <p:sp>
        <p:nvSpPr>
          <p:cNvPr id="121" name="Google Shape;121;p14"/>
          <p:cNvSpPr txBox="1"/>
          <p:nvPr/>
        </p:nvSpPr>
        <p:spPr>
          <a:xfrm>
            <a:off x="1414550" y="4936600"/>
            <a:ext cx="3488700" cy="2216400"/>
          </a:xfrm>
          <a:prstGeom prst="rect">
            <a:avLst/>
          </a:prstGeom>
          <a:noFill/>
          <a:ln>
            <a:noFill/>
          </a:ln>
        </p:spPr>
        <p:txBody>
          <a:bodyPr anchorCtr="0" anchor="t" bIns="91425" lIns="91425" spcFirstLastPara="1" rIns="91425" wrap="square" tIns="182875">
            <a:spAutoFit/>
          </a:bodyPr>
          <a:lstStyle/>
          <a:p>
            <a:pPr indent="0" lvl="0" marL="0" rtl="0" algn="l">
              <a:spcBef>
                <a:spcPts val="0"/>
              </a:spcBef>
              <a:spcAft>
                <a:spcPts val="0"/>
              </a:spcAft>
              <a:buNone/>
            </a:pPr>
            <a:r>
              <a:rPr lang="en">
                <a:solidFill>
                  <a:schemeClr val="dk1"/>
                </a:solidFill>
              </a:rPr>
              <a:t>QTC (Quality, Timeliness, Customer Service) handles all medical, disabilities, or occupational health services through a medical focused examination and diagnostics test. They needed a dashboard in order to investigate errors from different data sources and they needed a rule engine to quickly classify information.</a:t>
            </a:r>
            <a:endParaRPr>
              <a:solidFill>
                <a:schemeClr val="dk1"/>
              </a:solidFill>
            </a:endParaRPr>
          </a:p>
        </p:txBody>
      </p:sp>
      <p:sp>
        <p:nvSpPr>
          <p:cNvPr id="122" name="Google Shape;122;p14"/>
          <p:cNvSpPr txBox="1"/>
          <p:nvPr/>
        </p:nvSpPr>
        <p:spPr>
          <a:xfrm>
            <a:off x="6066375" y="5012800"/>
            <a:ext cx="4252500" cy="2105400"/>
          </a:xfrm>
          <a:prstGeom prst="rect">
            <a:avLst/>
          </a:prstGeom>
          <a:noFill/>
          <a:ln>
            <a:noFill/>
          </a:ln>
        </p:spPr>
        <p:txBody>
          <a:bodyPr anchorCtr="0" anchor="t" bIns="91425" lIns="91425" spcFirstLastPara="1" rIns="548625" wrap="square" tIns="91425">
            <a:noAutofit/>
          </a:bodyPr>
          <a:lstStyle/>
          <a:p>
            <a:pPr indent="0" lvl="0" marL="0" rtl="0" algn="l">
              <a:spcBef>
                <a:spcPts val="0"/>
              </a:spcBef>
              <a:spcAft>
                <a:spcPts val="0"/>
              </a:spcAft>
              <a:buNone/>
            </a:pPr>
            <a:r>
              <a:rPr lang="en">
                <a:solidFill>
                  <a:schemeClr val="dk1"/>
                </a:solidFill>
              </a:rPr>
              <a:t>The system will be receiving the </a:t>
            </a:r>
            <a:endParaRPr>
              <a:solidFill>
                <a:schemeClr val="dk1"/>
              </a:solidFill>
            </a:endParaRPr>
          </a:p>
          <a:p>
            <a:pPr indent="0" lvl="0" marL="0" rtl="0" algn="l">
              <a:spcBef>
                <a:spcPts val="0"/>
              </a:spcBef>
              <a:spcAft>
                <a:spcPts val="0"/>
              </a:spcAft>
              <a:buNone/>
            </a:pPr>
            <a:r>
              <a:rPr lang="en">
                <a:solidFill>
                  <a:schemeClr val="dk1"/>
                </a:solidFill>
              </a:rPr>
              <a:t>“ExecuteRules” request which will contain </a:t>
            </a:r>
            <a:endParaRPr>
              <a:solidFill>
                <a:schemeClr val="dk1"/>
              </a:solidFill>
            </a:endParaRPr>
          </a:p>
          <a:p>
            <a:pPr indent="0" lvl="0" marL="0" rtl="0" algn="l">
              <a:spcBef>
                <a:spcPts val="0"/>
              </a:spcBef>
              <a:spcAft>
                <a:spcPts val="0"/>
              </a:spcAft>
              <a:buNone/>
            </a:pPr>
            <a:r>
              <a:rPr lang="en">
                <a:solidFill>
                  <a:schemeClr val="dk1"/>
                </a:solidFill>
              </a:rPr>
              <a:t>the name of the rules that are to be executed. The Engine will then execute the rule accordingly and determine the appropriate outcome with the processes it goes through. After which, either the result will be returned to the user or another rule will be executed recursively depending on the outcome.</a:t>
            </a:r>
            <a:endParaRPr>
              <a:solidFill>
                <a:schemeClr val="dk1"/>
              </a:solidFill>
            </a:endParaRPr>
          </a:p>
        </p:txBody>
      </p:sp>
      <p:cxnSp>
        <p:nvCxnSpPr>
          <p:cNvPr id="123" name="Google Shape;123;p14"/>
          <p:cNvCxnSpPr/>
          <p:nvPr/>
        </p:nvCxnSpPr>
        <p:spPr>
          <a:xfrm flipH="1" rot="10800000">
            <a:off x="9150" y="7194250"/>
            <a:ext cx="10697400" cy="59400"/>
          </a:xfrm>
          <a:prstGeom prst="straightConnector1">
            <a:avLst/>
          </a:prstGeom>
          <a:noFill/>
          <a:ln cap="flat" cmpd="sng" w="114300">
            <a:solidFill>
              <a:srgbClr val="FF00FF"/>
            </a:solidFill>
            <a:prstDash val="solid"/>
            <a:round/>
            <a:headEnd len="med" w="med" type="none"/>
            <a:tailEnd len="med" w="med" type="none"/>
          </a:ln>
        </p:spPr>
      </p:cxnSp>
      <p:sp>
        <p:nvSpPr>
          <p:cNvPr id="124" name="Google Shape;124;p14"/>
          <p:cNvSpPr/>
          <p:nvPr/>
        </p:nvSpPr>
        <p:spPr>
          <a:xfrm>
            <a:off x="4887450" y="6332863"/>
            <a:ext cx="1235700" cy="1218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4950900" y="6394225"/>
            <a:ext cx="1108800" cy="1095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6" name="Google Shape;126;p14"/>
          <p:cNvCxnSpPr/>
          <p:nvPr/>
        </p:nvCxnSpPr>
        <p:spPr>
          <a:xfrm>
            <a:off x="5490177" y="4081347"/>
            <a:ext cx="15000" cy="2266800"/>
          </a:xfrm>
          <a:prstGeom prst="straightConnector1">
            <a:avLst/>
          </a:prstGeom>
          <a:noFill/>
          <a:ln cap="flat" cmpd="sng" w="114300">
            <a:solidFill>
              <a:srgbClr val="FF00FF"/>
            </a:solidFill>
            <a:prstDash val="solid"/>
            <a:round/>
            <a:headEnd len="med" w="med" type="none"/>
            <a:tailEnd len="med" w="med" type="none"/>
          </a:ln>
        </p:spPr>
      </p:cxnSp>
      <p:cxnSp>
        <p:nvCxnSpPr>
          <p:cNvPr id="127" name="Google Shape;127;p14"/>
          <p:cNvCxnSpPr/>
          <p:nvPr/>
        </p:nvCxnSpPr>
        <p:spPr>
          <a:xfrm flipH="1" rot="10800000">
            <a:off x="4575" y="10654000"/>
            <a:ext cx="10697100" cy="2100"/>
          </a:xfrm>
          <a:prstGeom prst="straightConnector1">
            <a:avLst/>
          </a:prstGeom>
          <a:noFill/>
          <a:ln cap="flat" cmpd="sng" w="114300">
            <a:solidFill>
              <a:srgbClr val="FF00FF"/>
            </a:solidFill>
            <a:prstDash val="solid"/>
            <a:round/>
            <a:headEnd len="med" w="med" type="none"/>
            <a:tailEnd len="med" w="med" type="none"/>
          </a:ln>
        </p:spPr>
      </p:cxnSp>
      <p:sp>
        <p:nvSpPr>
          <p:cNvPr id="128" name="Google Shape;128;p14"/>
          <p:cNvSpPr txBox="1"/>
          <p:nvPr/>
        </p:nvSpPr>
        <p:spPr>
          <a:xfrm>
            <a:off x="214200" y="9587525"/>
            <a:ext cx="4774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This diagram depicts the </a:t>
            </a:r>
            <a:r>
              <a:rPr lang="en">
                <a:solidFill>
                  <a:schemeClr val="dk1"/>
                </a:solidFill>
              </a:rPr>
              <a:t>structure</a:t>
            </a:r>
            <a:r>
              <a:rPr lang="en">
                <a:solidFill>
                  <a:schemeClr val="dk1"/>
                </a:solidFill>
              </a:rPr>
              <a:t> of a rule and expression, the rule (blue) starts with a rule at the top and can evaluate to rule/output. An expression (white) handles the logic of each rule.</a:t>
            </a:r>
            <a:endParaRPr>
              <a:solidFill>
                <a:schemeClr val="dk1"/>
              </a:solidFill>
            </a:endParaRPr>
          </a:p>
        </p:txBody>
      </p:sp>
      <p:sp>
        <p:nvSpPr>
          <p:cNvPr id="129" name="Google Shape;129;p14"/>
          <p:cNvSpPr/>
          <p:nvPr/>
        </p:nvSpPr>
        <p:spPr>
          <a:xfrm>
            <a:off x="4863150" y="10089663"/>
            <a:ext cx="1235700" cy="1218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4926600" y="10151025"/>
            <a:ext cx="1108800" cy="1095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14"/>
          <p:cNvPicPr preferRelativeResize="0"/>
          <p:nvPr/>
        </p:nvPicPr>
        <p:blipFill rotWithShape="1">
          <a:blip r:embed="rId3">
            <a:alphaModFix/>
          </a:blip>
          <a:srcRect b="13682" l="7245" r="7814" t="13229"/>
          <a:stretch/>
        </p:blipFill>
        <p:spPr>
          <a:xfrm>
            <a:off x="5117098" y="10385718"/>
            <a:ext cx="727800" cy="626207"/>
          </a:xfrm>
          <a:prstGeom prst="rect">
            <a:avLst/>
          </a:prstGeom>
          <a:noFill/>
          <a:ln>
            <a:noFill/>
          </a:ln>
        </p:spPr>
      </p:pic>
      <p:pic>
        <p:nvPicPr>
          <p:cNvPr id="132" name="Google Shape;132;p14"/>
          <p:cNvPicPr preferRelativeResize="0"/>
          <p:nvPr/>
        </p:nvPicPr>
        <p:blipFill rotWithShape="1">
          <a:blip r:embed="rId4">
            <a:alphaModFix/>
          </a:blip>
          <a:srcRect b="0" l="11859" r="15911" t="9469"/>
          <a:stretch/>
        </p:blipFill>
        <p:spPr>
          <a:xfrm>
            <a:off x="9558388" y="4448500"/>
            <a:ext cx="580621" cy="727800"/>
          </a:xfrm>
          <a:prstGeom prst="rect">
            <a:avLst/>
          </a:prstGeom>
          <a:noFill/>
          <a:ln>
            <a:noFill/>
          </a:ln>
        </p:spPr>
      </p:pic>
      <p:pic>
        <p:nvPicPr>
          <p:cNvPr id="133" name="Google Shape;133;p14"/>
          <p:cNvPicPr preferRelativeResize="0"/>
          <p:nvPr/>
        </p:nvPicPr>
        <p:blipFill rotWithShape="1">
          <a:blip r:embed="rId5">
            <a:alphaModFix/>
          </a:blip>
          <a:srcRect b="7226" l="13500" r="12403" t="7854"/>
          <a:stretch/>
        </p:blipFill>
        <p:spPr>
          <a:xfrm>
            <a:off x="569850" y="4479713"/>
            <a:ext cx="580600" cy="665380"/>
          </a:xfrm>
          <a:prstGeom prst="rect">
            <a:avLst/>
          </a:prstGeom>
          <a:noFill/>
          <a:ln>
            <a:noFill/>
          </a:ln>
        </p:spPr>
      </p:pic>
      <p:sp>
        <p:nvSpPr>
          <p:cNvPr id="134" name="Google Shape;134;p14"/>
          <p:cNvSpPr txBox="1"/>
          <p:nvPr/>
        </p:nvSpPr>
        <p:spPr>
          <a:xfrm>
            <a:off x="4969400" y="11161350"/>
            <a:ext cx="11088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rPr>
              <a:t>Result</a:t>
            </a:r>
            <a:endParaRPr sz="2500">
              <a:solidFill>
                <a:schemeClr val="dk1"/>
              </a:solidFill>
            </a:endParaRPr>
          </a:p>
        </p:txBody>
      </p:sp>
      <p:sp>
        <p:nvSpPr>
          <p:cNvPr id="135" name="Google Shape;135;p14"/>
          <p:cNvSpPr txBox="1"/>
          <p:nvPr/>
        </p:nvSpPr>
        <p:spPr>
          <a:xfrm>
            <a:off x="4988400" y="7404900"/>
            <a:ext cx="1021200" cy="831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3100">
                <a:solidFill>
                  <a:schemeClr val="dk1"/>
                </a:solidFill>
              </a:rPr>
              <a:t>Data</a:t>
            </a:r>
            <a:endParaRPr sz="3100">
              <a:solidFill>
                <a:schemeClr val="dk1"/>
              </a:solidFill>
            </a:endParaRPr>
          </a:p>
        </p:txBody>
      </p:sp>
      <p:pic>
        <p:nvPicPr>
          <p:cNvPr id="136" name="Google Shape;136;p14"/>
          <p:cNvPicPr preferRelativeResize="0"/>
          <p:nvPr/>
        </p:nvPicPr>
        <p:blipFill rotWithShape="1">
          <a:blip r:embed="rId6">
            <a:alphaModFix/>
          </a:blip>
          <a:srcRect b="6601" l="7192" r="6458" t="8867"/>
          <a:stretch/>
        </p:blipFill>
        <p:spPr>
          <a:xfrm>
            <a:off x="5141399" y="6596199"/>
            <a:ext cx="727800" cy="712438"/>
          </a:xfrm>
          <a:prstGeom prst="rect">
            <a:avLst/>
          </a:prstGeom>
          <a:noFill/>
          <a:ln>
            <a:noFill/>
          </a:ln>
        </p:spPr>
      </p:pic>
      <p:sp>
        <p:nvSpPr>
          <p:cNvPr id="137" name="Google Shape;137;p14"/>
          <p:cNvSpPr txBox="1"/>
          <p:nvPr/>
        </p:nvSpPr>
        <p:spPr>
          <a:xfrm>
            <a:off x="6088938" y="9630075"/>
            <a:ext cx="450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This diagram depict a technical diagram of the Business Rule Engine.</a:t>
            </a:r>
            <a:endParaRPr>
              <a:solidFill>
                <a:schemeClr val="dk1"/>
              </a:solidFill>
            </a:endParaRPr>
          </a:p>
        </p:txBody>
      </p:sp>
      <p:sp>
        <p:nvSpPr>
          <p:cNvPr id="138" name="Google Shape;138;p14"/>
          <p:cNvSpPr/>
          <p:nvPr/>
        </p:nvSpPr>
        <p:spPr>
          <a:xfrm>
            <a:off x="0" y="13962975"/>
            <a:ext cx="10706700" cy="12183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9" name="Google Shape;139;p14"/>
          <p:cNvCxnSpPr/>
          <p:nvPr/>
        </p:nvCxnSpPr>
        <p:spPr>
          <a:xfrm flipH="1" rot="10800000">
            <a:off x="-3600" y="14143250"/>
            <a:ext cx="10715700" cy="25200"/>
          </a:xfrm>
          <a:prstGeom prst="straightConnector1">
            <a:avLst/>
          </a:prstGeom>
          <a:noFill/>
          <a:ln cap="flat" cmpd="sng" w="38100">
            <a:solidFill>
              <a:schemeClr val="lt1"/>
            </a:solidFill>
            <a:prstDash val="solid"/>
            <a:round/>
            <a:headEnd len="med" w="med" type="none"/>
            <a:tailEnd len="med" w="med" type="none"/>
          </a:ln>
        </p:spPr>
      </p:cxnSp>
      <p:sp>
        <p:nvSpPr>
          <p:cNvPr id="140" name="Google Shape;140;p14"/>
          <p:cNvSpPr/>
          <p:nvPr/>
        </p:nvSpPr>
        <p:spPr>
          <a:xfrm>
            <a:off x="4067950" y="14052725"/>
            <a:ext cx="2835000" cy="236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txBox="1"/>
          <p:nvPr/>
        </p:nvSpPr>
        <p:spPr>
          <a:xfrm>
            <a:off x="4453200" y="13969000"/>
            <a:ext cx="251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Tools and Technologies</a:t>
            </a:r>
            <a:endParaRPr>
              <a:solidFill>
                <a:schemeClr val="dk1"/>
              </a:solidFill>
            </a:endParaRPr>
          </a:p>
        </p:txBody>
      </p:sp>
      <p:sp>
        <p:nvSpPr>
          <p:cNvPr id="142" name="Google Shape;142;p14"/>
          <p:cNvSpPr txBox="1"/>
          <p:nvPr/>
        </p:nvSpPr>
        <p:spPr>
          <a:xfrm>
            <a:off x="214200" y="13097250"/>
            <a:ext cx="438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The rule engine is designed to be able to add/remove rules and expressions as well as execute rules by using the following commands.</a:t>
            </a:r>
            <a:endParaRPr>
              <a:solidFill>
                <a:schemeClr val="dk1"/>
              </a:solidFill>
            </a:endParaRPr>
          </a:p>
        </p:txBody>
      </p:sp>
      <p:pic>
        <p:nvPicPr>
          <p:cNvPr id="143" name="Google Shape;143;p14"/>
          <p:cNvPicPr preferRelativeResize="0"/>
          <p:nvPr/>
        </p:nvPicPr>
        <p:blipFill>
          <a:blip r:embed="rId7">
            <a:alphaModFix/>
          </a:blip>
          <a:stretch>
            <a:fillRect/>
          </a:stretch>
        </p:blipFill>
        <p:spPr>
          <a:xfrm>
            <a:off x="214200" y="10851450"/>
            <a:ext cx="4346323" cy="2266800"/>
          </a:xfrm>
          <a:prstGeom prst="rect">
            <a:avLst/>
          </a:prstGeom>
          <a:noFill/>
          <a:ln>
            <a:noFill/>
          </a:ln>
        </p:spPr>
      </p:pic>
      <p:pic>
        <p:nvPicPr>
          <p:cNvPr id="144" name="Google Shape;144;p14"/>
          <p:cNvPicPr preferRelativeResize="0"/>
          <p:nvPr/>
        </p:nvPicPr>
        <p:blipFill>
          <a:blip r:embed="rId8">
            <a:alphaModFix/>
          </a:blip>
          <a:stretch>
            <a:fillRect/>
          </a:stretch>
        </p:blipFill>
        <p:spPr>
          <a:xfrm>
            <a:off x="6169525" y="10856337"/>
            <a:ext cx="4346325" cy="2356387"/>
          </a:xfrm>
          <a:prstGeom prst="rect">
            <a:avLst/>
          </a:prstGeom>
          <a:noFill/>
          <a:ln>
            <a:noFill/>
          </a:ln>
        </p:spPr>
      </p:pic>
      <p:sp>
        <p:nvSpPr>
          <p:cNvPr id="145" name="Google Shape;145;p14"/>
          <p:cNvSpPr txBox="1"/>
          <p:nvPr/>
        </p:nvSpPr>
        <p:spPr>
          <a:xfrm>
            <a:off x="6220550" y="13318150"/>
            <a:ext cx="425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This is an example of an output of the rule engine given one item.</a:t>
            </a:r>
            <a:endParaRPr>
              <a:solidFill>
                <a:schemeClr val="dk1"/>
              </a:solidFill>
            </a:endParaRPr>
          </a:p>
        </p:txBody>
      </p:sp>
      <p:pic>
        <p:nvPicPr>
          <p:cNvPr id="146" name="Google Shape;146;p14"/>
          <p:cNvPicPr preferRelativeResize="0"/>
          <p:nvPr/>
        </p:nvPicPr>
        <p:blipFill>
          <a:blip r:embed="rId9">
            <a:alphaModFix/>
          </a:blip>
          <a:stretch>
            <a:fillRect/>
          </a:stretch>
        </p:blipFill>
        <p:spPr>
          <a:xfrm>
            <a:off x="549700" y="240280"/>
            <a:ext cx="1235700" cy="1539095"/>
          </a:xfrm>
          <a:prstGeom prst="rect">
            <a:avLst/>
          </a:prstGeom>
          <a:noFill/>
          <a:ln>
            <a:noFill/>
          </a:ln>
        </p:spPr>
      </p:pic>
      <p:pic>
        <p:nvPicPr>
          <p:cNvPr id="147" name="Google Shape;147;p14"/>
          <p:cNvPicPr preferRelativeResize="0"/>
          <p:nvPr/>
        </p:nvPicPr>
        <p:blipFill>
          <a:blip r:embed="rId10">
            <a:alphaModFix/>
          </a:blip>
          <a:stretch>
            <a:fillRect/>
          </a:stretch>
        </p:blipFill>
        <p:spPr>
          <a:xfrm>
            <a:off x="90250" y="14412662"/>
            <a:ext cx="1176550" cy="661801"/>
          </a:xfrm>
          <a:prstGeom prst="rect">
            <a:avLst/>
          </a:prstGeom>
          <a:noFill/>
          <a:ln>
            <a:noFill/>
          </a:ln>
        </p:spPr>
      </p:pic>
      <p:pic>
        <p:nvPicPr>
          <p:cNvPr id="148" name="Google Shape;148;p14"/>
          <p:cNvPicPr preferRelativeResize="0"/>
          <p:nvPr/>
        </p:nvPicPr>
        <p:blipFill>
          <a:blip r:embed="rId11">
            <a:alphaModFix/>
          </a:blip>
          <a:stretch>
            <a:fillRect/>
          </a:stretch>
        </p:blipFill>
        <p:spPr>
          <a:xfrm>
            <a:off x="1095350" y="14307925"/>
            <a:ext cx="802820" cy="802800"/>
          </a:xfrm>
          <a:prstGeom prst="rect">
            <a:avLst/>
          </a:prstGeom>
          <a:noFill/>
          <a:ln>
            <a:noFill/>
          </a:ln>
        </p:spPr>
      </p:pic>
      <p:pic>
        <p:nvPicPr>
          <p:cNvPr id="149" name="Google Shape;149;p14"/>
          <p:cNvPicPr preferRelativeResize="0"/>
          <p:nvPr/>
        </p:nvPicPr>
        <p:blipFill>
          <a:blip r:embed="rId12">
            <a:alphaModFix/>
          </a:blip>
          <a:stretch>
            <a:fillRect/>
          </a:stretch>
        </p:blipFill>
        <p:spPr>
          <a:xfrm>
            <a:off x="1800500" y="14285112"/>
            <a:ext cx="1357614" cy="848499"/>
          </a:xfrm>
          <a:prstGeom prst="rect">
            <a:avLst/>
          </a:prstGeom>
          <a:noFill/>
          <a:ln>
            <a:noFill/>
          </a:ln>
        </p:spPr>
      </p:pic>
      <p:pic>
        <p:nvPicPr>
          <p:cNvPr id="150" name="Google Shape;150;p14"/>
          <p:cNvPicPr preferRelativeResize="0"/>
          <p:nvPr/>
        </p:nvPicPr>
        <p:blipFill>
          <a:blip r:embed="rId13">
            <a:alphaModFix/>
          </a:blip>
          <a:stretch>
            <a:fillRect/>
          </a:stretch>
        </p:blipFill>
        <p:spPr>
          <a:xfrm>
            <a:off x="4417162" y="14434637"/>
            <a:ext cx="1900580" cy="549425"/>
          </a:xfrm>
          <a:prstGeom prst="rect">
            <a:avLst/>
          </a:prstGeom>
          <a:noFill/>
          <a:ln>
            <a:noFill/>
          </a:ln>
        </p:spPr>
      </p:pic>
      <p:pic>
        <p:nvPicPr>
          <p:cNvPr id="151" name="Google Shape;151;p14"/>
          <p:cNvPicPr preferRelativeResize="0"/>
          <p:nvPr/>
        </p:nvPicPr>
        <p:blipFill>
          <a:blip r:embed="rId14">
            <a:alphaModFix/>
          </a:blip>
          <a:stretch>
            <a:fillRect/>
          </a:stretch>
        </p:blipFill>
        <p:spPr>
          <a:xfrm>
            <a:off x="6454500" y="14601296"/>
            <a:ext cx="1831977" cy="368542"/>
          </a:xfrm>
          <a:prstGeom prst="rect">
            <a:avLst/>
          </a:prstGeom>
          <a:noFill/>
          <a:ln>
            <a:noFill/>
          </a:ln>
        </p:spPr>
      </p:pic>
      <p:pic>
        <p:nvPicPr>
          <p:cNvPr id="152" name="Google Shape;152;p14"/>
          <p:cNvPicPr preferRelativeResize="0"/>
          <p:nvPr/>
        </p:nvPicPr>
        <p:blipFill>
          <a:blip r:embed="rId15">
            <a:alphaModFix/>
          </a:blip>
          <a:stretch>
            <a:fillRect/>
          </a:stretch>
        </p:blipFill>
        <p:spPr>
          <a:xfrm>
            <a:off x="8423237" y="14454207"/>
            <a:ext cx="1310051" cy="510318"/>
          </a:xfrm>
          <a:prstGeom prst="rect">
            <a:avLst/>
          </a:prstGeom>
          <a:noFill/>
          <a:ln>
            <a:noFill/>
          </a:ln>
        </p:spPr>
      </p:pic>
      <p:pic>
        <p:nvPicPr>
          <p:cNvPr id="153" name="Google Shape;153;p14"/>
          <p:cNvPicPr preferRelativeResize="0"/>
          <p:nvPr/>
        </p:nvPicPr>
        <p:blipFill>
          <a:blip r:embed="rId16">
            <a:alphaModFix/>
          </a:blip>
          <a:stretch>
            <a:fillRect/>
          </a:stretch>
        </p:blipFill>
        <p:spPr>
          <a:xfrm>
            <a:off x="9870050" y="14415130"/>
            <a:ext cx="727798" cy="588489"/>
          </a:xfrm>
          <a:prstGeom prst="rect">
            <a:avLst/>
          </a:prstGeom>
          <a:noFill/>
          <a:ln>
            <a:noFill/>
          </a:ln>
        </p:spPr>
      </p:pic>
      <p:pic>
        <p:nvPicPr>
          <p:cNvPr id="154" name="Google Shape;154;p14"/>
          <p:cNvPicPr preferRelativeResize="0"/>
          <p:nvPr/>
        </p:nvPicPr>
        <p:blipFill>
          <a:blip r:embed="rId17">
            <a:alphaModFix/>
          </a:blip>
          <a:stretch>
            <a:fillRect/>
          </a:stretch>
        </p:blipFill>
        <p:spPr>
          <a:xfrm>
            <a:off x="3043900" y="14348361"/>
            <a:ext cx="1235701" cy="722001"/>
          </a:xfrm>
          <a:prstGeom prst="rect">
            <a:avLst/>
          </a:prstGeom>
          <a:noFill/>
          <a:ln>
            <a:noFill/>
          </a:ln>
        </p:spPr>
      </p:pic>
      <p:pic>
        <p:nvPicPr>
          <p:cNvPr id="155" name="Google Shape;155;p14"/>
          <p:cNvPicPr preferRelativeResize="0"/>
          <p:nvPr/>
        </p:nvPicPr>
        <p:blipFill>
          <a:blip r:embed="rId18">
            <a:alphaModFix/>
          </a:blip>
          <a:stretch>
            <a:fillRect/>
          </a:stretch>
        </p:blipFill>
        <p:spPr>
          <a:xfrm>
            <a:off x="8612550" y="285150"/>
            <a:ext cx="1512850" cy="1512850"/>
          </a:xfrm>
          <a:prstGeom prst="rect">
            <a:avLst/>
          </a:prstGeom>
          <a:noFill/>
          <a:ln>
            <a:noFill/>
          </a:ln>
        </p:spPr>
      </p:pic>
      <p:pic>
        <p:nvPicPr>
          <p:cNvPr id="156" name="Google Shape;156;p14"/>
          <p:cNvPicPr preferRelativeResize="0"/>
          <p:nvPr/>
        </p:nvPicPr>
        <p:blipFill>
          <a:blip r:embed="rId19">
            <a:alphaModFix/>
          </a:blip>
          <a:stretch>
            <a:fillRect/>
          </a:stretch>
        </p:blipFill>
        <p:spPr>
          <a:xfrm>
            <a:off x="1061825" y="7458000"/>
            <a:ext cx="2740892" cy="2216400"/>
          </a:xfrm>
          <a:prstGeom prst="rect">
            <a:avLst/>
          </a:prstGeom>
          <a:noFill/>
          <a:ln>
            <a:noFill/>
          </a:ln>
        </p:spPr>
      </p:pic>
      <p:pic>
        <p:nvPicPr>
          <p:cNvPr id="157" name="Google Shape;157;p14"/>
          <p:cNvPicPr preferRelativeResize="0"/>
          <p:nvPr/>
        </p:nvPicPr>
        <p:blipFill>
          <a:blip r:embed="rId20">
            <a:alphaModFix/>
          </a:blip>
          <a:stretch>
            <a:fillRect/>
          </a:stretch>
        </p:blipFill>
        <p:spPr>
          <a:xfrm>
            <a:off x="6220550" y="7560000"/>
            <a:ext cx="4182549" cy="1801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