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
  </p:notesMasterIdLst>
  <p:handoutMasterIdLst>
    <p:handoutMasterId r:id="rId7"/>
  </p:handoutMasterIdLst>
  <p:sldIdLst>
    <p:sldId id="256" r:id="rId5"/>
  </p:sldIdLst>
  <p:sldSz cx="21031200" cy="32004000"/>
  <p:notesSz cx="6858000" cy="9144000"/>
  <p:defaultTextStyle>
    <a:defPPr>
      <a:defRPr lang="en-US"/>
    </a:defPPr>
    <a:lvl1pPr algn="l" rtl="0" eaLnBrk="0" fontAlgn="base" hangingPunct="0">
      <a:spcBef>
        <a:spcPct val="0"/>
      </a:spcBef>
      <a:spcAft>
        <a:spcPct val="0"/>
      </a:spcAft>
      <a:defRPr sz="2300" kern="1200">
        <a:solidFill>
          <a:schemeClr val="tx1"/>
        </a:solidFill>
        <a:latin typeface="Times New Roman" panose="02020603050405020304" pitchFamily="18" charset="0"/>
        <a:ea typeface="MS PGothic" panose="020B0600070205080204" pitchFamily="34" charset="-128"/>
        <a:cs typeface="+mn-cs"/>
      </a:defRPr>
    </a:lvl1pPr>
    <a:lvl2pPr marL="457200" algn="l" rtl="0" eaLnBrk="0" fontAlgn="base" hangingPunct="0">
      <a:spcBef>
        <a:spcPct val="0"/>
      </a:spcBef>
      <a:spcAft>
        <a:spcPct val="0"/>
      </a:spcAft>
      <a:defRPr sz="2300" kern="1200">
        <a:solidFill>
          <a:schemeClr val="tx1"/>
        </a:solidFill>
        <a:latin typeface="Times New Roman" panose="02020603050405020304" pitchFamily="18" charset="0"/>
        <a:ea typeface="MS PGothic" panose="020B0600070205080204" pitchFamily="34" charset="-128"/>
        <a:cs typeface="+mn-cs"/>
      </a:defRPr>
    </a:lvl2pPr>
    <a:lvl3pPr marL="914400" algn="l" rtl="0" eaLnBrk="0" fontAlgn="base" hangingPunct="0">
      <a:spcBef>
        <a:spcPct val="0"/>
      </a:spcBef>
      <a:spcAft>
        <a:spcPct val="0"/>
      </a:spcAft>
      <a:defRPr sz="2300" kern="1200">
        <a:solidFill>
          <a:schemeClr val="tx1"/>
        </a:solidFill>
        <a:latin typeface="Times New Roman" panose="02020603050405020304" pitchFamily="18" charset="0"/>
        <a:ea typeface="MS PGothic" panose="020B0600070205080204" pitchFamily="34" charset="-128"/>
        <a:cs typeface="+mn-cs"/>
      </a:defRPr>
    </a:lvl3pPr>
    <a:lvl4pPr marL="1371600" algn="l" rtl="0" eaLnBrk="0" fontAlgn="base" hangingPunct="0">
      <a:spcBef>
        <a:spcPct val="0"/>
      </a:spcBef>
      <a:spcAft>
        <a:spcPct val="0"/>
      </a:spcAft>
      <a:defRPr sz="2300" kern="1200">
        <a:solidFill>
          <a:schemeClr val="tx1"/>
        </a:solidFill>
        <a:latin typeface="Times New Roman" panose="02020603050405020304" pitchFamily="18" charset="0"/>
        <a:ea typeface="MS PGothic" panose="020B0600070205080204" pitchFamily="34" charset="-128"/>
        <a:cs typeface="+mn-cs"/>
      </a:defRPr>
    </a:lvl4pPr>
    <a:lvl5pPr marL="1828800" algn="l" rtl="0" eaLnBrk="0" fontAlgn="base" hangingPunct="0">
      <a:spcBef>
        <a:spcPct val="0"/>
      </a:spcBef>
      <a:spcAft>
        <a:spcPct val="0"/>
      </a:spcAft>
      <a:defRPr sz="2300"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300" kern="1200">
        <a:solidFill>
          <a:schemeClr val="tx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300" kern="1200">
        <a:solidFill>
          <a:schemeClr val="tx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300" kern="1200">
        <a:solidFill>
          <a:schemeClr val="tx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300" kern="1200">
        <a:solidFill>
          <a:schemeClr val="tx1"/>
        </a:solidFill>
        <a:latin typeface="Times New Roman" panose="02020603050405020304" pitchFamily="18"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0080">
          <p15:clr>
            <a:srgbClr val="A4A3A4"/>
          </p15:clr>
        </p15:guide>
        <p15:guide id="2" pos="66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3D91"/>
    <a:srgbClr val="FC3D21"/>
    <a:srgbClr val="00FFFF"/>
    <a:srgbClr val="0000FF"/>
    <a:srgbClr val="3333CC"/>
    <a:srgbClr val="0000CC"/>
    <a:srgbClr val="3399FF"/>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p:cViewPr>
        <p:scale>
          <a:sx n="200" d="100"/>
          <a:sy n="200" d="100"/>
        </p:scale>
        <p:origin x="-19818" y="-18336"/>
      </p:cViewPr>
      <p:guideLst>
        <p:guide orient="horz" pos="10080"/>
        <p:guide pos="6624"/>
      </p:guideLst>
    </p:cSldViewPr>
  </p:slideViewPr>
  <p:outlineViewPr>
    <p:cViewPr>
      <p:scale>
        <a:sx n="25" d="100"/>
        <a:sy n="25" d="100"/>
      </p:scale>
      <p:origin x="0" y="0"/>
    </p:cViewPr>
    <p:sldLst>
      <p:sld r:id="rId1" collapse="1"/>
    </p:sldLst>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handoutMaster" Target="handoutMasters/handoutMaster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8C64935F-2B2F-FCAF-6B13-2205BB2D950F}"/>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pitchFamily="18" charset="0"/>
                <a:ea typeface="+mn-ea"/>
              </a:defRPr>
            </a:lvl1pPr>
          </a:lstStyle>
          <a:p>
            <a:pPr>
              <a:defRPr/>
            </a:pPr>
            <a:endParaRPr lang="en-US"/>
          </a:p>
        </p:txBody>
      </p:sp>
      <p:sp>
        <p:nvSpPr>
          <p:cNvPr id="6147" name="Rectangle 3">
            <a:extLst>
              <a:ext uri="{FF2B5EF4-FFF2-40B4-BE49-F238E27FC236}">
                <a16:creationId xmlns:a16="http://schemas.microsoft.com/office/drawing/2014/main" id="{90AFF2AC-FF0A-68FC-C61A-BE00E8D1A322}"/>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pitchFamily="18" charset="0"/>
                <a:ea typeface="+mn-ea"/>
              </a:defRPr>
            </a:lvl1pPr>
          </a:lstStyle>
          <a:p>
            <a:pPr>
              <a:defRPr/>
            </a:pPr>
            <a:endParaRPr lang="en-US"/>
          </a:p>
        </p:txBody>
      </p:sp>
      <p:sp>
        <p:nvSpPr>
          <p:cNvPr id="6148" name="Rectangle 4">
            <a:extLst>
              <a:ext uri="{FF2B5EF4-FFF2-40B4-BE49-F238E27FC236}">
                <a16:creationId xmlns:a16="http://schemas.microsoft.com/office/drawing/2014/main" id="{7D305E6D-9F4A-ABEF-9C31-421F80D077E3}"/>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pitchFamily="18" charset="0"/>
                <a:ea typeface="+mn-ea"/>
              </a:defRPr>
            </a:lvl1pPr>
          </a:lstStyle>
          <a:p>
            <a:pPr>
              <a:defRPr/>
            </a:pPr>
            <a:endParaRPr lang="en-US"/>
          </a:p>
        </p:txBody>
      </p:sp>
      <p:sp>
        <p:nvSpPr>
          <p:cNvPr id="6149" name="Rectangle 5">
            <a:extLst>
              <a:ext uri="{FF2B5EF4-FFF2-40B4-BE49-F238E27FC236}">
                <a16:creationId xmlns:a16="http://schemas.microsoft.com/office/drawing/2014/main" id="{4DFA3C80-23F4-7F06-7DCF-61733B698338}"/>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4416529-7550-44B2-9F77-CA64C429D3EA}"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910B79BA-9400-A994-0D04-EA04D4A59FA0}"/>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pitchFamily="18" charset="0"/>
                <a:ea typeface="+mn-ea"/>
              </a:defRPr>
            </a:lvl1pPr>
          </a:lstStyle>
          <a:p>
            <a:pPr>
              <a:defRPr/>
            </a:pPr>
            <a:endParaRPr lang="en-US"/>
          </a:p>
        </p:txBody>
      </p:sp>
      <p:sp>
        <p:nvSpPr>
          <p:cNvPr id="8195" name="Rectangle 3">
            <a:extLst>
              <a:ext uri="{FF2B5EF4-FFF2-40B4-BE49-F238E27FC236}">
                <a16:creationId xmlns:a16="http://schemas.microsoft.com/office/drawing/2014/main" id="{A8B205DA-78A5-08EE-9964-A298E2152448}"/>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pitchFamily="18" charset="0"/>
                <a:ea typeface="+mn-ea"/>
              </a:defRPr>
            </a:lvl1pPr>
          </a:lstStyle>
          <a:p>
            <a:pPr>
              <a:defRPr/>
            </a:pPr>
            <a:endParaRPr lang="en-US"/>
          </a:p>
        </p:txBody>
      </p:sp>
      <p:sp>
        <p:nvSpPr>
          <p:cNvPr id="2052" name="Rectangle 4">
            <a:extLst>
              <a:ext uri="{FF2B5EF4-FFF2-40B4-BE49-F238E27FC236}">
                <a16:creationId xmlns:a16="http://schemas.microsoft.com/office/drawing/2014/main" id="{C7EE53B3-93F0-B6FC-D2FF-BB4413E2DAC6}"/>
              </a:ext>
            </a:extLst>
          </p:cNvPr>
          <p:cNvSpPr>
            <a:spLocks noGrp="1" noRot="1" noChangeAspect="1" noChangeArrowheads="1" noTextEdit="1"/>
          </p:cNvSpPr>
          <p:nvPr>
            <p:ph type="sldImg" idx="2"/>
          </p:nvPr>
        </p:nvSpPr>
        <p:spPr bwMode="auto">
          <a:xfrm>
            <a:off x="2301875" y="685800"/>
            <a:ext cx="225425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a:extLst>
              <a:ext uri="{FF2B5EF4-FFF2-40B4-BE49-F238E27FC236}">
                <a16:creationId xmlns:a16="http://schemas.microsoft.com/office/drawing/2014/main" id="{91846B29-0716-216D-BD1B-4E01D187C7CC}"/>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8" name="Rectangle 6">
            <a:extLst>
              <a:ext uri="{FF2B5EF4-FFF2-40B4-BE49-F238E27FC236}">
                <a16:creationId xmlns:a16="http://schemas.microsoft.com/office/drawing/2014/main" id="{7A8A73A6-87C4-9518-D35D-0A94D32B044E}"/>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pitchFamily="18" charset="0"/>
                <a:ea typeface="+mn-ea"/>
              </a:defRPr>
            </a:lvl1pPr>
          </a:lstStyle>
          <a:p>
            <a:pPr>
              <a:defRPr/>
            </a:pPr>
            <a:endParaRPr lang="en-US"/>
          </a:p>
        </p:txBody>
      </p:sp>
      <p:sp>
        <p:nvSpPr>
          <p:cNvPr id="8199" name="Rectangle 7">
            <a:extLst>
              <a:ext uri="{FF2B5EF4-FFF2-40B4-BE49-F238E27FC236}">
                <a16:creationId xmlns:a16="http://schemas.microsoft.com/office/drawing/2014/main" id="{DC892E8C-E2A4-4C76-949E-8C64E1747BB1}"/>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D1F032D9-B74E-4E2B-9C67-5B01BCD1BF2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C560DEBA-A294-B298-6A16-CAC2EEC27B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MS PGothic"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6918A11E-11FE-4B9B-9365-902478E2DD39}" type="slidenum">
              <a:rPr lang="en-US" altLang="en-US" smtClean="0"/>
              <a:pPr>
                <a:spcBef>
                  <a:spcPct val="0"/>
                </a:spcBef>
              </a:pPr>
              <a:t>1</a:t>
            </a:fld>
            <a:endParaRPr lang="en-US" altLang="en-US"/>
          </a:p>
        </p:txBody>
      </p:sp>
      <p:sp>
        <p:nvSpPr>
          <p:cNvPr id="5123" name="Rectangle 2">
            <a:extLst>
              <a:ext uri="{FF2B5EF4-FFF2-40B4-BE49-F238E27FC236}">
                <a16:creationId xmlns:a16="http://schemas.microsoft.com/office/drawing/2014/main" id="{9553921A-5725-64C8-00D6-FC7EFBBA7A50}"/>
              </a:ext>
            </a:extLst>
          </p:cNvPr>
          <p:cNvSpPr>
            <a:spLocks noGrp="1" noRot="1" noChangeAspect="1" noChangeArrowheads="1" noTextEdit="1"/>
          </p:cNvSpPr>
          <p:nvPr>
            <p:ph type="sldImg"/>
          </p:nvPr>
        </p:nvSpPr>
        <p:spPr>
          <a:ln/>
        </p:spPr>
      </p:sp>
      <p:sp>
        <p:nvSpPr>
          <p:cNvPr id="5124" name="Rectangle 3">
            <a:extLst>
              <a:ext uri="{FF2B5EF4-FFF2-40B4-BE49-F238E27FC236}">
                <a16:creationId xmlns:a16="http://schemas.microsoft.com/office/drawing/2014/main" id="{E669FCC5-0504-6A9C-DB8B-1099499ACC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Have students check that the logo is the appropriate one to use.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7975" y="9942513"/>
            <a:ext cx="17875250" cy="6859587"/>
          </a:xfrm>
        </p:spPr>
        <p:txBody>
          <a:bodyPr/>
          <a:lstStyle/>
          <a:p>
            <a:r>
              <a:rPr lang="en-US"/>
              <a:t>Click to edit Master title style</a:t>
            </a:r>
          </a:p>
        </p:txBody>
      </p:sp>
      <p:sp>
        <p:nvSpPr>
          <p:cNvPr id="3" name="Subtitle 2"/>
          <p:cNvSpPr>
            <a:spLocks noGrp="1"/>
          </p:cNvSpPr>
          <p:nvPr>
            <p:ph type="subTitle" idx="1"/>
          </p:nvPr>
        </p:nvSpPr>
        <p:spPr>
          <a:xfrm>
            <a:off x="3154363" y="18135600"/>
            <a:ext cx="14722475" cy="8178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893306C-F55E-09FF-21A5-357E7DB4327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A2886E4-F559-AD64-6EA1-10D30E4D70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F74932-229E-90C5-7569-16F487E34F8C}"/>
              </a:ext>
            </a:extLst>
          </p:cNvPr>
          <p:cNvSpPr>
            <a:spLocks noGrp="1" noChangeArrowheads="1"/>
          </p:cNvSpPr>
          <p:nvPr>
            <p:ph type="sldNum" sz="quarter" idx="12"/>
          </p:nvPr>
        </p:nvSpPr>
        <p:spPr>
          <a:ln/>
        </p:spPr>
        <p:txBody>
          <a:bodyPr/>
          <a:lstStyle>
            <a:lvl1pPr>
              <a:defRPr/>
            </a:lvl1pPr>
          </a:lstStyle>
          <a:p>
            <a:pPr>
              <a:defRPr/>
            </a:pPr>
            <a:fld id="{D8932446-B324-41D1-AA13-908A1331E96B}" type="slidenum">
              <a:rPr lang="en-US" altLang="en-US"/>
              <a:pPr>
                <a:defRPr/>
              </a:pPr>
              <a:t>‹#›</a:t>
            </a:fld>
            <a:endParaRPr lang="en-US" altLang="en-US"/>
          </a:p>
        </p:txBody>
      </p:sp>
    </p:spTree>
    <p:extLst>
      <p:ext uri="{BB962C8B-B14F-4D97-AF65-F5344CB8AC3E}">
        <p14:creationId xmlns:p14="http://schemas.microsoft.com/office/powerpoint/2010/main" val="2161151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DCCB67B-A961-D113-C3A5-77B313F88C3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84BAD79-D5BC-6395-01AD-D94D92B377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2099D3B-E8AC-CFBE-6002-4F3E482F96D4}"/>
              </a:ext>
            </a:extLst>
          </p:cNvPr>
          <p:cNvSpPr>
            <a:spLocks noGrp="1" noChangeArrowheads="1"/>
          </p:cNvSpPr>
          <p:nvPr>
            <p:ph type="sldNum" sz="quarter" idx="12"/>
          </p:nvPr>
        </p:nvSpPr>
        <p:spPr>
          <a:ln/>
        </p:spPr>
        <p:txBody>
          <a:bodyPr/>
          <a:lstStyle>
            <a:lvl1pPr>
              <a:defRPr/>
            </a:lvl1pPr>
          </a:lstStyle>
          <a:p>
            <a:pPr>
              <a:defRPr/>
            </a:pPr>
            <a:fld id="{58723D8C-7AC6-4F86-B017-181653A53D0A}" type="slidenum">
              <a:rPr lang="en-US" altLang="en-US"/>
              <a:pPr>
                <a:defRPr/>
              </a:pPr>
              <a:t>‹#›</a:t>
            </a:fld>
            <a:endParaRPr lang="en-US" altLang="en-US"/>
          </a:p>
        </p:txBody>
      </p:sp>
    </p:spTree>
    <p:extLst>
      <p:ext uri="{BB962C8B-B14F-4D97-AF65-F5344CB8AC3E}">
        <p14:creationId xmlns:p14="http://schemas.microsoft.com/office/powerpoint/2010/main" val="1263393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4984413" y="2844800"/>
            <a:ext cx="4468812" cy="25603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77975" y="2844800"/>
            <a:ext cx="13254038" cy="25603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ADF22F6-A5E9-9D4F-7620-80968DD4290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0CD939F-6FEA-5D22-2BC9-66521E0E56D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30D1FEF-8C64-A998-930B-F5292E977245}"/>
              </a:ext>
            </a:extLst>
          </p:cNvPr>
          <p:cNvSpPr>
            <a:spLocks noGrp="1" noChangeArrowheads="1"/>
          </p:cNvSpPr>
          <p:nvPr>
            <p:ph type="sldNum" sz="quarter" idx="12"/>
          </p:nvPr>
        </p:nvSpPr>
        <p:spPr>
          <a:ln/>
        </p:spPr>
        <p:txBody>
          <a:bodyPr/>
          <a:lstStyle>
            <a:lvl1pPr>
              <a:defRPr/>
            </a:lvl1pPr>
          </a:lstStyle>
          <a:p>
            <a:pPr>
              <a:defRPr/>
            </a:pPr>
            <a:fld id="{85D6919C-36F4-4C26-83B0-22034158C186}" type="slidenum">
              <a:rPr lang="en-US" altLang="en-US"/>
              <a:pPr>
                <a:defRPr/>
              </a:pPr>
              <a:t>‹#›</a:t>
            </a:fld>
            <a:endParaRPr lang="en-US" altLang="en-US"/>
          </a:p>
        </p:txBody>
      </p:sp>
    </p:spTree>
    <p:extLst>
      <p:ext uri="{BB962C8B-B14F-4D97-AF65-F5344CB8AC3E}">
        <p14:creationId xmlns:p14="http://schemas.microsoft.com/office/powerpoint/2010/main" val="1495020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D7ED118-CA56-D0C0-735E-FFF01E8ACDA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35CBA29-EC23-8876-7CCE-01BAA632EA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DF9AD00-8D49-52A0-24A1-A3346A314038}"/>
              </a:ext>
            </a:extLst>
          </p:cNvPr>
          <p:cNvSpPr>
            <a:spLocks noGrp="1" noChangeArrowheads="1"/>
          </p:cNvSpPr>
          <p:nvPr>
            <p:ph type="sldNum" sz="quarter" idx="12"/>
          </p:nvPr>
        </p:nvSpPr>
        <p:spPr>
          <a:ln/>
        </p:spPr>
        <p:txBody>
          <a:bodyPr/>
          <a:lstStyle>
            <a:lvl1pPr>
              <a:defRPr/>
            </a:lvl1pPr>
          </a:lstStyle>
          <a:p>
            <a:pPr>
              <a:defRPr/>
            </a:pPr>
            <a:fld id="{28744DE4-81FF-4B99-AAD5-8E35BCF231F2}" type="slidenum">
              <a:rPr lang="en-US" altLang="en-US"/>
              <a:pPr>
                <a:defRPr/>
              </a:pPr>
              <a:t>‹#›</a:t>
            </a:fld>
            <a:endParaRPr lang="en-US" altLang="en-US"/>
          </a:p>
        </p:txBody>
      </p:sp>
    </p:spTree>
    <p:extLst>
      <p:ext uri="{BB962C8B-B14F-4D97-AF65-F5344CB8AC3E}">
        <p14:creationId xmlns:p14="http://schemas.microsoft.com/office/powerpoint/2010/main" val="1697341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2113" y="20566063"/>
            <a:ext cx="17875250" cy="63563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662113" y="13565188"/>
            <a:ext cx="17875250" cy="7000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B154282-953A-A90C-610F-8F16F978293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42E8618-438C-F93B-2102-8B5035B51D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136B35D-DD61-3F39-811A-A8F6000DA9B3}"/>
              </a:ext>
            </a:extLst>
          </p:cNvPr>
          <p:cNvSpPr>
            <a:spLocks noGrp="1" noChangeArrowheads="1"/>
          </p:cNvSpPr>
          <p:nvPr>
            <p:ph type="sldNum" sz="quarter" idx="12"/>
          </p:nvPr>
        </p:nvSpPr>
        <p:spPr>
          <a:ln/>
        </p:spPr>
        <p:txBody>
          <a:bodyPr/>
          <a:lstStyle>
            <a:lvl1pPr>
              <a:defRPr/>
            </a:lvl1pPr>
          </a:lstStyle>
          <a:p>
            <a:pPr>
              <a:defRPr/>
            </a:pPr>
            <a:fld id="{554E21C1-9E8F-45CD-8676-5442884271BB}" type="slidenum">
              <a:rPr lang="en-US" altLang="en-US"/>
              <a:pPr>
                <a:defRPr/>
              </a:pPr>
              <a:t>‹#›</a:t>
            </a:fld>
            <a:endParaRPr lang="en-US" altLang="en-US"/>
          </a:p>
        </p:txBody>
      </p:sp>
    </p:spTree>
    <p:extLst>
      <p:ext uri="{BB962C8B-B14F-4D97-AF65-F5344CB8AC3E}">
        <p14:creationId xmlns:p14="http://schemas.microsoft.com/office/powerpoint/2010/main" val="3578624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77975" y="9245600"/>
            <a:ext cx="8861425" cy="1920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591800" y="9245600"/>
            <a:ext cx="8861425" cy="1920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BA8A155-0D65-51F6-E68F-54C6E968B3E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67B80F7-926E-D33A-C59E-EB241CD7F93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B90FF75-6497-AF34-000F-8A489A8AFDD3}"/>
              </a:ext>
            </a:extLst>
          </p:cNvPr>
          <p:cNvSpPr>
            <a:spLocks noGrp="1" noChangeArrowheads="1"/>
          </p:cNvSpPr>
          <p:nvPr>
            <p:ph type="sldNum" sz="quarter" idx="12"/>
          </p:nvPr>
        </p:nvSpPr>
        <p:spPr>
          <a:ln/>
        </p:spPr>
        <p:txBody>
          <a:bodyPr/>
          <a:lstStyle>
            <a:lvl1pPr>
              <a:defRPr/>
            </a:lvl1pPr>
          </a:lstStyle>
          <a:p>
            <a:pPr>
              <a:defRPr/>
            </a:pPr>
            <a:fld id="{63896C1D-C5B7-405D-BC65-9B600B5B21DD}" type="slidenum">
              <a:rPr lang="en-US" altLang="en-US"/>
              <a:pPr>
                <a:defRPr/>
              </a:pPr>
              <a:t>‹#›</a:t>
            </a:fld>
            <a:endParaRPr lang="en-US" altLang="en-US"/>
          </a:p>
        </p:txBody>
      </p:sp>
    </p:spTree>
    <p:extLst>
      <p:ext uri="{BB962C8B-B14F-4D97-AF65-F5344CB8AC3E}">
        <p14:creationId xmlns:p14="http://schemas.microsoft.com/office/powerpoint/2010/main" val="2290615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50925" y="1281113"/>
            <a:ext cx="18929350" cy="5334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50925" y="7164388"/>
            <a:ext cx="9293225" cy="29845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50925" y="10148888"/>
            <a:ext cx="9293225" cy="1844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83875" y="7164388"/>
            <a:ext cx="9296400" cy="29845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0683875" y="10148888"/>
            <a:ext cx="9296400" cy="1844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AAD487D-3821-ADAB-DA41-0AD05F36479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C725D1B-28C8-2A18-EB2D-D9E58F787E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E76F82B-8744-A76A-1BFB-26C93E13A932}"/>
              </a:ext>
            </a:extLst>
          </p:cNvPr>
          <p:cNvSpPr>
            <a:spLocks noGrp="1" noChangeArrowheads="1"/>
          </p:cNvSpPr>
          <p:nvPr>
            <p:ph type="sldNum" sz="quarter" idx="12"/>
          </p:nvPr>
        </p:nvSpPr>
        <p:spPr>
          <a:ln/>
        </p:spPr>
        <p:txBody>
          <a:bodyPr/>
          <a:lstStyle>
            <a:lvl1pPr>
              <a:defRPr/>
            </a:lvl1pPr>
          </a:lstStyle>
          <a:p>
            <a:pPr>
              <a:defRPr/>
            </a:pPr>
            <a:fld id="{2516240B-DD3A-4ACE-B3F4-CC59F9984863}" type="slidenum">
              <a:rPr lang="en-US" altLang="en-US"/>
              <a:pPr>
                <a:defRPr/>
              </a:pPr>
              <a:t>‹#›</a:t>
            </a:fld>
            <a:endParaRPr lang="en-US" altLang="en-US"/>
          </a:p>
        </p:txBody>
      </p:sp>
    </p:spTree>
    <p:extLst>
      <p:ext uri="{BB962C8B-B14F-4D97-AF65-F5344CB8AC3E}">
        <p14:creationId xmlns:p14="http://schemas.microsoft.com/office/powerpoint/2010/main" val="2350109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3F06A63-B486-F790-53F8-E23C210B28A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9AC4B29-3A13-F26B-0F56-6F241C1EA53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C985771-BEDD-2603-55D4-B72C5CC3AE50}"/>
              </a:ext>
            </a:extLst>
          </p:cNvPr>
          <p:cNvSpPr>
            <a:spLocks noGrp="1" noChangeArrowheads="1"/>
          </p:cNvSpPr>
          <p:nvPr>
            <p:ph type="sldNum" sz="quarter" idx="12"/>
          </p:nvPr>
        </p:nvSpPr>
        <p:spPr>
          <a:ln/>
        </p:spPr>
        <p:txBody>
          <a:bodyPr/>
          <a:lstStyle>
            <a:lvl1pPr>
              <a:defRPr/>
            </a:lvl1pPr>
          </a:lstStyle>
          <a:p>
            <a:pPr>
              <a:defRPr/>
            </a:pPr>
            <a:fld id="{139F7C90-9B7A-4AB7-A3F0-1C376EB29BC1}" type="slidenum">
              <a:rPr lang="en-US" altLang="en-US"/>
              <a:pPr>
                <a:defRPr/>
              </a:pPr>
              <a:t>‹#›</a:t>
            </a:fld>
            <a:endParaRPr lang="en-US" altLang="en-US"/>
          </a:p>
        </p:txBody>
      </p:sp>
    </p:spTree>
    <p:extLst>
      <p:ext uri="{BB962C8B-B14F-4D97-AF65-F5344CB8AC3E}">
        <p14:creationId xmlns:p14="http://schemas.microsoft.com/office/powerpoint/2010/main" val="4156180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E67F8D2-4AB9-A2F3-5725-FA8EACB42EE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8338DD7-7367-BC16-6ECB-FFEE6FA5AF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30CA1FF-367F-8C1C-E4BC-512AA8355F12}"/>
              </a:ext>
            </a:extLst>
          </p:cNvPr>
          <p:cNvSpPr>
            <a:spLocks noGrp="1" noChangeArrowheads="1"/>
          </p:cNvSpPr>
          <p:nvPr>
            <p:ph type="sldNum" sz="quarter" idx="12"/>
          </p:nvPr>
        </p:nvSpPr>
        <p:spPr>
          <a:ln/>
        </p:spPr>
        <p:txBody>
          <a:bodyPr/>
          <a:lstStyle>
            <a:lvl1pPr>
              <a:defRPr/>
            </a:lvl1pPr>
          </a:lstStyle>
          <a:p>
            <a:pPr>
              <a:defRPr/>
            </a:pPr>
            <a:fld id="{1DB3B140-E998-481A-93AC-C4D2CC51D754}" type="slidenum">
              <a:rPr lang="en-US" altLang="en-US"/>
              <a:pPr>
                <a:defRPr/>
              </a:pPr>
              <a:t>‹#›</a:t>
            </a:fld>
            <a:endParaRPr lang="en-US" altLang="en-US"/>
          </a:p>
        </p:txBody>
      </p:sp>
    </p:spTree>
    <p:extLst>
      <p:ext uri="{BB962C8B-B14F-4D97-AF65-F5344CB8AC3E}">
        <p14:creationId xmlns:p14="http://schemas.microsoft.com/office/powerpoint/2010/main" val="1656078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50925" y="1274763"/>
            <a:ext cx="6919913" cy="54229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8223250" y="1274763"/>
            <a:ext cx="11757025" cy="273145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50925" y="6697663"/>
            <a:ext cx="6919913" cy="218916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714D610-7E7E-585B-964E-E50043F8889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D1B89C7-2081-F109-2BC4-3E855E54C00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F2C4071-FA43-DF9F-B4DC-BD6AD7A89B20}"/>
              </a:ext>
            </a:extLst>
          </p:cNvPr>
          <p:cNvSpPr>
            <a:spLocks noGrp="1" noChangeArrowheads="1"/>
          </p:cNvSpPr>
          <p:nvPr>
            <p:ph type="sldNum" sz="quarter" idx="12"/>
          </p:nvPr>
        </p:nvSpPr>
        <p:spPr>
          <a:ln/>
        </p:spPr>
        <p:txBody>
          <a:bodyPr/>
          <a:lstStyle>
            <a:lvl1pPr>
              <a:defRPr/>
            </a:lvl1pPr>
          </a:lstStyle>
          <a:p>
            <a:pPr>
              <a:defRPr/>
            </a:pPr>
            <a:fld id="{CB686D15-F77C-4DBB-8D22-35E5818A1026}" type="slidenum">
              <a:rPr lang="en-US" altLang="en-US"/>
              <a:pPr>
                <a:defRPr/>
              </a:pPr>
              <a:t>‹#›</a:t>
            </a:fld>
            <a:endParaRPr lang="en-US" altLang="en-US"/>
          </a:p>
        </p:txBody>
      </p:sp>
    </p:spTree>
    <p:extLst>
      <p:ext uri="{BB962C8B-B14F-4D97-AF65-F5344CB8AC3E}">
        <p14:creationId xmlns:p14="http://schemas.microsoft.com/office/powerpoint/2010/main" val="69584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22738" y="22402800"/>
            <a:ext cx="12619037" cy="26447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4122738" y="2859088"/>
            <a:ext cx="12619037" cy="19202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4122738" y="25047575"/>
            <a:ext cx="12619037" cy="37560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C6BFD59-2430-E518-F8A2-2B6EE2078EE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971AB53-2126-C5D9-F8A0-A401CF931A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DCD592C-30B3-86F3-6642-54AF646B5265}"/>
              </a:ext>
            </a:extLst>
          </p:cNvPr>
          <p:cNvSpPr>
            <a:spLocks noGrp="1" noChangeArrowheads="1"/>
          </p:cNvSpPr>
          <p:nvPr>
            <p:ph type="sldNum" sz="quarter" idx="12"/>
          </p:nvPr>
        </p:nvSpPr>
        <p:spPr>
          <a:ln/>
        </p:spPr>
        <p:txBody>
          <a:bodyPr/>
          <a:lstStyle>
            <a:lvl1pPr>
              <a:defRPr/>
            </a:lvl1pPr>
          </a:lstStyle>
          <a:p>
            <a:pPr>
              <a:defRPr/>
            </a:pPr>
            <a:fld id="{8062E778-594D-4A52-947D-9A780538B42E}" type="slidenum">
              <a:rPr lang="en-US" altLang="en-US"/>
              <a:pPr>
                <a:defRPr/>
              </a:pPr>
              <a:t>‹#›</a:t>
            </a:fld>
            <a:endParaRPr lang="en-US" altLang="en-US"/>
          </a:p>
        </p:txBody>
      </p:sp>
    </p:spTree>
    <p:extLst>
      <p:ext uri="{BB962C8B-B14F-4D97-AF65-F5344CB8AC3E}">
        <p14:creationId xmlns:p14="http://schemas.microsoft.com/office/powerpoint/2010/main" val="4095576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DDEBCF"/>
            </a:gs>
            <a:gs pos="50000">
              <a:srgbClr val="9CB86E"/>
            </a:gs>
            <a:gs pos="100000">
              <a:srgbClr val="156B13"/>
            </a:gs>
          </a:gsLst>
          <a:lin ang="27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B4C23F4-F893-4F9E-EB14-5168574FBA03}"/>
              </a:ext>
            </a:extLst>
          </p:cNvPr>
          <p:cNvSpPr>
            <a:spLocks noGrp="1" noChangeArrowheads="1"/>
          </p:cNvSpPr>
          <p:nvPr>
            <p:ph type="title"/>
          </p:nvPr>
        </p:nvSpPr>
        <p:spPr bwMode="auto">
          <a:xfrm>
            <a:off x="1577975" y="2844800"/>
            <a:ext cx="1787525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03031" tIns="151516" rIns="303031" bIns="151516"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127AE3A5-0513-CC8D-068F-EDA4E1A56A85}"/>
              </a:ext>
            </a:extLst>
          </p:cNvPr>
          <p:cNvSpPr>
            <a:spLocks noGrp="1" noChangeArrowheads="1"/>
          </p:cNvSpPr>
          <p:nvPr>
            <p:ph type="body" idx="1"/>
          </p:nvPr>
        </p:nvSpPr>
        <p:spPr bwMode="auto">
          <a:xfrm>
            <a:off x="1577975" y="9245600"/>
            <a:ext cx="17875250" cy="1920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03031" tIns="151516" rIns="303031" bIns="15151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924A2D4-9A11-0A9F-CF6E-E677FD1C4A7F}"/>
              </a:ext>
            </a:extLst>
          </p:cNvPr>
          <p:cNvSpPr>
            <a:spLocks noGrp="1" noChangeArrowheads="1"/>
          </p:cNvSpPr>
          <p:nvPr>
            <p:ph type="dt" sz="half" idx="2"/>
          </p:nvPr>
        </p:nvSpPr>
        <p:spPr bwMode="auto">
          <a:xfrm>
            <a:off x="1577975" y="29159200"/>
            <a:ext cx="4381500" cy="2133600"/>
          </a:xfrm>
          <a:prstGeom prst="rect">
            <a:avLst/>
          </a:prstGeom>
          <a:noFill/>
          <a:ln w="9525">
            <a:noFill/>
            <a:miter lim="800000"/>
            <a:headEnd/>
            <a:tailEnd/>
          </a:ln>
          <a:effectLst/>
        </p:spPr>
        <p:txBody>
          <a:bodyPr vert="horz" wrap="square" lIns="303031" tIns="151516" rIns="303031" bIns="151516" numCol="1" anchor="t" anchorCtr="0" compatLnSpc="1">
            <a:prstTxWarp prst="textNoShape">
              <a:avLst/>
            </a:prstTxWarp>
          </a:bodyPr>
          <a:lstStyle>
            <a:lvl1pPr eaLnBrk="1" hangingPunct="1">
              <a:defRPr sz="4600">
                <a:latin typeface="Times New Roman"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DD70F7AC-C8BA-15E6-BAEE-A6E7E6BCC8EF}"/>
              </a:ext>
            </a:extLst>
          </p:cNvPr>
          <p:cNvSpPr>
            <a:spLocks noGrp="1" noChangeArrowheads="1"/>
          </p:cNvSpPr>
          <p:nvPr>
            <p:ph type="ftr" sz="quarter" idx="3"/>
          </p:nvPr>
        </p:nvSpPr>
        <p:spPr bwMode="auto">
          <a:xfrm>
            <a:off x="7185025" y="29159200"/>
            <a:ext cx="6661150" cy="2133600"/>
          </a:xfrm>
          <a:prstGeom prst="rect">
            <a:avLst/>
          </a:prstGeom>
          <a:noFill/>
          <a:ln w="9525">
            <a:noFill/>
            <a:miter lim="800000"/>
            <a:headEnd/>
            <a:tailEnd/>
          </a:ln>
          <a:effectLst/>
        </p:spPr>
        <p:txBody>
          <a:bodyPr vert="horz" wrap="square" lIns="303031" tIns="151516" rIns="303031" bIns="151516" numCol="1" anchor="t" anchorCtr="0" compatLnSpc="1">
            <a:prstTxWarp prst="textNoShape">
              <a:avLst/>
            </a:prstTxWarp>
          </a:bodyPr>
          <a:lstStyle>
            <a:lvl1pPr algn="ctr" eaLnBrk="1" hangingPunct="1">
              <a:defRPr sz="4600">
                <a:latin typeface="Times New Roman"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ADAE03DE-AD9A-149F-1A46-275F262B012A}"/>
              </a:ext>
            </a:extLst>
          </p:cNvPr>
          <p:cNvSpPr>
            <a:spLocks noGrp="1" noChangeArrowheads="1"/>
          </p:cNvSpPr>
          <p:nvPr>
            <p:ph type="sldNum" sz="quarter" idx="4"/>
          </p:nvPr>
        </p:nvSpPr>
        <p:spPr bwMode="auto">
          <a:xfrm>
            <a:off x="15071725" y="29159200"/>
            <a:ext cx="4381500" cy="2133600"/>
          </a:xfrm>
          <a:prstGeom prst="rect">
            <a:avLst/>
          </a:prstGeom>
          <a:noFill/>
          <a:ln w="9525">
            <a:noFill/>
            <a:miter lim="800000"/>
            <a:headEnd/>
            <a:tailEnd/>
          </a:ln>
          <a:effectLst/>
        </p:spPr>
        <p:txBody>
          <a:bodyPr vert="horz" wrap="square" lIns="303031" tIns="151516" rIns="303031" bIns="151516" numCol="1" anchor="t" anchorCtr="0" compatLnSpc="1">
            <a:prstTxWarp prst="textNoShape">
              <a:avLst/>
            </a:prstTxWarp>
          </a:bodyPr>
          <a:lstStyle>
            <a:lvl1pPr algn="r" eaLnBrk="1" hangingPunct="1">
              <a:defRPr sz="4600"/>
            </a:lvl1pPr>
          </a:lstStyle>
          <a:p>
            <a:pPr>
              <a:defRPr/>
            </a:pPr>
            <a:fld id="{C9E84398-1B11-431A-9275-B111D9D6F1C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3030538" rtl="0" eaLnBrk="0" fontAlgn="base" hangingPunct="0">
        <a:spcBef>
          <a:spcPct val="0"/>
        </a:spcBef>
        <a:spcAft>
          <a:spcPct val="0"/>
        </a:spcAft>
        <a:defRPr sz="14600">
          <a:solidFill>
            <a:schemeClr val="tx2"/>
          </a:solidFill>
          <a:latin typeface="+mj-lt"/>
          <a:ea typeface="MS PGothic" panose="020B0600070205080204" pitchFamily="34" charset="-128"/>
          <a:cs typeface="+mj-cs"/>
        </a:defRPr>
      </a:lvl1pPr>
      <a:lvl2pPr algn="ctr" defTabSz="3030538" rtl="0" eaLnBrk="0" fontAlgn="base" hangingPunct="0">
        <a:spcBef>
          <a:spcPct val="0"/>
        </a:spcBef>
        <a:spcAft>
          <a:spcPct val="0"/>
        </a:spcAft>
        <a:defRPr sz="14600">
          <a:solidFill>
            <a:schemeClr val="tx2"/>
          </a:solidFill>
          <a:latin typeface="Times New Roman" pitchFamily="18" charset="0"/>
          <a:ea typeface="MS PGothic" panose="020B0600070205080204" pitchFamily="34" charset="-128"/>
        </a:defRPr>
      </a:lvl2pPr>
      <a:lvl3pPr algn="ctr" defTabSz="3030538" rtl="0" eaLnBrk="0" fontAlgn="base" hangingPunct="0">
        <a:spcBef>
          <a:spcPct val="0"/>
        </a:spcBef>
        <a:spcAft>
          <a:spcPct val="0"/>
        </a:spcAft>
        <a:defRPr sz="14600">
          <a:solidFill>
            <a:schemeClr val="tx2"/>
          </a:solidFill>
          <a:latin typeface="Times New Roman" pitchFamily="18" charset="0"/>
          <a:ea typeface="MS PGothic" panose="020B0600070205080204" pitchFamily="34" charset="-128"/>
        </a:defRPr>
      </a:lvl3pPr>
      <a:lvl4pPr algn="ctr" defTabSz="3030538" rtl="0" eaLnBrk="0" fontAlgn="base" hangingPunct="0">
        <a:spcBef>
          <a:spcPct val="0"/>
        </a:spcBef>
        <a:spcAft>
          <a:spcPct val="0"/>
        </a:spcAft>
        <a:defRPr sz="14600">
          <a:solidFill>
            <a:schemeClr val="tx2"/>
          </a:solidFill>
          <a:latin typeface="Times New Roman" pitchFamily="18" charset="0"/>
          <a:ea typeface="MS PGothic" panose="020B0600070205080204" pitchFamily="34" charset="-128"/>
        </a:defRPr>
      </a:lvl4pPr>
      <a:lvl5pPr algn="ctr" defTabSz="3030538" rtl="0" eaLnBrk="0" fontAlgn="base" hangingPunct="0">
        <a:spcBef>
          <a:spcPct val="0"/>
        </a:spcBef>
        <a:spcAft>
          <a:spcPct val="0"/>
        </a:spcAft>
        <a:defRPr sz="14600">
          <a:solidFill>
            <a:schemeClr val="tx2"/>
          </a:solidFill>
          <a:latin typeface="Times New Roman" pitchFamily="18" charset="0"/>
          <a:ea typeface="MS PGothic" panose="020B0600070205080204" pitchFamily="34" charset="-128"/>
        </a:defRPr>
      </a:lvl5pPr>
      <a:lvl6pPr marL="457200" algn="ctr" defTabSz="3030538" rtl="0" fontAlgn="base">
        <a:spcBef>
          <a:spcPct val="0"/>
        </a:spcBef>
        <a:spcAft>
          <a:spcPct val="0"/>
        </a:spcAft>
        <a:defRPr sz="14600">
          <a:solidFill>
            <a:schemeClr val="tx2"/>
          </a:solidFill>
          <a:latin typeface="Times New Roman" pitchFamily="18" charset="0"/>
        </a:defRPr>
      </a:lvl6pPr>
      <a:lvl7pPr marL="914400" algn="ctr" defTabSz="3030538" rtl="0" fontAlgn="base">
        <a:spcBef>
          <a:spcPct val="0"/>
        </a:spcBef>
        <a:spcAft>
          <a:spcPct val="0"/>
        </a:spcAft>
        <a:defRPr sz="14600">
          <a:solidFill>
            <a:schemeClr val="tx2"/>
          </a:solidFill>
          <a:latin typeface="Times New Roman" pitchFamily="18" charset="0"/>
        </a:defRPr>
      </a:lvl7pPr>
      <a:lvl8pPr marL="1371600" algn="ctr" defTabSz="3030538" rtl="0" fontAlgn="base">
        <a:spcBef>
          <a:spcPct val="0"/>
        </a:spcBef>
        <a:spcAft>
          <a:spcPct val="0"/>
        </a:spcAft>
        <a:defRPr sz="14600">
          <a:solidFill>
            <a:schemeClr val="tx2"/>
          </a:solidFill>
          <a:latin typeface="Times New Roman" pitchFamily="18" charset="0"/>
        </a:defRPr>
      </a:lvl8pPr>
      <a:lvl9pPr marL="1828800" algn="ctr" defTabSz="3030538" rtl="0" fontAlgn="base">
        <a:spcBef>
          <a:spcPct val="0"/>
        </a:spcBef>
        <a:spcAft>
          <a:spcPct val="0"/>
        </a:spcAft>
        <a:defRPr sz="14600">
          <a:solidFill>
            <a:schemeClr val="tx2"/>
          </a:solidFill>
          <a:latin typeface="Times New Roman" pitchFamily="18" charset="0"/>
        </a:defRPr>
      </a:lvl9pPr>
    </p:titleStyle>
    <p:bodyStyle>
      <a:lvl1pPr marL="1136650" indent="-1136650" algn="l" defTabSz="3030538" rtl="0" eaLnBrk="0" fontAlgn="base" hangingPunct="0">
        <a:spcBef>
          <a:spcPct val="20000"/>
        </a:spcBef>
        <a:spcAft>
          <a:spcPct val="0"/>
        </a:spcAft>
        <a:buChar char="•"/>
        <a:defRPr sz="10600">
          <a:solidFill>
            <a:schemeClr val="tx1"/>
          </a:solidFill>
          <a:latin typeface="+mn-lt"/>
          <a:ea typeface="MS PGothic" panose="020B0600070205080204" pitchFamily="34" charset="-128"/>
          <a:cs typeface="+mn-cs"/>
        </a:defRPr>
      </a:lvl1pPr>
      <a:lvl2pPr marL="2462213" indent="-947738" algn="l" defTabSz="3030538" rtl="0" eaLnBrk="0" fontAlgn="base" hangingPunct="0">
        <a:spcBef>
          <a:spcPct val="20000"/>
        </a:spcBef>
        <a:spcAft>
          <a:spcPct val="0"/>
        </a:spcAft>
        <a:buChar char="–"/>
        <a:defRPr sz="9300">
          <a:solidFill>
            <a:schemeClr val="tx1"/>
          </a:solidFill>
          <a:latin typeface="+mn-lt"/>
          <a:ea typeface="MS PGothic" panose="020B0600070205080204" pitchFamily="34" charset="-128"/>
        </a:defRPr>
      </a:lvl2pPr>
      <a:lvl3pPr marL="3789363" indent="-758825" algn="l" defTabSz="3030538" rtl="0" eaLnBrk="0" fontAlgn="base" hangingPunct="0">
        <a:spcBef>
          <a:spcPct val="20000"/>
        </a:spcBef>
        <a:spcAft>
          <a:spcPct val="0"/>
        </a:spcAft>
        <a:buChar char="•"/>
        <a:defRPr sz="7900">
          <a:solidFill>
            <a:schemeClr val="tx1"/>
          </a:solidFill>
          <a:latin typeface="+mn-lt"/>
          <a:ea typeface="MS PGothic" panose="020B0600070205080204" pitchFamily="34" charset="-128"/>
        </a:defRPr>
      </a:lvl3pPr>
      <a:lvl4pPr marL="5303838" indent="-758825" algn="l" defTabSz="3030538" rtl="0" eaLnBrk="0" fontAlgn="base" hangingPunct="0">
        <a:spcBef>
          <a:spcPct val="20000"/>
        </a:spcBef>
        <a:spcAft>
          <a:spcPct val="0"/>
        </a:spcAft>
        <a:buChar char="–"/>
        <a:defRPr sz="6700">
          <a:solidFill>
            <a:schemeClr val="tx1"/>
          </a:solidFill>
          <a:latin typeface="+mn-lt"/>
          <a:ea typeface="MS PGothic" panose="020B0600070205080204" pitchFamily="34" charset="-128"/>
        </a:defRPr>
      </a:lvl4pPr>
      <a:lvl5pPr marL="6818313" indent="-757238" algn="l" defTabSz="3030538" rtl="0" eaLnBrk="0" fontAlgn="base" hangingPunct="0">
        <a:spcBef>
          <a:spcPct val="20000"/>
        </a:spcBef>
        <a:spcAft>
          <a:spcPct val="0"/>
        </a:spcAft>
        <a:buChar char="»"/>
        <a:defRPr sz="6700">
          <a:solidFill>
            <a:schemeClr val="tx1"/>
          </a:solidFill>
          <a:latin typeface="+mn-lt"/>
          <a:ea typeface="MS PGothic" panose="020B0600070205080204" pitchFamily="34" charset="-128"/>
        </a:defRPr>
      </a:lvl5pPr>
      <a:lvl6pPr marL="7275513" indent="-757238" algn="l" defTabSz="3030538" rtl="0" fontAlgn="base">
        <a:spcBef>
          <a:spcPct val="20000"/>
        </a:spcBef>
        <a:spcAft>
          <a:spcPct val="0"/>
        </a:spcAft>
        <a:buChar char="»"/>
        <a:defRPr sz="6700">
          <a:solidFill>
            <a:schemeClr val="tx1"/>
          </a:solidFill>
          <a:latin typeface="+mn-lt"/>
        </a:defRPr>
      </a:lvl6pPr>
      <a:lvl7pPr marL="7732713" indent="-757238" algn="l" defTabSz="3030538" rtl="0" fontAlgn="base">
        <a:spcBef>
          <a:spcPct val="20000"/>
        </a:spcBef>
        <a:spcAft>
          <a:spcPct val="0"/>
        </a:spcAft>
        <a:buChar char="»"/>
        <a:defRPr sz="6700">
          <a:solidFill>
            <a:schemeClr val="tx1"/>
          </a:solidFill>
          <a:latin typeface="+mn-lt"/>
        </a:defRPr>
      </a:lvl7pPr>
      <a:lvl8pPr marL="8189913" indent="-757238" algn="l" defTabSz="3030538" rtl="0" fontAlgn="base">
        <a:spcBef>
          <a:spcPct val="20000"/>
        </a:spcBef>
        <a:spcAft>
          <a:spcPct val="0"/>
        </a:spcAft>
        <a:buChar char="»"/>
        <a:defRPr sz="6700">
          <a:solidFill>
            <a:schemeClr val="tx1"/>
          </a:solidFill>
          <a:latin typeface="+mn-lt"/>
        </a:defRPr>
      </a:lvl8pPr>
      <a:lvl9pPr marL="8647113" indent="-757238" algn="l" defTabSz="3030538" rtl="0" fontAlgn="base">
        <a:spcBef>
          <a:spcPct val="20000"/>
        </a:spcBef>
        <a:spcAft>
          <a:spcPct val="0"/>
        </a:spcAft>
        <a:buChar char="»"/>
        <a:defRPr sz="67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1.jpeg"/><Relationship Id="rId7" Type="http://schemas.openxmlformats.org/officeDocument/2006/relationships/image" Target="../media/image5.jpe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98" name="Rectangle 219">
            <a:extLst>
              <a:ext uri="{FF2B5EF4-FFF2-40B4-BE49-F238E27FC236}">
                <a16:creationId xmlns:a16="http://schemas.microsoft.com/office/drawing/2014/main" id="{DD9029BC-154E-C09F-2C16-BA58258B72F0}"/>
              </a:ext>
            </a:extLst>
          </p:cNvPr>
          <p:cNvSpPr>
            <a:spLocks noChangeArrowheads="1"/>
          </p:cNvSpPr>
          <p:nvPr/>
        </p:nvSpPr>
        <p:spPr bwMode="auto">
          <a:xfrm>
            <a:off x="0" y="-168275"/>
            <a:ext cx="21031200" cy="5257800"/>
          </a:xfrm>
          <a:prstGeom prst="rect">
            <a:avLst/>
          </a:prstGeom>
          <a:solidFill>
            <a:srgbClr val="0B3D91"/>
          </a:solidFill>
          <a:ln w="9525">
            <a:solidFill>
              <a:schemeClr val="tx1"/>
            </a:solidFill>
            <a:miter lim="800000"/>
            <a:headEnd/>
            <a:tailEnd/>
          </a:ln>
        </p:spPr>
        <p:txBody>
          <a:bodyPr wrap="none" anchor="ctr"/>
          <a:lstStyle>
            <a:lvl1pPr>
              <a:spcBef>
                <a:spcPct val="20000"/>
              </a:spcBef>
              <a:buChar char="•"/>
              <a:defRPr sz="106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93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79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67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67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67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67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67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67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en-US" altLang="en-US" sz="2300">
              <a:latin typeface="Arial" panose="020B0604020202020204" pitchFamily="34" charset="0"/>
              <a:cs typeface="Arial" panose="020B0604020202020204" pitchFamily="34" charset="0"/>
            </a:endParaRPr>
          </a:p>
        </p:txBody>
      </p:sp>
      <p:pic>
        <p:nvPicPr>
          <p:cNvPr id="4099" name="Picture 3" descr="Logo&#10;&#10;Description automatically generated">
            <a:extLst>
              <a:ext uri="{FF2B5EF4-FFF2-40B4-BE49-F238E27FC236}">
                <a16:creationId xmlns:a16="http://schemas.microsoft.com/office/drawing/2014/main" id="{328EA1F8-EA83-74EF-1466-B2A423CAA4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03725" y="1827213"/>
            <a:ext cx="3697288" cy="126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Rectangle 2">
            <a:extLst>
              <a:ext uri="{FF2B5EF4-FFF2-40B4-BE49-F238E27FC236}">
                <a16:creationId xmlns:a16="http://schemas.microsoft.com/office/drawing/2014/main" id="{5F783A01-38D9-95ED-50B7-9262F5F5A453}"/>
              </a:ext>
            </a:extLst>
          </p:cNvPr>
          <p:cNvSpPr>
            <a:spLocks noGrp="1" noChangeArrowheads="1"/>
          </p:cNvSpPr>
          <p:nvPr>
            <p:ph type="title"/>
          </p:nvPr>
        </p:nvSpPr>
        <p:spPr>
          <a:xfrm>
            <a:off x="3602346" y="-110818"/>
            <a:ext cx="13846175" cy="5257800"/>
          </a:xfrm>
        </p:spPr>
        <p:txBody>
          <a:bodyPr/>
          <a:lstStyle/>
          <a:p>
            <a:r>
              <a:rPr lang="en-US" altLang="en-US" sz="4800" b="1" dirty="0">
                <a:solidFill>
                  <a:srgbClr val="FC3D21"/>
                </a:solidFill>
                <a:latin typeface="Arial" panose="020B0604020202020204" pitchFamily="34" charset="0"/>
                <a:cs typeface="Arial" panose="020B0604020202020204" pitchFamily="34" charset="0"/>
              </a:rPr>
              <a:t>JPL - MoonTrek Augmented Reality</a:t>
            </a:r>
            <a:br>
              <a:rPr lang="en-US" altLang="en-US" sz="2100" b="1" dirty="0">
                <a:solidFill>
                  <a:srgbClr val="FC3D21"/>
                </a:solidFill>
                <a:latin typeface="Arial" panose="020B0604020202020204" pitchFamily="34" charset="0"/>
                <a:cs typeface="Arial" panose="020B0604020202020204" pitchFamily="34" charset="0"/>
              </a:rPr>
            </a:br>
            <a:r>
              <a:rPr lang="en-US" altLang="en-US" sz="3000" b="1" dirty="0">
                <a:solidFill>
                  <a:srgbClr val="FC3D21"/>
                </a:solidFill>
                <a:latin typeface="Arial" panose="020B0604020202020204" pitchFamily="34" charset="0"/>
                <a:cs typeface="Arial" panose="020B0604020202020204" pitchFamily="34" charset="0"/>
              </a:rPr>
              <a:t>Team Members:</a:t>
            </a:r>
            <a:br>
              <a:rPr lang="en-US" altLang="en-US" sz="3000" b="1" dirty="0">
                <a:solidFill>
                  <a:srgbClr val="FC3D21"/>
                </a:solidFill>
                <a:latin typeface="Arial" panose="020B0604020202020204" pitchFamily="34" charset="0"/>
                <a:cs typeface="Arial" panose="020B0604020202020204" pitchFamily="34" charset="0"/>
              </a:rPr>
            </a:br>
            <a:r>
              <a:rPr lang="en-US" altLang="en-US" sz="3000" dirty="0">
                <a:solidFill>
                  <a:srgbClr val="FC3D21"/>
                </a:solidFill>
                <a:latin typeface="Arial" panose="020B0604020202020204" pitchFamily="34" charset="0"/>
                <a:cs typeface="Arial" panose="020B0604020202020204" pitchFamily="34" charset="0"/>
              </a:rPr>
              <a:t>Nadir </a:t>
            </a:r>
            <a:r>
              <a:rPr lang="en-US" altLang="en-US" sz="3000" dirty="0" err="1">
                <a:solidFill>
                  <a:srgbClr val="FC3D21"/>
                </a:solidFill>
                <a:latin typeface="Arial" panose="020B0604020202020204" pitchFamily="34" charset="0"/>
                <a:cs typeface="Arial" panose="020B0604020202020204" pitchFamily="34" charset="0"/>
              </a:rPr>
              <a:t>Abdusemed</a:t>
            </a:r>
            <a:r>
              <a:rPr lang="en-US" altLang="en-US" sz="3000" dirty="0">
                <a:solidFill>
                  <a:srgbClr val="FC3D21"/>
                </a:solidFill>
                <a:latin typeface="Arial" panose="020B0604020202020204" pitchFamily="34" charset="0"/>
                <a:cs typeface="Arial" panose="020B0604020202020204" pitchFamily="34" charset="0"/>
              </a:rPr>
              <a:t>, Jackson Bentley, Jesus Cruz, Youssef </a:t>
            </a:r>
            <a:r>
              <a:rPr lang="en-US" altLang="en-US" sz="3000" dirty="0" err="1">
                <a:solidFill>
                  <a:srgbClr val="FC3D21"/>
                </a:solidFill>
                <a:latin typeface="Arial" panose="020B0604020202020204" pitchFamily="34" charset="0"/>
                <a:cs typeface="Arial" panose="020B0604020202020204" pitchFamily="34" charset="0"/>
              </a:rPr>
              <a:t>Elzein</a:t>
            </a:r>
            <a:r>
              <a:rPr lang="en-US" altLang="en-US" sz="3000" dirty="0">
                <a:solidFill>
                  <a:srgbClr val="FC3D21"/>
                </a:solidFill>
                <a:latin typeface="Arial" panose="020B0604020202020204" pitchFamily="34" charset="0"/>
                <a:cs typeface="Arial" panose="020B0604020202020204" pitchFamily="34" charset="0"/>
              </a:rPr>
              <a:t>, Derek Guevara, Joe Hineno, Rich Ho, Owen Ramirez, Salman Sheikh, Alex </a:t>
            </a:r>
            <a:r>
              <a:rPr lang="en-US" altLang="en-US" sz="3000" dirty="0" err="1">
                <a:solidFill>
                  <a:srgbClr val="FC3D21"/>
                </a:solidFill>
                <a:latin typeface="Arial" panose="020B0604020202020204" pitchFamily="34" charset="0"/>
                <a:cs typeface="Arial" panose="020B0604020202020204" pitchFamily="34" charset="0"/>
              </a:rPr>
              <a:t>Sherzai</a:t>
            </a:r>
            <a:r>
              <a:rPr lang="en-US" altLang="en-US" sz="3000" dirty="0">
                <a:solidFill>
                  <a:srgbClr val="FC3D21"/>
                </a:solidFill>
                <a:latin typeface="Arial" panose="020B0604020202020204" pitchFamily="34" charset="0"/>
                <a:cs typeface="Arial" panose="020B0604020202020204" pitchFamily="34" charset="0"/>
              </a:rPr>
              <a:t>.</a:t>
            </a:r>
            <a:br>
              <a:rPr lang="en-US" altLang="en-US" sz="3000" dirty="0">
                <a:solidFill>
                  <a:srgbClr val="FC3D21"/>
                </a:solidFill>
                <a:latin typeface="Arial" panose="020B0604020202020204" pitchFamily="34" charset="0"/>
                <a:cs typeface="Arial" panose="020B0604020202020204" pitchFamily="34" charset="0"/>
              </a:rPr>
            </a:br>
            <a:r>
              <a:rPr lang="en-US" altLang="en-US" sz="3000" b="1" dirty="0">
                <a:solidFill>
                  <a:srgbClr val="FC3D21"/>
                </a:solidFill>
                <a:latin typeface="Arial" panose="020B0604020202020204" pitchFamily="34" charset="0"/>
                <a:cs typeface="Arial" panose="020B0604020202020204" pitchFamily="34" charset="0"/>
              </a:rPr>
              <a:t>Faculty Advisor: </a:t>
            </a:r>
            <a:r>
              <a:rPr lang="en-US" altLang="en-US" sz="3000" dirty="0" err="1">
                <a:solidFill>
                  <a:srgbClr val="FC3D21"/>
                </a:solidFill>
                <a:latin typeface="Arial" panose="020B0604020202020204" pitchFamily="34" charset="0"/>
                <a:cs typeface="Arial" panose="020B0604020202020204" pitchFamily="34" charset="0"/>
              </a:rPr>
              <a:t>Weronika</a:t>
            </a:r>
            <a:r>
              <a:rPr lang="en-US" altLang="en-US" sz="3000" dirty="0">
                <a:solidFill>
                  <a:srgbClr val="FC3D21"/>
                </a:solidFill>
                <a:latin typeface="Arial" panose="020B0604020202020204" pitchFamily="34" charset="0"/>
                <a:cs typeface="Arial" panose="020B0604020202020204" pitchFamily="34" charset="0"/>
              </a:rPr>
              <a:t> </a:t>
            </a:r>
            <a:r>
              <a:rPr lang="en-US" altLang="en-US" sz="3000" dirty="0" err="1">
                <a:solidFill>
                  <a:srgbClr val="FC3D21"/>
                </a:solidFill>
                <a:latin typeface="Arial" panose="020B0604020202020204" pitchFamily="34" charset="0"/>
                <a:cs typeface="Arial" panose="020B0604020202020204" pitchFamily="34" charset="0"/>
              </a:rPr>
              <a:t>Cwir</a:t>
            </a:r>
            <a:br>
              <a:rPr lang="en-US" altLang="en-US" sz="3000" dirty="0">
                <a:solidFill>
                  <a:srgbClr val="FC3D21"/>
                </a:solidFill>
                <a:latin typeface="Arial" panose="020B0604020202020204" pitchFamily="34" charset="0"/>
                <a:cs typeface="Arial" panose="020B0604020202020204" pitchFamily="34" charset="0"/>
              </a:rPr>
            </a:br>
            <a:r>
              <a:rPr lang="en-US" altLang="en-US" sz="3000" b="1" dirty="0">
                <a:solidFill>
                  <a:srgbClr val="FC3D21"/>
                </a:solidFill>
                <a:latin typeface="Arial" panose="020B0604020202020204" pitchFamily="34" charset="0"/>
                <a:cs typeface="Arial" panose="020B0604020202020204" pitchFamily="34" charset="0"/>
              </a:rPr>
              <a:t>JPL Liaison: </a:t>
            </a:r>
            <a:r>
              <a:rPr lang="en-US" altLang="en-US" sz="3000" dirty="0">
                <a:solidFill>
                  <a:srgbClr val="FC3D21"/>
                </a:solidFill>
                <a:latin typeface="Arial" panose="020B0604020202020204" pitchFamily="34" charset="0"/>
                <a:cs typeface="Arial" panose="020B0604020202020204" pitchFamily="34" charset="0"/>
              </a:rPr>
              <a:t>Natalie Gallegos, Shan Malhotra</a:t>
            </a:r>
            <a:br>
              <a:rPr lang="en-US" altLang="en-US" sz="3000" dirty="0">
                <a:solidFill>
                  <a:srgbClr val="FC3D21"/>
                </a:solidFill>
                <a:latin typeface="Arial" panose="020B0604020202020204" pitchFamily="34" charset="0"/>
                <a:cs typeface="Arial" panose="020B0604020202020204" pitchFamily="34" charset="0"/>
              </a:rPr>
            </a:br>
            <a:r>
              <a:rPr lang="en-US" altLang="en-US" sz="3000" dirty="0">
                <a:solidFill>
                  <a:srgbClr val="FC3D21"/>
                </a:solidFill>
                <a:latin typeface="Arial" panose="020B0604020202020204" pitchFamily="34" charset="0"/>
                <a:cs typeface="Arial" panose="020B0604020202020204" pitchFamily="34" charset="0"/>
              </a:rPr>
              <a:t>College of Engineering, Computer Science, and Technology</a:t>
            </a:r>
            <a:br>
              <a:rPr lang="en-US" altLang="en-US" sz="3000" dirty="0">
                <a:solidFill>
                  <a:srgbClr val="FC3D21"/>
                </a:solidFill>
                <a:latin typeface="Arial" panose="020B0604020202020204" pitchFamily="34" charset="0"/>
                <a:cs typeface="Arial" panose="020B0604020202020204" pitchFamily="34" charset="0"/>
              </a:rPr>
            </a:br>
            <a:r>
              <a:rPr lang="en-US" altLang="en-US" sz="3000" dirty="0">
                <a:solidFill>
                  <a:srgbClr val="FC3D21"/>
                </a:solidFill>
                <a:latin typeface="Arial" panose="020B0604020202020204" pitchFamily="34" charset="0"/>
                <a:cs typeface="Arial" panose="020B0604020202020204" pitchFamily="34" charset="0"/>
              </a:rPr>
              <a:t>California State University, Los Angeles</a:t>
            </a:r>
          </a:p>
        </p:txBody>
      </p:sp>
      <p:pic>
        <p:nvPicPr>
          <p:cNvPr id="4101" name="Picture 1" descr="CalStateLAlogo_badge_white.png">
            <a:extLst>
              <a:ext uri="{FF2B5EF4-FFF2-40B4-BE49-F238E27FC236}">
                <a16:creationId xmlns:a16="http://schemas.microsoft.com/office/drawing/2014/main" id="{FE05A9EC-B521-44BB-3A9D-848875384F0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9588" y="882650"/>
            <a:ext cx="2536825"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981C1D96-6C93-09D9-A783-FF4C51B17132}"/>
              </a:ext>
            </a:extLst>
          </p:cNvPr>
          <p:cNvSpPr txBox="1"/>
          <p:nvPr/>
        </p:nvSpPr>
        <p:spPr>
          <a:xfrm>
            <a:off x="-26907" y="27451944"/>
            <a:ext cx="21031200" cy="1016000"/>
          </a:xfrm>
          <a:prstGeom prst="rect">
            <a:avLst/>
          </a:prstGeom>
          <a:solidFill>
            <a:srgbClr val="0B3D91"/>
          </a:solidFill>
        </p:spPr>
        <p:txBody>
          <a:bodyPr>
            <a:spAutoFit/>
          </a:bodyPr>
          <a:lstStyle/>
          <a:p>
            <a:pPr algn="ctr">
              <a:defRPr/>
            </a:pPr>
            <a:r>
              <a:rPr lang="en-US" sz="6000" b="1" dirty="0">
                <a:solidFill>
                  <a:srgbClr val="FFFF00"/>
                </a:solidFill>
                <a:latin typeface="Arial" panose="020B0604020202020204" pitchFamily="34" charset="0"/>
                <a:cs typeface="Arial" panose="020B0604020202020204" pitchFamily="34" charset="0"/>
              </a:rPr>
              <a:t>TECHNOLOGIES</a:t>
            </a:r>
          </a:p>
        </p:txBody>
      </p:sp>
      <p:pic>
        <p:nvPicPr>
          <p:cNvPr id="4103" name="Picture 4" descr="What does the Python logo stand for? - Quora">
            <a:extLst>
              <a:ext uri="{FF2B5EF4-FFF2-40B4-BE49-F238E27FC236}">
                <a16:creationId xmlns:a16="http://schemas.microsoft.com/office/drawing/2014/main" id="{6D48435B-E6EE-C125-2DBB-EABB300939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84" y="28581409"/>
            <a:ext cx="3054554" cy="291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8" descr="VueJs: The basics in 4 mins. The simplicity of Vue.Js and its light… | by  James Samuel | codeburst">
            <a:extLst>
              <a:ext uri="{FF2B5EF4-FFF2-40B4-BE49-F238E27FC236}">
                <a16:creationId xmlns:a16="http://schemas.microsoft.com/office/drawing/2014/main" id="{F810574D-34DA-517F-1897-E860563A8E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4838" r="24026"/>
          <a:stretch>
            <a:fillRect/>
          </a:stretch>
        </p:blipFill>
        <p:spPr bwMode="auto">
          <a:xfrm>
            <a:off x="3108021" y="28581412"/>
            <a:ext cx="2646363" cy="2912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5" name="TextBox 7">
            <a:extLst>
              <a:ext uri="{FF2B5EF4-FFF2-40B4-BE49-F238E27FC236}">
                <a16:creationId xmlns:a16="http://schemas.microsoft.com/office/drawing/2014/main" id="{94ECECAE-E43B-F99F-B197-032872849AA4}"/>
              </a:ext>
            </a:extLst>
          </p:cNvPr>
          <p:cNvSpPr txBox="1">
            <a:spLocks noChangeArrowheads="1"/>
          </p:cNvSpPr>
          <p:nvPr/>
        </p:nvSpPr>
        <p:spPr bwMode="auto">
          <a:xfrm>
            <a:off x="12632821" y="30023710"/>
            <a:ext cx="4991739" cy="144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300">
                <a:solidFill>
                  <a:schemeClr val="tx1"/>
                </a:solidFill>
                <a:latin typeface="Times New Roman" panose="02020603050405020304" pitchFamily="18" charset="0"/>
                <a:ea typeface="MS PGothic" panose="020B0600070205080204" pitchFamily="34" charset="-128"/>
              </a:defRPr>
            </a:lvl1pPr>
            <a:lvl2pPr marL="742950" indent="-285750">
              <a:defRPr sz="2300">
                <a:solidFill>
                  <a:schemeClr val="tx1"/>
                </a:solidFill>
                <a:latin typeface="Times New Roman" panose="02020603050405020304" pitchFamily="18" charset="0"/>
                <a:ea typeface="MS PGothic" panose="020B0600070205080204" pitchFamily="34" charset="-128"/>
              </a:defRPr>
            </a:lvl2pPr>
            <a:lvl3pPr marL="1143000" indent="-228600">
              <a:defRPr sz="2300">
                <a:solidFill>
                  <a:schemeClr val="tx1"/>
                </a:solidFill>
                <a:latin typeface="Times New Roman" panose="02020603050405020304" pitchFamily="18" charset="0"/>
                <a:ea typeface="MS PGothic" panose="020B0600070205080204" pitchFamily="34" charset="-128"/>
              </a:defRPr>
            </a:lvl3pPr>
            <a:lvl4pPr marL="1600200" indent="-228600">
              <a:defRPr sz="2300">
                <a:solidFill>
                  <a:schemeClr val="tx1"/>
                </a:solidFill>
                <a:latin typeface="Times New Roman" panose="02020603050405020304" pitchFamily="18" charset="0"/>
                <a:ea typeface="MS PGothic" panose="020B0600070205080204" pitchFamily="34" charset="-128"/>
              </a:defRPr>
            </a:lvl4pPr>
            <a:lvl5pPr marL="2057400" indent="-228600">
              <a:defRPr sz="23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3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3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3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300">
                <a:solidFill>
                  <a:schemeClr val="tx1"/>
                </a:solidFill>
                <a:latin typeface="Times New Roman" panose="02020603050405020304" pitchFamily="18" charset="0"/>
                <a:ea typeface="MS PGothic" panose="020B0600070205080204" pitchFamily="34" charset="-128"/>
              </a:defRPr>
            </a:lvl9pPr>
          </a:lstStyle>
          <a:p>
            <a:pPr algn="ctr">
              <a:spcBef>
                <a:spcPts val="0"/>
              </a:spcBef>
              <a:spcAft>
                <a:spcPts val="0"/>
              </a:spcAft>
            </a:pPr>
            <a:r>
              <a:rPr lang="en-US" altLang="en-US" sz="8800" b="1" dirty="0">
                <a:latin typeface="Arial"/>
                <a:ea typeface="MS PGothic"/>
                <a:cs typeface="Arial"/>
              </a:rPr>
              <a:t>MATH</a:t>
            </a:r>
            <a:endParaRPr lang="en-US" dirty="0">
              <a:latin typeface="Arial"/>
              <a:ea typeface="MS PGothic"/>
              <a:cs typeface="Arial"/>
            </a:endParaRPr>
          </a:p>
        </p:txBody>
      </p:sp>
      <p:sp>
        <p:nvSpPr>
          <p:cNvPr id="9" name="TextBox 8">
            <a:extLst>
              <a:ext uri="{FF2B5EF4-FFF2-40B4-BE49-F238E27FC236}">
                <a16:creationId xmlns:a16="http://schemas.microsoft.com/office/drawing/2014/main" id="{DE7159AC-5DF5-3E99-9873-D9B5213C5E24}"/>
              </a:ext>
            </a:extLst>
          </p:cNvPr>
          <p:cNvSpPr txBox="1"/>
          <p:nvPr/>
        </p:nvSpPr>
        <p:spPr>
          <a:xfrm>
            <a:off x="87538" y="5120128"/>
            <a:ext cx="10769600" cy="1016000"/>
          </a:xfrm>
          <a:prstGeom prst="rect">
            <a:avLst/>
          </a:prstGeom>
          <a:solidFill>
            <a:srgbClr val="0B3D91"/>
          </a:solidFill>
        </p:spPr>
        <p:txBody>
          <a:bodyPr>
            <a:spAutoFit/>
          </a:bodyPr>
          <a:lstStyle/>
          <a:p>
            <a:pPr algn="ctr">
              <a:defRPr/>
            </a:pPr>
            <a:r>
              <a:rPr lang="en-US" sz="6000" b="1" dirty="0">
                <a:solidFill>
                  <a:srgbClr val="FFFF00"/>
                </a:solidFill>
                <a:latin typeface="Arial" panose="020B0604020202020204" pitchFamily="34" charset="0"/>
                <a:cs typeface="Arial" panose="020B0604020202020204" pitchFamily="34" charset="0"/>
              </a:rPr>
              <a:t>BACKGROUND</a:t>
            </a:r>
          </a:p>
        </p:txBody>
      </p:sp>
      <p:sp>
        <p:nvSpPr>
          <p:cNvPr id="11" name="TextBox 10">
            <a:extLst>
              <a:ext uri="{FF2B5EF4-FFF2-40B4-BE49-F238E27FC236}">
                <a16:creationId xmlns:a16="http://schemas.microsoft.com/office/drawing/2014/main" id="{3A0A7C52-3029-5DC0-7A83-D10A745E704E}"/>
              </a:ext>
            </a:extLst>
          </p:cNvPr>
          <p:cNvSpPr txBox="1"/>
          <p:nvPr/>
        </p:nvSpPr>
        <p:spPr>
          <a:xfrm>
            <a:off x="32134" y="10676920"/>
            <a:ext cx="10769600" cy="1014412"/>
          </a:xfrm>
          <a:prstGeom prst="rect">
            <a:avLst/>
          </a:prstGeom>
          <a:solidFill>
            <a:srgbClr val="0B3D91"/>
          </a:solidFill>
        </p:spPr>
        <p:txBody>
          <a:bodyPr>
            <a:spAutoFit/>
          </a:bodyPr>
          <a:lstStyle/>
          <a:p>
            <a:pPr algn="ctr">
              <a:defRPr/>
            </a:pPr>
            <a:r>
              <a:rPr lang="en-US" sz="6000" b="1" dirty="0">
                <a:solidFill>
                  <a:srgbClr val="FFFF00"/>
                </a:solidFill>
                <a:latin typeface="Arial" panose="020B0604020202020204" pitchFamily="34" charset="0"/>
                <a:cs typeface="Arial" panose="020B0604020202020204" pitchFamily="34" charset="0"/>
              </a:rPr>
              <a:t>OBJECTIVE</a:t>
            </a:r>
          </a:p>
        </p:txBody>
      </p:sp>
      <p:sp>
        <p:nvSpPr>
          <p:cNvPr id="12" name="TextBox 11">
            <a:extLst>
              <a:ext uri="{FF2B5EF4-FFF2-40B4-BE49-F238E27FC236}">
                <a16:creationId xmlns:a16="http://schemas.microsoft.com/office/drawing/2014/main" id="{EE744D6D-5B2F-DEBB-0F83-FDB7C21EB54A}"/>
              </a:ext>
            </a:extLst>
          </p:cNvPr>
          <p:cNvSpPr txBox="1"/>
          <p:nvPr/>
        </p:nvSpPr>
        <p:spPr>
          <a:xfrm>
            <a:off x="-7886" y="16274521"/>
            <a:ext cx="10769600" cy="1014413"/>
          </a:xfrm>
          <a:prstGeom prst="rect">
            <a:avLst/>
          </a:prstGeom>
          <a:solidFill>
            <a:srgbClr val="0B3D91"/>
          </a:solidFill>
        </p:spPr>
        <p:txBody>
          <a:bodyPr>
            <a:spAutoFit/>
          </a:bodyPr>
          <a:lstStyle/>
          <a:p>
            <a:pPr algn="ctr">
              <a:defRPr/>
            </a:pPr>
            <a:r>
              <a:rPr lang="en-US" sz="6000" b="1" dirty="0">
                <a:solidFill>
                  <a:srgbClr val="FFFF00"/>
                </a:solidFill>
                <a:latin typeface="Arial" panose="020B0604020202020204" pitchFamily="34" charset="0"/>
                <a:cs typeface="Arial" panose="020B0604020202020204" pitchFamily="34" charset="0"/>
              </a:rPr>
              <a:t>ARCHITECTURE</a:t>
            </a:r>
          </a:p>
        </p:txBody>
      </p:sp>
      <p:sp>
        <p:nvSpPr>
          <p:cNvPr id="4109" name="TextBox 12">
            <a:extLst>
              <a:ext uri="{FF2B5EF4-FFF2-40B4-BE49-F238E27FC236}">
                <a16:creationId xmlns:a16="http://schemas.microsoft.com/office/drawing/2014/main" id="{3F2A6558-E05D-79A1-FCFA-F9DD12311200}"/>
              </a:ext>
            </a:extLst>
          </p:cNvPr>
          <p:cNvSpPr txBox="1">
            <a:spLocks noChangeArrowheads="1"/>
          </p:cNvSpPr>
          <p:nvPr/>
        </p:nvSpPr>
        <p:spPr bwMode="auto">
          <a:xfrm>
            <a:off x="0" y="11638199"/>
            <a:ext cx="10801734"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300">
                <a:solidFill>
                  <a:schemeClr val="tx1"/>
                </a:solidFill>
                <a:latin typeface="Times New Roman" panose="02020603050405020304" pitchFamily="18" charset="0"/>
                <a:ea typeface="MS PGothic" panose="020B0600070205080204" pitchFamily="34" charset="-128"/>
              </a:defRPr>
            </a:lvl1pPr>
            <a:lvl2pPr marL="742950" indent="-285750">
              <a:defRPr sz="2300">
                <a:solidFill>
                  <a:schemeClr val="tx1"/>
                </a:solidFill>
                <a:latin typeface="Times New Roman" panose="02020603050405020304" pitchFamily="18" charset="0"/>
                <a:ea typeface="MS PGothic" panose="020B0600070205080204" pitchFamily="34" charset="-128"/>
              </a:defRPr>
            </a:lvl2pPr>
            <a:lvl3pPr marL="1143000" indent="-228600">
              <a:defRPr sz="2300">
                <a:solidFill>
                  <a:schemeClr val="tx1"/>
                </a:solidFill>
                <a:latin typeface="Times New Roman" panose="02020603050405020304" pitchFamily="18" charset="0"/>
                <a:ea typeface="MS PGothic" panose="020B0600070205080204" pitchFamily="34" charset="-128"/>
              </a:defRPr>
            </a:lvl3pPr>
            <a:lvl4pPr marL="1600200" indent="-228600">
              <a:defRPr sz="2300">
                <a:solidFill>
                  <a:schemeClr val="tx1"/>
                </a:solidFill>
                <a:latin typeface="Times New Roman" panose="02020603050405020304" pitchFamily="18" charset="0"/>
                <a:ea typeface="MS PGothic" panose="020B0600070205080204" pitchFamily="34" charset="-128"/>
              </a:defRPr>
            </a:lvl4pPr>
            <a:lvl5pPr marL="2057400" indent="-228600">
              <a:defRPr sz="23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3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3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3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300">
                <a:solidFill>
                  <a:schemeClr val="tx1"/>
                </a:solidFill>
                <a:latin typeface="Times New Roman" panose="02020603050405020304" pitchFamily="18" charset="0"/>
                <a:ea typeface="MS PGothic" panose="020B0600070205080204" pitchFamily="34" charset="-128"/>
              </a:defRPr>
            </a:lvl9pPr>
          </a:lstStyle>
          <a:p>
            <a:r>
              <a:rPr lang="en-US" altLang="en-US" sz="3200" dirty="0">
                <a:solidFill>
                  <a:srgbClr val="FFFF00"/>
                </a:solidFill>
                <a:latin typeface="Arial" panose="020B0604020202020204" pitchFamily="34" charset="0"/>
                <a:cs typeface="Arial" panose="020B0604020202020204" pitchFamily="34" charset="0"/>
              </a:rPr>
              <a:t>Using the location on Earth and timestamp, via metadata, of the user's image we will create a 3D model the mimics the Earth, Moon, and Sun relationship. From the model we will create reference image with the correct positioning and lighting, which will then be used for context aware image registration. The generated transformation matrix will be used to correctly position the overlays onto the user’s image. We will also build a database of images to test the accuracy of registration.</a:t>
            </a:r>
          </a:p>
        </p:txBody>
      </p:sp>
      <p:pic>
        <p:nvPicPr>
          <p:cNvPr id="4111" name="Picture 14">
            <a:extLst>
              <a:ext uri="{FF2B5EF4-FFF2-40B4-BE49-F238E27FC236}">
                <a16:creationId xmlns:a16="http://schemas.microsoft.com/office/drawing/2014/main" id="{5CADABB8-BC4C-892E-0BBE-7436C1F38AE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73927" y="28579832"/>
            <a:ext cx="2632766"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2" name="Picture 16">
            <a:extLst>
              <a:ext uri="{FF2B5EF4-FFF2-40B4-BE49-F238E27FC236}">
                <a16:creationId xmlns:a16="http://schemas.microsoft.com/office/drawing/2014/main" id="{88470C91-C127-1B4D-663E-E026EC08F6C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b="6413"/>
          <a:stretch>
            <a:fillRect/>
          </a:stretch>
        </p:blipFill>
        <p:spPr bwMode="auto">
          <a:xfrm>
            <a:off x="2301192" y="17402403"/>
            <a:ext cx="6385608" cy="7002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3" name="TextBox 16">
            <a:extLst>
              <a:ext uri="{FF2B5EF4-FFF2-40B4-BE49-F238E27FC236}">
                <a16:creationId xmlns:a16="http://schemas.microsoft.com/office/drawing/2014/main" id="{F9CFE140-D7E7-61C3-7458-2DB7418CF3EC}"/>
              </a:ext>
            </a:extLst>
          </p:cNvPr>
          <p:cNvSpPr txBox="1">
            <a:spLocks noChangeArrowheads="1"/>
          </p:cNvSpPr>
          <p:nvPr/>
        </p:nvSpPr>
        <p:spPr bwMode="auto">
          <a:xfrm>
            <a:off x="68488" y="6035444"/>
            <a:ext cx="10693226" cy="456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300">
                <a:solidFill>
                  <a:schemeClr val="tx1"/>
                </a:solidFill>
                <a:latin typeface="Times New Roman" panose="02020603050405020304" pitchFamily="18" charset="0"/>
                <a:ea typeface="MS PGothic" panose="020B0600070205080204" pitchFamily="34" charset="-128"/>
              </a:defRPr>
            </a:lvl1pPr>
            <a:lvl2pPr marL="742950" indent="-285750">
              <a:defRPr sz="2300">
                <a:solidFill>
                  <a:schemeClr val="tx1"/>
                </a:solidFill>
                <a:latin typeface="Times New Roman" panose="02020603050405020304" pitchFamily="18" charset="0"/>
                <a:ea typeface="MS PGothic" panose="020B0600070205080204" pitchFamily="34" charset="-128"/>
              </a:defRPr>
            </a:lvl2pPr>
            <a:lvl3pPr marL="1143000" indent="-228600">
              <a:defRPr sz="2300">
                <a:solidFill>
                  <a:schemeClr val="tx1"/>
                </a:solidFill>
                <a:latin typeface="Times New Roman" panose="02020603050405020304" pitchFamily="18" charset="0"/>
                <a:ea typeface="MS PGothic" panose="020B0600070205080204" pitchFamily="34" charset="-128"/>
              </a:defRPr>
            </a:lvl3pPr>
            <a:lvl4pPr marL="1600200" indent="-228600">
              <a:defRPr sz="2300">
                <a:solidFill>
                  <a:schemeClr val="tx1"/>
                </a:solidFill>
                <a:latin typeface="Times New Roman" panose="02020603050405020304" pitchFamily="18" charset="0"/>
                <a:ea typeface="MS PGothic" panose="020B0600070205080204" pitchFamily="34" charset="-128"/>
              </a:defRPr>
            </a:lvl4pPr>
            <a:lvl5pPr marL="2057400" indent="-228600">
              <a:defRPr sz="23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3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3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3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300">
                <a:solidFill>
                  <a:schemeClr val="tx1"/>
                </a:solidFill>
                <a:latin typeface="Times New Roman" panose="02020603050405020304" pitchFamily="18" charset="0"/>
                <a:ea typeface="MS PGothic" panose="020B0600070205080204" pitchFamily="34" charset="-128"/>
              </a:defRPr>
            </a:lvl9pPr>
          </a:lstStyle>
          <a:p>
            <a:r>
              <a:rPr lang="en-US" altLang="en-US" sz="3200" dirty="0">
                <a:solidFill>
                  <a:srgbClr val="FFFF00"/>
                </a:solidFill>
                <a:latin typeface="Arial" panose="020B0604020202020204" pitchFamily="34" charset="0"/>
                <a:cs typeface="Arial" panose="020B0604020202020204" pitchFamily="34" charset="0"/>
              </a:rPr>
              <a:t>Jet Propulsion Laboratory is partnering with California State University - Los Angeles, College of Engineering, Computer Science, and Technology to build an interface between Moon Trek and telescopes amateur astronomers use to look at the Moon. When images from the telescope are routed to a laptop or a smartphone they will be annotated with names of lunar features and landmarks, local temperature, chemical makeup of </a:t>
            </a:r>
            <a:r>
              <a:rPr lang="en-US" altLang="en-US" sz="3200">
                <a:solidFill>
                  <a:srgbClr val="FFFF00"/>
                </a:solidFill>
                <a:latin typeface="Arial" panose="020B0604020202020204" pitchFamily="34" charset="0"/>
                <a:cs typeface="Arial" panose="020B0604020202020204" pitchFamily="34" charset="0"/>
              </a:rPr>
              <a:t>the soil or </a:t>
            </a:r>
            <a:r>
              <a:rPr lang="en-US" altLang="en-US" sz="3200" dirty="0">
                <a:solidFill>
                  <a:srgbClr val="FFFF00"/>
                </a:solidFill>
                <a:latin typeface="Arial" panose="020B0604020202020204" pitchFamily="34" charset="0"/>
                <a:cs typeface="Arial" panose="020B0604020202020204" pitchFamily="34" charset="0"/>
              </a:rPr>
              <a:t>any available information the astronomer chooses.</a:t>
            </a:r>
          </a:p>
        </p:txBody>
      </p:sp>
      <p:sp>
        <p:nvSpPr>
          <p:cNvPr id="18" name="TextBox 17">
            <a:extLst>
              <a:ext uri="{FF2B5EF4-FFF2-40B4-BE49-F238E27FC236}">
                <a16:creationId xmlns:a16="http://schemas.microsoft.com/office/drawing/2014/main" id="{7C47B9BD-059C-57F2-4C09-D374CEA5D082}"/>
              </a:ext>
            </a:extLst>
          </p:cNvPr>
          <p:cNvSpPr txBox="1"/>
          <p:nvPr/>
        </p:nvSpPr>
        <p:spPr>
          <a:xfrm>
            <a:off x="0" y="24482760"/>
            <a:ext cx="10769600" cy="1016000"/>
          </a:xfrm>
          <a:prstGeom prst="rect">
            <a:avLst/>
          </a:prstGeom>
          <a:solidFill>
            <a:srgbClr val="0B3D91"/>
          </a:solidFill>
        </p:spPr>
        <p:txBody>
          <a:bodyPr wrap="square">
            <a:spAutoFit/>
          </a:bodyPr>
          <a:lstStyle/>
          <a:p>
            <a:pPr algn="ctr">
              <a:defRPr/>
            </a:pPr>
            <a:r>
              <a:rPr lang="en-US" sz="6000" b="1" dirty="0">
                <a:solidFill>
                  <a:srgbClr val="FFFF00"/>
                </a:solidFill>
                <a:latin typeface="Arial" panose="020B0604020202020204" pitchFamily="34" charset="0"/>
                <a:cs typeface="Arial" panose="020B0604020202020204" pitchFamily="34" charset="0"/>
              </a:rPr>
              <a:t>GOALS</a:t>
            </a:r>
          </a:p>
        </p:txBody>
      </p:sp>
      <p:sp>
        <p:nvSpPr>
          <p:cNvPr id="4115" name="TextBox 19">
            <a:extLst>
              <a:ext uri="{FF2B5EF4-FFF2-40B4-BE49-F238E27FC236}">
                <a16:creationId xmlns:a16="http://schemas.microsoft.com/office/drawing/2014/main" id="{8E78F485-B263-E5E9-A504-FFB9198BAD8D}"/>
              </a:ext>
            </a:extLst>
          </p:cNvPr>
          <p:cNvSpPr txBox="1">
            <a:spLocks noChangeArrowheads="1"/>
          </p:cNvSpPr>
          <p:nvPr/>
        </p:nvSpPr>
        <p:spPr bwMode="auto">
          <a:xfrm>
            <a:off x="109196" y="25402801"/>
            <a:ext cx="107696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marL="342900" indent="-342900">
              <a:defRPr sz="2300">
                <a:solidFill>
                  <a:schemeClr val="tx1"/>
                </a:solidFill>
                <a:latin typeface="Times New Roman" panose="02020603050405020304" pitchFamily="18" charset="0"/>
                <a:ea typeface="MS PGothic" panose="020B0600070205080204" pitchFamily="34" charset="-128"/>
              </a:defRPr>
            </a:lvl1pPr>
            <a:lvl2pPr marL="742950" indent="-285750">
              <a:defRPr sz="2300">
                <a:solidFill>
                  <a:schemeClr val="tx1"/>
                </a:solidFill>
                <a:latin typeface="Times New Roman" panose="02020603050405020304" pitchFamily="18" charset="0"/>
                <a:ea typeface="MS PGothic" panose="020B0600070205080204" pitchFamily="34" charset="-128"/>
              </a:defRPr>
            </a:lvl2pPr>
            <a:lvl3pPr marL="1143000" indent="-228600">
              <a:defRPr sz="2300">
                <a:solidFill>
                  <a:schemeClr val="tx1"/>
                </a:solidFill>
                <a:latin typeface="Times New Roman" panose="02020603050405020304" pitchFamily="18" charset="0"/>
                <a:ea typeface="MS PGothic" panose="020B0600070205080204" pitchFamily="34" charset="-128"/>
              </a:defRPr>
            </a:lvl3pPr>
            <a:lvl4pPr marL="1600200" indent="-228600">
              <a:defRPr sz="2300">
                <a:solidFill>
                  <a:schemeClr val="tx1"/>
                </a:solidFill>
                <a:latin typeface="Times New Roman" panose="02020603050405020304" pitchFamily="18" charset="0"/>
                <a:ea typeface="MS PGothic" panose="020B0600070205080204" pitchFamily="34" charset="-128"/>
              </a:defRPr>
            </a:lvl4pPr>
            <a:lvl5pPr marL="2057400" indent="-228600">
              <a:defRPr sz="23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3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3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3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300">
                <a:solidFill>
                  <a:schemeClr val="tx1"/>
                </a:solidFill>
                <a:latin typeface="Times New Roman" panose="02020603050405020304" pitchFamily="18" charset="0"/>
                <a:ea typeface="MS PGothic" panose="020B0600070205080204" pitchFamily="34" charset="-128"/>
              </a:defRPr>
            </a:lvl9pPr>
          </a:lstStyle>
          <a:p>
            <a:pPr>
              <a:buFont typeface="Arial" panose="020B0604020202020204" pitchFamily="34" charset="0"/>
              <a:buChar char="•"/>
            </a:pPr>
            <a:r>
              <a:rPr lang="en-US" altLang="en-US" sz="3200" dirty="0">
                <a:solidFill>
                  <a:srgbClr val="FFFF00"/>
                </a:solidFill>
                <a:latin typeface="Arial"/>
                <a:ea typeface="MS PGothic"/>
                <a:cs typeface="Arial"/>
              </a:rPr>
              <a:t>3D model of the Earth, Moon, and Sun</a:t>
            </a:r>
          </a:p>
          <a:p>
            <a:pPr>
              <a:buFont typeface="Arial" panose="020B0604020202020204" pitchFamily="34" charset="0"/>
              <a:buChar char="•"/>
            </a:pPr>
            <a:r>
              <a:rPr lang="en-US" altLang="en-US" sz="3200" dirty="0">
                <a:solidFill>
                  <a:srgbClr val="FFFF00"/>
                </a:solidFill>
                <a:latin typeface="Arial"/>
                <a:ea typeface="MS PGothic"/>
                <a:cs typeface="Arial"/>
              </a:rPr>
              <a:t>Context aware registration</a:t>
            </a:r>
          </a:p>
          <a:p>
            <a:pPr>
              <a:buFont typeface="Arial" panose="020B0604020202020204" pitchFamily="34" charset="0"/>
              <a:buChar char="•"/>
            </a:pPr>
            <a:r>
              <a:rPr lang="en-US" altLang="en-US" sz="3200" dirty="0">
                <a:solidFill>
                  <a:srgbClr val="FFFF00"/>
                </a:solidFill>
                <a:latin typeface="Arial"/>
                <a:ea typeface="MS PGothic"/>
                <a:cs typeface="Arial"/>
              </a:rPr>
              <a:t>Correct overlay positioning</a:t>
            </a:r>
            <a:endParaRPr lang="en-US" altLang="en-US" sz="3200" dirty="0">
              <a:solidFill>
                <a:srgbClr val="FFFF00"/>
              </a:solidFill>
              <a:latin typeface="Arial" panose="020B0604020202020204" pitchFamily="34" charset="0"/>
              <a:cs typeface="Arial" panose="020B0604020202020204" pitchFamily="34" charset="0"/>
            </a:endParaRPr>
          </a:p>
          <a:p>
            <a:pPr>
              <a:buFont typeface="Arial" panose="020B0604020202020204" pitchFamily="34" charset="0"/>
              <a:buChar char="•"/>
            </a:pPr>
            <a:r>
              <a:rPr lang="en-US" altLang="en-US" sz="3200" dirty="0">
                <a:solidFill>
                  <a:srgbClr val="FFFF00"/>
                </a:solidFill>
                <a:latin typeface="Arial"/>
                <a:ea typeface="MS PGothic"/>
                <a:cs typeface="Arial"/>
              </a:rPr>
              <a:t>Create database of images to test registration model</a:t>
            </a:r>
            <a:endParaRPr lang="en-US" altLang="en-US" sz="3200" dirty="0">
              <a:solidFill>
                <a:srgbClr val="FFFF00"/>
              </a:solidFill>
              <a:latin typeface="Arial" panose="020B0604020202020204" pitchFamily="34" charset="0"/>
              <a:cs typeface="Arial" panose="020B0604020202020204" pitchFamily="34" charset="0"/>
            </a:endParaRPr>
          </a:p>
        </p:txBody>
      </p:sp>
      <p:pic>
        <p:nvPicPr>
          <p:cNvPr id="4116" name="Picture 22" descr="Express.js Blog Engine - The Best Blog Engine for Express.js">
            <a:extLst>
              <a:ext uri="{FF2B5EF4-FFF2-40B4-BE49-F238E27FC236}">
                <a16:creationId xmlns:a16="http://schemas.microsoft.com/office/drawing/2014/main" id="{20BD1200-654F-BF18-31C2-220610A98CC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632829" y="28575064"/>
            <a:ext cx="4991738" cy="1362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7" name="AutoShape 26" descr="How to Build Microservices with Node.js">
            <a:extLst>
              <a:ext uri="{FF2B5EF4-FFF2-40B4-BE49-F238E27FC236}">
                <a16:creationId xmlns:a16="http://schemas.microsoft.com/office/drawing/2014/main" id="{2BB91C03-37C7-6C9E-F038-C260D636111B}"/>
              </a:ext>
            </a:extLst>
          </p:cNvPr>
          <p:cNvSpPr>
            <a:spLocks noChangeAspect="1" noChangeArrowheads="1"/>
          </p:cNvSpPr>
          <p:nvPr/>
        </p:nvSpPr>
        <p:spPr bwMode="auto">
          <a:xfrm>
            <a:off x="10363200" y="15849600"/>
            <a:ext cx="4648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New Roman" panose="02020603050405020304" pitchFamily="18" charset="0"/>
                <a:ea typeface="MS PGothic" panose="020B0600070205080204" pitchFamily="34" charset="-128"/>
              </a:defRPr>
            </a:lvl1pPr>
            <a:lvl2pPr marL="742950" indent="-285750">
              <a:defRPr sz="2300">
                <a:solidFill>
                  <a:schemeClr val="tx1"/>
                </a:solidFill>
                <a:latin typeface="Times New Roman" panose="02020603050405020304" pitchFamily="18" charset="0"/>
                <a:ea typeface="MS PGothic" panose="020B0600070205080204" pitchFamily="34" charset="-128"/>
              </a:defRPr>
            </a:lvl2pPr>
            <a:lvl3pPr marL="1143000" indent="-228600">
              <a:defRPr sz="2300">
                <a:solidFill>
                  <a:schemeClr val="tx1"/>
                </a:solidFill>
                <a:latin typeface="Times New Roman" panose="02020603050405020304" pitchFamily="18" charset="0"/>
                <a:ea typeface="MS PGothic" panose="020B0600070205080204" pitchFamily="34" charset="-128"/>
              </a:defRPr>
            </a:lvl3pPr>
            <a:lvl4pPr marL="1600200" indent="-228600">
              <a:defRPr sz="2300">
                <a:solidFill>
                  <a:schemeClr val="tx1"/>
                </a:solidFill>
                <a:latin typeface="Times New Roman" panose="02020603050405020304" pitchFamily="18" charset="0"/>
                <a:ea typeface="MS PGothic" panose="020B0600070205080204" pitchFamily="34" charset="-128"/>
              </a:defRPr>
            </a:lvl4pPr>
            <a:lvl5pPr marL="2057400" indent="-228600">
              <a:defRPr sz="23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3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3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3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3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4118" name="AutoShape 28" descr="Node.js">
            <a:extLst>
              <a:ext uri="{FF2B5EF4-FFF2-40B4-BE49-F238E27FC236}">
                <a16:creationId xmlns:a16="http://schemas.microsoft.com/office/drawing/2014/main" id="{4868D30A-864F-1559-C069-35DC69478E62}"/>
              </a:ext>
            </a:extLst>
          </p:cNvPr>
          <p:cNvSpPr>
            <a:spLocks noChangeAspect="1" noChangeArrowheads="1"/>
          </p:cNvSpPr>
          <p:nvPr/>
        </p:nvSpPr>
        <p:spPr bwMode="auto">
          <a:xfrm>
            <a:off x="10363200" y="15849600"/>
            <a:ext cx="37338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Times New Roman" panose="02020603050405020304" pitchFamily="18" charset="0"/>
                <a:ea typeface="MS PGothic" panose="020B0600070205080204" pitchFamily="34" charset="-128"/>
              </a:defRPr>
            </a:lvl1pPr>
            <a:lvl2pPr marL="742950" indent="-285750">
              <a:defRPr sz="2300">
                <a:solidFill>
                  <a:schemeClr val="tx1"/>
                </a:solidFill>
                <a:latin typeface="Times New Roman" panose="02020603050405020304" pitchFamily="18" charset="0"/>
                <a:ea typeface="MS PGothic" panose="020B0600070205080204" pitchFamily="34" charset="-128"/>
              </a:defRPr>
            </a:lvl2pPr>
            <a:lvl3pPr marL="1143000" indent="-228600">
              <a:defRPr sz="2300">
                <a:solidFill>
                  <a:schemeClr val="tx1"/>
                </a:solidFill>
                <a:latin typeface="Times New Roman" panose="02020603050405020304" pitchFamily="18" charset="0"/>
                <a:ea typeface="MS PGothic" panose="020B0600070205080204" pitchFamily="34" charset="-128"/>
              </a:defRPr>
            </a:lvl3pPr>
            <a:lvl4pPr marL="1600200" indent="-228600">
              <a:defRPr sz="2300">
                <a:solidFill>
                  <a:schemeClr val="tx1"/>
                </a:solidFill>
                <a:latin typeface="Times New Roman" panose="02020603050405020304" pitchFamily="18" charset="0"/>
                <a:ea typeface="MS PGothic" panose="020B0600070205080204" pitchFamily="34" charset="-128"/>
              </a:defRPr>
            </a:lvl4pPr>
            <a:lvl5pPr marL="2057400" indent="-228600">
              <a:defRPr sz="23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3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3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3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300">
                <a:solidFill>
                  <a:schemeClr val="tx1"/>
                </a:solidFill>
                <a:latin typeface="Times New Roman" panose="02020603050405020304" pitchFamily="18" charset="0"/>
                <a:ea typeface="MS PGothic" panose="020B0600070205080204" pitchFamily="34" charset="-128"/>
              </a:defRPr>
            </a:lvl9pPr>
          </a:lstStyle>
          <a:p>
            <a:endParaRPr lang="en-US" altLang="en-US"/>
          </a:p>
        </p:txBody>
      </p:sp>
      <p:pic>
        <p:nvPicPr>
          <p:cNvPr id="4119" name="Picture 30">
            <a:extLst>
              <a:ext uri="{FF2B5EF4-FFF2-40B4-BE49-F238E27FC236}">
                <a16:creationId xmlns:a16="http://schemas.microsoft.com/office/drawing/2014/main" id="{C31DA89E-85AF-FD24-0D9A-66F996CFE3B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14894" r="19266"/>
          <a:stretch>
            <a:fillRect/>
          </a:stretch>
        </p:blipFill>
        <p:spPr bwMode="auto">
          <a:xfrm>
            <a:off x="17667186" y="28561166"/>
            <a:ext cx="3312526" cy="2902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1" name="Picture 2">
            <a:extLst>
              <a:ext uri="{FF2B5EF4-FFF2-40B4-BE49-F238E27FC236}">
                <a16:creationId xmlns:a16="http://schemas.microsoft.com/office/drawing/2014/main" id="{708D7077-2C59-312B-8114-B56E3032C0C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287125" y="17602583"/>
            <a:ext cx="9458505" cy="4848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2" name="Picture 36">
            <a:extLst>
              <a:ext uri="{FF2B5EF4-FFF2-40B4-BE49-F238E27FC236}">
                <a16:creationId xmlns:a16="http://schemas.microsoft.com/office/drawing/2014/main" id="{F51B2007-BE3C-02FD-0440-3DD57D6549F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328041" y="14617825"/>
            <a:ext cx="9447880" cy="2358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3" name="Picture 40">
            <a:extLst>
              <a:ext uri="{FF2B5EF4-FFF2-40B4-BE49-F238E27FC236}">
                <a16:creationId xmlns:a16="http://schemas.microsoft.com/office/drawing/2014/main" id="{1BA048BC-B460-5783-4917-F36FA78E5E1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332975" y="22717484"/>
            <a:ext cx="9474021" cy="423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4" name="Picture 5">
            <a:extLst>
              <a:ext uri="{FF2B5EF4-FFF2-40B4-BE49-F238E27FC236}">
                <a16:creationId xmlns:a16="http://schemas.microsoft.com/office/drawing/2014/main" id="{6E4C7D56-97E7-79F9-5F7B-E41121FD484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332975" y="11878240"/>
            <a:ext cx="5762491" cy="2215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a:extLst>
              <a:ext uri="{FF2B5EF4-FFF2-40B4-BE49-F238E27FC236}">
                <a16:creationId xmlns:a16="http://schemas.microsoft.com/office/drawing/2014/main" id="{62CA8AA7-9A3B-1780-9513-DDD3DEBEB804}"/>
              </a:ext>
            </a:extLst>
          </p:cNvPr>
          <p:cNvSpPr txBox="1"/>
          <p:nvPr/>
        </p:nvSpPr>
        <p:spPr>
          <a:xfrm>
            <a:off x="11328041" y="5179486"/>
            <a:ext cx="8406828" cy="646331"/>
          </a:xfrm>
          <a:prstGeom prst="rect">
            <a:avLst/>
          </a:prstGeom>
          <a:noFill/>
        </p:spPr>
        <p:txBody>
          <a:bodyPr wrap="square" lIns="91440" tIns="45720" rIns="91440" bIns="45720" anchor="t">
            <a:spAutoFit/>
          </a:bodyPr>
          <a:lstStyle/>
          <a:p>
            <a:pPr>
              <a:defRPr/>
            </a:pPr>
            <a:r>
              <a:rPr lang="en-US" sz="3600" b="1" dirty="0">
                <a:solidFill>
                  <a:srgbClr val="FFFF00"/>
                </a:solidFill>
                <a:latin typeface="Arial"/>
                <a:ea typeface="MS PGothic"/>
                <a:cs typeface="Arial"/>
              </a:rPr>
              <a:t>3D Model</a:t>
            </a:r>
            <a:endParaRPr lang="en-US" sz="2800" b="1" dirty="0">
              <a:solidFill>
                <a:srgbClr val="FFFF00"/>
              </a:solidFill>
              <a:latin typeface="Arial"/>
              <a:cs typeface="Arial"/>
            </a:endParaRPr>
          </a:p>
        </p:txBody>
      </p:sp>
      <p:pic>
        <p:nvPicPr>
          <p:cNvPr id="4127" name="Picture 25">
            <a:extLst>
              <a:ext uri="{FF2B5EF4-FFF2-40B4-BE49-F238E27FC236}">
                <a16:creationId xmlns:a16="http://schemas.microsoft.com/office/drawing/2014/main" id="{D2D57504-7F7D-C884-E3DC-0E2C860EE1D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323775" y="5882414"/>
            <a:ext cx="8410575" cy="374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21D3F23-BF1B-A2EA-B952-08D5C5517A25}"/>
              </a:ext>
            </a:extLst>
          </p:cNvPr>
          <p:cNvSpPr txBox="1"/>
          <p:nvPr/>
        </p:nvSpPr>
        <p:spPr>
          <a:xfrm>
            <a:off x="11280362" y="17017808"/>
            <a:ext cx="946526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err="1">
                <a:solidFill>
                  <a:srgbClr val="FFFF00"/>
                </a:solidFill>
                <a:latin typeface="Arial" panose="020B0604020202020204" pitchFamily="34" charset="0"/>
                <a:ea typeface="MS PGothic"/>
                <a:cs typeface="Arial" panose="020B0604020202020204" pitchFamily="34" charset="0"/>
              </a:rPr>
              <a:t>YourMoon</a:t>
            </a:r>
            <a:r>
              <a:rPr lang="en-US" sz="3200" dirty="0">
                <a:solidFill>
                  <a:srgbClr val="FFFF00"/>
                </a:solidFill>
                <a:latin typeface="Arial" panose="020B0604020202020204" pitchFamily="34" charset="0"/>
                <a:ea typeface="MS PGothic"/>
                <a:cs typeface="Arial" panose="020B0604020202020204" pitchFamily="34" charset="0"/>
              </a:rPr>
              <a:t>: Database of test images</a:t>
            </a:r>
            <a:endParaRPr lang="en-US" sz="3200" dirty="0">
              <a:solidFill>
                <a:srgbClr val="FFFF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A936F7E6-7A11-821F-AAC6-C1CDA35BE2E8}"/>
              </a:ext>
            </a:extLst>
          </p:cNvPr>
          <p:cNvSpPr txBox="1"/>
          <p:nvPr/>
        </p:nvSpPr>
        <p:spPr>
          <a:xfrm>
            <a:off x="17232476" y="10598354"/>
            <a:ext cx="3526203"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solidFill>
                  <a:srgbClr val="FFFF00"/>
                </a:solidFill>
                <a:latin typeface="Arial"/>
                <a:ea typeface="MS PGothic"/>
                <a:cs typeface="Times New Roman"/>
              </a:rPr>
              <a:t>Without context</a:t>
            </a:r>
            <a:endParaRPr lang="en-US" sz="3600" dirty="0">
              <a:solidFill>
                <a:srgbClr val="FFFF00"/>
              </a:solidFill>
              <a:latin typeface="Arial"/>
              <a:cs typeface="Times New Roman"/>
            </a:endParaRPr>
          </a:p>
          <a:p>
            <a:endParaRPr lang="en-US" sz="3600" dirty="0">
              <a:solidFill>
                <a:srgbClr val="FFFF00"/>
              </a:solidFill>
              <a:latin typeface="Arial"/>
              <a:cs typeface="Times New Roman"/>
            </a:endParaRPr>
          </a:p>
          <a:p>
            <a:endParaRPr lang="en-US" sz="3600" dirty="0">
              <a:solidFill>
                <a:srgbClr val="FFFF00"/>
              </a:solidFill>
              <a:latin typeface="Arial"/>
              <a:cs typeface="Times New Roman"/>
            </a:endParaRPr>
          </a:p>
          <a:p>
            <a:endParaRPr lang="en-US" sz="3600" dirty="0">
              <a:solidFill>
                <a:srgbClr val="FFFF00"/>
              </a:solidFill>
              <a:latin typeface="Arial"/>
              <a:cs typeface="Times New Roman"/>
            </a:endParaRPr>
          </a:p>
          <a:p>
            <a:r>
              <a:rPr lang="en-US" sz="3600" dirty="0">
                <a:solidFill>
                  <a:srgbClr val="FFFF00"/>
                </a:solidFill>
                <a:latin typeface="Arial"/>
                <a:ea typeface="MS PGothic"/>
                <a:cs typeface="Times New Roman"/>
              </a:rPr>
              <a:t>With context</a:t>
            </a:r>
            <a:endParaRPr lang="en-US" sz="3600" dirty="0">
              <a:solidFill>
                <a:srgbClr val="FFFF00"/>
              </a:solidFill>
              <a:latin typeface="Arial"/>
              <a:cs typeface="Times New Roman"/>
            </a:endParaRPr>
          </a:p>
        </p:txBody>
      </p:sp>
      <p:sp>
        <p:nvSpPr>
          <p:cNvPr id="4" name="TextBox 3">
            <a:extLst>
              <a:ext uri="{FF2B5EF4-FFF2-40B4-BE49-F238E27FC236}">
                <a16:creationId xmlns:a16="http://schemas.microsoft.com/office/drawing/2014/main" id="{E482DE6A-12FA-99D9-233C-DE43AE9DF8BE}"/>
              </a:ext>
            </a:extLst>
          </p:cNvPr>
          <p:cNvSpPr txBox="1"/>
          <p:nvPr/>
        </p:nvSpPr>
        <p:spPr>
          <a:xfrm>
            <a:off x="11280362" y="14158868"/>
            <a:ext cx="9484539" cy="4462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FFFF00"/>
                </a:solidFill>
                <a:latin typeface="Times New Roman"/>
                <a:ea typeface="MS PGothic"/>
                <a:cs typeface="Times New Roman"/>
              </a:rPr>
              <a:t>      </a:t>
            </a:r>
            <a:r>
              <a:rPr lang="en-US" sz="2000" dirty="0">
                <a:solidFill>
                  <a:srgbClr val="FFFF00"/>
                </a:solidFill>
                <a:latin typeface="Arial"/>
                <a:ea typeface="MS PGothic"/>
                <a:cs typeface="Times New Roman"/>
              </a:rPr>
              <a:t>User Image           Generated Image       Rotated Image         Overlaid Image</a:t>
            </a:r>
          </a:p>
        </p:txBody>
      </p:sp>
      <p:pic>
        <p:nvPicPr>
          <p:cNvPr id="7" name="Picture 6">
            <a:extLst>
              <a:ext uri="{FF2B5EF4-FFF2-40B4-BE49-F238E27FC236}">
                <a16:creationId xmlns:a16="http://schemas.microsoft.com/office/drawing/2014/main" id="{315ACFDD-705B-9958-1EC3-D22B315ADF36}"/>
              </a:ext>
            </a:extLst>
          </p:cNvPr>
          <p:cNvPicPr>
            <a:picLocks noChangeAspect="1"/>
          </p:cNvPicPr>
          <p:nvPr/>
        </p:nvPicPr>
        <p:blipFill>
          <a:blip r:embed="rId17"/>
          <a:stretch>
            <a:fillRect/>
          </a:stretch>
        </p:blipFill>
        <p:spPr>
          <a:xfrm>
            <a:off x="11331579" y="9732819"/>
            <a:ext cx="5763922" cy="2201462"/>
          </a:xfrm>
          <a:prstGeom prst="rect">
            <a:avLst/>
          </a:prstGeom>
        </p:spPr>
      </p:pic>
      <p:pic>
        <p:nvPicPr>
          <p:cNvPr id="20" name="Picture 19">
            <a:extLst>
              <a:ext uri="{FF2B5EF4-FFF2-40B4-BE49-F238E27FC236}">
                <a16:creationId xmlns:a16="http://schemas.microsoft.com/office/drawing/2014/main" id="{CC19059B-B6AA-FC00-E611-3C7C0E25576C}"/>
              </a:ext>
            </a:extLst>
          </p:cNvPr>
          <p:cNvPicPr>
            <a:picLocks noChangeAspect="1"/>
          </p:cNvPicPr>
          <p:nvPr/>
        </p:nvPicPr>
        <p:blipFill>
          <a:blip r:embed="rId18"/>
          <a:stretch>
            <a:fillRect/>
          </a:stretch>
        </p:blipFill>
        <p:spPr>
          <a:xfrm>
            <a:off x="8460673" y="28580888"/>
            <a:ext cx="4129522" cy="2883097"/>
          </a:xfrm>
          <a:prstGeom prst="rect">
            <a:avLst/>
          </a:prstGeom>
        </p:spPr>
      </p:pic>
      <p:pic>
        <p:nvPicPr>
          <p:cNvPr id="8" name="Picture 7">
            <a:extLst>
              <a:ext uri="{FF2B5EF4-FFF2-40B4-BE49-F238E27FC236}">
                <a16:creationId xmlns:a16="http://schemas.microsoft.com/office/drawing/2014/main" id="{CA93A043-0628-6775-B7A7-5F611B87574B}"/>
              </a:ext>
            </a:extLst>
          </p:cNvPr>
          <p:cNvPicPr>
            <a:picLocks noChangeAspect="1"/>
          </p:cNvPicPr>
          <p:nvPr/>
        </p:nvPicPr>
        <p:blipFill>
          <a:blip r:embed="rId19"/>
          <a:stretch>
            <a:fillRect/>
          </a:stretch>
        </p:blipFill>
        <p:spPr>
          <a:xfrm>
            <a:off x="18417420" y="14617825"/>
            <a:ext cx="2358501" cy="2358501"/>
          </a:xfrm>
          <a:prstGeom prst="rect">
            <a:avLst/>
          </a:prstGeom>
        </p:spPr>
      </p:pic>
    </p:spTree>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884238" rtl="0" eaLnBrk="1" fontAlgn="base" latinLnBrk="0" hangingPunct="1">
          <a:lnSpc>
            <a:spcPct val="100000"/>
          </a:lnSpc>
          <a:spcBef>
            <a:spcPct val="0"/>
          </a:spcBef>
          <a:spcAft>
            <a:spcPct val="0"/>
          </a:spcAft>
          <a:buClrTx/>
          <a:buSzTx/>
          <a:buFontTx/>
          <a:buNone/>
          <a:tabLst/>
          <a:defRPr kumimoji="0" lang="en-US" sz="23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884238" rtl="0" eaLnBrk="1" fontAlgn="base" latinLnBrk="0" hangingPunct="1">
          <a:lnSpc>
            <a:spcPct val="100000"/>
          </a:lnSpc>
          <a:spcBef>
            <a:spcPct val="0"/>
          </a:spcBef>
          <a:spcAft>
            <a:spcPct val="0"/>
          </a:spcAft>
          <a:buClrTx/>
          <a:buSzTx/>
          <a:buFontTx/>
          <a:buNone/>
          <a:tabLst/>
          <a:defRPr kumimoji="0" lang="en-US" sz="23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2E0B254566C414B9B71734FC4034D61" ma:contentTypeVersion="2" ma:contentTypeDescription="Create a new document." ma:contentTypeScope="" ma:versionID="709af5cf7c6b72f6aab574ae9581f08b">
  <xsd:schema xmlns:xsd="http://www.w3.org/2001/XMLSchema" xmlns:xs="http://www.w3.org/2001/XMLSchema" xmlns:p="http://schemas.microsoft.com/office/2006/metadata/properties" xmlns:ns3="30f88fc1-d8c9-48bb-ad99-26e720e06b64" targetNamespace="http://schemas.microsoft.com/office/2006/metadata/properties" ma:root="true" ma:fieldsID="a97f6cc08cbd6da65ce5815befba3adb" ns3:_="">
    <xsd:import namespace="30f88fc1-d8c9-48bb-ad99-26e720e06b64"/>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f88fc1-d8c9-48bb-ad99-26e720e06b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65C2C12-5F7C-4AC5-9ED1-5F9FFE43850A}">
  <ds:schemaRefs>
    <ds:schemaRef ds:uri="http://schemas.microsoft.com/office/2006/metadata/contentType"/>
    <ds:schemaRef ds:uri="http://schemas.microsoft.com/office/2006/metadata/properties/metaAttributes"/>
    <ds:schemaRef ds:uri="http://www.w3.org/2000/xmlns/"/>
    <ds:schemaRef ds:uri="http://www.w3.org/2001/XMLSchema"/>
    <ds:schemaRef ds:uri="30f88fc1-d8c9-48bb-ad99-26e720e06b64"/>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FEDD643-4C81-4528-AFFD-82189868A08C}">
  <ds:schemaRefs>
    <ds:schemaRef ds:uri="http://schemas.microsoft.com/office/2006/metadata/properties"/>
    <ds:schemaRef ds:uri="http://www.w3.org/2000/xmlns/"/>
    <ds:schemaRef ds:uri="http://schemas.microsoft.com/office/infopath/2007/PartnerControls"/>
  </ds:schemaRefs>
</ds:datastoreItem>
</file>

<file path=customXml/itemProps3.xml><?xml version="1.0" encoding="utf-8"?>
<ds:datastoreItem xmlns:ds="http://schemas.openxmlformats.org/officeDocument/2006/customXml" ds:itemID="{5A83CBD9-8EF8-4766-9068-ACA64228984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10886</TotalTime>
  <Words>308</Words>
  <Application>Microsoft Office PowerPoint</Application>
  <PresentationFormat>Custom</PresentationFormat>
  <Paragraphs>23</Paragraphs>
  <Slides>1</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vt:i4>
      </vt:variant>
    </vt:vector>
  </HeadingPairs>
  <TitlesOfParts>
    <vt:vector size="4" baseType="lpstr">
      <vt:lpstr>Arial</vt:lpstr>
      <vt:lpstr>Times New Roman</vt:lpstr>
      <vt:lpstr>Default Design</vt:lpstr>
      <vt:lpstr>JPL - MoonTrek Augmented Reality Team Members: Nadir Abdusemed, Jackson Bentley, Jesus Cruz, Youssef Elzein, Derek Guevara, Joe Hineno, Rich Ho, Owen Ramirez, Salman Sheikh, Alex Sherzai. Faculty Advisor: Weronika Cwir JPL Liaison: Natalie Gallegos, Shan Malhotra College of Engineering, Computer Science, and Technology California State University, Los Angeles</vt:lpstr>
    </vt:vector>
  </TitlesOfParts>
  <Company>UCI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Miniature Liquid Fuel-Film Combustor Trinh Pham Derek Dunn-Rankin and William A. Sirignano Department of Mechanical and Aerospace Engineering The Henry Samueli School of Engineering University of California, Irvine</dc:title>
  <dc:creator>lfa</dc:creator>
  <cp:lastModifiedBy>Cruz, Jesus M</cp:lastModifiedBy>
  <cp:revision>291</cp:revision>
  <dcterms:created xsi:type="dcterms:W3CDTF">2003-02-05T00:13:20Z</dcterms:created>
  <dcterms:modified xsi:type="dcterms:W3CDTF">2023-04-26T02:10:32Z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0x010100F2E0B254566C414B9B71734FC4034D61</vt:lpwstr>
  </property>
</Properties>
</file>