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Lato"/>
      <p:regular r:id="rId32"/>
      <p:bold r:id="rId33"/>
      <p:italic r:id="rId34"/>
      <p:boldItalic r:id="rId35"/>
    </p:embeddedFont>
    <p:embeddedFont>
      <p:font typeface="Gill Sans"/>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CA4E9E-53E0-4BD0-8D5A-BD0EB709BDB0}">
  <a:tblStyle styleId="{29CA4E9E-53E0-4BD0-8D5A-BD0EB709BDB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37" Type="http://schemas.openxmlformats.org/officeDocument/2006/relationships/font" Target="fonts/GillSans-bold.fntdata"/><Relationship Id="rId14" Type="http://schemas.openxmlformats.org/officeDocument/2006/relationships/slide" Target="slides/slide9.xml"/><Relationship Id="rId36" Type="http://schemas.openxmlformats.org/officeDocument/2006/relationships/font" Target="fonts/GillSan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3b31621538_19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3b31621538_19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23b31621538_19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b3162153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3b31621538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3b31621538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3b31621538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3b31621538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23b31621538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3b31621538_2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3b31621538_2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23b31621538_2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3b31621538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3b31621538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23b31621538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3b31621538_4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3b31621538_4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3b31621538_4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create screen is used for both creating and editing memories. The layout of the screen’s contents differ depending on the type of memory template that was selected. It is able to keep track of a variety of things entered by the user such as the given title</a:t>
            </a:r>
            <a:r>
              <a:rPr lang="en-US"/>
              <a:t>;</a:t>
            </a:r>
            <a:r>
              <a:rPr lang="en-US"/>
              <a:t> any categories that the memory belongs too</a:t>
            </a:r>
            <a:r>
              <a:rPr lang="en-US"/>
              <a:t>;</a:t>
            </a:r>
            <a:r>
              <a:rPr lang="en-US"/>
              <a:t> files</a:t>
            </a:r>
            <a:r>
              <a:rPr lang="en-US"/>
              <a:t>;</a:t>
            </a:r>
            <a:r>
              <a:rPr lang="en-US"/>
              <a:t> status of the memory such as pending, in progress, done; tags which are similar to hashtags where you can use them later to help find a group of memories; and date and time of when the memory was made as well as the date and time the user gives the memory like for example, if the user needed to remember an upcoming birthday and wrote it down in the app, the day and time of when they entered the birthday will be saved along with the actual birthday date. One other notable thing that can be saved is an emoji which can be used to associate a feeling or emotion to the memory. How often a memory should reoccur can also be saved which is especially useful if the memory is related to an event or a daily task like taking medications. Most memory templates have their own custom fields as well like the credit card template has some fields to enter in your credit/debit card information and the ToDo template lets you add in multiple tasks that you need to do along with a date for each task. Some of the more complicated fields that require the user to do more than just enter text have a sub screen that can pop out. For example, when entering a date, a calendar will pop up for selecting the date and for time, a clock will pop up.</a:t>
            </a:r>
            <a:endParaRPr/>
          </a:p>
        </p:txBody>
      </p:sp>
      <p:sp>
        <p:nvSpPr>
          <p:cNvPr id="307" name="Google Shape;30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265a6839ef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1265a6839ef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3b31621538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3b31621538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3b31621538_3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3f5edc8a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3f5edc8ae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3f5edc8ae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265a6839ef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265a6839ef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1265a6839ef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3b31621538_1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3b31621538_1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3b31621538_1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3b31621538_19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3b31621538_19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3b31621538_19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3b31621538_19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3b31621538_19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3b31621538_19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2231136" y="2638044"/>
            <a:ext cx="7729800" cy="310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8" name="Google Shape;18;p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1"/>
          <p:cNvSpPr txBox="1"/>
          <p:nvPr>
            <p:ph idx="1" type="body"/>
          </p:nvPr>
        </p:nvSpPr>
        <p:spPr>
          <a:xfrm rot="5400000">
            <a:off x="4545009" y="324172"/>
            <a:ext cx="3101983" cy="772972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77" name="Google Shape;77;p1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2"/>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2"/>
          <p:cNvSpPr txBox="1"/>
          <p:nvPr>
            <p:ph idx="1" type="body"/>
          </p:nvPr>
        </p:nvSpPr>
        <p:spPr>
          <a:xfrm rot="5400000">
            <a:off x="2838641" y="329756"/>
            <a:ext cx="4983480" cy="61984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83" name="Google Shape;83;p1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1581912" y="2638044"/>
            <a:ext cx="4271700" cy="310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24" name="Google Shape;24;p3"/>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25" name="Google Shape;25;p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 name="Shape 28"/>
        <p:cNvGrpSpPr/>
        <p:nvPr/>
      </p:nvGrpSpPr>
      <p:grpSpPr>
        <a:xfrm>
          <a:off x="0" y="0"/>
          <a:ext cx="0" cy="0"/>
          <a:chOff x="0" y="0"/>
          <a:chExt cx="0" cy="0"/>
        </a:xfrm>
      </p:grpSpPr>
      <p:sp>
        <p:nvSpPr>
          <p:cNvPr id="29" name="Google Shape;29;p4"/>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p:nvPr>
            <p:ph idx="2" type="pic"/>
          </p:nvPr>
        </p:nvSpPr>
        <p:spPr>
          <a:xfrm>
            <a:off x="6095999" y="0"/>
            <a:ext cx="6102097" cy="6858000"/>
          </a:xfrm>
          <a:prstGeom prst="rect">
            <a:avLst/>
          </a:prstGeom>
          <a:solidFill>
            <a:srgbClr val="BFBFBF"/>
          </a:solidFill>
          <a:ln>
            <a:noFill/>
          </a:ln>
        </p:spPr>
      </p:sp>
      <p:sp>
        <p:nvSpPr>
          <p:cNvPr id="32" name="Google Shape;32;p4"/>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33" name="Google Shape;33;p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5"/>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txBox="1"/>
          <p:nvPr>
            <p:ph type="title"/>
          </p:nvPr>
        </p:nvSpPr>
        <p:spPr>
          <a:xfrm>
            <a:off x="804672" y="2243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40" name="Google Shape;40;p5"/>
          <p:cNvSpPr txBox="1"/>
          <p:nvPr>
            <p:ph idx="2" type="body"/>
          </p:nvPr>
        </p:nvSpPr>
        <p:spPr>
          <a:xfrm>
            <a:off x="1115568" y="3549918"/>
            <a:ext cx="3794760" cy="219403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41" name="Google Shape;41;p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44" name="Shape 44"/>
        <p:cNvGrpSpPr/>
        <p:nvPr/>
      </p:nvGrpSpPr>
      <p:grpSpPr>
        <a:xfrm>
          <a:off x="0" y="0"/>
          <a:ext cx="0" cy="0"/>
          <a:chOff x="0" y="0"/>
          <a:chExt cx="0" cy="0"/>
        </a:xfrm>
      </p:grpSpPr>
      <p:sp>
        <p:nvSpPr>
          <p:cNvPr id="45" name="Google Shape;45;p6"/>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47" name="Google Shape;47;p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50" name="Shape 50"/>
        <p:cNvGrpSpPr/>
        <p:nvPr/>
      </p:nvGrpSpPr>
      <p:grpSpPr>
        <a:xfrm>
          <a:off x="0" y="0"/>
          <a:ext cx="0" cy="0"/>
          <a:chOff x="0" y="0"/>
          <a:chExt cx="0" cy="0"/>
        </a:xfrm>
      </p:grpSpPr>
      <p:sp>
        <p:nvSpPr>
          <p:cNvPr id="51" name="Google Shape;51;p7"/>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53" name="Google Shape;53;p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8"/>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58" name="Google Shape;58;p8"/>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59" name="Google Shape;59;p8"/>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0" name="Google Shape;60;p8"/>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61" name="Google Shape;61;p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4" name="Google Shape;64;p8"/>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9"/>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12" name="Google Shape;12;p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3" name="Google Shape;13;p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4" name="Google Shape;14;p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52.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youtube.com/watch?v=-TpmvU3DKE0" TargetMode="Externa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4.png"/><Relationship Id="rId13" Type="http://schemas.openxmlformats.org/officeDocument/2006/relationships/image" Target="../media/image45.png"/><Relationship Id="rId12"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50.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48.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4.png"/><Relationship Id="rId7"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30.jpg"/><Relationship Id="rId5" Type="http://schemas.openxmlformats.org/officeDocument/2006/relationships/image" Target="../media/image19.png"/><Relationship Id="rId6" Type="http://schemas.openxmlformats.org/officeDocument/2006/relationships/image" Target="../media/image14.jpg"/><Relationship Id="rId7"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13"/>
          <p:cNvSpPr txBox="1"/>
          <p:nvPr>
            <p:ph type="title"/>
          </p:nvPr>
        </p:nvSpPr>
        <p:spPr>
          <a:xfrm>
            <a:off x="369280" y="1465791"/>
            <a:ext cx="4599000" cy="39414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6000"/>
              <a:buFont typeface="Gill Sans"/>
              <a:buNone/>
            </a:pPr>
            <a:r>
              <a:rPr lang="en-US" sz="6000">
                <a:latin typeface="Arial"/>
                <a:ea typeface="Arial"/>
                <a:cs typeface="Arial"/>
                <a:sym typeface="Arial"/>
              </a:rPr>
              <a:t>FINAL</a:t>
            </a:r>
            <a:br>
              <a:rPr lang="en-US" sz="6000">
                <a:latin typeface="Arial"/>
                <a:ea typeface="Arial"/>
                <a:cs typeface="Arial"/>
                <a:sym typeface="Arial"/>
              </a:rPr>
            </a:br>
            <a:r>
              <a:rPr lang="en-US" sz="6000">
                <a:latin typeface="Arial"/>
                <a:ea typeface="Arial"/>
                <a:cs typeface="Arial"/>
                <a:sym typeface="Arial"/>
              </a:rPr>
              <a:t>PROJECT REPORT</a:t>
            </a:r>
            <a:endParaRPr>
              <a:latin typeface="Arial"/>
              <a:ea typeface="Arial"/>
              <a:cs typeface="Arial"/>
              <a:sym typeface="Arial"/>
            </a:endParaRPr>
          </a:p>
        </p:txBody>
      </p:sp>
      <p:sp>
        <p:nvSpPr>
          <p:cNvPr id="92" name="Google Shape;92;p13"/>
          <p:cNvSpPr txBox="1"/>
          <p:nvPr>
            <p:ph idx="1" type="body"/>
          </p:nvPr>
        </p:nvSpPr>
        <p:spPr>
          <a:xfrm>
            <a:off x="7059310" y="1465790"/>
            <a:ext cx="5132700" cy="4047900"/>
          </a:xfrm>
          <a:prstGeom prst="rect">
            <a:avLst/>
          </a:prstGeom>
          <a:noFill/>
          <a:ln>
            <a:noFill/>
          </a:ln>
        </p:spPr>
        <p:txBody>
          <a:bodyPr anchorCtr="0" anchor="ctr" bIns="45700" lIns="91425" spcFirstLastPara="1" rIns="91425" wrap="square" tIns="45700">
            <a:normAutofit/>
          </a:bodyPr>
          <a:lstStyle/>
          <a:p>
            <a:pPr indent="0" lvl="0" marL="0" rtl="0" algn="l">
              <a:lnSpc>
                <a:spcPct val="70000"/>
              </a:lnSpc>
              <a:spcBef>
                <a:spcPts val="0"/>
              </a:spcBef>
              <a:spcAft>
                <a:spcPts val="0"/>
              </a:spcAft>
              <a:buClr>
                <a:schemeClr val="dk1"/>
              </a:buClr>
              <a:buSzPts val="440"/>
              <a:buFont typeface="Arial"/>
              <a:buNone/>
            </a:pPr>
            <a:r>
              <a:rPr lang="en-US" sz="2260">
                <a:solidFill>
                  <a:schemeClr val="dk1"/>
                </a:solidFill>
                <a:latin typeface="Arial"/>
                <a:ea typeface="Arial"/>
                <a:cs typeface="Arial"/>
                <a:sym typeface="Arial"/>
              </a:rPr>
              <a:t>Want 2 Remember App®</a:t>
            </a:r>
            <a:endParaRPr sz="2000">
              <a:latin typeface="Arial"/>
              <a:ea typeface="Arial"/>
              <a:cs typeface="Arial"/>
              <a:sym typeface="Arial"/>
            </a:endParaRPr>
          </a:p>
          <a:p>
            <a:pPr indent="0" lvl="0" marL="0" rtl="0" algn="l">
              <a:lnSpc>
                <a:spcPct val="100000"/>
              </a:lnSpc>
              <a:spcBef>
                <a:spcPts val="1000"/>
              </a:spcBef>
              <a:spcAft>
                <a:spcPts val="0"/>
              </a:spcAft>
              <a:buSzPts val="2400"/>
              <a:buNone/>
            </a:pPr>
            <a:r>
              <a:rPr lang="en-US" sz="2600">
                <a:latin typeface="Arial"/>
                <a:ea typeface="Arial"/>
                <a:cs typeface="Arial"/>
                <a:sym typeface="Arial"/>
              </a:rPr>
              <a:t>                powered by We2Link ®</a:t>
            </a:r>
            <a:endParaRPr sz="2000">
              <a:latin typeface="Arial"/>
              <a:ea typeface="Arial"/>
              <a:cs typeface="Arial"/>
              <a:sym typeface="Arial"/>
            </a:endParaRPr>
          </a:p>
          <a:p>
            <a:pPr indent="-127000" lvl="1" marL="457200" rtl="0" algn="l">
              <a:lnSpc>
                <a:spcPct val="100000"/>
              </a:lnSpc>
              <a:spcBef>
                <a:spcPts val="1000"/>
              </a:spcBef>
              <a:spcAft>
                <a:spcPts val="0"/>
              </a:spcAft>
              <a:buSzPts val="1600"/>
              <a:buNone/>
            </a:pPr>
            <a:r>
              <a:t/>
            </a:r>
            <a:endParaRPr/>
          </a:p>
        </p:txBody>
      </p:sp>
      <p:pic>
        <p:nvPicPr>
          <p:cNvPr descr="Icon&#10;&#10;Description automatically generated" id="93" name="Google Shape;93;p13"/>
          <p:cNvPicPr preferRelativeResize="0"/>
          <p:nvPr/>
        </p:nvPicPr>
        <p:blipFill rotWithShape="1">
          <a:blip r:embed="rId3">
            <a:alphaModFix/>
          </a:blip>
          <a:srcRect b="0" l="0" r="0" t="0"/>
          <a:stretch/>
        </p:blipFill>
        <p:spPr>
          <a:xfrm>
            <a:off x="4072369" y="2431453"/>
            <a:ext cx="3369177" cy="35095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2"/>
          <p:cNvSpPr txBox="1"/>
          <p:nvPr>
            <p:ph type="title"/>
          </p:nvPr>
        </p:nvSpPr>
        <p:spPr>
          <a:xfrm>
            <a:off x="6948497" y="332178"/>
            <a:ext cx="4486800" cy="1141500"/>
          </a:xfrm>
          <a:prstGeom prst="rect">
            <a:avLst/>
          </a:prstGeom>
        </p:spPr>
        <p:txBody>
          <a:bodyPr anchorCtr="1" anchor="ctr" bIns="182875" lIns="182875" spcFirstLastPara="1" rIns="182875" wrap="square" tIns="182875">
            <a:normAutofit/>
          </a:bodyPr>
          <a:lstStyle/>
          <a:p>
            <a:pPr indent="0" lvl="0" marL="0" rtl="0" algn="ctr">
              <a:spcBef>
                <a:spcPts val="0"/>
              </a:spcBef>
              <a:spcAft>
                <a:spcPts val="0"/>
              </a:spcAft>
              <a:buNone/>
            </a:pPr>
            <a:r>
              <a:rPr lang="en-US" sz="3200">
                <a:latin typeface="Times New Roman"/>
                <a:ea typeface="Times New Roman"/>
                <a:cs typeface="Times New Roman"/>
                <a:sym typeface="Times New Roman"/>
              </a:rPr>
              <a:t>Communication</a:t>
            </a:r>
            <a:endParaRPr sz="3200">
              <a:latin typeface="Times New Roman"/>
              <a:ea typeface="Times New Roman"/>
              <a:cs typeface="Times New Roman"/>
              <a:sym typeface="Times New Roman"/>
            </a:endParaRPr>
          </a:p>
        </p:txBody>
      </p:sp>
      <p:sp>
        <p:nvSpPr>
          <p:cNvPr id="214" name="Google Shape;214;p22"/>
          <p:cNvSpPr txBox="1"/>
          <p:nvPr>
            <p:ph idx="1" type="body"/>
          </p:nvPr>
        </p:nvSpPr>
        <p:spPr>
          <a:xfrm>
            <a:off x="6992475" y="1967400"/>
            <a:ext cx="4815900" cy="4209600"/>
          </a:xfrm>
          <a:prstGeom prst="rect">
            <a:avLst/>
          </a:prstGeom>
        </p:spPr>
        <p:txBody>
          <a:bodyPr anchorCtr="0" anchor="t" bIns="45700" lIns="91425" spcFirstLastPara="1" rIns="91425" wrap="square" tIns="45700">
            <a:normAutofit lnSpcReduction="10000"/>
          </a:bodyPr>
          <a:lstStyle/>
          <a:p>
            <a:pPr indent="0" lvl="0" marL="457200" rtl="0" algn="l">
              <a:lnSpc>
                <a:spcPct val="100000"/>
              </a:lnSpc>
              <a:spcBef>
                <a:spcPts val="0"/>
              </a:spcBef>
              <a:spcAft>
                <a:spcPts val="0"/>
              </a:spcAft>
              <a:buNone/>
            </a:pPr>
            <a:r>
              <a:rPr lang="en-US" sz="2400">
                <a:latin typeface="Times New Roman"/>
                <a:ea typeface="Times New Roman"/>
                <a:cs typeface="Times New Roman"/>
                <a:sym typeface="Times New Roman"/>
              </a:rPr>
              <a:t>GitHub: </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Code hosting platform.</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Stores, tracks, and collaborating on software projects.</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rPr lang="en-US" sz="2400">
                <a:latin typeface="Times New Roman"/>
                <a:ea typeface="Times New Roman"/>
                <a:cs typeface="Times New Roman"/>
                <a:sym typeface="Times New Roman"/>
              </a:rPr>
              <a:t>Jira: </a:t>
            </a:r>
            <a:endParaRPr sz="2400">
              <a:latin typeface="Times New Roman"/>
              <a:ea typeface="Times New Roman"/>
              <a:cs typeface="Times New Roman"/>
              <a:sym typeface="Times New Roman"/>
            </a:endParaRPr>
          </a:p>
          <a:p>
            <a:pPr indent="-381000" lvl="0" marL="9144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Used for Agile project management.</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rPr lang="en-US" sz="2400">
                <a:latin typeface="Times New Roman"/>
                <a:ea typeface="Times New Roman"/>
                <a:cs typeface="Times New Roman"/>
                <a:sym typeface="Times New Roman"/>
              </a:rPr>
              <a:t>Slack: </a:t>
            </a:r>
            <a:endParaRPr sz="2400">
              <a:latin typeface="Times New Roman"/>
              <a:ea typeface="Times New Roman"/>
              <a:cs typeface="Times New Roman"/>
              <a:sym typeface="Times New Roman"/>
            </a:endParaRPr>
          </a:p>
          <a:p>
            <a:pPr indent="-381000" lvl="0" marL="9144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Instant messaging application.</a:t>
            </a:r>
            <a:endParaRPr sz="2400">
              <a:latin typeface="Times New Roman"/>
              <a:ea typeface="Times New Roman"/>
              <a:cs typeface="Times New Roman"/>
              <a:sym typeface="Times New Roman"/>
            </a:endParaRPr>
          </a:p>
        </p:txBody>
      </p:sp>
      <p:pic>
        <p:nvPicPr>
          <p:cNvPr id="215" name="Google Shape;215;p22"/>
          <p:cNvPicPr preferRelativeResize="0"/>
          <p:nvPr/>
        </p:nvPicPr>
        <p:blipFill>
          <a:blip r:embed="rId3">
            <a:alphaModFix/>
          </a:blip>
          <a:stretch>
            <a:fillRect/>
          </a:stretch>
        </p:blipFill>
        <p:spPr>
          <a:xfrm>
            <a:off x="265247" y="0"/>
            <a:ext cx="1890575" cy="1890575"/>
          </a:xfrm>
          <a:prstGeom prst="rect">
            <a:avLst/>
          </a:prstGeom>
          <a:noFill/>
          <a:ln>
            <a:noFill/>
          </a:ln>
        </p:spPr>
      </p:pic>
      <p:pic>
        <p:nvPicPr>
          <p:cNvPr id="216" name="Google Shape;216;p22"/>
          <p:cNvPicPr preferRelativeResize="0"/>
          <p:nvPr/>
        </p:nvPicPr>
        <p:blipFill rotWithShape="1">
          <a:blip r:embed="rId4">
            <a:alphaModFix/>
          </a:blip>
          <a:srcRect b="26041" l="4079" r="5266" t="10289"/>
          <a:stretch/>
        </p:blipFill>
        <p:spPr>
          <a:xfrm>
            <a:off x="2526675" y="138950"/>
            <a:ext cx="3376476" cy="1889524"/>
          </a:xfrm>
          <a:prstGeom prst="rect">
            <a:avLst/>
          </a:prstGeom>
          <a:noFill/>
          <a:ln>
            <a:noFill/>
          </a:ln>
        </p:spPr>
      </p:pic>
      <p:pic>
        <p:nvPicPr>
          <p:cNvPr id="217" name="Google Shape;217;p22"/>
          <p:cNvPicPr preferRelativeResize="0"/>
          <p:nvPr/>
        </p:nvPicPr>
        <p:blipFill>
          <a:blip r:embed="rId5">
            <a:alphaModFix/>
          </a:blip>
          <a:stretch>
            <a:fillRect/>
          </a:stretch>
        </p:blipFill>
        <p:spPr>
          <a:xfrm>
            <a:off x="265250" y="2254663"/>
            <a:ext cx="1890575" cy="1890575"/>
          </a:xfrm>
          <a:prstGeom prst="rect">
            <a:avLst/>
          </a:prstGeom>
          <a:noFill/>
          <a:ln>
            <a:noFill/>
          </a:ln>
        </p:spPr>
      </p:pic>
      <p:pic>
        <p:nvPicPr>
          <p:cNvPr id="218" name="Google Shape;218;p22"/>
          <p:cNvPicPr preferRelativeResize="0"/>
          <p:nvPr/>
        </p:nvPicPr>
        <p:blipFill>
          <a:blip r:embed="rId6">
            <a:alphaModFix/>
          </a:blip>
          <a:stretch>
            <a:fillRect/>
          </a:stretch>
        </p:blipFill>
        <p:spPr>
          <a:xfrm>
            <a:off x="2526675" y="2254663"/>
            <a:ext cx="3376468" cy="1876350"/>
          </a:xfrm>
          <a:prstGeom prst="rect">
            <a:avLst/>
          </a:prstGeom>
          <a:noFill/>
          <a:ln>
            <a:noFill/>
          </a:ln>
        </p:spPr>
      </p:pic>
      <p:pic>
        <p:nvPicPr>
          <p:cNvPr id="219" name="Google Shape;219;p22"/>
          <p:cNvPicPr preferRelativeResize="0"/>
          <p:nvPr/>
        </p:nvPicPr>
        <p:blipFill>
          <a:blip r:embed="rId7">
            <a:alphaModFix/>
          </a:blip>
          <a:stretch>
            <a:fillRect/>
          </a:stretch>
        </p:blipFill>
        <p:spPr>
          <a:xfrm>
            <a:off x="471026" y="4443875"/>
            <a:ext cx="1876352" cy="1876352"/>
          </a:xfrm>
          <a:prstGeom prst="rect">
            <a:avLst/>
          </a:prstGeom>
          <a:noFill/>
          <a:ln>
            <a:noFill/>
          </a:ln>
        </p:spPr>
      </p:pic>
      <p:pic>
        <p:nvPicPr>
          <p:cNvPr id="220" name="Google Shape;220;p22"/>
          <p:cNvPicPr preferRelativeResize="0"/>
          <p:nvPr/>
        </p:nvPicPr>
        <p:blipFill rotWithShape="1">
          <a:blip r:embed="rId8">
            <a:alphaModFix/>
          </a:blip>
          <a:srcRect b="9557" l="4708" r="2051" t="2197"/>
          <a:stretch/>
        </p:blipFill>
        <p:spPr>
          <a:xfrm>
            <a:off x="2649325" y="4357188"/>
            <a:ext cx="3253802" cy="20497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3"/>
          <p:cNvSpPr txBox="1"/>
          <p:nvPr>
            <p:ph type="title"/>
          </p:nvPr>
        </p:nvSpPr>
        <p:spPr>
          <a:xfrm>
            <a:off x="6950047" y="349253"/>
            <a:ext cx="4486800" cy="1141500"/>
          </a:xfrm>
          <a:prstGeom prst="rect">
            <a:avLst/>
          </a:prstGeom>
        </p:spPr>
        <p:txBody>
          <a:bodyPr anchorCtr="1" anchor="ctr" bIns="182875" lIns="182875" spcFirstLastPara="1" rIns="182875" wrap="square" tIns="182875">
            <a:normAutofit/>
          </a:bodyPr>
          <a:lstStyle/>
          <a:p>
            <a:pPr indent="0" lvl="0" marL="0" rtl="0" algn="ctr">
              <a:spcBef>
                <a:spcPts val="0"/>
              </a:spcBef>
              <a:spcAft>
                <a:spcPts val="0"/>
              </a:spcAft>
              <a:buNone/>
            </a:pPr>
            <a:r>
              <a:rPr lang="en-US" sz="2800">
                <a:latin typeface="Times New Roman"/>
                <a:ea typeface="Times New Roman"/>
                <a:cs typeface="Times New Roman"/>
                <a:sym typeface="Times New Roman"/>
              </a:rPr>
              <a:t>Task Overview </a:t>
            </a:r>
            <a:r>
              <a:rPr lang="en-US">
                <a:latin typeface="Times New Roman"/>
                <a:ea typeface="Times New Roman"/>
                <a:cs typeface="Times New Roman"/>
                <a:sym typeface="Times New Roman"/>
              </a:rPr>
              <a:t>(1 of 3)</a:t>
            </a:r>
            <a:endParaRPr sz="2800">
              <a:latin typeface="Times New Roman"/>
              <a:ea typeface="Times New Roman"/>
              <a:cs typeface="Times New Roman"/>
              <a:sym typeface="Times New Roman"/>
            </a:endParaRPr>
          </a:p>
          <a:p>
            <a:pPr indent="0" lvl="0" marL="0" rtl="0" algn="ctr">
              <a:spcBef>
                <a:spcPts val="0"/>
              </a:spcBef>
              <a:spcAft>
                <a:spcPts val="0"/>
              </a:spcAft>
              <a:buNone/>
            </a:pPr>
            <a:r>
              <a:rPr lang="en-US">
                <a:latin typeface="Times New Roman"/>
                <a:ea typeface="Times New Roman"/>
                <a:cs typeface="Times New Roman"/>
                <a:sym typeface="Times New Roman"/>
              </a:rPr>
              <a:t>Agile Workflow</a:t>
            </a:r>
            <a:endParaRPr>
              <a:latin typeface="Times New Roman"/>
              <a:ea typeface="Times New Roman"/>
              <a:cs typeface="Times New Roman"/>
              <a:sym typeface="Times New Roman"/>
            </a:endParaRPr>
          </a:p>
        </p:txBody>
      </p:sp>
      <p:sp>
        <p:nvSpPr>
          <p:cNvPr id="227" name="Google Shape;227;p23"/>
          <p:cNvSpPr txBox="1"/>
          <p:nvPr>
            <p:ph idx="1" type="body"/>
          </p:nvPr>
        </p:nvSpPr>
        <p:spPr>
          <a:xfrm>
            <a:off x="6717300" y="1829401"/>
            <a:ext cx="4815900" cy="4623000"/>
          </a:xfrm>
          <a:prstGeom prst="rect">
            <a:avLst/>
          </a:prstGeom>
        </p:spPr>
        <p:txBody>
          <a:bodyPr anchorCtr="0" anchor="t" bIns="45700" lIns="91425" spcFirstLastPara="1" rIns="91425" wrap="square" tIns="45700">
            <a:noAutofit/>
          </a:bodyPr>
          <a:lstStyle/>
          <a:p>
            <a:pPr indent="0" lvl="0" marL="457200" rtl="0" algn="l">
              <a:lnSpc>
                <a:spcPct val="80000"/>
              </a:lnSpc>
              <a:spcBef>
                <a:spcPts val="1000"/>
              </a:spcBef>
              <a:spcAft>
                <a:spcPts val="0"/>
              </a:spcAft>
              <a:buNone/>
            </a:pPr>
            <a:r>
              <a:rPr lang="en-US" sz="2325">
                <a:latin typeface="Times New Roman"/>
                <a:ea typeface="Times New Roman"/>
                <a:cs typeface="Times New Roman"/>
                <a:sym typeface="Times New Roman"/>
              </a:rPr>
              <a:t>Sprints</a:t>
            </a:r>
            <a:endParaRPr sz="2325">
              <a:latin typeface="Times New Roman"/>
              <a:ea typeface="Times New Roman"/>
              <a:cs typeface="Times New Roman"/>
              <a:sym typeface="Times New Roman"/>
            </a:endParaRPr>
          </a:p>
          <a:p>
            <a:pPr indent="-360044" lvl="1" marL="914400" rtl="0" algn="l">
              <a:lnSpc>
                <a:spcPct val="80000"/>
              </a:lnSpc>
              <a:spcBef>
                <a:spcPts val="0"/>
              </a:spcBef>
              <a:spcAft>
                <a:spcPts val="0"/>
              </a:spcAft>
              <a:buClr>
                <a:srgbClr val="0F85EF"/>
              </a:buClr>
              <a:buSzPts val="2070"/>
              <a:buFont typeface="Times New Roman"/>
              <a:buChar char="•"/>
            </a:pPr>
            <a:r>
              <a:rPr lang="en-US" sz="2070">
                <a:latin typeface="Times New Roman"/>
                <a:ea typeface="Times New Roman"/>
                <a:cs typeface="Times New Roman"/>
                <a:sym typeface="Times New Roman"/>
              </a:rPr>
              <a:t>Starts on Fridays</a:t>
            </a:r>
            <a:endParaRPr sz="2070">
              <a:latin typeface="Times New Roman"/>
              <a:ea typeface="Times New Roman"/>
              <a:cs typeface="Times New Roman"/>
              <a:sym typeface="Times New Roman"/>
            </a:endParaRPr>
          </a:p>
          <a:p>
            <a:pPr indent="-360044" lvl="1" marL="914400" rtl="0" algn="l">
              <a:lnSpc>
                <a:spcPct val="80000"/>
              </a:lnSpc>
              <a:spcBef>
                <a:spcPts val="1000"/>
              </a:spcBef>
              <a:spcAft>
                <a:spcPts val="0"/>
              </a:spcAft>
              <a:buClr>
                <a:srgbClr val="0F85EF"/>
              </a:buClr>
              <a:buSzPts val="2070"/>
              <a:buFont typeface="Times New Roman"/>
              <a:buChar char="•"/>
            </a:pPr>
            <a:r>
              <a:rPr lang="en-US" sz="2070">
                <a:latin typeface="Times New Roman"/>
                <a:ea typeface="Times New Roman"/>
                <a:cs typeface="Times New Roman"/>
                <a:sym typeface="Times New Roman"/>
              </a:rPr>
              <a:t>Runs for two weeks</a:t>
            </a:r>
            <a:endParaRPr sz="2070">
              <a:latin typeface="Times New Roman"/>
              <a:ea typeface="Times New Roman"/>
              <a:cs typeface="Times New Roman"/>
              <a:sym typeface="Times New Roman"/>
            </a:endParaRPr>
          </a:p>
          <a:p>
            <a:pPr indent="-360044" lvl="1" marL="914400" rtl="0" algn="l">
              <a:lnSpc>
                <a:spcPct val="80000"/>
              </a:lnSpc>
              <a:spcBef>
                <a:spcPts val="1000"/>
              </a:spcBef>
              <a:spcAft>
                <a:spcPts val="0"/>
              </a:spcAft>
              <a:buClr>
                <a:srgbClr val="0F85EF"/>
              </a:buClr>
              <a:buSzPts val="2070"/>
              <a:buFont typeface="Times New Roman"/>
              <a:buChar char="•"/>
            </a:pPr>
            <a:r>
              <a:rPr lang="en-US" sz="2070">
                <a:latin typeface="Times New Roman"/>
                <a:ea typeface="Times New Roman"/>
                <a:cs typeface="Times New Roman"/>
                <a:sym typeface="Times New Roman"/>
              </a:rPr>
              <a:t>Check-ins on Wednesdays and Fridays</a:t>
            </a:r>
            <a:endParaRPr sz="2070">
              <a:latin typeface="Times New Roman"/>
              <a:ea typeface="Times New Roman"/>
              <a:cs typeface="Times New Roman"/>
              <a:sym typeface="Times New Roman"/>
            </a:endParaRPr>
          </a:p>
          <a:p>
            <a:pPr indent="-360044" lvl="1" marL="914400" rtl="0" algn="l">
              <a:lnSpc>
                <a:spcPct val="80000"/>
              </a:lnSpc>
              <a:spcBef>
                <a:spcPts val="1000"/>
              </a:spcBef>
              <a:spcAft>
                <a:spcPts val="0"/>
              </a:spcAft>
              <a:buClr>
                <a:srgbClr val="0F85EF"/>
              </a:buClr>
              <a:buSzPts val="2070"/>
              <a:buFont typeface="Times New Roman"/>
              <a:buChar char="•"/>
            </a:pPr>
            <a:r>
              <a:rPr lang="en-US" sz="2070">
                <a:latin typeface="Times New Roman"/>
                <a:ea typeface="Times New Roman"/>
                <a:cs typeface="Times New Roman"/>
                <a:sym typeface="Times New Roman"/>
              </a:rPr>
              <a:t>Retrospectives on last Friday</a:t>
            </a:r>
            <a:endParaRPr sz="2070">
              <a:latin typeface="Times New Roman"/>
              <a:ea typeface="Times New Roman"/>
              <a:cs typeface="Times New Roman"/>
              <a:sym typeface="Times New Roman"/>
            </a:endParaRPr>
          </a:p>
          <a:p>
            <a:pPr indent="0" lvl="0" marL="0" rtl="0" algn="l">
              <a:lnSpc>
                <a:spcPct val="80000"/>
              </a:lnSpc>
              <a:spcBef>
                <a:spcPts val="1000"/>
              </a:spcBef>
              <a:spcAft>
                <a:spcPts val="0"/>
              </a:spcAft>
              <a:buNone/>
            </a:pPr>
            <a:r>
              <a:t/>
            </a:r>
            <a:endParaRPr sz="2070">
              <a:latin typeface="Times New Roman"/>
              <a:ea typeface="Times New Roman"/>
              <a:cs typeface="Times New Roman"/>
              <a:sym typeface="Times New Roman"/>
            </a:endParaRPr>
          </a:p>
          <a:p>
            <a:pPr indent="0" lvl="0" marL="457200" rtl="0" algn="l">
              <a:lnSpc>
                <a:spcPct val="80000"/>
              </a:lnSpc>
              <a:spcBef>
                <a:spcPts val="1000"/>
              </a:spcBef>
              <a:spcAft>
                <a:spcPts val="0"/>
              </a:spcAft>
              <a:buNone/>
            </a:pPr>
            <a:r>
              <a:rPr lang="en-US" sz="2325">
                <a:latin typeface="Times New Roman"/>
                <a:ea typeface="Times New Roman"/>
                <a:cs typeface="Times New Roman"/>
                <a:sym typeface="Times New Roman"/>
              </a:rPr>
              <a:t>Tasks</a:t>
            </a:r>
            <a:endParaRPr sz="2325">
              <a:latin typeface="Times New Roman"/>
              <a:ea typeface="Times New Roman"/>
              <a:cs typeface="Times New Roman"/>
              <a:sym typeface="Times New Roman"/>
            </a:endParaRPr>
          </a:p>
          <a:p>
            <a:pPr indent="-360044" lvl="1" marL="914400" rtl="0" algn="l">
              <a:lnSpc>
                <a:spcPct val="80000"/>
              </a:lnSpc>
              <a:spcBef>
                <a:spcPts val="0"/>
              </a:spcBef>
              <a:spcAft>
                <a:spcPts val="0"/>
              </a:spcAft>
              <a:buClr>
                <a:srgbClr val="0F85EF"/>
              </a:buClr>
              <a:buSzPts val="2070"/>
              <a:buFont typeface="Times New Roman"/>
              <a:buChar char="•"/>
            </a:pPr>
            <a:r>
              <a:rPr lang="en-US" sz="2070">
                <a:latin typeface="Times New Roman"/>
                <a:ea typeface="Times New Roman"/>
                <a:cs typeface="Times New Roman"/>
                <a:sym typeface="Times New Roman"/>
              </a:rPr>
              <a:t>Assigned to programming pairs</a:t>
            </a:r>
            <a:endParaRPr sz="2070">
              <a:latin typeface="Times New Roman"/>
              <a:ea typeface="Times New Roman"/>
              <a:cs typeface="Times New Roman"/>
              <a:sym typeface="Times New Roman"/>
            </a:endParaRPr>
          </a:p>
          <a:p>
            <a:pPr indent="-360044" lvl="1" marL="914400" rtl="0" algn="l">
              <a:lnSpc>
                <a:spcPct val="80000"/>
              </a:lnSpc>
              <a:spcBef>
                <a:spcPts val="1000"/>
              </a:spcBef>
              <a:spcAft>
                <a:spcPts val="0"/>
              </a:spcAft>
              <a:buClr>
                <a:srgbClr val="0F85EF"/>
              </a:buClr>
              <a:buSzPts val="2070"/>
              <a:buFont typeface="Times New Roman"/>
              <a:buChar char="•"/>
            </a:pPr>
            <a:r>
              <a:rPr lang="en-US" sz="2070">
                <a:latin typeface="Times New Roman"/>
                <a:ea typeface="Times New Roman"/>
                <a:cs typeface="Times New Roman"/>
                <a:sym typeface="Times New Roman"/>
              </a:rPr>
              <a:t>Begins in To-Do</a:t>
            </a:r>
            <a:endParaRPr sz="2070">
              <a:latin typeface="Times New Roman"/>
              <a:ea typeface="Times New Roman"/>
              <a:cs typeface="Times New Roman"/>
              <a:sym typeface="Times New Roman"/>
            </a:endParaRPr>
          </a:p>
          <a:p>
            <a:pPr indent="-360044" lvl="1" marL="914400" rtl="0" algn="l">
              <a:lnSpc>
                <a:spcPct val="80000"/>
              </a:lnSpc>
              <a:spcBef>
                <a:spcPts val="1000"/>
              </a:spcBef>
              <a:spcAft>
                <a:spcPts val="1000"/>
              </a:spcAft>
              <a:buClr>
                <a:srgbClr val="0F85EF"/>
              </a:buClr>
              <a:buSzPts val="2070"/>
              <a:buFont typeface="Times New Roman"/>
              <a:buChar char="•"/>
            </a:pPr>
            <a:r>
              <a:rPr lang="en-US" sz="2070">
                <a:latin typeface="Times New Roman"/>
                <a:ea typeface="Times New Roman"/>
                <a:cs typeface="Times New Roman"/>
                <a:sym typeface="Times New Roman"/>
              </a:rPr>
              <a:t>Tasks moved by current team to next team</a:t>
            </a:r>
            <a:endParaRPr sz="2070">
              <a:latin typeface="Times New Roman"/>
              <a:ea typeface="Times New Roman"/>
              <a:cs typeface="Times New Roman"/>
              <a:sym typeface="Times New Roman"/>
            </a:endParaRPr>
          </a:p>
        </p:txBody>
      </p:sp>
      <p:pic>
        <p:nvPicPr>
          <p:cNvPr id="228" name="Google Shape;228;p23"/>
          <p:cNvPicPr preferRelativeResize="0"/>
          <p:nvPr/>
        </p:nvPicPr>
        <p:blipFill rotWithShape="1">
          <a:blip r:embed="rId3">
            <a:alphaModFix/>
          </a:blip>
          <a:srcRect b="9248" l="2623" r="2991" t="10190"/>
          <a:stretch/>
        </p:blipFill>
        <p:spPr>
          <a:xfrm>
            <a:off x="884675" y="485524"/>
            <a:ext cx="4141100" cy="2983543"/>
          </a:xfrm>
          <a:prstGeom prst="rect">
            <a:avLst/>
          </a:prstGeom>
          <a:noFill/>
          <a:ln>
            <a:noFill/>
          </a:ln>
        </p:spPr>
      </p:pic>
      <p:sp>
        <p:nvSpPr>
          <p:cNvPr id="229" name="Google Shape;229;p23"/>
          <p:cNvSpPr/>
          <p:nvPr/>
        </p:nvSpPr>
        <p:spPr>
          <a:xfrm>
            <a:off x="149125" y="4138550"/>
            <a:ext cx="6863100" cy="2486100"/>
          </a:xfrm>
          <a:prstGeom prst="roundRect">
            <a:avLst>
              <a:gd fmla="val 8863" name="adj"/>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Gill Sans"/>
                <a:ea typeface="Gill Sans"/>
                <a:cs typeface="Gill Sans"/>
                <a:sym typeface="Gill Sans"/>
              </a:rPr>
              <a:t>Jira</a:t>
            </a:r>
            <a:endParaRPr>
              <a:latin typeface="Gill Sans"/>
              <a:ea typeface="Gill Sans"/>
              <a:cs typeface="Gill Sans"/>
              <a:sym typeface="Gill Sans"/>
            </a:endParaRPr>
          </a:p>
        </p:txBody>
      </p:sp>
      <p:sp>
        <p:nvSpPr>
          <p:cNvPr id="230" name="Google Shape;230;p23"/>
          <p:cNvSpPr/>
          <p:nvPr/>
        </p:nvSpPr>
        <p:spPr>
          <a:xfrm>
            <a:off x="259714" y="4269767"/>
            <a:ext cx="1175700" cy="22653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latin typeface="Times New Roman"/>
                <a:ea typeface="Times New Roman"/>
                <a:cs typeface="Times New Roman"/>
                <a:sym typeface="Times New Roman"/>
              </a:rPr>
              <a:t>Roadmap</a:t>
            </a:r>
            <a:endParaRPr sz="1600">
              <a:latin typeface="Times New Roman"/>
              <a:ea typeface="Times New Roman"/>
              <a:cs typeface="Times New Roman"/>
              <a:sym typeface="Times New Roman"/>
            </a:endParaRPr>
          </a:p>
        </p:txBody>
      </p:sp>
      <p:sp>
        <p:nvSpPr>
          <p:cNvPr id="231" name="Google Shape;231;p23"/>
          <p:cNvSpPr/>
          <p:nvPr/>
        </p:nvSpPr>
        <p:spPr>
          <a:xfrm>
            <a:off x="315617" y="4746288"/>
            <a:ext cx="1100100" cy="17472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latin typeface="Times New Roman"/>
                <a:ea typeface="Times New Roman"/>
                <a:cs typeface="Times New Roman"/>
                <a:sym typeface="Times New Roman"/>
              </a:rPr>
              <a:t>Sprints</a:t>
            </a:r>
            <a:endParaRPr sz="1600">
              <a:latin typeface="Times New Roman"/>
              <a:ea typeface="Times New Roman"/>
              <a:cs typeface="Times New Roman"/>
              <a:sym typeface="Times New Roman"/>
            </a:endParaRPr>
          </a:p>
        </p:txBody>
      </p:sp>
      <p:sp>
        <p:nvSpPr>
          <p:cNvPr id="232" name="Google Shape;232;p23"/>
          <p:cNvSpPr/>
          <p:nvPr/>
        </p:nvSpPr>
        <p:spPr>
          <a:xfrm>
            <a:off x="391329" y="5243533"/>
            <a:ext cx="1005000" cy="12090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latin typeface="Times New Roman"/>
                <a:ea typeface="Times New Roman"/>
                <a:cs typeface="Times New Roman"/>
                <a:sym typeface="Times New Roman"/>
              </a:rPr>
              <a:t>Tasks</a:t>
            </a:r>
            <a:endParaRPr sz="1600">
              <a:latin typeface="Times New Roman"/>
              <a:ea typeface="Times New Roman"/>
              <a:cs typeface="Times New Roman"/>
              <a:sym typeface="Times New Roman"/>
            </a:endParaRPr>
          </a:p>
        </p:txBody>
      </p:sp>
      <p:sp>
        <p:nvSpPr>
          <p:cNvPr id="233" name="Google Shape;233;p23"/>
          <p:cNvSpPr/>
          <p:nvPr/>
        </p:nvSpPr>
        <p:spPr>
          <a:xfrm>
            <a:off x="1540803" y="4746288"/>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To Do</a:t>
            </a:r>
            <a:endParaRPr sz="1100">
              <a:latin typeface="Times New Roman"/>
              <a:ea typeface="Times New Roman"/>
              <a:cs typeface="Times New Roman"/>
              <a:sym typeface="Times New Roman"/>
            </a:endParaRPr>
          </a:p>
        </p:txBody>
      </p:sp>
      <p:sp>
        <p:nvSpPr>
          <p:cNvPr id="234" name="Google Shape;234;p23"/>
          <p:cNvSpPr/>
          <p:nvPr/>
        </p:nvSpPr>
        <p:spPr>
          <a:xfrm>
            <a:off x="2321379" y="4746140"/>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latin typeface="Times New Roman"/>
                <a:ea typeface="Times New Roman"/>
                <a:cs typeface="Times New Roman"/>
                <a:sym typeface="Times New Roman"/>
              </a:rPr>
              <a:t>In Progress</a:t>
            </a:r>
            <a:endParaRPr sz="1000">
              <a:latin typeface="Times New Roman"/>
              <a:ea typeface="Times New Roman"/>
              <a:cs typeface="Times New Roman"/>
              <a:sym typeface="Times New Roman"/>
            </a:endParaRPr>
          </a:p>
        </p:txBody>
      </p:sp>
      <p:sp>
        <p:nvSpPr>
          <p:cNvPr id="235" name="Google Shape;235;p23"/>
          <p:cNvSpPr/>
          <p:nvPr/>
        </p:nvSpPr>
        <p:spPr>
          <a:xfrm>
            <a:off x="3101956" y="4746140"/>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800">
                <a:latin typeface="Times New Roman"/>
                <a:ea typeface="Times New Roman"/>
                <a:cs typeface="Times New Roman"/>
                <a:sym typeface="Times New Roman"/>
              </a:rPr>
              <a:t>Dev Complete</a:t>
            </a:r>
            <a:endParaRPr sz="800">
              <a:latin typeface="Times New Roman"/>
              <a:ea typeface="Times New Roman"/>
              <a:cs typeface="Times New Roman"/>
              <a:sym typeface="Times New Roman"/>
            </a:endParaRPr>
          </a:p>
        </p:txBody>
      </p:sp>
      <p:sp>
        <p:nvSpPr>
          <p:cNvPr id="236" name="Google Shape;236;p23"/>
          <p:cNvSpPr/>
          <p:nvPr/>
        </p:nvSpPr>
        <p:spPr>
          <a:xfrm>
            <a:off x="3882532" y="4746287"/>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PR Review</a:t>
            </a:r>
            <a:endParaRPr sz="1100">
              <a:latin typeface="Times New Roman"/>
              <a:ea typeface="Times New Roman"/>
              <a:cs typeface="Times New Roman"/>
              <a:sym typeface="Times New Roman"/>
            </a:endParaRPr>
          </a:p>
        </p:txBody>
      </p:sp>
      <p:sp>
        <p:nvSpPr>
          <p:cNvPr id="237" name="Google Shape;237;p23"/>
          <p:cNvSpPr/>
          <p:nvPr/>
        </p:nvSpPr>
        <p:spPr>
          <a:xfrm>
            <a:off x="4663109" y="4746140"/>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800">
                <a:latin typeface="Times New Roman"/>
                <a:ea typeface="Times New Roman"/>
                <a:cs typeface="Times New Roman"/>
                <a:sym typeface="Times New Roman"/>
              </a:rPr>
              <a:t>PR Review Complete</a:t>
            </a:r>
            <a:endParaRPr sz="800">
              <a:latin typeface="Times New Roman"/>
              <a:ea typeface="Times New Roman"/>
              <a:cs typeface="Times New Roman"/>
              <a:sym typeface="Times New Roman"/>
            </a:endParaRPr>
          </a:p>
        </p:txBody>
      </p:sp>
      <p:sp>
        <p:nvSpPr>
          <p:cNvPr id="238" name="Google Shape;238;p23"/>
          <p:cNvSpPr/>
          <p:nvPr/>
        </p:nvSpPr>
        <p:spPr>
          <a:xfrm>
            <a:off x="5443685" y="4746140"/>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800">
                <a:latin typeface="Times New Roman"/>
                <a:ea typeface="Times New Roman"/>
                <a:cs typeface="Times New Roman"/>
                <a:sym typeface="Times New Roman"/>
              </a:rPr>
              <a:t>We2Link </a:t>
            </a:r>
            <a:r>
              <a:rPr lang="en-US" sz="700">
                <a:latin typeface="Times New Roman"/>
                <a:ea typeface="Times New Roman"/>
                <a:cs typeface="Times New Roman"/>
                <a:sym typeface="Times New Roman"/>
              </a:rPr>
              <a:t>® </a:t>
            </a:r>
            <a:r>
              <a:rPr lang="en-US" sz="900">
                <a:latin typeface="Times New Roman"/>
                <a:ea typeface="Times New Roman"/>
                <a:cs typeface="Times New Roman"/>
                <a:sym typeface="Times New Roman"/>
              </a:rPr>
              <a:t>Staff Testing</a:t>
            </a:r>
            <a:endParaRPr sz="900">
              <a:latin typeface="Times New Roman"/>
              <a:ea typeface="Times New Roman"/>
              <a:cs typeface="Times New Roman"/>
              <a:sym typeface="Times New Roman"/>
            </a:endParaRPr>
          </a:p>
        </p:txBody>
      </p:sp>
      <p:sp>
        <p:nvSpPr>
          <p:cNvPr id="239" name="Google Shape;239;p23"/>
          <p:cNvSpPr/>
          <p:nvPr/>
        </p:nvSpPr>
        <p:spPr>
          <a:xfrm>
            <a:off x="6224262" y="4746140"/>
            <a:ext cx="675600" cy="1706400"/>
          </a:xfrm>
          <a:prstGeom prst="roundRect">
            <a:avLst>
              <a:gd fmla="val 8863" name="adj"/>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Times New Roman"/>
                <a:ea typeface="Times New Roman"/>
                <a:cs typeface="Times New Roman"/>
                <a:sym typeface="Times New Roman"/>
              </a:rPr>
              <a:t>Done</a:t>
            </a:r>
            <a:endParaRPr sz="1200">
              <a:latin typeface="Times New Roman"/>
              <a:ea typeface="Times New Roman"/>
              <a:cs typeface="Times New Roman"/>
              <a:sym typeface="Times New Roman"/>
            </a:endParaRPr>
          </a:p>
        </p:txBody>
      </p:sp>
      <p:sp>
        <p:nvSpPr>
          <p:cNvPr id="240" name="Google Shape;240;p23"/>
          <p:cNvSpPr/>
          <p:nvPr/>
        </p:nvSpPr>
        <p:spPr>
          <a:xfrm flipH="1" rot="7791273">
            <a:off x="992953" y="5544231"/>
            <a:ext cx="763996" cy="752730"/>
          </a:xfrm>
          <a:prstGeom prst="bentArrow">
            <a:avLst>
              <a:gd fmla="val 14838" name="adj1"/>
              <a:gd fmla="val 18474" name="adj2"/>
              <a:gd fmla="val 26806" name="adj3"/>
              <a:gd fmla="val 66598" name="adj4"/>
            </a:avLst>
          </a:prstGeom>
          <a:solidFill>
            <a:srgbClr val="0F85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41" name="Google Shape;241;p23"/>
          <p:cNvSpPr/>
          <p:nvPr/>
        </p:nvSpPr>
        <p:spPr>
          <a:xfrm>
            <a:off x="1597400" y="5319180"/>
            <a:ext cx="562200" cy="318600"/>
          </a:xfrm>
          <a:prstGeom prst="roundRect">
            <a:avLst>
              <a:gd fmla="val 8863" name="adj"/>
            </a:avLst>
          </a:prstGeom>
          <a:solidFill>
            <a:srgbClr val="0F85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Times New Roman"/>
              <a:ea typeface="Times New Roman"/>
              <a:cs typeface="Times New Roman"/>
              <a:sym typeface="Times New Roman"/>
            </a:endParaRPr>
          </a:p>
        </p:txBody>
      </p:sp>
      <p:sp>
        <p:nvSpPr>
          <p:cNvPr id="242" name="Google Shape;242;p23"/>
          <p:cNvSpPr/>
          <p:nvPr/>
        </p:nvSpPr>
        <p:spPr>
          <a:xfrm>
            <a:off x="5500282" y="5319180"/>
            <a:ext cx="562200" cy="318600"/>
          </a:xfrm>
          <a:prstGeom prst="roundRect">
            <a:avLst>
              <a:gd fmla="val 8863" name="adj"/>
            </a:avLst>
          </a:prstGeom>
          <a:solidFill>
            <a:srgbClr val="0F85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Times New Roman"/>
              <a:ea typeface="Times New Roman"/>
              <a:cs typeface="Times New Roman"/>
              <a:sym typeface="Times New Roman"/>
            </a:endParaRPr>
          </a:p>
        </p:txBody>
      </p:sp>
      <p:sp>
        <p:nvSpPr>
          <p:cNvPr id="243" name="Google Shape;243;p23"/>
          <p:cNvSpPr/>
          <p:nvPr/>
        </p:nvSpPr>
        <p:spPr>
          <a:xfrm>
            <a:off x="2377976" y="5319180"/>
            <a:ext cx="562200" cy="318600"/>
          </a:xfrm>
          <a:prstGeom prst="roundRect">
            <a:avLst>
              <a:gd fmla="val 8863" name="adj"/>
            </a:avLst>
          </a:prstGeom>
          <a:solidFill>
            <a:srgbClr val="FFCE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Times New Roman"/>
              <a:ea typeface="Times New Roman"/>
              <a:cs typeface="Times New Roman"/>
              <a:sym typeface="Times New Roman"/>
            </a:endParaRPr>
          </a:p>
        </p:txBody>
      </p:sp>
      <p:sp>
        <p:nvSpPr>
          <p:cNvPr id="244" name="Google Shape;244;p23"/>
          <p:cNvSpPr/>
          <p:nvPr/>
        </p:nvSpPr>
        <p:spPr>
          <a:xfrm flipH="1" rot="8119958">
            <a:off x="2027707" y="5562872"/>
            <a:ext cx="584646" cy="570217"/>
          </a:xfrm>
          <a:prstGeom prst="bentArrow">
            <a:avLst>
              <a:gd fmla="val 14838" name="adj1"/>
              <a:gd fmla="val 18474" name="adj2"/>
              <a:gd fmla="val 26806" name="adj3"/>
              <a:gd fmla="val 66598" name="adj4"/>
            </a:avLst>
          </a:prstGeom>
          <a:solidFill>
            <a:srgbClr val="FFCE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45" name="Google Shape;245;p23"/>
          <p:cNvSpPr/>
          <p:nvPr/>
        </p:nvSpPr>
        <p:spPr>
          <a:xfrm>
            <a:off x="3158553" y="5319180"/>
            <a:ext cx="562200" cy="318600"/>
          </a:xfrm>
          <a:prstGeom prst="roundRect">
            <a:avLst>
              <a:gd fmla="val 8863" name="adj"/>
            </a:avLst>
          </a:prstGeom>
          <a:solidFill>
            <a:srgbClr val="FFCE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Times New Roman"/>
              <a:ea typeface="Times New Roman"/>
              <a:cs typeface="Times New Roman"/>
              <a:sym typeface="Times New Roman"/>
            </a:endParaRPr>
          </a:p>
        </p:txBody>
      </p:sp>
      <p:sp>
        <p:nvSpPr>
          <p:cNvPr id="246" name="Google Shape;246;p23"/>
          <p:cNvSpPr/>
          <p:nvPr/>
        </p:nvSpPr>
        <p:spPr>
          <a:xfrm flipH="1" rot="8119958">
            <a:off x="2875176" y="5566823"/>
            <a:ext cx="584646" cy="570217"/>
          </a:xfrm>
          <a:prstGeom prst="bentArrow">
            <a:avLst>
              <a:gd fmla="val 14838" name="adj1"/>
              <a:gd fmla="val 18474" name="adj2"/>
              <a:gd fmla="val 26806" name="adj3"/>
              <a:gd fmla="val 66598" name="adj4"/>
            </a:avLst>
          </a:prstGeom>
          <a:solidFill>
            <a:srgbClr val="FFCE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47" name="Google Shape;247;p23"/>
          <p:cNvSpPr/>
          <p:nvPr/>
        </p:nvSpPr>
        <p:spPr>
          <a:xfrm>
            <a:off x="3939129" y="5319180"/>
            <a:ext cx="562200" cy="318600"/>
          </a:xfrm>
          <a:prstGeom prst="roundRect">
            <a:avLst>
              <a:gd fmla="val 8863" name="adj"/>
            </a:avLst>
          </a:prstGeom>
          <a:solidFill>
            <a:srgbClr val="FFCE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Times New Roman"/>
              <a:ea typeface="Times New Roman"/>
              <a:cs typeface="Times New Roman"/>
              <a:sym typeface="Times New Roman"/>
            </a:endParaRPr>
          </a:p>
        </p:txBody>
      </p:sp>
      <p:sp>
        <p:nvSpPr>
          <p:cNvPr id="248" name="Google Shape;248;p23"/>
          <p:cNvSpPr/>
          <p:nvPr/>
        </p:nvSpPr>
        <p:spPr>
          <a:xfrm flipH="1" rot="8120277">
            <a:off x="3690222" y="5583558"/>
            <a:ext cx="539461" cy="536700"/>
          </a:xfrm>
          <a:prstGeom prst="bentArrow">
            <a:avLst>
              <a:gd fmla="val 14838" name="adj1"/>
              <a:gd fmla="val 18474" name="adj2"/>
              <a:gd fmla="val 26806" name="adj3"/>
              <a:gd fmla="val 66598" name="adj4"/>
            </a:avLst>
          </a:prstGeom>
          <a:solidFill>
            <a:srgbClr val="FFCE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49" name="Google Shape;249;p23"/>
          <p:cNvSpPr/>
          <p:nvPr/>
        </p:nvSpPr>
        <p:spPr>
          <a:xfrm>
            <a:off x="4719706" y="5319180"/>
            <a:ext cx="562200" cy="318600"/>
          </a:xfrm>
          <a:prstGeom prst="roundRect">
            <a:avLst>
              <a:gd fmla="val 8863" name="adj"/>
            </a:avLst>
          </a:prstGeom>
          <a:solidFill>
            <a:srgbClr val="FFCE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Times New Roman"/>
              <a:ea typeface="Times New Roman"/>
              <a:cs typeface="Times New Roman"/>
              <a:sym typeface="Times New Roman"/>
            </a:endParaRPr>
          </a:p>
        </p:txBody>
      </p:sp>
      <p:sp>
        <p:nvSpPr>
          <p:cNvPr id="250" name="Google Shape;250;p23"/>
          <p:cNvSpPr/>
          <p:nvPr/>
        </p:nvSpPr>
        <p:spPr>
          <a:xfrm flipH="1" rot="8115816">
            <a:off x="4478523" y="5594229"/>
            <a:ext cx="507213" cy="515061"/>
          </a:xfrm>
          <a:prstGeom prst="bentArrow">
            <a:avLst>
              <a:gd fmla="val 14838" name="adj1"/>
              <a:gd fmla="val 18474" name="adj2"/>
              <a:gd fmla="val 26806" name="adj3"/>
              <a:gd fmla="val 66598" name="adj4"/>
            </a:avLst>
          </a:prstGeom>
          <a:solidFill>
            <a:srgbClr val="FFCE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51" name="Google Shape;251;p23"/>
          <p:cNvSpPr/>
          <p:nvPr/>
        </p:nvSpPr>
        <p:spPr>
          <a:xfrm rot="-8118582">
            <a:off x="2921588" y="5313859"/>
            <a:ext cx="1726780" cy="1765381"/>
          </a:xfrm>
          <a:prstGeom prst="bentArrow">
            <a:avLst>
              <a:gd fmla="val 5189" name="adj1"/>
              <a:gd fmla="val 7413" name="adj2"/>
              <a:gd fmla="val 10359" name="adj3"/>
              <a:gd fmla="val 89641" name="adj4"/>
            </a:avLst>
          </a:prstGeom>
          <a:solidFill>
            <a:srgbClr val="0F85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52" name="Google Shape;252;p23"/>
          <p:cNvSpPr/>
          <p:nvPr/>
        </p:nvSpPr>
        <p:spPr>
          <a:xfrm flipH="1" rot="8120020">
            <a:off x="5264739" y="5583666"/>
            <a:ext cx="509974" cy="532882"/>
          </a:xfrm>
          <a:prstGeom prst="bentArrow">
            <a:avLst>
              <a:gd fmla="val 14838" name="adj1"/>
              <a:gd fmla="val 18474" name="adj2"/>
              <a:gd fmla="val 26806" name="adj3"/>
              <a:gd fmla="val 66598" name="adj4"/>
            </a:avLst>
          </a:prstGeom>
          <a:solidFill>
            <a:srgbClr val="0F85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53" name="Google Shape;253;p23"/>
          <p:cNvSpPr/>
          <p:nvPr/>
        </p:nvSpPr>
        <p:spPr>
          <a:xfrm flipH="1" rot="8120020">
            <a:off x="6059391" y="5581366"/>
            <a:ext cx="509974" cy="532882"/>
          </a:xfrm>
          <a:prstGeom prst="bentArrow">
            <a:avLst>
              <a:gd fmla="val 14838" name="adj1"/>
              <a:gd fmla="val 18474" name="adj2"/>
              <a:gd fmla="val 26806" name="adj3"/>
              <a:gd fmla="val 66598" name="adj4"/>
            </a:avLst>
          </a:prstGeom>
          <a:solidFill>
            <a:srgbClr val="0F85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54" name="Google Shape;254;p23"/>
          <p:cNvSpPr/>
          <p:nvPr/>
        </p:nvSpPr>
        <p:spPr>
          <a:xfrm>
            <a:off x="6280859" y="5319180"/>
            <a:ext cx="562200" cy="318600"/>
          </a:xfrm>
          <a:prstGeom prst="roundRect">
            <a:avLst>
              <a:gd fmla="val 8863" name="adj"/>
            </a:avLst>
          </a:prstGeom>
          <a:solidFill>
            <a:srgbClr val="0F85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700">
              <a:latin typeface="Gill Sans"/>
              <a:ea typeface="Gill Sans"/>
              <a:cs typeface="Gill Sans"/>
              <a:sym typeface="Gill Sans"/>
            </a:endParaRPr>
          </a:p>
        </p:txBody>
      </p:sp>
      <p:sp>
        <p:nvSpPr>
          <p:cNvPr id="255" name="Google Shape;255;p23"/>
          <p:cNvSpPr/>
          <p:nvPr/>
        </p:nvSpPr>
        <p:spPr>
          <a:xfrm rot="-8119378">
            <a:off x="2854139" y="5641793"/>
            <a:ext cx="1128985" cy="1157404"/>
          </a:xfrm>
          <a:prstGeom prst="bentArrow">
            <a:avLst>
              <a:gd fmla="val 5197" name="adj1"/>
              <a:gd fmla="val 8664" name="adj2"/>
              <a:gd fmla="val 13362" name="adj3"/>
              <a:gd fmla="val 85767" name="adj4"/>
            </a:avLst>
          </a:prstGeom>
          <a:solidFill>
            <a:srgbClr val="FFCE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4"/>
          <p:cNvSpPr txBox="1"/>
          <p:nvPr>
            <p:ph type="title"/>
          </p:nvPr>
        </p:nvSpPr>
        <p:spPr>
          <a:xfrm>
            <a:off x="7355900" y="460250"/>
            <a:ext cx="4583700" cy="1188600"/>
          </a:xfrm>
          <a:prstGeom prst="rect">
            <a:avLst/>
          </a:prstGeom>
          <a:ln cap="flat" cmpd="sng" w="9525">
            <a:solidFill>
              <a:srgbClr val="000000"/>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spcBef>
                <a:spcPts val="0"/>
              </a:spcBef>
              <a:spcAft>
                <a:spcPts val="0"/>
              </a:spcAft>
              <a:buNone/>
            </a:pPr>
            <a:r>
              <a:rPr lang="en-US">
                <a:latin typeface="Times New Roman"/>
                <a:ea typeface="Times New Roman"/>
                <a:cs typeface="Times New Roman"/>
                <a:sym typeface="Times New Roman"/>
              </a:rPr>
              <a:t>Task Overview </a:t>
            </a:r>
            <a:r>
              <a:rPr lang="en-US" sz="2200">
                <a:latin typeface="Times New Roman"/>
                <a:ea typeface="Times New Roman"/>
                <a:cs typeface="Times New Roman"/>
                <a:sym typeface="Times New Roman"/>
              </a:rPr>
              <a:t>(2 of 3)</a:t>
            </a:r>
            <a:endParaRPr>
              <a:latin typeface="Times New Roman"/>
              <a:ea typeface="Times New Roman"/>
              <a:cs typeface="Times New Roman"/>
              <a:sym typeface="Times New Roman"/>
            </a:endParaRPr>
          </a:p>
          <a:p>
            <a:pPr indent="0" lvl="0" marL="0" rtl="0" algn="ctr">
              <a:spcBef>
                <a:spcPts val="0"/>
              </a:spcBef>
              <a:spcAft>
                <a:spcPts val="0"/>
              </a:spcAft>
              <a:buNone/>
            </a:pPr>
            <a:r>
              <a:rPr lang="en-US" sz="2200">
                <a:latin typeface="Times New Roman"/>
                <a:ea typeface="Times New Roman"/>
                <a:cs typeface="Times New Roman"/>
                <a:sym typeface="Times New Roman"/>
              </a:rPr>
              <a:t>Jira Software</a:t>
            </a:r>
            <a:endParaRPr sz="2200">
              <a:latin typeface="Times New Roman"/>
              <a:ea typeface="Times New Roman"/>
              <a:cs typeface="Times New Roman"/>
              <a:sym typeface="Times New Roman"/>
            </a:endParaRPr>
          </a:p>
        </p:txBody>
      </p:sp>
      <p:pic>
        <p:nvPicPr>
          <p:cNvPr id="262" name="Google Shape;262;p24"/>
          <p:cNvPicPr preferRelativeResize="0"/>
          <p:nvPr/>
        </p:nvPicPr>
        <p:blipFill rotWithShape="1">
          <a:blip r:embed="rId3">
            <a:alphaModFix/>
          </a:blip>
          <a:srcRect b="0" l="1835" r="0" t="23424"/>
          <a:stretch/>
        </p:blipFill>
        <p:spPr>
          <a:xfrm>
            <a:off x="2373800" y="4013525"/>
            <a:ext cx="9565802" cy="2659375"/>
          </a:xfrm>
          <a:prstGeom prst="rect">
            <a:avLst/>
          </a:prstGeom>
          <a:noFill/>
          <a:ln>
            <a:noFill/>
          </a:ln>
        </p:spPr>
      </p:pic>
      <p:pic>
        <p:nvPicPr>
          <p:cNvPr id="263" name="Google Shape;263;p24"/>
          <p:cNvPicPr preferRelativeResize="0"/>
          <p:nvPr/>
        </p:nvPicPr>
        <p:blipFill rotWithShape="1">
          <a:blip r:embed="rId4">
            <a:alphaModFix/>
          </a:blip>
          <a:srcRect b="0" l="3025" r="0" t="19878"/>
          <a:stretch/>
        </p:blipFill>
        <p:spPr>
          <a:xfrm>
            <a:off x="178475" y="347226"/>
            <a:ext cx="6885975" cy="3320950"/>
          </a:xfrm>
          <a:prstGeom prst="rect">
            <a:avLst/>
          </a:prstGeom>
          <a:noFill/>
          <a:ln>
            <a:noFill/>
          </a:ln>
        </p:spPr>
      </p:pic>
      <p:sp>
        <p:nvSpPr>
          <p:cNvPr id="264" name="Google Shape;264;p24"/>
          <p:cNvSpPr txBox="1"/>
          <p:nvPr/>
        </p:nvSpPr>
        <p:spPr>
          <a:xfrm>
            <a:off x="7227725" y="2546475"/>
            <a:ext cx="3304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latin typeface="Times New Roman"/>
                <a:ea typeface="Times New Roman"/>
                <a:cs typeface="Times New Roman"/>
                <a:sym typeface="Times New Roman"/>
              </a:rPr>
              <a:t>Project Roadmap</a:t>
            </a:r>
            <a:endParaRPr sz="2500">
              <a:latin typeface="Times New Roman"/>
              <a:ea typeface="Times New Roman"/>
              <a:cs typeface="Times New Roman"/>
              <a:sym typeface="Times New Roman"/>
            </a:endParaRPr>
          </a:p>
        </p:txBody>
      </p:sp>
      <p:sp>
        <p:nvSpPr>
          <p:cNvPr id="265" name="Google Shape;265;p24"/>
          <p:cNvSpPr txBox="1"/>
          <p:nvPr/>
        </p:nvSpPr>
        <p:spPr>
          <a:xfrm>
            <a:off x="178475" y="4673613"/>
            <a:ext cx="2058000" cy="1339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500">
                <a:latin typeface="Times New Roman"/>
                <a:ea typeface="Times New Roman"/>
                <a:cs typeface="Times New Roman"/>
                <a:sym typeface="Times New Roman"/>
              </a:rPr>
              <a:t>Task Progress Columns per Sprint</a:t>
            </a:r>
            <a:endParaRPr sz="25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5"/>
          <p:cNvSpPr txBox="1"/>
          <p:nvPr>
            <p:ph type="title"/>
          </p:nvPr>
        </p:nvSpPr>
        <p:spPr>
          <a:xfrm>
            <a:off x="6685963" y="621975"/>
            <a:ext cx="4916100" cy="1141500"/>
          </a:xfrm>
          <a:prstGeom prst="rect">
            <a:avLst/>
          </a:prstGeom>
        </p:spPr>
        <p:txBody>
          <a:bodyPr anchorCtr="1" anchor="ctr" bIns="182875" lIns="182875" spcFirstLastPara="1" rIns="182875" wrap="square" tIns="182875">
            <a:normAutofit/>
          </a:bodyPr>
          <a:lstStyle/>
          <a:p>
            <a:pPr indent="0" lvl="0" marL="0" rtl="0" algn="ctr">
              <a:spcBef>
                <a:spcPts val="0"/>
              </a:spcBef>
              <a:spcAft>
                <a:spcPts val="0"/>
              </a:spcAft>
              <a:buNone/>
            </a:pPr>
            <a:r>
              <a:rPr lang="en-US" sz="2800">
                <a:latin typeface="Times New Roman"/>
                <a:ea typeface="Times New Roman"/>
                <a:cs typeface="Times New Roman"/>
                <a:sym typeface="Times New Roman"/>
              </a:rPr>
              <a:t>Task Overview </a:t>
            </a:r>
            <a:r>
              <a:rPr lang="en-US" sz="2466">
                <a:latin typeface="Times New Roman"/>
                <a:ea typeface="Times New Roman"/>
                <a:cs typeface="Times New Roman"/>
                <a:sym typeface="Times New Roman"/>
              </a:rPr>
              <a:t>(3 of 3)</a:t>
            </a:r>
            <a:endParaRPr sz="2800">
              <a:latin typeface="Times New Roman"/>
              <a:ea typeface="Times New Roman"/>
              <a:cs typeface="Times New Roman"/>
              <a:sym typeface="Times New Roman"/>
            </a:endParaRPr>
          </a:p>
          <a:p>
            <a:pPr indent="0" lvl="0" marL="0" rtl="0" algn="ctr">
              <a:spcBef>
                <a:spcPts val="0"/>
              </a:spcBef>
              <a:spcAft>
                <a:spcPts val="0"/>
              </a:spcAft>
              <a:buNone/>
            </a:pPr>
            <a:r>
              <a:rPr lang="en-US">
                <a:latin typeface="Times New Roman"/>
                <a:ea typeface="Times New Roman"/>
                <a:cs typeface="Times New Roman"/>
                <a:sym typeface="Times New Roman"/>
              </a:rPr>
              <a:t>Work Overview</a:t>
            </a:r>
            <a:endParaRPr>
              <a:latin typeface="Times New Roman"/>
              <a:ea typeface="Times New Roman"/>
              <a:cs typeface="Times New Roman"/>
              <a:sym typeface="Times New Roman"/>
            </a:endParaRPr>
          </a:p>
        </p:txBody>
      </p:sp>
      <p:sp>
        <p:nvSpPr>
          <p:cNvPr id="272" name="Google Shape;272;p25"/>
          <p:cNvSpPr txBox="1"/>
          <p:nvPr>
            <p:ph idx="1" type="body"/>
          </p:nvPr>
        </p:nvSpPr>
        <p:spPr>
          <a:xfrm>
            <a:off x="6635875" y="1890300"/>
            <a:ext cx="4966200" cy="4566300"/>
          </a:xfrm>
          <a:prstGeom prst="rect">
            <a:avLst/>
          </a:prstGeom>
        </p:spPr>
        <p:txBody>
          <a:bodyPr anchorCtr="0" anchor="t" bIns="45700" lIns="91425" spcFirstLastPara="1" rIns="91425" wrap="square" tIns="45700">
            <a:noAutofit/>
          </a:bodyPr>
          <a:lstStyle/>
          <a:p>
            <a:pPr indent="0" lvl="0" marL="457200" rtl="0" algn="l">
              <a:lnSpc>
                <a:spcPct val="100000"/>
              </a:lnSpc>
              <a:spcBef>
                <a:spcPts val="1000"/>
              </a:spcBef>
              <a:spcAft>
                <a:spcPts val="0"/>
              </a:spcAft>
              <a:buNone/>
            </a:pPr>
            <a:r>
              <a:rPr lang="en-US" sz="2400">
                <a:latin typeface="Times New Roman"/>
                <a:ea typeface="Times New Roman"/>
                <a:cs typeface="Times New Roman"/>
                <a:sym typeface="Times New Roman"/>
              </a:rPr>
              <a:t>React Training</a:t>
            </a:r>
            <a:endParaRPr sz="2400">
              <a:latin typeface="Times New Roman"/>
              <a:ea typeface="Times New Roman"/>
              <a:cs typeface="Times New Roman"/>
              <a:sym typeface="Times New Roman"/>
            </a:endParaRPr>
          </a:p>
          <a:p>
            <a:pPr indent="-355600" lvl="1" marL="914400" rtl="0" algn="l">
              <a:lnSpc>
                <a:spcPct val="100000"/>
              </a:lnSpc>
              <a:spcBef>
                <a:spcPts val="1000"/>
              </a:spcBef>
              <a:spcAft>
                <a:spcPts val="0"/>
              </a:spcAft>
              <a:buClr>
                <a:srgbClr val="0F85EF"/>
              </a:buClr>
              <a:buSzPts val="2000"/>
              <a:buFont typeface="Times New Roman"/>
              <a:buChar char="•"/>
            </a:pPr>
            <a:r>
              <a:rPr lang="en-US" sz="2000">
                <a:latin typeface="Times New Roman"/>
                <a:ea typeface="Times New Roman"/>
                <a:cs typeface="Times New Roman"/>
                <a:sym typeface="Times New Roman"/>
              </a:rPr>
              <a:t>48 hours per studen</a:t>
            </a:r>
            <a:r>
              <a:rPr lang="en-US" sz="2000">
                <a:latin typeface="Times New Roman"/>
                <a:ea typeface="Times New Roman"/>
                <a:cs typeface="Times New Roman"/>
                <a:sym typeface="Times New Roman"/>
              </a:rPr>
              <a:t>t</a:t>
            </a:r>
            <a:endParaRPr sz="100">
              <a:latin typeface="Times New Roman"/>
              <a:ea typeface="Times New Roman"/>
              <a:cs typeface="Times New Roman"/>
              <a:sym typeface="Times New Roman"/>
            </a:endParaRPr>
          </a:p>
          <a:p>
            <a:pPr indent="0" lvl="0" marL="457200" rtl="0" algn="l">
              <a:lnSpc>
                <a:spcPct val="100000"/>
              </a:lnSpc>
              <a:spcBef>
                <a:spcPts val="1000"/>
              </a:spcBef>
              <a:spcAft>
                <a:spcPts val="0"/>
              </a:spcAft>
              <a:buNone/>
            </a:pPr>
            <a:r>
              <a:rPr lang="en-US" sz="2400">
                <a:latin typeface="Times New Roman"/>
                <a:ea typeface="Times New Roman"/>
                <a:cs typeface="Times New Roman"/>
                <a:sym typeface="Times New Roman"/>
              </a:rPr>
              <a:t>Sprints</a:t>
            </a:r>
            <a:endParaRPr sz="2400">
              <a:latin typeface="Times New Roman"/>
              <a:ea typeface="Times New Roman"/>
              <a:cs typeface="Times New Roman"/>
              <a:sym typeface="Times New Roman"/>
            </a:endParaRPr>
          </a:p>
          <a:p>
            <a:pPr indent="-355600" lvl="1" marL="914400" rtl="0" algn="l">
              <a:lnSpc>
                <a:spcPct val="100000"/>
              </a:lnSpc>
              <a:spcBef>
                <a:spcPts val="1000"/>
              </a:spcBef>
              <a:spcAft>
                <a:spcPts val="0"/>
              </a:spcAft>
              <a:buClr>
                <a:srgbClr val="0F85EF"/>
              </a:buClr>
              <a:buSzPts val="2000"/>
              <a:buFont typeface="Times New Roman"/>
              <a:buChar char="•"/>
            </a:pPr>
            <a:r>
              <a:rPr lang="en-US" sz="2000">
                <a:latin typeface="Times New Roman"/>
                <a:ea typeface="Times New Roman"/>
                <a:cs typeface="Times New Roman"/>
                <a:sym typeface="Times New Roman"/>
              </a:rPr>
              <a:t>Number of sprints &amp; retrospectives: 18</a:t>
            </a:r>
            <a:endParaRPr sz="100">
              <a:latin typeface="Times New Roman"/>
              <a:ea typeface="Times New Roman"/>
              <a:cs typeface="Times New Roman"/>
              <a:sym typeface="Times New Roman"/>
            </a:endParaRPr>
          </a:p>
          <a:p>
            <a:pPr indent="0" lvl="0" marL="457200" rtl="0" algn="l">
              <a:lnSpc>
                <a:spcPct val="100000"/>
              </a:lnSpc>
              <a:spcBef>
                <a:spcPts val="1000"/>
              </a:spcBef>
              <a:spcAft>
                <a:spcPts val="0"/>
              </a:spcAft>
              <a:buNone/>
            </a:pPr>
            <a:r>
              <a:rPr lang="en-US" sz="2400">
                <a:latin typeface="Times New Roman"/>
                <a:ea typeface="Times New Roman"/>
                <a:cs typeface="Times New Roman"/>
                <a:sym typeface="Times New Roman"/>
              </a:rPr>
              <a:t>Coding</a:t>
            </a:r>
            <a:endParaRPr sz="2400">
              <a:latin typeface="Times New Roman"/>
              <a:ea typeface="Times New Roman"/>
              <a:cs typeface="Times New Roman"/>
              <a:sym typeface="Times New Roman"/>
            </a:endParaRPr>
          </a:p>
          <a:p>
            <a:pPr indent="-355600" lvl="1" marL="914400" rtl="0" algn="l">
              <a:lnSpc>
                <a:spcPct val="100000"/>
              </a:lnSpc>
              <a:spcBef>
                <a:spcPts val="1000"/>
              </a:spcBef>
              <a:spcAft>
                <a:spcPts val="0"/>
              </a:spcAft>
              <a:buClr>
                <a:srgbClr val="0F85EF"/>
              </a:buClr>
              <a:buSzPts val="2000"/>
              <a:buFont typeface="Times New Roman"/>
              <a:buChar char="•"/>
            </a:pPr>
            <a:r>
              <a:rPr lang="en-US" sz="2000">
                <a:latin typeface="Times New Roman"/>
                <a:ea typeface="Times New Roman"/>
                <a:cs typeface="Times New Roman"/>
                <a:sym typeface="Times New Roman"/>
              </a:rPr>
              <a:t>Code reviews: 237</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Clr>
                <a:srgbClr val="0F85EF"/>
              </a:buClr>
              <a:buSzPts val="2000"/>
              <a:buFont typeface="Times New Roman"/>
              <a:buChar char="•"/>
            </a:pPr>
            <a:r>
              <a:rPr lang="en-US" sz="2000">
                <a:latin typeface="Times New Roman"/>
                <a:ea typeface="Times New Roman"/>
                <a:cs typeface="Times New Roman"/>
                <a:sym typeface="Times New Roman"/>
              </a:rPr>
              <a:t>Total hours programming: ~3,600</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Clr>
                <a:srgbClr val="0F85EF"/>
              </a:buClr>
              <a:buSzPts val="2000"/>
              <a:buFont typeface="Times New Roman"/>
              <a:buChar char="•"/>
            </a:pPr>
            <a:r>
              <a:rPr lang="en-US" sz="2000">
                <a:latin typeface="Times New Roman"/>
                <a:ea typeface="Times New Roman"/>
                <a:cs typeface="Times New Roman"/>
                <a:sym typeface="Times New Roman"/>
              </a:rPr>
              <a:t>Total paired programming tasks: 120</a:t>
            </a:r>
            <a:endParaRPr sz="100">
              <a:latin typeface="Times New Roman"/>
              <a:ea typeface="Times New Roman"/>
              <a:cs typeface="Times New Roman"/>
              <a:sym typeface="Times New Roman"/>
            </a:endParaRPr>
          </a:p>
          <a:p>
            <a:pPr indent="0" lvl="0" marL="457200" rtl="0" algn="l">
              <a:lnSpc>
                <a:spcPct val="100000"/>
              </a:lnSpc>
              <a:spcBef>
                <a:spcPts val="1000"/>
              </a:spcBef>
              <a:spcAft>
                <a:spcPts val="0"/>
              </a:spcAft>
              <a:buNone/>
            </a:pPr>
            <a:r>
              <a:rPr lang="en-US" sz="2400">
                <a:latin typeface="Times New Roman"/>
                <a:ea typeface="Times New Roman"/>
                <a:cs typeface="Times New Roman"/>
                <a:sym typeface="Times New Roman"/>
              </a:rPr>
              <a:t>In Progress Review</a:t>
            </a:r>
            <a:r>
              <a:rPr lang="en-US" sz="2400">
                <a:latin typeface="Times New Roman"/>
                <a:ea typeface="Times New Roman"/>
                <a:cs typeface="Times New Roman"/>
                <a:sym typeface="Times New Roman"/>
              </a:rPr>
              <a:t>s</a:t>
            </a:r>
            <a:endParaRPr sz="2400">
              <a:latin typeface="Times New Roman"/>
              <a:ea typeface="Times New Roman"/>
              <a:cs typeface="Times New Roman"/>
              <a:sym typeface="Times New Roman"/>
            </a:endParaRPr>
          </a:p>
          <a:p>
            <a:pPr indent="-355600" lvl="1" marL="914400" rtl="0" algn="l">
              <a:lnSpc>
                <a:spcPct val="100000"/>
              </a:lnSpc>
              <a:spcBef>
                <a:spcPts val="1000"/>
              </a:spcBef>
              <a:spcAft>
                <a:spcPts val="0"/>
              </a:spcAft>
              <a:buClr>
                <a:srgbClr val="0F85EF"/>
              </a:buClr>
              <a:buSzPts val="2000"/>
              <a:buFont typeface="Times New Roman"/>
              <a:buChar char="•"/>
            </a:pPr>
            <a:r>
              <a:rPr lang="en-US" sz="2000">
                <a:latin typeface="Times New Roman"/>
                <a:ea typeface="Times New Roman"/>
                <a:cs typeface="Times New Roman"/>
                <a:sym typeface="Times New Roman"/>
              </a:rPr>
              <a:t>5</a:t>
            </a:r>
            <a:r>
              <a:rPr lang="en-US" sz="2000">
                <a:latin typeface="Times New Roman"/>
                <a:ea typeface="Times New Roman"/>
                <a:cs typeface="Times New Roman"/>
                <a:sym typeface="Times New Roman"/>
              </a:rPr>
              <a:t>4</a:t>
            </a:r>
            <a:endParaRPr sz="2000">
              <a:latin typeface="Times New Roman"/>
              <a:ea typeface="Times New Roman"/>
              <a:cs typeface="Times New Roman"/>
              <a:sym typeface="Times New Roman"/>
            </a:endParaRPr>
          </a:p>
        </p:txBody>
      </p:sp>
      <p:pic>
        <p:nvPicPr>
          <p:cNvPr id="273" name="Google Shape;273;p25"/>
          <p:cNvPicPr preferRelativeResize="0"/>
          <p:nvPr/>
        </p:nvPicPr>
        <p:blipFill rotWithShape="1">
          <a:blip r:embed="rId3">
            <a:alphaModFix/>
          </a:blip>
          <a:srcRect b="0" l="11006" r="44735" t="0"/>
          <a:stretch/>
        </p:blipFill>
        <p:spPr>
          <a:xfrm>
            <a:off x="273925" y="3584000"/>
            <a:ext cx="2667326" cy="2376474"/>
          </a:xfrm>
          <a:prstGeom prst="rect">
            <a:avLst/>
          </a:prstGeom>
          <a:noFill/>
          <a:ln>
            <a:noFill/>
          </a:ln>
        </p:spPr>
      </p:pic>
      <p:pic>
        <p:nvPicPr>
          <p:cNvPr id="274" name="Google Shape;274;p25"/>
          <p:cNvPicPr preferRelativeResize="0"/>
          <p:nvPr/>
        </p:nvPicPr>
        <p:blipFill rotWithShape="1">
          <a:blip r:embed="rId4">
            <a:alphaModFix/>
          </a:blip>
          <a:srcRect b="0" l="10327" r="49918" t="0"/>
          <a:stretch/>
        </p:blipFill>
        <p:spPr>
          <a:xfrm>
            <a:off x="3086120" y="621975"/>
            <a:ext cx="2703054" cy="5834700"/>
          </a:xfrm>
          <a:prstGeom prst="rect">
            <a:avLst/>
          </a:prstGeom>
          <a:noFill/>
          <a:ln>
            <a:noFill/>
          </a:ln>
        </p:spPr>
      </p:pic>
      <p:pic>
        <p:nvPicPr>
          <p:cNvPr id="275" name="Google Shape;275;p25"/>
          <p:cNvPicPr preferRelativeResize="0"/>
          <p:nvPr/>
        </p:nvPicPr>
        <p:blipFill>
          <a:blip r:embed="rId5">
            <a:alphaModFix/>
          </a:blip>
          <a:stretch>
            <a:fillRect/>
          </a:stretch>
        </p:blipFill>
        <p:spPr>
          <a:xfrm>
            <a:off x="273925" y="966250"/>
            <a:ext cx="2667324" cy="2376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6"/>
          <p:cNvSpPr txBox="1"/>
          <p:nvPr>
            <p:ph type="title"/>
          </p:nvPr>
        </p:nvSpPr>
        <p:spPr>
          <a:xfrm>
            <a:off x="3350550" y="42250"/>
            <a:ext cx="5490900" cy="735300"/>
          </a:xfrm>
          <a:prstGeom prst="rect">
            <a:avLst/>
          </a:prstGeom>
        </p:spPr>
        <p:txBody>
          <a:bodyPr anchorCtr="0" anchor="ctr" bIns="182875" lIns="182875" spcFirstLastPara="1" rIns="182875" wrap="square" tIns="182875">
            <a:noAutofit/>
          </a:bodyPr>
          <a:lstStyle/>
          <a:p>
            <a:pPr indent="0" lvl="0" marL="0" rtl="0" algn="ctr">
              <a:spcBef>
                <a:spcPts val="0"/>
              </a:spcBef>
              <a:spcAft>
                <a:spcPts val="0"/>
              </a:spcAft>
              <a:buSzPts val="990"/>
              <a:buNone/>
            </a:pPr>
            <a:r>
              <a:rPr lang="en-US" sz="2820">
                <a:latin typeface="Arial"/>
                <a:ea typeface="Arial"/>
                <a:cs typeface="Arial"/>
                <a:sym typeface="Arial"/>
              </a:rPr>
              <a:t>Application Map </a:t>
            </a:r>
            <a:endParaRPr sz="2820">
              <a:latin typeface="Arial"/>
              <a:ea typeface="Arial"/>
              <a:cs typeface="Arial"/>
              <a:sym typeface="Arial"/>
            </a:endParaRPr>
          </a:p>
          <a:p>
            <a:pPr indent="0" lvl="0" marL="0" rtl="0" algn="ctr">
              <a:spcBef>
                <a:spcPts val="0"/>
              </a:spcBef>
              <a:spcAft>
                <a:spcPts val="0"/>
              </a:spcAft>
              <a:buSzPts val="990"/>
              <a:buNone/>
            </a:pPr>
            <a:r>
              <a:rPr lang="en-US" sz="2220">
                <a:latin typeface="Arial"/>
                <a:ea typeface="Arial"/>
                <a:cs typeface="Arial"/>
                <a:sym typeface="Arial"/>
              </a:rPr>
              <a:t>(1 of 3)</a:t>
            </a:r>
            <a:endParaRPr sz="2220">
              <a:latin typeface="Arial"/>
              <a:ea typeface="Arial"/>
              <a:cs typeface="Arial"/>
              <a:sym typeface="Arial"/>
            </a:endParaRPr>
          </a:p>
        </p:txBody>
      </p:sp>
      <p:pic>
        <p:nvPicPr>
          <p:cNvPr id="281" name="Google Shape;281;p26"/>
          <p:cNvPicPr preferRelativeResize="0"/>
          <p:nvPr/>
        </p:nvPicPr>
        <p:blipFill>
          <a:blip r:embed="rId3">
            <a:alphaModFix/>
          </a:blip>
          <a:stretch>
            <a:fillRect/>
          </a:stretch>
        </p:blipFill>
        <p:spPr>
          <a:xfrm>
            <a:off x="0" y="777550"/>
            <a:ext cx="12192000" cy="6080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7"/>
          <p:cNvSpPr txBox="1"/>
          <p:nvPr>
            <p:ph type="title"/>
          </p:nvPr>
        </p:nvSpPr>
        <p:spPr>
          <a:xfrm>
            <a:off x="8361050" y="197125"/>
            <a:ext cx="3831000" cy="1017900"/>
          </a:xfrm>
          <a:prstGeom prst="rect">
            <a:avLst/>
          </a:prstGeom>
        </p:spPr>
        <p:txBody>
          <a:bodyPr anchorCtr="0" anchor="ctr" bIns="182875" lIns="182875" spcFirstLastPara="1" rIns="182875" wrap="square" tIns="182875">
            <a:noAutofit/>
          </a:bodyPr>
          <a:lstStyle/>
          <a:p>
            <a:pPr indent="0" lvl="0" marL="0" rtl="0" algn="ctr">
              <a:spcBef>
                <a:spcPts val="0"/>
              </a:spcBef>
              <a:spcAft>
                <a:spcPts val="0"/>
              </a:spcAft>
              <a:buSzPts val="990"/>
              <a:buNone/>
            </a:pPr>
            <a:r>
              <a:rPr lang="en-US" sz="2820">
                <a:latin typeface="Arial"/>
                <a:ea typeface="Arial"/>
                <a:cs typeface="Arial"/>
                <a:sym typeface="Arial"/>
              </a:rPr>
              <a:t>Application Map</a:t>
            </a:r>
            <a:endParaRPr sz="2820">
              <a:latin typeface="Arial"/>
              <a:ea typeface="Arial"/>
              <a:cs typeface="Arial"/>
              <a:sym typeface="Arial"/>
            </a:endParaRPr>
          </a:p>
          <a:p>
            <a:pPr indent="0" lvl="0" marL="0" rtl="0" algn="ctr">
              <a:spcBef>
                <a:spcPts val="0"/>
              </a:spcBef>
              <a:spcAft>
                <a:spcPts val="0"/>
              </a:spcAft>
              <a:buSzPts val="990"/>
              <a:buNone/>
            </a:pPr>
            <a:r>
              <a:rPr lang="en-US" sz="2820">
                <a:latin typeface="Arial"/>
                <a:ea typeface="Arial"/>
                <a:cs typeface="Arial"/>
                <a:sym typeface="Arial"/>
              </a:rPr>
              <a:t> </a:t>
            </a:r>
            <a:r>
              <a:rPr lang="en-US" sz="2220">
                <a:latin typeface="Arial"/>
                <a:ea typeface="Arial"/>
                <a:cs typeface="Arial"/>
                <a:sym typeface="Arial"/>
              </a:rPr>
              <a:t>(2 of 3)</a:t>
            </a:r>
            <a:endParaRPr sz="2220">
              <a:latin typeface="Arial"/>
              <a:ea typeface="Arial"/>
              <a:cs typeface="Arial"/>
              <a:sym typeface="Arial"/>
            </a:endParaRPr>
          </a:p>
        </p:txBody>
      </p:sp>
      <p:pic>
        <p:nvPicPr>
          <p:cNvPr id="288" name="Google Shape;288;p27"/>
          <p:cNvPicPr preferRelativeResize="0"/>
          <p:nvPr/>
        </p:nvPicPr>
        <p:blipFill>
          <a:blip r:embed="rId3">
            <a:alphaModFix/>
          </a:blip>
          <a:stretch>
            <a:fillRect/>
          </a:stretch>
        </p:blipFill>
        <p:spPr>
          <a:xfrm>
            <a:off x="0" y="27900"/>
            <a:ext cx="8361062" cy="68301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8"/>
          <p:cNvPicPr preferRelativeResize="0"/>
          <p:nvPr/>
        </p:nvPicPr>
        <p:blipFill>
          <a:blip r:embed="rId3">
            <a:alphaModFix/>
          </a:blip>
          <a:stretch>
            <a:fillRect/>
          </a:stretch>
        </p:blipFill>
        <p:spPr>
          <a:xfrm>
            <a:off x="0" y="0"/>
            <a:ext cx="8553713" cy="6858002"/>
          </a:xfrm>
          <a:prstGeom prst="rect">
            <a:avLst/>
          </a:prstGeom>
          <a:noFill/>
          <a:ln>
            <a:noFill/>
          </a:ln>
        </p:spPr>
      </p:pic>
      <p:sp>
        <p:nvSpPr>
          <p:cNvPr id="295" name="Google Shape;295;p28"/>
          <p:cNvSpPr txBox="1"/>
          <p:nvPr>
            <p:ph type="title"/>
          </p:nvPr>
        </p:nvSpPr>
        <p:spPr>
          <a:xfrm>
            <a:off x="8561950" y="207725"/>
            <a:ext cx="3630000" cy="1007100"/>
          </a:xfrm>
          <a:prstGeom prst="rect">
            <a:avLst/>
          </a:prstGeom>
        </p:spPr>
        <p:txBody>
          <a:bodyPr anchorCtr="0" anchor="ctr" bIns="182875" lIns="182875" spcFirstLastPara="1" rIns="182875" wrap="square" tIns="182875">
            <a:noAutofit/>
          </a:bodyPr>
          <a:lstStyle/>
          <a:p>
            <a:pPr indent="0" lvl="0" marL="0" rtl="0" algn="ctr">
              <a:spcBef>
                <a:spcPts val="0"/>
              </a:spcBef>
              <a:spcAft>
                <a:spcPts val="0"/>
              </a:spcAft>
              <a:buSzPts val="990"/>
              <a:buNone/>
            </a:pPr>
            <a:r>
              <a:rPr lang="en-US" sz="2820">
                <a:latin typeface="Arial"/>
                <a:ea typeface="Arial"/>
                <a:cs typeface="Arial"/>
                <a:sym typeface="Arial"/>
              </a:rPr>
              <a:t>Application Map </a:t>
            </a:r>
            <a:endParaRPr sz="2820">
              <a:latin typeface="Arial"/>
              <a:ea typeface="Arial"/>
              <a:cs typeface="Arial"/>
              <a:sym typeface="Arial"/>
            </a:endParaRPr>
          </a:p>
          <a:p>
            <a:pPr indent="0" lvl="0" marL="0" rtl="0" algn="ctr">
              <a:spcBef>
                <a:spcPts val="0"/>
              </a:spcBef>
              <a:spcAft>
                <a:spcPts val="0"/>
              </a:spcAft>
              <a:buSzPts val="990"/>
              <a:buNone/>
            </a:pPr>
            <a:r>
              <a:rPr lang="en-US" sz="2220">
                <a:latin typeface="Arial"/>
                <a:ea typeface="Arial"/>
                <a:cs typeface="Arial"/>
                <a:sym typeface="Arial"/>
              </a:rPr>
              <a:t>(3 of 3)</a:t>
            </a:r>
            <a:endParaRPr sz="222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9"/>
          <p:cNvSpPr/>
          <p:nvPr/>
        </p:nvSpPr>
        <p:spPr>
          <a:xfrm>
            <a:off x="0" y="-50"/>
            <a:ext cx="6531300" cy="6858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301" name="Google Shape;301;p29"/>
          <p:cNvSpPr txBox="1"/>
          <p:nvPr>
            <p:ph type="title"/>
          </p:nvPr>
        </p:nvSpPr>
        <p:spPr>
          <a:xfrm>
            <a:off x="7151100" y="508275"/>
            <a:ext cx="4534200" cy="10242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520"/>
              <a:buFont typeface="Gill Sans"/>
              <a:buNone/>
            </a:pPr>
            <a:r>
              <a:rPr lang="en-US" sz="2820">
                <a:latin typeface="Times New Roman"/>
                <a:ea typeface="Times New Roman"/>
                <a:cs typeface="Times New Roman"/>
                <a:sym typeface="Times New Roman"/>
              </a:rPr>
              <a:t>Application Screens </a:t>
            </a:r>
            <a:r>
              <a:rPr lang="en-US" sz="2220">
                <a:latin typeface="Times New Roman"/>
                <a:ea typeface="Times New Roman"/>
                <a:cs typeface="Times New Roman"/>
                <a:sym typeface="Times New Roman"/>
              </a:rPr>
              <a:t>(1 of 4)</a:t>
            </a:r>
            <a:endParaRPr sz="2220">
              <a:latin typeface="Times New Roman"/>
              <a:ea typeface="Times New Roman"/>
              <a:cs typeface="Times New Roman"/>
              <a:sym typeface="Times New Roman"/>
            </a:endParaRPr>
          </a:p>
          <a:p>
            <a:pPr indent="0" lvl="0" marL="0" rtl="0" algn="ctr">
              <a:lnSpc>
                <a:spcPct val="90000"/>
              </a:lnSpc>
              <a:spcBef>
                <a:spcPts val="0"/>
              </a:spcBef>
              <a:spcAft>
                <a:spcPts val="0"/>
              </a:spcAft>
              <a:buClr>
                <a:srgbClr val="262626"/>
              </a:buClr>
              <a:buSzPts val="2520"/>
              <a:buFont typeface="Gill Sans"/>
              <a:buNone/>
            </a:pPr>
            <a:r>
              <a:rPr lang="en-US" sz="2820">
                <a:latin typeface="Times New Roman"/>
                <a:ea typeface="Times New Roman"/>
                <a:cs typeface="Times New Roman"/>
                <a:sym typeface="Times New Roman"/>
              </a:rPr>
              <a:t>Home Screen</a:t>
            </a:r>
            <a:endParaRPr sz="2820">
              <a:latin typeface="Times New Roman"/>
              <a:ea typeface="Times New Roman"/>
              <a:cs typeface="Times New Roman"/>
              <a:sym typeface="Times New Roman"/>
            </a:endParaRPr>
          </a:p>
        </p:txBody>
      </p:sp>
      <p:sp>
        <p:nvSpPr>
          <p:cNvPr id="302" name="Google Shape;302;p29"/>
          <p:cNvSpPr txBox="1"/>
          <p:nvPr>
            <p:ph idx="1" type="body"/>
          </p:nvPr>
        </p:nvSpPr>
        <p:spPr>
          <a:xfrm>
            <a:off x="7151098" y="2070538"/>
            <a:ext cx="4534200" cy="4050900"/>
          </a:xfrm>
          <a:prstGeom prst="rect">
            <a:avLst/>
          </a:prstGeom>
          <a:noFill/>
          <a:ln>
            <a:noFill/>
          </a:ln>
        </p:spPr>
        <p:txBody>
          <a:bodyPr anchorCtr="0" anchor="t" bIns="45700" lIns="91425" spcFirstLastPara="1" rIns="91425" wrap="square" tIns="45700">
            <a:normAutofit/>
          </a:bodyPr>
          <a:lstStyle/>
          <a:p>
            <a:pPr indent="0" lvl="0" marL="228600" rtl="0" algn="l">
              <a:lnSpc>
                <a:spcPct val="100000"/>
              </a:lnSpc>
              <a:spcBef>
                <a:spcPts val="0"/>
              </a:spcBef>
              <a:spcAft>
                <a:spcPts val="0"/>
              </a:spcAft>
              <a:buNone/>
            </a:pPr>
            <a:r>
              <a:rPr lang="en-US" sz="2600">
                <a:latin typeface="Times New Roman"/>
                <a:ea typeface="Times New Roman"/>
                <a:cs typeface="Times New Roman"/>
                <a:sym typeface="Times New Roman"/>
              </a:rPr>
              <a:t>Features/Functionalities</a:t>
            </a:r>
            <a:endParaRPr sz="2600">
              <a:latin typeface="Times New Roman"/>
              <a:ea typeface="Times New Roman"/>
              <a:cs typeface="Times New Roman"/>
              <a:sym typeface="Times New Roman"/>
            </a:endParaRPr>
          </a:p>
          <a:p>
            <a:pPr indent="-214630" lvl="1" marL="457200" rtl="0" algn="l">
              <a:lnSpc>
                <a:spcPct val="100000"/>
              </a:lnSpc>
              <a:spcBef>
                <a:spcPts val="1000"/>
              </a:spcBef>
              <a:spcAft>
                <a:spcPts val="0"/>
              </a:spcAft>
              <a:buClr>
                <a:srgbClr val="0070C0"/>
              </a:buClr>
              <a:buSzPts val="2000"/>
              <a:buFont typeface="Times New Roman"/>
              <a:buChar char="•"/>
            </a:pPr>
            <a:r>
              <a:rPr lang="en-US" sz="2000">
                <a:latin typeface="Times New Roman"/>
                <a:ea typeface="Times New Roman"/>
                <a:cs typeface="Times New Roman"/>
                <a:sym typeface="Times New Roman"/>
              </a:rPr>
              <a:t>Brief overview of all existing memories</a:t>
            </a:r>
            <a:endParaRPr sz="2000">
              <a:latin typeface="Times New Roman"/>
              <a:ea typeface="Times New Roman"/>
              <a:cs typeface="Times New Roman"/>
              <a:sym typeface="Times New Roman"/>
            </a:endParaRPr>
          </a:p>
          <a:p>
            <a:pPr indent="-214630" lvl="1" marL="457200" rtl="0" algn="l">
              <a:lnSpc>
                <a:spcPct val="100000"/>
              </a:lnSpc>
              <a:spcBef>
                <a:spcPts val="1000"/>
              </a:spcBef>
              <a:spcAft>
                <a:spcPts val="0"/>
              </a:spcAft>
              <a:buClr>
                <a:srgbClr val="0070C0"/>
              </a:buClr>
              <a:buSzPts val="2000"/>
              <a:buFont typeface="Times New Roman"/>
              <a:buChar char="•"/>
            </a:pPr>
            <a:r>
              <a:rPr lang="en-US" sz="2000">
                <a:latin typeface="Times New Roman"/>
                <a:ea typeface="Times New Roman"/>
                <a:cs typeface="Times New Roman"/>
                <a:sym typeface="Times New Roman"/>
              </a:rPr>
              <a:t>Filter memory categories</a:t>
            </a:r>
            <a:endParaRPr sz="2000">
              <a:latin typeface="Times New Roman"/>
              <a:ea typeface="Times New Roman"/>
              <a:cs typeface="Times New Roman"/>
              <a:sym typeface="Times New Roman"/>
            </a:endParaRPr>
          </a:p>
          <a:p>
            <a:pPr indent="-214630" lvl="1" marL="457200" rtl="0" algn="l">
              <a:lnSpc>
                <a:spcPct val="100000"/>
              </a:lnSpc>
              <a:spcBef>
                <a:spcPts val="1000"/>
              </a:spcBef>
              <a:spcAft>
                <a:spcPts val="0"/>
              </a:spcAft>
              <a:buClr>
                <a:srgbClr val="0070C0"/>
              </a:buClr>
              <a:buSzPts val="2000"/>
              <a:buFont typeface="Times New Roman"/>
              <a:buChar char="•"/>
            </a:pPr>
            <a:r>
              <a:rPr lang="en-US" sz="2000">
                <a:latin typeface="Times New Roman"/>
                <a:ea typeface="Times New Roman"/>
                <a:cs typeface="Times New Roman"/>
                <a:sym typeface="Times New Roman"/>
              </a:rPr>
              <a:t>Navigation to other sub screens</a:t>
            </a:r>
            <a:endParaRPr sz="2000">
              <a:latin typeface="Times New Roman"/>
              <a:ea typeface="Times New Roman"/>
              <a:cs typeface="Times New Roman"/>
              <a:sym typeface="Times New Roman"/>
            </a:endParaRPr>
          </a:p>
          <a:p>
            <a:pPr indent="0" lvl="0" marL="228600" rtl="0" algn="l">
              <a:lnSpc>
                <a:spcPct val="100000"/>
              </a:lnSpc>
              <a:spcBef>
                <a:spcPts val="1000"/>
              </a:spcBef>
              <a:spcAft>
                <a:spcPts val="0"/>
              </a:spcAft>
              <a:buNone/>
            </a:pPr>
            <a:r>
              <a:rPr lang="en-US" sz="2644">
                <a:latin typeface="Times New Roman"/>
                <a:ea typeface="Times New Roman"/>
                <a:cs typeface="Times New Roman"/>
                <a:sym typeface="Times New Roman"/>
              </a:rPr>
              <a:t>Sub screens</a:t>
            </a:r>
            <a:endParaRPr sz="1644">
              <a:latin typeface="Times New Roman"/>
              <a:ea typeface="Times New Roman"/>
              <a:cs typeface="Times New Roman"/>
              <a:sym typeface="Times New Roman"/>
            </a:endParaRPr>
          </a:p>
          <a:p>
            <a:pPr indent="-214630" lvl="1" marL="457200" rtl="0" algn="l">
              <a:lnSpc>
                <a:spcPct val="100000"/>
              </a:lnSpc>
              <a:spcBef>
                <a:spcPts val="1000"/>
              </a:spcBef>
              <a:spcAft>
                <a:spcPts val="0"/>
              </a:spcAft>
              <a:buClr>
                <a:srgbClr val="0070C0"/>
              </a:buClr>
              <a:buSzPts val="2000"/>
              <a:buFont typeface="Times New Roman"/>
              <a:buChar char="•"/>
            </a:pPr>
            <a:r>
              <a:rPr lang="en-US" sz="2000">
                <a:latin typeface="Times New Roman"/>
                <a:ea typeface="Times New Roman"/>
                <a:cs typeface="Times New Roman"/>
                <a:sym typeface="Times New Roman"/>
              </a:rPr>
              <a:t>Details</a:t>
            </a:r>
            <a:r>
              <a:rPr lang="en-US"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p>
            <a:pPr indent="-214630" lvl="1" marL="457200" rtl="0" algn="l">
              <a:lnSpc>
                <a:spcPct val="100000"/>
              </a:lnSpc>
              <a:spcBef>
                <a:spcPts val="1000"/>
              </a:spcBef>
              <a:spcAft>
                <a:spcPts val="0"/>
              </a:spcAft>
              <a:buClr>
                <a:srgbClr val="0070C0"/>
              </a:buClr>
              <a:buSzPts val="2000"/>
              <a:buFont typeface="Times New Roman"/>
              <a:buChar char="•"/>
            </a:pPr>
            <a:r>
              <a:rPr lang="en-US" sz="2000">
                <a:latin typeface="Times New Roman"/>
                <a:ea typeface="Times New Roman"/>
                <a:cs typeface="Times New Roman"/>
                <a:sym typeface="Times New Roman"/>
              </a:rPr>
              <a:t>Help, Settings, Filters</a:t>
            </a:r>
            <a:endParaRPr sz="2000">
              <a:latin typeface="Times New Roman"/>
              <a:ea typeface="Times New Roman"/>
              <a:cs typeface="Times New Roman"/>
              <a:sym typeface="Times New Roman"/>
            </a:endParaRPr>
          </a:p>
          <a:p>
            <a:pPr indent="-214630" lvl="1" marL="457200" rtl="0" algn="l">
              <a:lnSpc>
                <a:spcPct val="100000"/>
              </a:lnSpc>
              <a:spcBef>
                <a:spcPts val="1000"/>
              </a:spcBef>
              <a:spcAft>
                <a:spcPts val="0"/>
              </a:spcAft>
              <a:buClr>
                <a:srgbClr val="0070C0"/>
              </a:buClr>
              <a:buSzPts val="2000"/>
              <a:buFont typeface="Times New Roman"/>
              <a:buChar char="•"/>
            </a:pPr>
            <a:r>
              <a:rPr lang="en-US" sz="2000">
                <a:latin typeface="Times New Roman"/>
                <a:ea typeface="Times New Roman"/>
                <a:cs typeface="Times New Roman"/>
                <a:sym typeface="Times New Roman"/>
              </a:rPr>
              <a:t>Create, Search, </a:t>
            </a:r>
            <a:r>
              <a:rPr lang="en-US" sz="2000">
                <a:latin typeface="Times New Roman"/>
                <a:ea typeface="Times New Roman"/>
                <a:cs typeface="Times New Roman"/>
                <a:sym typeface="Times New Roman"/>
              </a:rPr>
              <a:t>Contacts, Care</a:t>
            </a:r>
            <a:endParaRPr sz="2000">
              <a:latin typeface="Times New Roman"/>
              <a:ea typeface="Times New Roman"/>
              <a:cs typeface="Times New Roman"/>
              <a:sym typeface="Times New Roman"/>
            </a:endParaRPr>
          </a:p>
        </p:txBody>
      </p:sp>
      <p:pic>
        <p:nvPicPr>
          <p:cNvPr id="303" name="Google Shape;303;p29"/>
          <p:cNvPicPr preferRelativeResize="0"/>
          <p:nvPr/>
        </p:nvPicPr>
        <p:blipFill>
          <a:blip r:embed="rId3">
            <a:alphaModFix/>
          </a:blip>
          <a:stretch>
            <a:fillRect/>
          </a:stretch>
        </p:blipFill>
        <p:spPr>
          <a:xfrm>
            <a:off x="282040" y="867000"/>
            <a:ext cx="5967224" cy="4877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0"/>
          <p:cNvSpPr/>
          <p:nvPr/>
        </p:nvSpPr>
        <p:spPr>
          <a:xfrm>
            <a:off x="-227250" y="0"/>
            <a:ext cx="6746700" cy="6858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310" name="Google Shape;310;p30"/>
          <p:cNvSpPr txBox="1"/>
          <p:nvPr>
            <p:ph type="title"/>
          </p:nvPr>
        </p:nvSpPr>
        <p:spPr>
          <a:xfrm>
            <a:off x="6948926" y="377849"/>
            <a:ext cx="4483500" cy="103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rtl="0" algn="ctr">
              <a:spcBef>
                <a:spcPts val="0"/>
              </a:spcBef>
              <a:spcAft>
                <a:spcPts val="0"/>
              </a:spcAft>
              <a:buClr>
                <a:srgbClr val="262626"/>
              </a:buClr>
              <a:buSzPts val="2520"/>
              <a:buFont typeface="Gill Sans"/>
              <a:buNone/>
            </a:pPr>
            <a:r>
              <a:rPr lang="en-US" sz="2820">
                <a:latin typeface="Times New Roman"/>
                <a:ea typeface="Times New Roman"/>
                <a:cs typeface="Times New Roman"/>
                <a:sym typeface="Times New Roman"/>
              </a:rPr>
              <a:t>Application Screens </a:t>
            </a:r>
            <a:r>
              <a:rPr lang="en-US" sz="2220">
                <a:latin typeface="Times New Roman"/>
                <a:ea typeface="Times New Roman"/>
                <a:cs typeface="Times New Roman"/>
                <a:sym typeface="Times New Roman"/>
              </a:rPr>
              <a:t>(2 of 4)</a:t>
            </a:r>
            <a:endParaRPr sz="2220">
              <a:latin typeface="Times New Roman"/>
              <a:ea typeface="Times New Roman"/>
              <a:cs typeface="Times New Roman"/>
              <a:sym typeface="Times New Roman"/>
            </a:endParaRPr>
          </a:p>
          <a:p>
            <a:pPr indent="0" lvl="0" marL="0" rtl="0" algn="ctr">
              <a:lnSpc>
                <a:spcPct val="90000"/>
              </a:lnSpc>
              <a:spcBef>
                <a:spcPts val="0"/>
              </a:spcBef>
              <a:spcAft>
                <a:spcPts val="0"/>
              </a:spcAft>
              <a:buClr>
                <a:srgbClr val="262626"/>
              </a:buClr>
              <a:buSzPts val="2520"/>
              <a:buFont typeface="Gill Sans"/>
              <a:buNone/>
            </a:pPr>
            <a:r>
              <a:rPr lang="en-US" sz="2820">
                <a:latin typeface="Times New Roman"/>
                <a:ea typeface="Times New Roman"/>
                <a:cs typeface="Times New Roman"/>
                <a:sym typeface="Times New Roman"/>
              </a:rPr>
              <a:t>Create Screen</a:t>
            </a:r>
            <a:endParaRPr sz="2820">
              <a:latin typeface="Times New Roman"/>
              <a:ea typeface="Times New Roman"/>
              <a:cs typeface="Times New Roman"/>
              <a:sym typeface="Times New Roman"/>
            </a:endParaRPr>
          </a:p>
        </p:txBody>
      </p:sp>
      <p:sp>
        <p:nvSpPr>
          <p:cNvPr id="311" name="Google Shape;311;p30"/>
          <p:cNvSpPr txBox="1"/>
          <p:nvPr>
            <p:ph idx="1" type="body"/>
          </p:nvPr>
        </p:nvSpPr>
        <p:spPr>
          <a:xfrm>
            <a:off x="6751825" y="1710450"/>
            <a:ext cx="4877700" cy="2436000"/>
          </a:xfrm>
          <a:prstGeom prst="rect">
            <a:avLst/>
          </a:prstGeom>
          <a:noFill/>
          <a:ln>
            <a:noFill/>
          </a:ln>
        </p:spPr>
        <p:txBody>
          <a:bodyPr anchorCtr="0" anchor="t" bIns="45700" lIns="91425" spcFirstLastPara="1" rIns="91425" wrap="square" tIns="45700">
            <a:noAutofit/>
          </a:bodyPr>
          <a:lstStyle/>
          <a:p>
            <a:pPr indent="-241300" lvl="0" marL="228600" rtl="0" algn="l">
              <a:lnSpc>
                <a:spcPct val="100000"/>
              </a:lnSpc>
              <a:spcBef>
                <a:spcPts val="0"/>
              </a:spcBef>
              <a:spcAft>
                <a:spcPts val="0"/>
              </a:spcAft>
              <a:buClr>
                <a:srgbClr val="0070C0"/>
              </a:buClr>
              <a:buSzPts val="2600"/>
              <a:buFont typeface="Times New Roman"/>
              <a:buChar char="•"/>
            </a:pPr>
            <a:r>
              <a:rPr lang="en-US" sz="2600">
                <a:latin typeface="Times New Roman"/>
                <a:ea typeface="Times New Roman"/>
                <a:cs typeface="Times New Roman"/>
                <a:sym typeface="Times New Roman"/>
              </a:rPr>
              <a:t>Used both for editing memories and creating them</a:t>
            </a:r>
            <a:endParaRPr sz="2600">
              <a:latin typeface="Times New Roman"/>
              <a:ea typeface="Times New Roman"/>
              <a:cs typeface="Times New Roman"/>
              <a:sym typeface="Times New Roman"/>
            </a:endParaRPr>
          </a:p>
          <a:p>
            <a:pPr indent="-241300" lvl="0" marL="228600" rtl="0" algn="l">
              <a:lnSpc>
                <a:spcPct val="100000"/>
              </a:lnSpc>
              <a:spcBef>
                <a:spcPts val="1000"/>
              </a:spcBef>
              <a:spcAft>
                <a:spcPts val="0"/>
              </a:spcAft>
              <a:buClr>
                <a:srgbClr val="0070C0"/>
              </a:buClr>
              <a:buSzPts val="2600"/>
              <a:buFont typeface="Times New Roman"/>
              <a:buChar char="•"/>
            </a:pPr>
            <a:r>
              <a:rPr lang="en-US" sz="2600">
                <a:latin typeface="Times New Roman"/>
                <a:ea typeface="Times New Roman"/>
                <a:cs typeface="Times New Roman"/>
                <a:sym typeface="Times New Roman"/>
              </a:rPr>
              <a:t>Layout unique for each different premade memory template</a:t>
            </a:r>
            <a:endParaRPr sz="2600">
              <a:latin typeface="Times New Roman"/>
              <a:ea typeface="Times New Roman"/>
              <a:cs typeface="Times New Roman"/>
              <a:sym typeface="Times New Roman"/>
            </a:endParaRPr>
          </a:p>
          <a:p>
            <a:pPr indent="-241300" lvl="0" marL="228600" rtl="0" algn="l">
              <a:lnSpc>
                <a:spcPct val="100000"/>
              </a:lnSpc>
              <a:spcBef>
                <a:spcPts val="1000"/>
              </a:spcBef>
              <a:spcAft>
                <a:spcPts val="0"/>
              </a:spcAft>
              <a:buClr>
                <a:srgbClr val="0070C0"/>
              </a:buClr>
              <a:buSzPts val="2600"/>
              <a:buFont typeface="Times New Roman"/>
              <a:buChar char="•"/>
            </a:pPr>
            <a:r>
              <a:rPr lang="en-US" sz="2600">
                <a:latin typeface="Times New Roman"/>
                <a:ea typeface="Times New Roman"/>
                <a:cs typeface="Times New Roman"/>
                <a:sym typeface="Times New Roman"/>
              </a:rPr>
              <a:t>Capable of keeping track of</a:t>
            </a:r>
            <a:endParaRPr sz="2600">
              <a:latin typeface="Times New Roman"/>
              <a:ea typeface="Times New Roman"/>
              <a:cs typeface="Times New Roman"/>
              <a:sym typeface="Times New Roman"/>
            </a:endParaRPr>
          </a:p>
        </p:txBody>
      </p:sp>
      <p:sp>
        <p:nvSpPr>
          <p:cNvPr id="312" name="Google Shape;312;p30"/>
          <p:cNvSpPr txBox="1"/>
          <p:nvPr/>
        </p:nvSpPr>
        <p:spPr>
          <a:xfrm>
            <a:off x="6898525" y="4146450"/>
            <a:ext cx="2432100" cy="2436000"/>
          </a:xfrm>
          <a:prstGeom prst="rect">
            <a:avLst/>
          </a:prstGeom>
          <a:noFill/>
          <a:ln>
            <a:noFill/>
          </a:ln>
        </p:spPr>
        <p:txBody>
          <a:bodyPr anchorCtr="0" anchor="t" bIns="45700" lIns="91425" spcFirstLastPara="1" rIns="91425" wrap="square" tIns="45700">
            <a:normAutofit/>
          </a:bodyPr>
          <a:lstStyle/>
          <a:p>
            <a:pPr indent="-205060" lvl="0" marL="457200" marR="0" rtl="0" algn="l">
              <a:lnSpc>
                <a:spcPct val="90000"/>
              </a:lnSpc>
              <a:spcBef>
                <a:spcPts val="0"/>
              </a:spcBef>
              <a:spcAft>
                <a:spcPts val="0"/>
              </a:spcAft>
              <a:buClr>
                <a:srgbClr val="0070C0"/>
              </a:buClr>
              <a:buSzPts val="2000"/>
              <a:buFont typeface="Times New Roman"/>
              <a:buChar char="▪"/>
            </a:pPr>
            <a:r>
              <a:rPr i="0" lang="en-US" sz="2000" u="none" cap="none" strike="noStrike">
                <a:solidFill>
                  <a:srgbClr val="000000"/>
                </a:solidFill>
                <a:latin typeface="Times New Roman"/>
                <a:ea typeface="Times New Roman"/>
                <a:cs typeface="Times New Roman"/>
                <a:sym typeface="Times New Roman"/>
              </a:rPr>
              <a:t>Title</a:t>
            </a:r>
            <a:endParaRPr sz="2000">
              <a:latin typeface="Times New Roman"/>
              <a:ea typeface="Times New Roman"/>
              <a:cs typeface="Times New Roman"/>
              <a:sym typeface="Times New Roman"/>
            </a:endParaRPr>
          </a:p>
          <a:p>
            <a:pPr indent="-205060" lvl="0" marL="457200" marR="0" rtl="0" algn="l">
              <a:lnSpc>
                <a:spcPct val="90000"/>
              </a:lnSpc>
              <a:spcBef>
                <a:spcPts val="600"/>
              </a:spcBef>
              <a:spcAft>
                <a:spcPts val="0"/>
              </a:spcAft>
              <a:buClr>
                <a:srgbClr val="0070C0"/>
              </a:buClr>
              <a:buSzPts val="2000"/>
              <a:buFont typeface="Times New Roman"/>
              <a:buChar char="▪"/>
            </a:pPr>
            <a:r>
              <a:rPr i="0" lang="en-US" sz="2000" u="none" cap="none" strike="noStrike">
                <a:solidFill>
                  <a:srgbClr val="000000"/>
                </a:solidFill>
                <a:latin typeface="Times New Roman"/>
                <a:ea typeface="Times New Roman"/>
                <a:cs typeface="Times New Roman"/>
                <a:sym typeface="Times New Roman"/>
              </a:rPr>
              <a:t>Categories</a:t>
            </a:r>
            <a:endParaRPr i="0" sz="2000" u="none" cap="none" strike="noStrike">
              <a:solidFill>
                <a:schemeClr val="dk1"/>
              </a:solidFill>
              <a:latin typeface="Times New Roman"/>
              <a:ea typeface="Times New Roman"/>
              <a:cs typeface="Times New Roman"/>
              <a:sym typeface="Times New Roman"/>
            </a:endParaRPr>
          </a:p>
          <a:p>
            <a:pPr indent="-205060" lvl="0" marL="457200" marR="0" rtl="0" algn="l">
              <a:lnSpc>
                <a:spcPct val="90000"/>
              </a:lnSpc>
              <a:spcBef>
                <a:spcPts val="600"/>
              </a:spcBef>
              <a:spcAft>
                <a:spcPts val="0"/>
              </a:spcAft>
              <a:buClr>
                <a:srgbClr val="0070C0"/>
              </a:buClr>
              <a:buSzPts val="2000"/>
              <a:buFont typeface="Times New Roman"/>
              <a:buChar char="▪"/>
            </a:pPr>
            <a:r>
              <a:rPr i="0" lang="en-US" sz="2000" u="none" cap="none" strike="noStrike">
                <a:solidFill>
                  <a:srgbClr val="000000"/>
                </a:solidFill>
                <a:latin typeface="Times New Roman"/>
                <a:ea typeface="Times New Roman"/>
                <a:cs typeface="Times New Roman"/>
                <a:sym typeface="Times New Roman"/>
              </a:rPr>
              <a:t>Files</a:t>
            </a:r>
            <a:endParaRPr sz="2000">
              <a:latin typeface="Times New Roman"/>
              <a:ea typeface="Times New Roman"/>
              <a:cs typeface="Times New Roman"/>
              <a:sym typeface="Times New Roman"/>
            </a:endParaRPr>
          </a:p>
          <a:p>
            <a:pPr indent="-205060" lvl="0" marL="457200" marR="0" rtl="0" algn="l">
              <a:lnSpc>
                <a:spcPct val="90000"/>
              </a:lnSpc>
              <a:spcBef>
                <a:spcPts val="600"/>
              </a:spcBef>
              <a:spcAft>
                <a:spcPts val="0"/>
              </a:spcAft>
              <a:buClr>
                <a:srgbClr val="0070C0"/>
              </a:buClr>
              <a:buSzPts val="2000"/>
              <a:buFont typeface="Times New Roman"/>
              <a:buChar char="▪"/>
            </a:pPr>
            <a:r>
              <a:rPr i="0" lang="en-US" sz="2000" u="none" cap="none" strike="noStrike">
                <a:solidFill>
                  <a:srgbClr val="000000"/>
                </a:solidFill>
                <a:latin typeface="Times New Roman"/>
                <a:ea typeface="Times New Roman"/>
                <a:cs typeface="Times New Roman"/>
                <a:sym typeface="Times New Roman"/>
              </a:rPr>
              <a:t>Status</a:t>
            </a:r>
            <a:endParaRPr sz="2000">
              <a:latin typeface="Times New Roman"/>
              <a:ea typeface="Times New Roman"/>
              <a:cs typeface="Times New Roman"/>
              <a:sym typeface="Times New Roman"/>
            </a:endParaRPr>
          </a:p>
          <a:p>
            <a:pPr indent="-205060" lvl="0" marL="457200" marR="0" rtl="0" algn="l">
              <a:lnSpc>
                <a:spcPct val="90000"/>
              </a:lnSpc>
              <a:spcBef>
                <a:spcPts val="600"/>
              </a:spcBef>
              <a:spcAft>
                <a:spcPts val="0"/>
              </a:spcAft>
              <a:buClr>
                <a:srgbClr val="0070C0"/>
              </a:buClr>
              <a:buSzPts val="2000"/>
              <a:buFont typeface="Times New Roman"/>
              <a:buChar char="▪"/>
            </a:pPr>
            <a:r>
              <a:rPr i="0" lang="en-US" sz="2000" u="none" cap="none" strike="noStrike">
                <a:solidFill>
                  <a:srgbClr val="000000"/>
                </a:solidFill>
                <a:latin typeface="Times New Roman"/>
                <a:ea typeface="Times New Roman"/>
                <a:cs typeface="Times New Roman"/>
                <a:sym typeface="Times New Roman"/>
              </a:rPr>
              <a:t>Tags</a:t>
            </a:r>
            <a:endParaRPr i="0" sz="2000" u="none" cap="none" strike="noStrike">
              <a:solidFill>
                <a:schemeClr val="dk1"/>
              </a:solidFill>
              <a:latin typeface="Times New Roman"/>
              <a:ea typeface="Times New Roman"/>
              <a:cs typeface="Times New Roman"/>
              <a:sym typeface="Times New Roman"/>
            </a:endParaRPr>
          </a:p>
          <a:p>
            <a:pPr indent="-205060" lvl="0" marL="457200" marR="0" rtl="0" algn="l">
              <a:lnSpc>
                <a:spcPct val="90000"/>
              </a:lnSpc>
              <a:spcBef>
                <a:spcPts val="600"/>
              </a:spcBef>
              <a:spcAft>
                <a:spcPts val="0"/>
              </a:spcAft>
              <a:buClr>
                <a:srgbClr val="0070C0"/>
              </a:buClr>
              <a:buSzPts val="2000"/>
              <a:buFont typeface="Times New Roman"/>
              <a:buChar char="▪"/>
            </a:pPr>
            <a:r>
              <a:rPr i="0" lang="en-US" sz="2000" u="none" cap="none" strike="noStrike">
                <a:solidFill>
                  <a:srgbClr val="000000"/>
                </a:solidFill>
                <a:latin typeface="Times New Roman"/>
                <a:ea typeface="Times New Roman"/>
                <a:cs typeface="Times New Roman"/>
                <a:sym typeface="Times New Roman"/>
              </a:rPr>
              <a:t>Date and Time</a:t>
            </a:r>
            <a:endParaRPr i="0" sz="2000" u="none" cap="none" strike="noStrike">
              <a:solidFill>
                <a:schemeClr val="dk1"/>
              </a:solidFill>
              <a:latin typeface="Times New Roman"/>
              <a:ea typeface="Times New Roman"/>
              <a:cs typeface="Times New Roman"/>
              <a:sym typeface="Times New Roman"/>
            </a:endParaRPr>
          </a:p>
        </p:txBody>
      </p:sp>
      <p:sp>
        <p:nvSpPr>
          <p:cNvPr id="313" name="Google Shape;313;p30"/>
          <p:cNvSpPr txBox="1"/>
          <p:nvPr/>
        </p:nvSpPr>
        <p:spPr>
          <a:xfrm>
            <a:off x="9043600" y="4146450"/>
            <a:ext cx="2432100" cy="2436000"/>
          </a:xfrm>
          <a:prstGeom prst="rect">
            <a:avLst/>
          </a:prstGeom>
          <a:noFill/>
          <a:ln>
            <a:noFill/>
          </a:ln>
        </p:spPr>
        <p:txBody>
          <a:bodyPr anchorCtr="0" anchor="t" bIns="45700" lIns="91425" spcFirstLastPara="1" rIns="91425" wrap="square" tIns="45700">
            <a:normAutofit/>
          </a:bodyPr>
          <a:lstStyle/>
          <a:p>
            <a:pPr indent="-336550" lvl="0" marL="457200" rtl="0" algn="l">
              <a:lnSpc>
                <a:spcPct val="115000"/>
              </a:lnSpc>
              <a:spcBef>
                <a:spcPts val="0"/>
              </a:spcBef>
              <a:spcAft>
                <a:spcPts val="0"/>
              </a:spcAft>
              <a:buClr>
                <a:srgbClr val="0070C0"/>
              </a:buClr>
              <a:buSzPts val="1700"/>
              <a:buFont typeface="Times New Roman"/>
              <a:buChar char="▪"/>
            </a:pPr>
            <a:r>
              <a:rPr lang="en-US" sz="2000">
                <a:solidFill>
                  <a:schemeClr val="dk1"/>
                </a:solidFill>
                <a:latin typeface="Times New Roman"/>
                <a:ea typeface="Times New Roman"/>
                <a:cs typeface="Times New Roman"/>
                <a:sym typeface="Times New Roman"/>
              </a:rPr>
              <a:t>Location</a:t>
            </a:r>
            <a:endParaRPr sz="2000">
              <a:solidFill>
                <a:schemeClr val="dk1"/>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0070C0"/>
              </a:buClr>
              <a:buSzPts val="1700"/>
              <a:buFont typeface="Times New Roman"/>
              <a:buChar char="▪"/>
            </a:pPr>
            <a:r>
              <a:rPr lang="en-US" sz="2000">
                <a:solidFill>
                  <a:schemeClr val="dk1"/>
                </a:solidFill>
                <a:latin typeface="Times New Roman"/>
                <a:ea typeface="Times New Roman"/>
                <a:cs typeface="Times New Roman"/>
                <a:sym typeface="Times New Roman"/>
              </a:rPr>
              <a:t>Reminder Time</a:t>
            </a:r>
            <a:endParaRPr sz="2000">
              <a:solidFill>
                <a:schemeClr val="dk1"/>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0070C0"/>
              </a:buClr>
              <a:buSzPts val="1700"/>
              <a:buFont typeface="Times New Roman"/>
              <a:buChar char="▪"/>
            </a:pPr>
            <a:r>
              <a:rPr lang="en-US" sz="2000">
                <a:solidFill>
                  <a:schemeClr val="dk1"/>
                </a:solidFill>
                <a:latin typeface="Times New Roman"/>
                <a:ea typeface="Times New Roman"/>
                <a:cs typeface="Times New Roman"/>
                <a:sym typeface="Times New Roman"/>
              </a:rPr>
              <a:t>Recurring Event</a:t>
            </a:r>
            <a:endParaRPr sz="2000">
              <a:solidFill>
                <a:schemeClr val="dk1"/>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0070C0"/>
              </a:buClr>
              <a:buSzPts val="1700"/>
              <a:buFont typeface="Times New Roman"/>
              <a:buChar char="▪"/>
            </a:pPr>
            <a:r>
              <a:rPr lang="en-US" sz="2000">
                <a:solidFill>
                  <a:schemeClr val="dk1"/>
                </a:solidFill>
                <a:latin typeface="Times New Roman"/>
                <a:ea typeface="Times New Roman"/>
                <a:cs typeface="Times New Roman"/>
                <a:sym typeface="Times New Roman"/>
              </a:rPr>
              <a:t>Description</a:t>
            </a:r>
            <a:endParaRPr sz="2000">
              <a:solidFill>
                <a:schemeClr val="dk1"/>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0070C0"/>
              </a:buClr>
              <a:buSzPts val="1700"/>
              <a:buFont typeface="Times New Roman"/>
              <a:buChar char="▪"/>
            </a:pPr>
            <a:r>
              <a:rPr lang="en-US" sz="2000">
                <a:solidFill>
                  <a:schemeClr val="dk1"/>
                </a:solidFill>
                <a:latin typeface="Times New Roman"/>
                <a:ea typeface="Times New Roman"/>
                <a:cs typeface="Times New Roman"/>
                <a:sym typeface="Times New Roman"/>
              </a:rPr>
              <a:t>Emoji</a:t>
            </a:r>
            <a:endParaRPr sz="2000">
              <a:latin typeface="Times New Roman"/>
              <a:ea typeface="Times New Roman"/>
              <a:cs typeface="Times New Roman"/>
              <a:sym typeface="Times New Roman"/>
            </a:endParaRPr>
          </a:p>
        </p:txBody>
      </p:sp>
      <p:pic>
        <p:nvPicPr>
          <p:cNvPr id="314" name="Google Shape;314;p30"/>
          <p:cNvPicPr preferRelativeResize="0"/>
          <p:nvPr/>
        </p:nvPicPr>
        <p:blipFill>
          <a:blip r:embed="rId3">
            <a:alphaModFix/>
          </a:blip>
          <a:stretch>
            <a:fillRect/>
          </a:stretch>
        </p:blipFill>
        <p:spPr>
          <a:xfrm>
            <a:off x="294075" y="541975"/>
            <a:ext cx="5704051" cy="5469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1"/>
          <p:cNvSpPr/>
          <p:nvPr/>
        </p:nvSpPr>
        <p:spPr>
          <a:xfrm>
            <a:off x="-227250" y="0"/>
            <a:ext cx="5612400" cy="6858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320" name="Google Shape;320;p31"/>
          <p:cNvSpPr txBox="1"/>
          <p:nvPr>
            <p:ph type="title"/>
          </p:nvPr>
        </p:nvSpPr>
        <p:spPr>
          <a:xfrm>
            <a:off x="6175453" y="611850"/>
            <a:ext cx="5018100" cy="122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spcBef>
                <a:spcPts val="0"/>
              </a:spcBef>
              <a:spcAft>
                <a:spcPts val="0"/>
              </a:spcAft>
              <a:buClr>
                <a:srgbClr val="262626"/>
              </a:buClr>
              <a:buSzPts val="2800"/>
              <a:buFont typeface="Gill Sans"/>
              <a:buNone/>
            </a:pPr>
            <a:r>
              <a:rPr lang="en-US">
                <a:latin typeface="Times New Roman"/>
                <a:ea typeface="Times New Roman"/>
                <a:cs typeface="Times New Roman"/>
                <a:sym typeface="Times New Roman"/>
              </a:rPr>
              <a:t>Application Screens </a:t>
            </a:r>
            <a:r>
              <a:rPr lang="en-US" sz="2200">
                <a:latin typeface="Times New Roman"/>
                <a:ea typeface="Times New Roman"/>
                <a:cs typeface="Times New Roman"/>
                <a:sym typeface="Times New Roman"/>
              </a:rPr>
              <a:t>(3 of 4)</a:t>
            </a:r>
            <a:endParaRPr sz="2200">
              <a:latin typeface="Times New Roman"/>
              <a:ea typeface="Times New Roman"/>
              <a:cs typeface="Times New Roman"/>
              <a:sym typeface="Times New Roman"/>
            </a:endParaRPr>
          </a:p>
          <a:p>
            <a:pPr indent="0" lvl="0" marL="0" rtl="0" algn="ctr">
              <a:lnSpc>
                <a:spcPct val="90000"/>
              </a:lnSpc>
              <a:spcBef>
                <a:spcPts val="0"/>
              </a:spcBef>
              <a:spcAft>
                <a:spcPts val="0"/>
              </a:spcAft>
              <a:buClr>
                <a:srgbClr val="262626"/>
              </a:buClr>
              <a:buSzPts val="2800"/>
              <a:buFont typeface="Gill Sans"/>
              <a:buNone/>
            </a:pPr>
            <a:r>
              <a:rPr lang="en-US">
                <a:latin typeface="Times New Roman"/>
                <a:ea typeface="Times New Roman"/>
                <a:cs typeface="Times New Roman"/>
                <a:sym typeface="Times New Roman"/>
              </a:rPr>
              <a:t>Contacts Screen</a:t>
            </a:r>
            <a:endParaRPr>
              <a:latin typeface="Times New Roman"/>
              <a:ea typeface="Times New Roman"/>
              <a:cs typeface="Times New Roman"/>
              <a:sym typeface="Times New Roman"/>
            </a:endParaRPr>
          </a:p>
        </p:txBody>
      </p:sp>
      <p:sp>
        <p:nvSpPr>
          <p:cNvPr id="321" name="Google Shape;321;p31"/>
          <p:cNvSpPr txBox="1"/>
          <p:nvPr/>
        </p:nvSpPr>
        <p:spPr>
          <a:xfrm>
            <a:off x="5499975" y="2345350"/>
            <a:ext cx="6630600" cy="3821100"/>
          </a:xfrm>
          <a:prstGeom prst="rect">
            <a:avLst/>
          </a:prstGeom>
          <a:noFill/>
          <a:ln>
            <a:noFill/>
          </a:ln>
        </p:spPr>
        <p:txBody>
          <a:bodyPr anchorCtr="0" anchor="t" bIns="45700" lIns="91425" spcFirstLastPara="1" rIns="91425" wrap="square" tIns="45700">
            <a:noAutofit/>
          </a:bodyPr>
          <a:lstStyle/>
          <a:p>
            <a:pPr indent="-311150" lvl="0" marL="285750" marR="0" rtl="0" algn="l">
              <a:lnSpc>
                <a:spcPct val="100000"/>
              </a:lnSpc>
              <a:spcBef>
                <a:spcPts val="0"/>
              </a:spcBef>
              <a:spcAft>
                <a:spcPts val="0"/>
              </a:spcAft>
              <a:buClr>
                <a:srgbClr val="1085F0"/>
              </a:buClr>
              <a:buSzPts val="2100"/>
              <a:buFont typeface="Times New Roman"/>
              <a:buChar char="●"/>
            </a:pPr>
            <a:r>
              <a:rPr i="0" lang="en-US" sz="2400" u="none" cap="none" strike="noStrike">
                <a:solidFill>
                  <a:schemeClr val="dk1"/>
                </a:solidFill>
                <a:latin typeface="Times New Roman"/>
                <a:ea typeface="Times New Roman"/>
                <a:cs typeface="Times New Roman"/>
                <a:sym typeface="Times New Roman"/>
              </a:rPr>
              <a:t>Create and </a:t>
            </a:r>
            <a:r>
              <a:rPr lang="en-US" sz="2400">
                <a:solidFill>
                  <a:schemeClr val="dk1"/>
                </a:solidFill>
                <a:latin typeface="Times New Roman"/>
                <a:ea typeface="Times New Roman"/>
                <a:cs typeface="Times New Roman"/>
                <a:sym typeface="Times New Roman"/>
              </a:rPr>
              <a:t>edit</a:t>
            </a:r>
            <a:r>
              <a:rPr i="0" lang="en-US" sz="2400" u="none" cap="none" strike="noStrike">
                <a:solidFill>
                  <a:schemeClr val="dk1"/>
                </a:solidFill>
                <a:latin typeface="Times New Roman"/>
                <a:ea typeface="Times New Roman"/>
                <a:cs typeface="Times New Roman"/>
                <a:sym typeface="Times New Roman"/>
              </a:rPr>
              <a:t> existing contacts to the application</a:t>
            </a:r>
            <a:endParaRPr i="0" sz="2400" u="none" cap="none" strike="noStrike">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2100">
              <a:solidFill>
                <a:schemeClr val="dk1"/>
              </a:solidFill>
              <a:latin typeface="Times New Roman"/>
              <a:ea typeface="Times New Roman"/>
              <a:cs typeface="Times New Roman"/>
              <a:sym typeface="Times New Roman"/>
            </a:endParaRPr>
          </a:p>
          <a:p>
            <a:pPr indent="-311150" lvl="0" marL="285750" marR="0" rtl="0" algn="l">
              <a:lnSpc>
                <a:spcPct val="100000"/>
              </a:lnSpc>
              <a:spcBef>
                <a:spcPts val="0"/>
              </a:spcBef>
              <a:spcAft>
                <a:spcPts val="0"/>
              </a:spcAft>
              <a:buClr>
                <a:srgbClr val="1085F0"/>
              </a:buClr>
              <a:buSzPts val="2100"/>
              <a:buFont typeface="Times New Roman"/>
              <a:buChar char="●"/>
            </a:pPr>
            <a:r>
              <a:rPr i="0" lang="en-US" sz="2400" u="none" cap="none" strike="noStrike">
                <a:solidFill>
                  <a:schemeClr val="dk1"/>
                </a:solidFill>
                <a:latin typeface="Times New Roman"/>
                <a:ea typeface="Times New Roman"/>
                <a:cs typeface="Times New Roman"/>
                <a:sym typeface="Times New Roman"/>
              </a:rPr>
              <a:t>S</a:t>
            </a:r>
            <a:r>
              <a:rPr lang="en-US" sz="2400">
                <a:solidFill>
                  <a:schemeClr val="dk1"/>
                </a:solidFill>
                <a:latin typeface="Times New Roman"/>
                <a:ea typeface="Times New Roman"/>
                <a:cs typeface="Times New Roman"/>
                <a:sym typeface="Times New Roman"/>
              </a:rPr>
              <a:t>hows</a:t>
            </a:r>
            <a:r>
              <a:rPr i="0" lang="en-US" sz="2400" u="none" cap="none" strike="noStrike">
                <a:solidFill>
                  <a:schemeClr val="dk1"/>
                </a:solidFill>
                <a:latin typeface="Times New Roman"/>
                <a:ea typeface="Times New Roman"/>
                <a:cs typeface="Times New Roman"/>
                <a:sym typeface="Times New Roman"/>
              </a:rPr>
              <a:t> the following contact information:</a:t>
            </a:r>
            <a:endParaRPr i="0" sz="2400" u="none" cap="none" strike="noStrike">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800">
              <a:solidFill>
                <a:schemeClr val="dk1"/>
              </a:solidFill>
              <a:latin typeface="Times New Roman"/>
              <a:ea typeface="Times New Roman"/>
              <a:cs typeface="Times New Roman"/>
              <a:sym typeface="Times New Roman"/>
            </a:endParaRPr>
          </a:p>
          <a:p>
            <a:pPr indent="-292100" lvl="1" marL="742950" marR="0" rtl="0" algn="l">
              <a:lnSpc>
                <a:spcPct val="100000"/>
              </a:lnSpc>
              <a:spcBef>
                <a:spcPts val="0"/>
              </a:spcBef>
              <a:spcAft>
                <a:spcPts val="0"/>
              </a:spcAft>
              <a:buClr>
                <a:srgbClr val="1085F0"/>
              </a:buClr>
              <a:buSzPts val="1800"/>
              <a:buFont typeface="Times New Roman"/>
              <a:buChar char="▪"/>
            </a:pPr>
            <a:r>
              <a:rPr i="0" lang="en-US" sz="2100" u="none" cap="none" strike="noStrike">
                <a:solidFill>
                  <a:schemeClr val="dk1"/>
                </a:solidFill>
                <a:latin typeface="Times New Roman"/>
                <a:ea typeface="Times New Roman"/>
                <a:cs typeface="Times New Roman"/>
                <a:sym typeface="Times New Roman"/>
              </a:rPr>
              <a:t>Contact Photo</a:t>
            </a:r>
            <a:endParaRPr sz="1500">
              <a:latin typeface="Times New Roman"/>
              <a:ea typeface="Times New Roman"/>
              <a:cs typeface="Times New Roman"/>
              <a:sym typeface="Times New Roman"/>
            </a:endParaRPr>
          </a:p>
          <a:p>
            <a:pPr indent="-292100" lvl="1" marL="742950" marR="0" rtl="0" algn="l">
              <a:lnSpc>
                <a:spcPct val="100000"/>
              </a:lnSpc>
              <a:spcBef>
                <a:spcPts val="200"/>
              </a:spcBef>
              <a:spcAft>
                <a:spcPts val="0"/>
              </a:spcAft>
              <a:buClr>
                <a:srgbClr val="1085F0"/>
              </a:buClr>
              <a:buSzPts val="1800"/>
              <a:buFont typeface="Times New Roman"/>
              <a:buChar char="▪"/>
            </a:pPr>
            <a:r>
              <a:rPr i="0" lang="en-US" sz="2100" u="none" cap="none" strike="noStrike">
                <a:solidFill>
                  <a:schemeClr val="dk1"/>
                </a:solidFill>
                <a:latin typeface="Times New Roman"/>
                <a:ea typeface="Times New Roman"/>
                <a:cs typeface="Times New Roman"/>
                <a:sym typeface="Times New Roman"/>
              </a:rPr>
              <a:t>First name, Last name, and Company</a:t>
            </a:r>
            <a:endParaRPr sz="1500">
              <a:latin typeface="Times New Roman"/>
              <a:ea typeface="Times New Roman"/>
              <a:cs typeface="Times New Roman"/>
              <a:sym typeface="Times New Roman"/>
            </a:endParaRPr>
          </a:p>
          <a:p>
            <a:pPr indent="-292100" lvl="1" marL="742950" marR="0" rtl="0" algn="l">
              <a:lnSpc>
                <a:spcPct val="100000"/>
              </a:lnSpc>
              <a:spcBef>
                <a:spcPts val="200"/>
              </a:spcBef>
              <a:spcAft>
                <a:spcPts val="0"/>
              </a:spcAft>
              <a:buClr>
                <a:srgbClr val="1085F0"/>
              </a:buClr>
              <a:buSzPts val="1800"/>
              <a:buFont typeface="Times New Roman"/>
              <a:buChar char="▪"/>
            </a:pPr>
            <a:r>
              <a:rPr i="0" lang="en-US" sz="2100" u="none" cap="none" strike="noStrike">
                <a:solidFill>
                  <a:schemeClr val="dk1"/>
                </a:solidFill>
                <a:latin typeface="Times New Roman"/>
                <a:ea typeface="Times New Roman"/>
                <a:cs typeface="Times New Roman"/>
                <a:sym typeface="Times New Roman"/>
              </a:rPr>
              <a:t>Phone Number</a:t>
            </a:r>
            <a:endParaRPr sz="1500">
              <a:latin typeface="Times New Roman"/>
              <a:ea typeface="Times New Roman"/>
              <a:cs typeface="Times New Roman"/>
              <a:sym typeface="Times New Roman"/>
            </a:endParaRPr>
          </a:p>
          <a:p>
            <a:pPr indent="-292100" lvl="1" marL="742950" marR="0" rtl="0" algn="l">
              <a:lnSpc>
                <a:spcPct val="100000"/>
              </a:lnSpc>
              <a:spcBef>
                <a:spcPts val="200"/>
              </a:spcBef>
              <a:spcAft>
                <a:spcPts val="0"/>
              </a:spcAft>
              <a:buClr>
                <a:srgbClr val="1085F0"/>
              </a:buClr>
              <a:buSzPts val="1800"/>
              <a:buFont typeface="Times New Roman"/>
              <a:buChar char="▪"/>
            </a:pPr>
            <a:r>
              <a:rPr i="0" lang="en-US" sz="2100" u="none" cap="none" strike="noStrike">
                <a:solidFill>
                  <a:schemeClr val="dk1"/>
                </a:solidFill>
                <a:latin typeface="Times New Roman"/>
                <a:ea typeface="Times New Roman"/>
                <a:cs typeface="Times New Roman"/>
                <a:sym typeface="Times New Roman"/>
              </a:rPr>
              <a:t>Email</a:t>
            </a:r>
            <a:endParaRPr sz="1500">
              <a:latin typeface="Times New Roman"/>
              <a:ea typeface="Times New Roman"/>
              <a:cs typeface="Times New Roman"/>
              <a:sym typeface="Times New Roman"/>
            </a:endParaRPr>
          </a:p>
          <a:p>
            <a:pPr indent="-292100" lvl="1" marL="742950" marR="0" rtl="0" algn="l">
              <a:lnSpc>
                <a:spcPct val="100000"/>
              </a:lnSpc>
              <a:spcBef>
                <a:spcPts val="200"/>
              </a:spcBef>
              <a:spcAft>
                <a:spcPts val="0"/>
              </a:spcAft>
              <a:buClr>
                <a:srgbClr val="1085F0"/>
              </a:buClr>
              <a:buSzPts val="1800"/>
              <a:buFont typeface="Times New Roman"/>
              <a:buChar char="▪"/>
            </a:pPr>
            <a:r>
              <a:rPr i="0" lang="en-US" sz="2100" u="none" cap="none" strike="noStrike">
                <a:solidFill>
                  <a:schemeClr val="dk1"/>
                </a:solidFill>
                <a:latin typeface="Times New Roman"/>
                <a:ea typeface="Times New Roman"/>
                <a:cs typeface="Times New Roman"/>
                <a:sym typeface="Times New Roman"/>
              </a:rPr>
              <a:t>Address </a:t>
            </a:r>
            <a:endParaRPr sz="1500">
              <a:latin typeface="Times New Roman"/>
              <a:ea typeface="Times New Roman"/>
              <a:cs typeface="Times New Roman"/>
              <a:sym typeface="Times New Roman"/>
            </a:endParaRPr>
          </a:p>
          <a:p>
            <a:pPr indent="-292100" lvl="1" marL="742950" marR="0" rtl="0" algn="l">
              <a:lnSpc>
                <a:spcPct val="100000"/>
              </a:lnSpc>
              <a:spcBef>
                <a:spcPts val="200"/>
              </a:spcBef>
              <a:spcAft>
                <a:spcPts val="0"/>
              </a:spcAft>
              <a:buClr>
                <a:srgbClr val="1085F0"/>
              </a:buClr>
              <a:buSzPts val="1800"/>
              <a:buFont typeface="Times New Roman"/>
              <a:buChar char="▪"/>
            </a:pPr>
            <a:r>
              <a:rPr i="0" lang="en-US" sz="2100" u="none" cap="none" strike="noStrike">
                <a:solidFill>
                  <a:schemeClr val="dk1"/>
                </a:solidFill>
                <a:latin typeface="Times New Roman"/>
                <a:ea typeface="Times New Roman"/>
                <a:cs typeface="Times New Roman"/>
                <a:sym typeface="Times New Roman"/>
              </a:rPr>
              <a:t>Dates</a:t>
            </a:r>
            <a:endParaRPr i="0" sz="2100" u="none" cap="none" strike="noStrike">
              <a:solidFill>
                <a:schemeClr val="dk1"/>
              </a:solidFill>
              <a:latin typeface="Times New Roman"/>
              <a:ea typeface="Times New Roman"/>
              <a:cs typeface="Times New Roman"/>
              <a:sym typeface="Times New Roman"/>
            </a:endParaRPr>
          </a:p>
          <a:p>
            <a:pPr indent="0" lvl="0" marL="914400" marR="0" rtl="0" algn="l">
              <a:lnSpc>
                <a:spcPct val="100000"/>
              </a:lnSpc>
              <a:spcBef>
                <a:spcPts val="200"/>
              </a:spcBef>
              <a:spcAft>
                <a:spcPts val="0"/>
              </a:spcAft>
              <a:buNone/>
            </a:pPr>
            <a:r>
              <a:t/>
            </a:r>
            <a:endParaRPr sz="2100">
              <a:solidFill>
                <a:schemeClr val="dk1"/>
              </a:solidFill>
              <a:latin typeface="Times New Roman"/>
              <a:ea typeface="Times New Roman"/>
              <a:cs typeface="Times New Roman"/>
              <a:sym typeface="Times New Roman"/>
            </a:endParaRPr>
          </a:p>
          <a:p>
            <a:pPr indent="-330200" lvl="0" marL="285750" marR="0" rtl="0" algn="l">
              <a:lnSpc>
                <a:spcPct val="100000"/>
              </a:lnSpc>
              <a:spcBef>
                <a:spcPts val="200"/>
              </a:spcBef>
              <a:spcAft>
                <a:spcPts val="0"/>
              </a:spcAft>
              <a:buClr>
                <a:srgbClr val="1085F0"/>
              </a:buClr>
              <a:buSzPts val="2400"/>
              <a:buFont typeface="Times New Roman"/>
              <a:buChar char="●"/>
            </a:pPr>
            <a:r>
              <a:rPr i="0" lang="en-US" sz="2400" u="none" cap="none" strike="noStrike">
                <a:solidFill>
                  <a:schemeClr val="dk1"/>
                </a:solidFill>
                <a:latin typeface="Times New Roman"/>
                <a:ea typeface="Times New Roman"/>
                <a:cs typeface="Times New Roman"/>
                <a:sym typeface="Times New Roman"/>
              </a:rPr>
              <a:t>Displays memories </a:t>
            </a:r>
            <a:r>
              <a:rPr lang="en-US" sz="2400">
                <a:solidFill>
                  <a:schemeClr val="dk1"/>
                </a:solidFill>
                <a:latin typeface="Times New Roman"/>
                <a:ea typeface="Times New Roman"/>
                <a:cs typeface="Times New Roman"/>
                <a:sym typeface="Times New Roman"/>
              </a:rPr>
              <a:t>associated with</a:t>
            </a:r>
            <a:r>
              <a:rPr i="0" lang="en-US" sz="2400" u="none" cap="none" strike="noStrike">
                <a:solidFill>
                  <a:schemeClr val="dk1"/>
                </a:solidFill>
                <a:latin typeface="Times New Roman"/>
                <a:ea typeface="Times New Roman"/>
                <a:cs typeface="Times New Roman"/>
                <a:sym typeface="Times New Roman"/>
              </a:rPr>
              <a:t> the Contact</a:t>
            </a:r>
            <a:endParaRPr sz="2400">
              <a:latin typeface="Times New Roman"/>
              <a:ea typeface="Times New Roman"/>
              <a:cs typeface="Times New Roman"/>
              <a:sym typeface="Times New Roman"/>
            </a:endParaRPr>
          </a:p>
        </p:txBody>
      </p:sp>
      <p:pic>
        <p:nvPicPr>
          <p:cNvPr id="322" name="Google Shape;322;p31"/>
          <p:cNvPicPr preferRelativeResize="0"/>
          <p:nvPr/>
        </p:nvPicPr>
        <p:blipFill>
          <a:blip r:embed="rId3">
            <a:alphaModFix/>
          </a:blip>
          <a:stretch>
            <a:fillRect/>
          </a:stretch>
        </p:blipFill>
        <p:spPr>
          <a:xfrm>
            <a:off x="-67363" y="1291187"/>
            <a:ext cx="5292625" cy="4275626"/>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sp>
        <p:nvSpPr>
          <p:cNvPr id="98" name="Google Shape;98;p14"/>
          <p:cNvSpPr/>
          <p:nvPr/>
        </p:nvSpPr>
        <p:spPr>
          <a:xfrm>
            <a:off x="7767961" y="4010"/>
            <a:ext cx="4465905" cy="6857999"/>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Gill Sans"/>
              <a:ea typeface="Gill Sans"/>
              <a:cs typeface="Gill Sans"/>
              <a:sym typeface="Gill Sans"/>
            </a:endParaRPr>
          </a:p>
        </p:txBody>
      </p:sp>
      <p:pic>
        <p:nvPicPr>
          <p:cNvPr descr="Icon&#10;&#10;Description automatically generated" id="99" name="Google Shape;99;p14"/>
          <p:cNvPicPr preferRelativeResize="0"/>
          <p:nvPr/>
        </p:nvPicPr>
        <p:blipFill rotWithShape="1">
          <a:blip r:embed="rId3">
            <a:alphaModFix/>
          </a:blip>
          <a:srcRect b="0" l="0" r="0" t="0"/>
          <a:stretch/>
        </p:blipFill>
        <p:spPr>
          <a:xfrm flipH="1">
            <a:off x="8689638" y="2867250"/>
            <a:ext cx="2622550" cy="2687199"/>
          </a:xfrm>
          <a:prstGeom prst="rect">
            <a:avLst/>
          </a:prstGeom>
          <a:noFill/>
          <a:ln>
            <a:noFill/>
          </a:ln>
        </p:spPr>
      </p:pic>
      <p:sp>
        <p:nvSpPr>
          <p:cNvPr id="100" name="Google Shape;100;p14"/>
          <p:cNvSpPr txBox="1"/>
          <p:nvPr/>
        </p:nvSpPr>
        <p:spPr>
          <a:xfrm>
            <a:off x="8114257" y="979471"/>
            <a:ext cx="3773311" cy="912318"/>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3200"/>
              <a:buFont typeface="Gill Sans"/>
              <a:buNone/>
            </a:pPr>
            <a:r>
              <a:rPr i="0" lang="en-US" sz="3200" u="none" cap="none" strike="noStrike">
                <a:solidFill>
                  <a:srgbClr val="262626"/>
                </a:solidFill>
              </a:rPr>
              <a:t>OUR TEAM</a:t>
            </a:r>
            <a:endParaRPr/>
          </a:p>
        </p:txBody>
      </p:sp>
      <p:graphicFrame>
        <p:nvGraphicFramePr>
          <p:cNvPr id="101" name="Google Shape;101;p14"/>
          <p:cNvGraphicFramePr/>
          <p:nvPr/>
        </p:nvGraphicFramePr>
        <p:xfrm>
          <a:off x="594663" y="207763"/>
          <a:ext cx="3000000" cy="3000000"/>
        </p:xfrm>
        <a:graphic>
          <a:graphicData uri="http://schemas.openxmlformats.org/drawingml/2006/table">
            <a:tbl>
              <a:tblPr>
                <a:noFill/>
                <a:tableStyleId>{29CA4E9E-53E0-4BD0-8D5A-BD0EB709BDB0}</a:tableStyleId>
              </a:tblPr>
              <a:tblGrid>
                <a:gridCol w="2347200"/>
                <a:gridCol w="508100"/>
                <a:gridCol w="3268500"/>
              </a:tblGrid>
              <a:tr h="928175">
                <a:tc>
                  <a:txBody>
                    <a:bodyPr/>
                    <a:lstStyle/>
                    <a:p>
                      <a:pPr indent="0" lvl="0" marL="0" rtl="0" algn="ctr">
                        <a:lnSpc>
                          <a:spcPct val="115000"/>
                        </a:lnSpc>
                        <a:spcBef>
                          <a:spcPts val="0"/>
                        </a:spcBef>
                        <a:spcAft>
                          <a:spcPts val="0"/>
                        </a:spcAft>
                        <a:buNone/>
                      </a:pPr>
                      <a:r>
                        <a:rPr lang="en-US" sz="1250">
                          <a:solidFill>
                            <a:schemeClr val="dk1"/>
                          </a:solidFill>
                        </a:rPr>
                        <a:t>Jesse Gonzalez</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David Pablo	</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alpha val="0"/>
                        </a:srgbClr>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alpha val="0"/>
                        </a:srgbClr>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Project Co-Lead</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Project Co-Lead</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alpha val="0"/>
                        </a:srgbClr>
                      </a:solidFill>
                      <a:prstDash val="solid"/>
                      <a:round/>
                      <a:headEnd len="sm" w="sm" type="none"/>
                      <a:tailEnd len="sm" w="sm" type="none"/>
                    </a:lnT>
                    <a:lnB cap="flat" cmpd="sng" w="9525">
                      <a:solidFill>
                        <a:srgbClr val="285286"/>
                      </a:solidFill>
                      <a:prstDash val="solid"/>
                      <a:round/>
                      <a:headEnd len="sm" w="sm" type="none"/>
                      <a:tailEnd len="sm" w="sm" type="none"/>
                    </a:lnB>
                  </a:tcPr>
                </a:tc>
              </a:tr>
              <a:tr h="1165925">
                <a:tc>
                  <a:txBody>
                    <a:bodyPr/>
                    <a:lstStyle/>
                    <a:p>
                      <a:pPr indent="0" lvl="0" marL="0" rtl="0" algn="ctr">
                        <a:lnSpc>
                          <a:spcPct val="115000"/>
                        </a:lnSpc>
                        <a:spcBef>
                          <a:spcPts val="0"/>
                        </a:spcBef>
                        <a:spcAft>
                          <a:spcPts val="0"/>
                        </a:spcAft>
                        <a:buNone/>
                      </a:pPr>
                      <a:r>
                        <a:rPr lang="en-US" sz="1250">
                          <a:solidFill>
                            <a:schemeClr val="dk1"/>
                          </a:solidFill>
                        </a:rPr>
                        <a:t>Harshil Kotamreddy</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Jonah Kim </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Note Taker / Software Developer</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Software Developer</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r>
              <a:tr h="1043325">
                <a:tc>
                  <a:txBody>
                    <a:bodyPr/>
                    <a:lstStyle/>
                    <a:p>
                      <a:pPr indent="0" lvl="0" marL="0" rtl="0" algn="ctr">
                        <a:lnSpc>
                          <a:spcPct val="115000"/>
                        </a:lnSpc>
                        <a:spcBef>
                          <a:spcPts val="0"/>
                        </a:spcBef>
                        <a:spcAft>
                          <a:spcPts val="0"/>
                        </a:spcAft>
                        <a:buNone/>
                      </a:pPr>
                      <a:r>
                        <a:rPr lang="en-US" sz="1250">
                          <a:solidFill>
                            <a:schemeClr val="dk1"/>
                          </a:solidFill>
                        </a:rPr>
                        <a:t>Ryan Mckean</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Marco Gonzalez</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Software Developer</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Software Developer</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r>
              <a:tr h="1043325">
                <a:tc>
                  <a:txBody>
                    <a:bodyPr/>
                    <a:lstStyle/>
                    <a:p>
                      <a:pPr indent="0" lvl="0" marL="0" rtl="0" algn="ctr">
                        <a:lnSpc>
                          <a:spcPct val="115000"/>
                        </a:lnSpc>
                        <a:spcBef>
                          <a:spcPts val="0"/>
                        </a:spcBef>
                        <a:spcAft>
                          <a:spcPts val="0"/>
                        </a:spcAft>
                        <a:buNone/>
                      </a:pPr>
                      <a:r>
                        <a:rPr lang="en-US" sz="1250">
                          <a:solidFill>
                            <a:schemeClr val="dk1"/>
                          </a:solidFill>
                        </a:rPr>
                        <a:t>Salvador Cornejo</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Victor Flores </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Software Developer</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Software Developer</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solidFill>
                      <a:prstDash val="solid"/>
                      <a:round/>
                      <a:headEnd len="sm" w="sm" type="none"/>
                      <a:tailEnd len="sm" w="sm" type="none"/>
                    </a:lnB>
                  </a:tcPr>
                </a:tc>
              </a:tr>
              <a:tr h="1165925">
                <a:tc>
                  <a:txBody>
                    <a:bodyPr/>
                    <a:lstStyle/>
                    <a:p>
                      <a:pPr indent="0" lvl="0" marL="0" rtl="0" algn="ctr">
                        <a:lnSpc>
                          <a:spcPct val="115000"/>
                        </a:lnSpc>
                        <a:spcBef>
                          <a:spcPts val="0"/>
                        </a:spcBef>
                        <a:spcAft>
                          <a:spcPts val="0"/>
                        </a:spcAft>
                        <a:buNone/>
                      </a:pPr>
                      <a:r>
                        <a:rPr lang="en-US" sz="1250">
                          <a:solidFill>
                            <a:schemeClr val="dk1"/>
                          </a:solidFill>
                        </a:rPr>
                        <a:t>Roger Ramirez</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Angelo Esmeralda</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50">
                          <a:solidFill>
                            <a:schemeClr val="dk1"/>
                          </a:solidFill>
                        </a:rPr>
                        <a:t>Note Taker / Software Developer</a:t>
                      </a:r>
                      <a:endParaRPr sz="1250">
                        <a:solidFill>
                          <a:schemeClr val="dk1"/>
                        </a:solidFill>
                      </a:endParaRPr>
                    </a:p>
                    <a:p>
                      <a:pPr indent="0" lvl="0" marL="0" rtl="0" algn="ctr">
                        <a:lnSpc>
                          <a:spcPct val="115000"/>
                        </a:lnSpc>
                        <a:spcBef>
                          <a:spcPts val="1200"/>
                        </a:spcBef>
                        <a:spcAft>
                          <a:spcPts val="1200"/>
                        </a:spcAft>
                        <a:buNone/>
                      </a:pPr>
                      <a:r>
                        <a:rPr lang="en-US" sz="1250">
                          <a:solidFill>
                            <a:schemeClr val="dk1"/>
                          </a:solidFill>
                        </a:rPr>
                        <a:t>Software Developer</a:t>
                      </a:r>
                      <a:endParaRPr sz="1250">
                        <a:solidFill>
                          <a:schemeClr val="dk1"/>
                        </a:solidFill>
                      </a:endParaRPr>
                    </a:p>
                  </a:txBody>
                  <a:tcPr marT="91425" marB="91425" marR="91425" marL="91425" anchor="ctr">
                    <a:lnL cap="flat" cmpd="sng" w="9525">
                      <a:solidFill>
                        <a:srgbClr val="285286">
                          <a:alpha val="0"/>
                        </a:srgbClr>
                      </a:solidFill>
                      <a:prstDash val="solid"/>
                      <a:round/>
                      <a:headEnd len="sm" w="sm" type="none"/>
                      <a:tailEnd len="sm" w="sm" type="none"/>
                    </a:lnL>
                    <a:lnR cap="flat" cmpd="sng" w="9525">
                      <a:solidFill>
                        <a:srgbClr val="285286">
                          <a:alpha val="0"/>
                        </a:srgbClr>
                      </a:solidFill>
                      <a:prstDash val="solid"/>
                      <a:round/>
                      <a:headEnd len="sm" w="sm" type="none"/>
                      <a:tailEnd len="sm" w="sm" type="none"/>
                    </a:lnR>
                    <a:lnT cap="flat" cmpd="sng" w="9525">
                      <a:solidFill>
                        <a:srgbClr val="285286"/>
                      </a:solidFill>
                      <a:prstDash val="solid"/>
                      <a:round/>
                      <a:headEnd len="sm" w="sm" type="none"/>
                      <a:tailEnd len="sm" w="sm" type="none"/>
                    </a:lnT>
                    <a:lnB cap="flat" cmpd="sng" w="9525">
                      <a:solidFill>
                        <a:srgbClr val="285286">
                          <a:alpha val="0"/>
                        </a:srgbClr>
                      </a:solidFill>
                      <a:prstDash val="solid"/>
                      <a:round/>
                      <a:headEnd len="sm" w="sm" type="none"/>
                      <a:tailEnd len="sm" w="sm" type="none"/>
                    </a:lnB>
                  </a:tcPr>
                </a:tc>
              </a:tr>
            </a:tbl>
          </a:graphicData>
        </a:graphic>
      </p:graphicFrame>
      <p:sp>
        <p:nvSpPr>
          <p:cNvPr id="102" name="Google Shape;102;p14"/>
          <p:cNvSpPr txBox="1"/>
          <p:nvPr/>
        </p:nvSpPr>
        <p:spPr>
          <a:xfrm>
            <a:off x="3901721" y="5554450"/>
            <a:ext cx="2320200" cy="2082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US">
                <a:solidFill>
                  <a:srgbClr val="595959"/>
                </a:solidFill>
              </a:rPr>
              <a:t>Sponsor / CEO</a:t>
            </a:r>
            <a:endParaRPr b="1">
              <a:solidFill>
                <a:srgbClr val="595959"/>
              </a:solidFill>
            </a:endParaRPr>
          </a:p>
          <a:p>
            <a:pPr indent="0" lvl="0" marL="0" rtl="0" algn="l">
              <a:lnSpc>
                <a:spcPct val="115000"/>
              </a:lnSpc>
              <a:spcBef>
                <a:spcPts val="1200"/>
              </a:spcBef>
              <a:spcAft>
                <a:spcPts val="0"/>
              </a:spcAft>
              <a:buNone/>
            </a:pPr>
            <a:r>
              <a:rPr b="1" lang="en-US">
                <a:solidFill>
                  <a:srgbClr val="595959"/>
                </a:solidFill>
              </a:rPr>
              <a:t>Advisor</a:t>
            </a:r>
            <a:endParaRPr b="1">
              <a:solidFill>
                <a:srgbClr val="595959"/>
              </a:solidFill>
            </a:endParaRPr>
          </a:p>
          <a:p>
            <a:pPr indent="0" lvl="0" marL="0" rtl="0" algn="l">
              <a:lnSpc>
                <a:spcPct val="115000"/>
              </a:lnSpc>
              <a:spcBef>
                <a:spcPts val="1200"/>
              </a:spcBef>
              <a:spcAft>
                <a:spcPts val="1200"/>
              </a:spcAft>
              <a:buNone/>
            </a:pPr>
            <a:r>
              <a:rPr b="1" lang="en-US">
                <a:solidFill>
                  <a:srgbClr val="595959"/>
                </a:solidFill>
              </a:rPr>
              <a:t>We2Link</a:t>
            </a:r>
            <a:r>
              <a:rPr b="1" lang="en-US" sz="800">
                <a:solidFill>
                  <a:srgbClr val="595959"/>
                </a:solidFill>
              </a:rPr>
              <a:t>Ⓡ</a:t>
            </a:r>
            <a:r>
              <a:rPr b="1" lang="en-US">
                <a:solidFill>
                  <a:srgbClr val="595959"/>
                </a:solidFill>
              </a:rPr>
              <a:t> Liaison</a:t>
            </a:r>
            <a:endParaRPr b="1">
              <a:solidFill>
                <a:srgbClr val="595959"/>
              </a:solidFill>
            </a:endParaRPr>
          </a:p>
        </p:txBody>
      </p:sp>
      <p:sp>
        <p:nvSpPr>
          <p:cNvPr id="103" name="Google Shape;103;p14"/>
          <p:cNvSpPr txBox="1"/>
          <p:nvPr/>
        </p:nvSpPr>
        <p:spPr>
          <a:xfrm>
            <a:off x="3411476" y="5586038"/>
            <a:ext cx="490200" cy="20826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b="1" lang="en-US">
                <a:solidFill>
                  <a:srgbClr val="595959"/>
                </a:solidFill>
                <a:latin typeface="Rockwell"/>
                <a:ea typeface="Rockwell"/>
                <a:cs typeface="Rockwell"/>
                <a:sym typeface="Rockwell"/>
              </a:rPr>
              <a:t>-</a:t>
            </a:r>
            <a:endParaRPr b="1">
              <a:solidFill>
                <a:srgbClr val="595959"/>
              </a:solidFill>
              <a:latin typeface="Rockwell"/>
              <a:ea typeface="Rockwell"/>
              <a:cs typeface="Rockwell"/>
              <a:sym typeface="Rockwell"/>
            </a:endParaRPr>
          </a:p>
          <a:p>
            <a:pPr indent="0" lvl="0" marL="0" rtl="0" algn="ctr">
              <a:lnSpc>
                <a:spcPct val="95000"/>
              </a:lnSpc>
              <a:spcBef>
                <a:spcPts val="1200"/>
              </a:spcBef>
              <a:spcAft>
                <a:spcPts val="0"/>
              </a:spcAft>
              <a:buNone/>
            </a:pPr>
            <a:r>
              <a:rPr b="1" lang="en-US">
                <a:solidFill>
                  <a:srgbClr val="595959"/>
                </a:solidFill>
                <a:latin typeface="Rockwell"/>
                <a:ea typeface="Rockwell"/>
                <a:cs typeface="Rockwell"/>
                <a:sym typeface="Rockwell"/>
              </a:rPr>
              <a:t>-</a:t>
            </a:r>
            <a:endParaRPr b="1">
              <a:solidFill>
                <a:srgbClr val="595959"/>
              </a:solidFill>
              <a:latin typeface="Rockwell"/>
              <a:ea typeface="Rockwell"/>
              <a:cs typeface="Rockwell"/>
              <a:sym typeface="Rockwell"/>
            </a:endParaRPr>
          </a:p>
          <a:p>
            <a:pPr indent="0" lvl="0" marL="0" rtl="0" algn="ctr">
              <a:lnSpc>
                <a:spcPct val="95000"/>
              </a:lnSpc>
              <a:spcBef>
                <a:spcPts val="1200"/>
              </a:spcBef>
              <a:spcAft>
                <a:spcPts val="1200"/>
              </a:spcAft>
              <a:buNone/>
            </a:pPr>
            <a:r>
              <a:rPr b="1" lang="en-US">
                <a:solidFill>
                  <a:srgbClr val="595959"/>
                </a:solidFill>
                <a:latin typeface="Rockwell"/>
                <a:ea typeface="Rockwell"/>
                <a:cs typeface="Rockwell"/>
                <a:sym typeface="Rockwell"/>
              </a:rPr>
              <a:t>-</a:t>
            </a:r>
            <a:endParaRPr b="1">
              <a:solidFill>
                <a:srgbClr val="595959"/>
              </a:solidFill>
              <a:latin typeface="Rockwell"/>
              <a:ea typeface="Rockwell"/>
              <a:cs typeface="Rockwell"/>
              <a:sym typeface="Rockwell"/>
            </a:endParaRPr>
          </a:p>
        </p:txBody>
      </p:sp>
      <p:sp>
        <p:nvSpPr>
          <p:cNvPr id="104" name="Google Shape;104;p14"/>
          <p:cNvSpPr txBox="1"/>
          <p:nvPr/>
        </p:nvSpPr>
        <p:spPr>
          <a:xfrm>
            <a:off x="1129925" y="5554450"/>
            <a:ext cx="2281500" cy="2082600"/>
          </a:xfrm>
          <a:prstGeom prst="rect">
            <a:avLst/>
          </a:prstGeom>
          <a:noFill/>
          <a:ln>
            <a:noFill/>
          </a:ln>
        </p:spPr>
        <p:txBody>
          <a:bodyPr anchorCtr="0" anchor="t" bIns="91425" lIns="91425" spcFirstLastPara="1" rIns="91425" wrap="square" tIns="91425">
            <a:normAutofit/>
          </a:bodyPr>
          <a:lstStyle/>
          <a:p>
            <a:pPr indent="0" lvl="0" marL="0" rtl="0" algn="r">
              <a:lnSpc>
                <a:spcPct val="115000"/>
              </a:lnSpc>
              <a:spcBef>
                <a:spcPts val="0"/>
              </a:spcBef>
              <a:spcAft>
                <a:spcPts val="0"/>
              </a:spcAft>
              <a:buNone/>
            </a:pPr>
            <a:r>
              <a:rPr b="1" lang="en-US">
                <a:solidFill>
                  <a:srgbClr val="595959"/>
                </a:solidFill>
              </a:rPr>
              <a:t>Michael Malone</a:t>
            </a:r>
            <a:endParaRPr b="1">
              <a:solidFill>
                <a:srgbClr val="595959"/>
              </a:solidFill>
            </a:endParaRPr>
          </a:p>
          <a:p>
            <a:pPr indent="0" lvl="0" marL="0" rtl="0" algn="r">
              <a:lnSpc>
                <a:spcPct val="115000"/>
              </a:lnSpc>
              <a:spcBef>
                <a:spcPts val="1200"/>
              </a:spcBef>
              <a:spcAft>
                <a:spcPts val="0"/>
              </a:spcAft>
              <a:buNone/>
            </a:pPr>
            <a:r>
              <a:rPr b="1" lang="en-US">
                <a:solidFill>
                  <a:srgbClr val="595959"/>
                </a:solidFill>
              </a:rPr>
              <a:t>Dr. Zilong Ye</a:t>
            </a:r>
            <a:endParaRPr b="1">
              <a:solidFill>
                <a:srgbClr val="595959"/>
              </a:solidFill>
            </a:endParaRPr>
          </a:p>
          <a:p>
            <a:pPr indent="0" lvl="0" marL="0" rtl="0" algn="r">
              <a:lnSpc>
                <a:spcPct val="115000"/>
              </a:lnSpc>
              <a:spcBef>
                <a:spcPts val="1200"/>
              </a:spcBef>
              <a:spcAft>
                <a:spcPts val="1200"/>
              </a:spcAft>
              <a:buNone/>
            </a:pPr>
            <a:r>
              <a:rPr b="1" lang="en-US">
                <a:solidFill>
                  <a:srgbClr val="595959"/>
                </a:solidFill>
              </a:rPr>
              <a:t>Ricardo Marroquin</a:t>
            </a:r>
            <a:r>
              <a:rPr b="1" lang="en-US">
                <a:solidFill>
                  <a:srgbClr val="595959"/>
                </a:solidFill>
                <a:latin typeface="Lato"/>
                <a:ea typeface="Lato"/>
                <a:cs typeface="Lato"/>
                <a:sym typeface="Lato"/>
              </a:rPr>
              <a:t> </a:t>
            </a:r>
            <a:endParaRPr b="1">
              <a:solidFill>
                <a:srgbClr val="595959"/>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2"/>
          <p:cNvSpPr/>
          <p:nvPr/>
        </p:nvSpPr>
        <p:spPr>
          <a:xfrm>
            <a:off x="-12" y="1"/>
            <a:ext cx="6323400" cy="6858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329" name="Google Shape;329;p32"/>
          <p:cNvSpPr txBox="1"/>
          <p:nvPr/>
        </p:nvSpPr>
        <p:spPr>
          <a:xfrm>
            <a:off x="6774249" y="2511890"/>
            <a:ext cx="4984800" cy="38949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1085F0"/>
              </a:buClr>
              <a:buSzPts val="2040"/>
              <a:buFont typeface="Times New Roman"/>
              <a:buChar char="•"/>
            </a:pPr>
            <a:r>
              <a:rPr lang="en-US" sz="2400">
                <a:solidFill>
                  <a:schemeClr val="dk1"/>
                </a:solidFill>
                <a:latin typeface="Times New Roman"/>
                <a:ea typeface="Times New Roman"/>
                <a:cs typeface="Times New Roman"/>
                <a:sym typeface="Times New Roman"/>
              </a:rPr>
              <a:t>Changing Profile Picture</a:t>
            </a:r>
            <a:endParaRPr sz="2400">
              <a:solidFill>
                <a:schemeClr val="dk1"/>
              </a:solidFill>
              <a:latin typeface="Times New Roman"/>
              <a:ea typeface="Times New Roman"/>
              <a:cs typeface="Times New Roman"/>
              <a:sym typeface="Times New Roman"/>
            </a:endParaRPr>
          </a:p>
          <a:p>
            <a:pPr indent="-285750" lvl="0" marL="285750" marR="0" rtl="0" algn="l">
              <a:lnSpc>
                <a:spcPct val="100000"/>
              </a:lnSpc>
              <a:spcBef>
                <a:spcPts val="1000"/>
              </a:spcBef>
              <a:spcAft>
                <a:spcPts val="0"/>
              </a:spcAft>
              <a:buClr>
                <a:srgbClr val="1085F0"/>
              </a:buClr>
              <a:buSzPts val="2040"/>
              <a:buFont typeface="Times New Roman"/>
              <a:buChar char="•"/>
            </a:pPr>
            <a:r>
              <a:rPr i="0" lang="en-US" sz="2400" u="none" cap="none" strike="noStrike">
                <a:solidFill>
                  <a:schemeClr val="dk1"/>
                </a:solidFill>
                <a:latin typeface="Times New Roman"/>
                <a:ea typeface="Times New Roman"/>
                <a:cs typeface="Times New Roman"/>
                <a:sym typeface="Times New Roman"/>
              </a:rPr>
              <a:t>Importing Memories</a:t>
            </a:r>
            <a:endParaRPr i="0" sz="2400" u="none" cap="none" strike="noStrike">
              <a:solidFill>
                <a:schemeClr val="dk1"/>
              </a:solidFill>
              <a:latin typeface="Times New Roman"/>
              <a:ea typeface="Times New Roman"/>
              <a:cs typeface="Times New Roman"/>
              <a:sym typeface="Times New Roman"/>
            </a:endParaRPr>
          </a:p>
          <a:p>
            <a:pPr indent="-285750" lvl="0" marL="285750" marR="0" rtl="0" algn="l">
              <a:lnSpc>
                <a:spcPct val="100000"/>
              </a:lnSpc>
              <a:spcBef>
                <a:spcPts val="1000"/>
              </a:spcBef>
              <a:spcAft>
                <a:spcPts val="0"/>
              </a:spcAft>
              <a:buClr>
                <a:srgbClr val="1085F0"/>
              </a:buClr>
              <a:buSzPts val="2040"/>
              <a:buFont typeface="Times New Roman"/>
              <a:buChar char="•"/>
            </a:pPr>
            <a:r>
              <a:rPr i="0" lang="en-US" sz="2400" u="none" cap="none" strike="noStrike">
                <a:solidFill>
                  <a:schemeClr val="dk1"/>
                </a:solidFill>
                <a:latin typeface="Times New Roman"/>
                <a:ea typeface="Times New Roman"/>
                <a:cs typeface="Times New Roman"/>
                <a:sym typeface="Times New Roman"/>
              </a:rPr>
              <a:t>Exporting Memories</a:t>
            </a:r>
            <a:endParaRPr>
              <a:latin typeface="Times New Roman"/>
              <a:ea typeface="Times New Roman"/>
              <a:cs typeface="Times New Roman"/>
              <a:sym typeface="Times New Roman"/>
            </a:endParaRPr>
          </a:p>
          <a:p>
            <a:pPr indent="-285750" lvl="0" marL="285750" marR="0" rtl="0" algn="l">
              <a:lnSpc>
                <a:spcPct val="100000"/>
              </a:lnSpc>
              <a:spcBef>
                <a:spcPts val="1000"/>
              </a:spcBef>
              <a:spcAft>
                <a:spcPts val="0"/>
              </a:spcAft>
              <a:buClr>
                <a:srgbClr val="1085F0"/>
              </a:buClr>
              <a:buSzPts val="2040"/>
              <a:buFont typeface="Times New Roman"/>
              <a:buChar char="•"/>
            </a:pPr>
            <a:r>
              <a:rPr i="0" lang="en-US" sz="2400" u="none" cap="none" strike="noStrike">
                <a:solidFill>
                  <a:schemeClr val="dk1"/>
                </a:solidFill>
                <a:latin typeface="Times New Roman"/>
                <a:ea typeface="Times New Roman"/>
                <a:cs typeface="Times New Roman"/>
                <a:sym typeface="Times New Roman"/>
              </a:rPr>
              <a:t>Creating a Secure Pin</a:t>
            </a:r>
            <a:endParaRPr>
              <a:latin typeface="Times New Roman"/>
              <a:ea typeface="Times New Roman"/>
              <a:cs typeface="Times New Roman"/>
              <a:sym typeface="Times New Roman"/>
            </a:endParaRPr>
          </a:p>
          <a:p>
            <a:pPr indent="-285750" lvl="0" marL="285750" marR="0" rtl="0" algn="l">
              <a:lnSpc>
                <a:spcPct val="100000"/>
              </a:lnSpc>
              <a:spcBef>
                <a:spcPts val="1000"/>
              </a:spcBef>
              <a:spcAft>
                <a:spcPts val="0"/>
              </a:spcAft>
              <a:buClr>
                <a:srgbClr val="1085F0"/>
              </a:buClr>
              <a:buSzPts val="2040"/>
              <a:buFont typeface="Times New Roman"/>
              <a:buChar char="•"/>
            </a:pPr>
            <a:r>
              <a:rPr i="0" lang="en-US" sz="2400" u="none" cap="none" strike="noStrike">
                <a:solidFill>
                  <a:schemeClr val="dk1"/>
                </a:solidFill>
                <a:latin typeface="Times New Roman"/>
                <a:ea typeface="Times New Roman"/>
                <a:cs typeface="Times New Roman"/>
                <a:sym typeface="Times New Roman"/>
              </a:rPr>
              <a:t>Feedback</a:t>
            </a:r>
            <a:endParaRPr>
              <a:latin typeface="Times New Roman"/>
              <a:ea typeface="Times New Roman"/>
              <a:cs typeface="Times New Roman"/>
              <a:sym typeface="Times New Roman"/>
            </a:endParaRPr>
          </a:p>
          <a:p>
            <a:pPr indent="-285750" lvl="0" marL="285750" marR="0" rtl="0" algn="l">
              <a:lnSpc>
                <a:spcPct val="100000"/>
              </a:lnSpc>
              <a:spcBef>
                <a:spcPts val="1000"/>
              </a:spcBef>
              <a:spcAft>
                <a:spcPts val="0"/>
              </a:spcAft>
              <a:buClr>
                <a:srgbClr val="1085F0"/>
              </a:buClr>
              <a:buSzPts val="2040"/>
              <a:buFont typeface="Times New Roman"/>
              <a:buChar char="•"/>
            </a:pPr>
            <a:r>
              <a:rPr i="0" lang="en-US" sz="2400" u="none" cap="none" strike="noStrike">
                <a:solidFill>
                  <a:schemeClr val="dk1"/>
                </a:solidFill>
                <a:latin typeface="Times New Roman"/>
                <a:ea typeface="Times New Roman"/>
                <a:cs typeface="Times New Roman"/>
                <a:sym typeface="Times New Roman"/>
              </a:rPr>
              <a:t>Help Screen</a:t>
            </a:r>
            <a:endParaRPr>
              <a:latin typeface="Times New Roman"/>
              <a:ea typeface="Times New Roman"/>
              <a:cs typeface="Times New Roman"/>
              <a:sym typeface="Times New Roman"/>
            </a:endParaRPr>
          </a:p>
          <a:p>
            <a:pPr indent="-199390" lvl="0" marL="285750" marR="0" rtl="0" algn="l">
              <a:lnSpc>
                <a:spcPct val="100000"/>
              </a:lnSpc>
              <a:spcBef>
                <a:spcPts val="1000"/>
              </a:spcBef>
              <a:spcAft>
                <a:spcPts val="0"/>
              </a:spcAft>
              <a:buClr>
                <a:srgbClr val="1085F0"/>
              </a:buClr>
              <a:buSzPts val="1360"/>
              <a:buFont typeface="Noto Sans Symbols"/>
              <a:buNone/>
            </a:pPr>
            <a:r>
              <a:t/>
            </a:r>
            <a:endParaRPr i="0" sz="1600" u="none" cap="none" strike="noStrike">
              <a:solidFill>
                <a:schemeClr val="dk1"/>
              </a:solidFill>
            </a:endParaRPr>
          </a:p>
        </p:txBody>
      </p:sp>
      <p:sp>
        <p:nvSpPr>
          <p:cNvPr id="330" name="Google Shape;330;p32"/>
          <p:cNvSpPr txBox="1"/>
          <p:nvPr>
            <p:ph type="title"/>
          </p:nvPr>
        </p:nvSpPr>
        <p:spPr>
          <a:xfrm>
            <a:off x="6530350" y="631200"/>
            <a:ext cx="5472600" cy="122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latin typeface="Times New Roman"/>
                <a:ea typeface="Times New Roman"/>
                <a:cs typeface="Times New Roman"/>
                <a:sym typeface="Times New Roman"/>
              </a:rPr>
              <a:t>Application Screens </a:t>
            </a:r>
            <a:r>
              <a:rPr lang="en-US" sz="2200">
                <a:latin typeface="Times New Roman"/>
                <a:ea typeface="Times New Roman"/>
                <a:cs typeface="Times New Roman"/>
                <a:sym typeface="Times New Roman"/>
              </a:rPr>
              <a:t>(4 of 4)</a:t>
            </a:r>
            <a:endParaRPr sz="2200">
              <a:latin typeface="Times New Roman"/>
              <a:ea typeface="Times New Roman"/>
              <a:cs typeface="Times New Roman"/>
              <a:sym typeface="Times New Roman"/>
            </a:endParaRPr>
          </a:p>
          <a:p>
            <a:pPr indent="0" lvl="0" marL="0" rtl="0" algn="ctr">
              <a:lnSpc>
                <a:spcPct val="90000"/>
              </a:lnSpc>
              <a:spcBef>
                <a:spcPts val="0"/>
              </a:spcBef>
              <a:spcAft>
                <a:spcPts val="0"/>
              </a:spcAft>
              <a:buClr>
                <a:srgbClr val="262626"/>
              </a:buClr>
              <a:buSzPts val="2800"/>
              <a:buFont typeface="Gill Sans"/>
              <a:buNone/>
            </a:pPr>
            <a:r>
              <a:rPr lang="en-US">
                <a:latin typeface="Times New Roman"/>
                <a:ea typeface="Times New Roman"/>
                <a:cs typeface="Times New Roman"/>
                <a:sym typeface="Times New Roman"/>
              </a:rPr>
              <a:t>Settings Screen</a:t>
            </a:r>
            <a:endParaRPr>
              <a:latin typeface="Times New Roman"/>
              <a:ea typeface="Times New Roman"/>
              <a:cs typeface="Times New Roman"/>
              <a:sym typeface="Times New Roman"/>
            </a:endParaRPr>
          </a:p>
        </p:txBody>
      </p:sp>
      <p:pic>
        <p:nvPicPr>
          <p:cNvPr id="331" name="Google Shape;331;p32"/>
          <p:cNvPicPr preferRelativeResize="0"/>
          <p:nvPr/>
        </p:nvPicPr>
        <p:blipFill>
          <a:blip r:embed="rId3">
            <a:alphaModFix/>
          </a:blip>
          <a:stretch>
            <a:fillRect/>
          </a:stretch>
        </p:blipFill>
        <p:spPr>
          <a:xfrm>
            <a:off x="226038" y="896950"/>
            <a:ext cx="5871324" cy="47947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3"/>
          <p:cNvSpPr txBox="1"/>
          <p:nvPr>
            <p:ph type="title"/>
          </p:nvPr>
        </p:nvSpPr>
        <p:spPr>
          <a:xfrm>
            <a:off x="2231136" y="964692"/>
            <a:ext cx="7729800" cy="11886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latin typeface="Times New Roman"/>
                <a:ea typeface="Times New Roman"/>
                <a:cs typeface="Times New Roman"/>
                <a:sym typeface="Times New Roman"/>
              </a:rPr>
              <a:t>Spring 2023 Update</a:t>
            </a:r>
            <a:endParaRPr sz="2800">
              <a:latin typeface="Times New Roman"/>
              <a:ea typeface="Times New Roman"/>
              <a:cs typeface="Times New Roman"/>
              <a:sym typeface="Times New Roman"/>
            </a:endParaRPr>
          </a:p>
        </p:txBody>
      </p:sp>
      <p:sp>
        <p:nvSpPr>
          <p:cNvPr id="337" name="Google Shape;337;p33"/>
          <p:cNvSpPr txBox="1"/>
          <p:nvPr>
            <p:ph idx="1" type="body"/>
          </p:nvPr>
        </p:nvSpPr>
        <p:spPr>
          <a:xfrm>
            <a:off x="1581912" y="2103019"/>
            <a:ext cx="4271700" cy="3102000"/>
          </a:xfrm>
          <a:prstGeom prst="rect">
            <a:avLst/>
          </a:prstGeom>
          <a:noFill/>
          <a:ln>
            <a:noFill/>
          </a:ln>
        </p:spPr>
        <p:txBody>
          <a:bodyPr anchorCtr="1" anchor="ctr" bIns="45700" lIns="91425" spcFirstLastPara="1" rIns="91425" wrap="square" tIns="45700">
            <a:normAutofit/>
          </a:bodyPr>
          <a:lstStyle/>
          <a:p>
            <a:pPr indent="0" lvl="0" marL="0" rtl="0" algn="l">
              <a:lnSpc>
                <a:spcPct val="100000"/>
              </a:lnSpc>
              <a:spcBef>
                <a:spcPts val="0"/>
              </a:spcBef>
              <a:spcAft>
                <a:spcPts val="0"/>
              </a:spcAft>
              <a:buNone/>
            </a:pPr>
            <a:r>
              <a:t/>
            </a:r>
            <a:endParaRPr sz="2600">
              <a:solidFill>
                <a:schemeClr val="dk1"/>
              </a:solidFill>
              <a:latin typeface="Times New Roman"/>
              <a:ea typeface="Times New Roman"/>
              <a:cs typeface="Times New Roman"/>
              <a:sym typeface="Times New Roman"/>
            </a:endParaRPr>
          </a:p>
          <a:p>
            <a:pPr indent="0" lvl="0" marL="228600" rtl="0" algn="l">
              <a:lnSpc>
                <a:spcPct val="100000"/>
              </a:lnSpc>
              <a:spcBef>
                <a:spcPts val="0"/>
              </a:spcBef>
              <a:spcAft>
                <a:spcPts val="0"/>
              </a:spcAft>
              <a:buNone/>
            </a:pPr>
            <a:r>
              <a:t/>
            </a:r>
            <a:endParaRPr sz="2600">
              <a:latin typeface="Times New Roman"/>
              <a:ea typeface="Times New Roman"/>
              <a:cs typeface="Times New Roman"/>
              <a:sym typeface="Times New Roman"/>
            </a:endParaRPr>
          </a:p>
          <a:p>
            <a:pPr indent="-355600" lvl="0" marL="285750" rtl="0" algn="l">
              <a:lnSpc>
                <a:spcPct val="100000"/>
              </a:lnSpc>
              <a:spcBef>
                <a:spcPts val="1000"/>
              </a:spcBef>
              <a:spcAft>
                <a:spcPts val="0"/>
              </a:spcAft>
              <a:buClr>
                <a:srgbClr val="0070C0"/>
              </a:buClr>
              <a:buSzPts val="2600"/>
              <a:buFont typeface="Times New Roman"/>
              <a:buChar char="•"/>
            </a:pPr>
            <a:r>
              <a:rPr lang="en-US" sz="2600">
                <a:solidFill>
                  <a:schemeClr val="dk1"/>
                </a:solidFill>
                <a:latin typeface="Times New Roman"/>
                <a:ea typeface="Times New Roman"/>
                <a:cs typeface="Times New Roman"/>
                <a:sym typeface="Times New Roman"/>
              </a:rPr>
              <a:t>Full Cloud Support for User Data</a:t>
            </a:r>
            <a:r>
              <a:rPr lang="en-US" sz="2600">
                <a:solidFill>
                  <a:schemeClr val="dk1"/>
                </a:solidFill>
                <a:latin typeface="Times New Roman"/>
                <a:ea typeface="Times New Roman"/>
                <a:cs typeface="Times New Roman"/>
                <a:sym typeface="Times New Roman"/>
              </a:rPr>
              <a:t> </a:t>
            </a:r>
            <a:endParaRPr sz="2600">
              <a:latin typeface="Times New Roman"/>
              <a:ea typeface="Times New Roman"/>
              <a:cs typeface="Times New Roman"/>
              <a:sym typeface="Times New Roman"/>
            </a:endParaRPr>
          </a:p>
          <a:p>
            <a:pPr indent="-355600" lvl="0" marL="285750" rtl="0" algn="l">
              <a:spcBef>
                <a:spcPts val="1000"/>
              </a:spcBef>
              <a:spcAft>
                <a:spcPts val="0"/>
              </a:spcAft>
              <a:buClr>
                <a:srgbClr val="0070C0"/>
              </a:buClr>
              <a:buSzPts val="2600"/>
              <a:buFont typeface="Times New Roman"/>
              <a:buChar char="•"/>
            </a:pPr>
            <a:r>
              <a:rPr lang="en-US" sz="2600">
                <a:solidFill>
                  <a:schemeClr val="dk1"/>
                </a:solidFill>
                <a:latin typeface="Times New Roman"/>
                <a:ea typeface="Times New Roman"/>
                <a:cs typeface="Times New Roman"/>
                <a:sym typeface="Times New Roman"/>
              </a:rPr>
              <a:t>Screen Reordering</a:t>
            </a:r>
            <a:endParaRPr sz="2400">
              <a:solidFill>
                <a:schemeClr val="dk1"/>
              </a:solidFill>
              <a:latin typeface="Times New Roman"/>
              <a:ea typeface="Times New Roman"/>
              <a:cs typeface="Times New Roman"/>
              <a:sym typeface="Times New Roman"/>
            </a:endParaRPr>
          </a:p>
          <a:p>
            <a:pPr indent="0" lvl="0" marL="0" rtl="0" algn="ctr">
              <a:lnSpc>
                <a:spcPct val="100000"/>
              </a:lnSpc>
              <a:spcBef>
                <a:spcPts val="1000"/>
              </a:spcBef>
              <a:spcAft>
                <a:spcPts val="0"/>
              </a:spcAft>
              <a:buSzPts val="1500"/>
              <a:buNone/>
            </a:pPr>
            <a:r>
              <a:rPr lang="en-US" sz="2100">
                <a:latin typeface="Times New Roman"/>
                <a:ea typeface="Times New Roman"/>
                <a:cs typeface="Times New Roman"/>
                <a:sym typeface="Times New Roman"/>
              </a:rPr>
              <a:t> </a:t>
            </a:r>
            <a:endParaRPr sz="2100">
              <a:latin typeface="Times New Roman"/>
              <a:ea typeface="Times New Roman"/>
              <a:cs typeface="Times New Roman"/>
              <a:sym typeface="Times New Roman"/>
            </a:endParaRPr>
          </a:p>
        </p:txBody>
      </p:sp>
      <p:sp>
        <p:nvSpPr>
          <p:cNvPr id="338" name="Google Shape;338;p33"/>
          <p:cNvSpPr txBox="1"/>
          <p:nvPr>
            <p:ph idx="2" type="body"/>
          </p:nvPr>
        </p:nvSpPr>
        <p:spPr>
          <a:xfrm>
            <a:off x="6347840" y="3219069"/>
            <a:ext cx="4270200" cy="3102000"/>
          </a:xfrm>
          <a:prstGeom prst="rect">
            <a:avLst/>
          </a:prstGeom>
        </p:spPr>
        <p:txBody>
          <a:bodyPr anchorCtr="0" anchor="t" bIns="45700" lIns="91425" spcFirstLastPara="1" rIns="91425" wrap="square" tIns="45700">
            <a:normAutofit/>
          </a:bodyPr>
          <a:lstStyle/>
          <a:p>
            <a:pPr indent="-355600" lvl="0" marL="285750" rtl="0" algn="l">
              <a:spcBef>
                <a:spcPts val="1000"/>
              </a:spcBef>
              <a:spcAft>
                <a:spcPts val="0"/>
              </a:spcAft>
              <a:buClr>
                <a:srgbClr val="0070C0"/>
              </a:buClr>
              <a:buSzPts val="2600"/>
              <a:buFont typeface="Times New Roman"/>
              <a:buChar char="•"/>
            </a:pPr>
            <a:r>
              <a:rPr lang="en-US" sz="2600">
                <a:solidFill>
                  <a:schemeClr val="dk1"/>
                </a:solidFill>
                <a:latin typeface="Times New Roman"/>
                <a:ea typeface="Times New Roman"/>
                <a:cs typeface="Times New Roman"/>
                <a:sym typeface="Times New Roman"/>
              </a:rPr>
              <a:t>Refactoring &amp; Bug Fixes</a:t>
            </a:r>
            <a:endParaRPr sz="2600">
              <a:solidFill>
                <a:schemeClr val="dk1"/>
              </a:solidFill>
              <a:latin typeface="Times New Roman"/>
              <a:ea typeface="Times New Roman"/>
              <a:cs typeface="Times New Roman"/>
              <a:sym typeface="Times New Roman"/>
            </a:endParaRPr>
          </a:p>
          <a:p>
            <a:pPr indent="0" lvl="0" marL="228600" rtl="0" algn="l">
              <a:spcBef>
                <a:spcPts val="1000"/>
              </a:spcBef>
              <a:spcAft>
                <a:spcPts val="0"/>
              </a:spcAft>
              <a:buNone/>
            </a:pPr>
            <a:r>
              <a:t/>
            </a:r>
            <a:endParaRPr sz="2000">
              <a:latin typeface="Times New Roman"/>
              <a:ea typeface="Times New Roman"/>
              <a:cs typeface="Times New Roman"/>
              <a:sym typeface="Times New Roman"/>
            </a:endParaRPr>
          </a:p>
        </p:txBody>
      </p:sp>
      <p:pic>
        <p:nvPicPr>
          <p:cNvPr descr="Icon&#10;&#10;Description automatically generated" id="339" name="Google Shape;339;p33"/>
          <p:cNvPicPr preferRelativeResize="0"/>
          <p:nvPr/>
        </p:nvPicPr>
        <p:blipFill rotWithShape="1">
          <a:blip r:embed="rId3">
            <a:alphaModFix/>
          </a:blip>
          <a:srcRect b="0" l="0" r="0" t="0"/>
          <a:stretch/>
        </p:blipFill>
        <p:spPr>
          <a:xfrm>
            <a:off x="5214439" y="4730925"/>
            <a:ext cx="1763126" cy="1815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4"/>
          <p:cNvSpPr/>
          <p:nvPr/>
        </p:nvSpPr>
        <p:spPr>
          <a:xfrm>
            <a:off x="-227262" y="1"/>
            <a:ext cx="6323262" cy="6857999"/>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46" name="Google Shape;346;p34"/>
          <p:cNvSpPr txBox="1"/>
          <p:nvPr>
            <p:ph type="title"/>
          </p:nvPr>
        </p:nvSpPr>
        <p:spPr>
          <a:xfrm>
            <a:off x="6450325" y="472301"/>
            <a:ext cx="5361921" cy="92107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dk1"/>
              </a:buClr>
              <a:buSzPts val="2800"/>
              <a:buFont typeface="Gill Sans"/>
              <a:buNone/>
            </a:pPr>
            <a:r>
              <a:rPr lang="en-US">
                <a:latin typeface="Times New Roman"/>
                <a:ea typeface="Times New Roman"/>
                <a:cs typeface="Times New Roman"/>
                <a:sym typeface="Times New Roman"/>
              </a:rPr>
              <a:t>Refactoring </a:t>
            </a:r>
            <a:r>
              <a:rPr lang="en-US" sz="1800">
                <a:latin typeface="Times New Roman"/>
                <a:ea typeface="Times New Roman"/>
                <a:cs typeface="Times New Roman"/>
                <a:sym typeface="Times New Roman"/>
              </a:rPr>
              <a:t>&amp;</a:t>
            </a:r>
            <a:r>
              <a:rPr lang="en-US">
                <a:latin typeface="Times New Roman"/>
                <a:ea typeface="Times New Roman"/>
                <a:cs typeface="Times New Roman"/>
                <a:sym typeface="Times New Roman"/>
              </a:rPr>
              <a:t> Bug Fixes</a:t>
            </a:r>
            <a:endParaRPr>
              <a:latin typeface="Times New Roman"/>
              <a:ea typeface="Times New Roman"/>
              <a:cs typeface="Times New Roman"/>
              <a:sym typeface="Times New Roman"/>
            </a:endParaRPr>
          </a:p>
        </p:txBody>
      </p:sp>
      <p:sp>
        <p:nvSpPr>
          <p:cNvPr id="347" name="Google Shape;347;p34"/>
          <p:cNvSpPr txBox="1"/>
          <p:nvPr/>
        </p:nvSpPr>
        <p:spPr>
          <a:xfrm>
            <a:off x="6846491" y="4199333"/>
            <a:ext cx="4877728" cy="2228353"/>
          </a:xfrm>
          <a:prstGeom prst="rect">
            <a:avLst/>
          </a:prstGeom>
          <a:noFill/>
          <a:ln>
            <a:noFill/>
          </a:ln>
        </p:spPr>
        <p:txBody>
          <a:bodyPr anchorCtr="0" anchor="t" bIns="45700" lIns="91425" spcFirstLastPara="1" rIns="91425" wrap="square" tIns="45700">
            <a:normAutofit/>
          </a:bodyPr>
          <a:lstStyle/>
          <a:p>
            <a:pPr indent="-85725" lvl="0" marL="457200" marR="0" rtl="0" algn="l">
              <a:lnSpc>
                <a:spcPct val="90000"/>
              </a:lnSpc>
              <a:spcBef>
                <a:spcPts val="0"/>
              </a:spcBef>
              <a:spcAft>
                <a:spcPts val="0"/>
              </a:spcAft>
              <a:buClr>
                <a:srgbClr val="0F85EF"/>
              </a:buClr>
              <a:buSzPts val="1530"/>
              <a:buFont typeface="Noto Sans Symbols"/>
              <a:buNone/>
            </a:pPr>
            <a:r>
              <a:t/>
            </a:r>
            <a:endParaRPr sz="1800">
              <a:solidFill>
                <a:schemeClr val="dk1"/>
              </a:solidFill>
              <a:latin typeface="Gill Sans"/>
              <a:ea typeface="Gill Sans"/>
              <a:cs typeface="Gill Sans"/>
              <a:sym typeface="Gill Sans"/>
            </a:endParaRPr>
          </a:p>
        </p:txBody>
      </p:sp>
      <p:sp>
        <p:nvSpPr>
          <p:cNvPr id="348" name="Google Shape;348;p34"/>
          <p:cNvSpPr txBox="1"/>
          <p:nvPr/>
        </p:nvSpPr>
        <p:spPr>
          <a:xfrm>
            <a:off x="6638950" y="1931075"/>
            <a:ext cx="4984800" cy="4492500"/>
          </a:xfrm>
          <a:prstGeom prst="rect">
            <a:avLst/>
          </a:prstGeom>
          <a:noFill/>
          <a:ln>
            <a:noFill/>
          </a:ln>
        </p:spPr>
        <p:txBody>
          <a:bodyPr anchorCtr="0" anchor="t" bIns="45700" lIns="91425" spcFirstLastPara="1" rIns="91425" wrap="square" tIns="45700">
            <a:noAutofit/>
          </a:bodyPr>
          <a:lstStyle/>
          <a:p>
            <a:pPr indent="-361950" lvl="0" marL="457200" rtl="0" algn="l">
              <a:spcBef>
                <a:spcPts val="0"/>
              </a:spcBef>
              <a:spcAft>
                <a:spcPts val="0"/>
              </a:spcAft>
              <a:buClr>
                <a:srgbClr val="0070C0"/>
              </a:buClr>
              <a:buSzPts val="2100"/>
              <a:buFont typeface="Times New Roman"/>
              <a:buChar char="●"/>
            </a:pPr>
            <a:r>
              <a:rPr lang="en-US" sz="2100">
                <a:solidFill>
                  <a:schemeClr val="dk1"/>
                </a:solidFill>
                <a:latin typeface="Times New Roman"/>
                <a:ea typeface="Times New Roman"/>
                <a:cs typeface="Times New Roman"/>
                <a:sym typeface="Times New Roman"/>
              </a:rPr>
              <a:t>Over 100</a:t>
            </a:r>
            <a:r>
              <a:rPr lang="en-US" sz="2100">
                <a:solidFill>
                  <a:schemeClr val="dk1"/>
                </a:solidFill>
                <a:latin typeface="Times New Roman"/>
                <a:ea typeface="Times New Roman"/>
                <a:cs typeface="Times New Roman"/>
                <a:sym typeface="Times New Roman"/>
              </a:rPr>
              <a:t> Total Bug Fixes &amp; 50 Code Tasks completed</a:t>
            </a:r>
            <a:endParaRPr sz="2100">
              <a:solidFill>
                <a:schemeClr val="dk1"/>
              </a:solidFill>
              <a:latin typeface="Times New Roman"/>
              <a:ea typeface="Times New Roman"/>
              <a:cs typeface="Times New Roman"/>
              <a:sym typeface="Times New Roman"/>
            </a:endParaRPr>
          </a:p>
          <a:p>
            <a:pPr indent="-361950" lvl="0" marL="457200" marR="0" rtl="0" algn="l">
              <a:lnSpc>
                <a:spcPct val="100000"/>
              </a:lnSpc>
              <a:spcBef>
                <a:spcPts val="1000"/>
              </a:spcBef>
              <a:spcAft>
                <a:spcPts val="0"/>
              </a:spcAft>
              <a:buClr>
                <a:srgbClr val="0070C0"/>
              </a:buClr>
              <a:buSzPts val="2100"/>
              <a:buFont typeface="Times New Roman"/>
              <a:buChar char="●"/>
            </a:pPr>
            <a:r>
              <a:rPr lang="en-US" sz="2100">
                <a:solidFill>
                  <a:schemeClr val="dk1"/>
                </a:solidFill>
                <a:latin typeface="Times New Roman"/>
                <a:ea typeface="Times New Roman"/>
                <a:cs typeface="Times New Roman"/>
                <a:sym typeface="Times New Roman"/>
              </a:rPr>
              <a:t>Adding </a:t>
            </a:r>
            <a:r>
              <a:rPr lang="en-US" sz="2100">
                <a:solidFill>
                  <a:schemeClr val="dk1"/>
                </a:solidFill>
                <a:latin typeface="Times New Roman"/>
                <a:ea typeface="Times New Roman"/>
                <a:cs typeface="Times New Roman"/>
                <a:sym typeface="Times New Roman"/>
              </a:rPr>
              <a:t>multi-line to input field to help users track their input easily</a:t>
            </a:r>
            <a:endParaRPr sz="2100">
              <a:solidFill>
                <a:schemeClr val="dk1"/>
              </a:solidFill>
              <a:latin typeface="Times New Roman"/>
              <a:ea typeface="Times New Roman"/>
              <a:cs typeface="Times New Roman"/>
              <a:sym typeface="Times New Roman"/>
            </a:endParaRPr>
          </a:p>
          <a:p>
            <a:pPr indent="-361950" lvl="0" marL="457200" marR="0" rtl="0" algn="l">
              <a:lnSpc>
                <a:spcPct val="100000"/>
              </a:lnSpc>
              <a:spcBef>
                <a:spcPts val="1000"/>
              </a:spcBef>
              <a:spcAft>
                <a:spcPts val="0"/>
              </a:spcAft>
              <a:buClr>
                <a:srgbClr val="0070C0"/>
              </a:buClr>
              <a:buSzPts val="2100"/>
              <a:buFont typeface="Times New Roman"/>
              <a:buChar char="●"/>
            </a:pPr>
            <a:r>
              <a:rPr lang="en-US" sz="2100">
                <a:solidFill>
                  <a:schemeClr val="dk1"/>
                </a:solidFill>
                <a:latin typeface="Times New Roman"/>
                <a:ea typeface="Times New Roman"/>
                <a:cs typeface="Times New Roman"/>
                <a:sym typeface="Times New Roman"/>
              </a:rPr>
              <a:t>Fixed a sign in bug where there was a problem when users signed out and logged back in </a:t>
            </a:r>
            <a:endParaRPr sz="2100">
              <a:solidFill>
                <a:schemeClr val="dk1"/>
              </a:solidFill>
              <a:latin typeface="Times New Roman"/>
              <a:ea typeface="Times New Roman"/>
              <a:cs typeface="Times New Roman"/>
              <a:sym typeface="Times New Roman"/>
            </a:endParaRPr>
          </a:p>
          <a:p>
            <a:pPr indent="0" lvl="0" marL="457200" marR="0" rtl="0" algn="l">
              <a:lnSpc>
                <a:spcPct val="100000"/>
              </a:lnSpc>
              <a:spcBef>
                <a:spcPts val="1000"/>
              </a:spcBef>
              <a:spcAft>
                <a:spcPts val="1000"/>
              </a:spcAft>
              <a:buNone/>
            </a:pPr>
            <a:r>
              <a:t/>
            </a:r>
            <a:endParaRPr sz="2100">
              <a:solidFill>
                <a:schemeClr val="dk1"/>
              </a:solidFill>
              <a:latin typeface="Times New Roman"/>
              <a:ea typeface="Times New Roman"/>
              <a:cs typeface="Times New Roman"/>
              <a:sym typeface="Times New Roman"/>
            </a:endParaRPr>
          </a:p>
        </p:txBody>
      </p:sp>
      <p:pic>
        <p:nvPicPr>
          <p:cNvPr id="349" name="Google Shape;349;p34"/>
          <p:cNvPicPr preferRelativeResize="0"/>
          <p:nvPr/>
        </p:nvPicPr>
        <p:blipFill>
          <a:blip r:embed="rId3">
            <a:alphaModFix/>
          </a:blip>
          <a:stretch>
            <a:fillRect/>
          </a:stretch>
        </p:blipFill>
        <p:spPr>
          <a:xfrm>
            <a:off x="986988" y="1481612"/>
            <a:ext cx="3894775" cy="3894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5"/>
          <p:cNvSpPr txBox="1"/>
          <p:nvPr/>
        </p:nvSpPr>
        <p:spPr>
          <a:xfrm>
            <a:off x="370850" y="165475"/>
            <a:ext cx="9771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200">
                <a:solidFill>
                  <a:schemeClr val="dk1"/>
                </a:solidFill>
                <a:latin typeface="Times New Roman"/>
                <a:ea typeface="Times New Roman"/>
                <a:cs typeface="Times New Roman"/>
                <a:sym typeface="Times New Roman"/>
              </a:rPr>
              <a:t>Video Demo</a:t>
            </a:r>
            <a:endParaRPr>
              <a:latin typeface="Times New Roman"/>
              <a:ea typeface="Times New Roman"/>
              <a:cs typeface="Times New Roman"/>
              <a:sym typeface="Times New Roman"/>
            </a:endParaRPr>
          </a:p>
        </p:txBody>
      </p:sp>
      <p:pic>
        <p:nvPicPr>
          <p:cNvPr id="356" name="Google Shape;356;p35" title="SeniorDesignExpo">
            <a:hlinkClick r:id="rId3"/>
          </p:cNvPr>
          <p:cNvPicPr preferRelativeResize="0"/>
          <p:nvPr/>
        </p:nvPicPr>
        <p:blipFill>
          <a:blip r:embed="rId4">
            <a:alphaModFix/>
          </a:blip>
          <a:stretch>
            <a:fillRect/>
          </a:stretch>
        </p:blipFill>
        <p:spPr>
          <a:xfrm>
            <a:off x="1014250" y="996775"/>
            <a:ext cx="10163500" cy="5716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6"/>
          <p:cNvSpPr/>
          <p:nvPr/>
        </p:nvSpPr>
        <p:spPr>
          <a:xfrm>
            <a:off x="8198822" y="4010"/>
            <a:ext cx="4035044" cy="6857999"/>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
        <p:nvSpPr>
          <p:cNvPr id="362" name="Google Shape;362;p36"/>
          <p:cNvSpPr txBox="1"/>
          <p:nvPr>
            <p:ph type="title"/>
          </p:nvPr>
        </p:nvSpPr>
        <p:spPr>
          <a:xfrm>
            <a:off x="1039425" y="183950"/>
            <a:ext cx="10113300" cy="7887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Future Goals</a:t>
            </a:r>
            <a:endParaRPr/>
          </a:p>
        </p:txBody>
      </p:sp>
      <p:pic>
        <p:nvPicPr>
          <p:cNvPr descr="Icon&#10;&#10;Description automatically generated" id="363" name="Google Shape;363;p36"/>
          <p:cNvPicPr preferRelativeResize="0"/>
          <p:nvPr/>
        </p:nvPicPr>
        <p:blipFill rotWithShape="1">
          <a:blip r:embed="rId3">
            <a:alphaModFix/>
          </a:blip>
          <a:srcRect b="0" l="0" r="0" t="0"/>
          <a:stretch/>
        </p:blipFill>
        <p:spPr>
          <a:xfrm>
            <a:off x="8239777" y="2219770"/>
            <a:ext cx="3952875" cy="2427202"/>
          </a:xfrm>
          <a:prstGeom prst="rect">
            <a:avLst/>
          </a:prstGeom>
          <a:noFill/>
          <a:ln>
            <a:noFill/>
          </a:ln>
        </p:spPr>
      </p:pic>
      <p:sp>
        <p:nvSpPr>
          <p:cNvPr id="364" name="Google Shape;364;p36"/>
          <p:cNvSpPr txBox="1"/>
          <p:nvPr>
            <p:ph idx="1" type="body"/>
          </p:nvPr>
        </p:nvSpPr>
        <p:spPr>
          <a:xfrm>
            <a:off x="291100" y="1100350"/>
            <a:ext cx="7948800" cy="5757600"/>
          </a:xfrm>
          <a:prstGeom prst="rect">
            <a:avLst/>
          </a:prstGeom>
          <a:noFill/>
          <a:ln>
            <a:noFill/>
          </a:ln>
        </p:spPr>
        <p:txBody>
          <a:bodyPr anchorCtr="0" anchor="t" bIns="45700" lIns="91425" spcFirstLastPara="1" rIns="91425" wrap="square" tIns="45700">
            <a:noAutofit/>
          </a:bodyPr>
          <a:lstStyle/>
          <a:p>
            <a:pPr indent="-203200" lvl="0" marL="228600" rtl="0" algn="l">
              <a:lnSpc>
                <a:spcPct val="115000"/>
              </a:lnSpc>
              <a:spcBef>
                <a:spcPts val="0"/>
              </a:spcBef>
              <a:spcAft>
                <a:spcPts val="0"/>
              </a:spcAft>
              <a:buClr>
                <a:srgbClr val="0F85EF"/>
              </a:buClr>
              <a:buSzPts val="2000"/>
              <a:buFont typeface="Gill Sans"/>
              <a:buChar char="●"/>
            </a:pPr>
            <a:r>
              <a:rPr lang="en-US" sz="2000">
                <a:solidFill>
                  <a:srgbClr val="595959"/>
                </a:solidFill>
              </a:rPr>
              <a:t>Customization</a:t>
            </a:r>
            <a:endParaRPr sz="2000">
              <a:solidFill>
                <a:srgbClr val="595959"/>
              </a:solidFill>
            </a:endParaRPr>
          </a:p>
          <a:p>
            <a:pPr indent="-222250" lvl="1" marL="457200" rtl="0" algn="l">
              <a:lnSpc>
                <a:spcPct val="115000"/>
              </a:lnSpc>
              <a:spcBef>
                <a:spcPts val="1000"/>
              </a:spcBef>
              <a:spcAft>
                <a:spcPts val="0"/>
              </a:spcAft>
              <a:buClr>
                <a:srgbClr val="595959"/>
              </a:buClr>
              <a:buSzPts val="1700"/>
              <a:buFont typeface="Gill Sans"/>
              <a:buChar char="○"/>
            </a:pPr>
            <a:r>
              <a:rPr lang="en-US" sz="1700">
                <a:solidFill>
                  <a:srgbClr val="595959"/>
                </a:solidFill>
              </a:rPr>
              <a:t>Change the font, color palette, categories, and custom templates all in one customization screen.</a:t>
            </a:r>
            <a:endParaRPr sz="1700">
              <a:solidFill>
                <a:srgbClr val="595959"/>
              </a:solidFill>
            </a:endParaRPr>
          </a:p>
          <a:p>
            <a:pPr indent="-203200" lvl="0" marL="228600" rtl="0" algn="l">
              <a:lnSpc>
                <a:spcPct val="115000"/>
              </a:lnSpc>
              <a:spcBef>
                <a:spcPts val="1000"/>
              </a:spcBef>
              <a:spcAft>
                <a:spcPts val="0"/>
              </a:spcAft>
              <a:buClr>
                <a:srgbClr val="0F85EF"/>
              </a:buClr>
              <a:buSzPts val="2000"/>
              <a:buFont typeface="Gill Sans"/>
              <a:buChar char="●"/>
            </a:pPr>
            <a:r>
              <a:rPr lang="en-US" sz="2000">
                <a:solidFill>
                  <a:srgbClr val="595959"/>
                </a:solidFill>
              </a:rPr>
              <a:t>Caregiver support</a:t>
            </a:r>
            <a:endParaRPr sz="2000">
              <a:solidFill>
                <a:srgbClr val="595959"/>
              </a:solidFill>
            </a:endParaRPr>
          </a:p>
          <a:p>
            <a:pPr indent="-222250" lvl="1" marL="457200" rtl="0" algn="l">
              <a:lnSpc>
                <a:spcPct val="115000"/>
              </a:lnSpc>
              <a:spcBef>
                <a:spcPts val="1000"/>
              </a:spcBef>
              <a:spcAft>
                <a:spcPts val="0"/>
              </a:spcAft>
              <a:buClr>
                <a:srgbClr val="595959"/>
              </a:buClr>
              <a:buSzPts val="1700"/>
              <a:buFont typeface="Gill Sans"/>
              <a:buChar char="○"/>
            </a:pPr>
            <a:r>
              <a:rPr lang="en-US" sz="1700">
                <a:solidFill>
                  <a:srgbClr val="595959"/>
                </a:solidFill>
              </a:rPr>
              <a:t>Save to contacts, gps tracking, automatic role assignments.</a:t>
            </a:r>
            <a:endParaRPr sz="1700">
              <a:solidFill>
                <a:srgbClr val="595959"/>
              </a:solidFill>
            </a:endParaRPr>
          </a:p>
          <a:p>
            <a:pPr indent="-203200" lvl="0" marL="228600" rtl="0" algn="l">
              <a:lnSpc>
                <a:spcPct val="115000"/>
              </a:lnSpc>
              <a:spcBef>
                <a:spcPts val="1000"/>
              </a:spcBef>
              <a:spcAft>
                <a:spcPts val="0"/>
              </a:spcAft>
              <a:buClr>
                <a:srgbClr val="0F85EF"/>
              </a:buClr>
              <a:buSzPts val="2000"/>
              <a:buFont typeface="Gill Sans"/>
              <a:buChar char="●"/>
            </a:pPr>
            <a:r>
              <a:rPr lang="en-US" sz="2000">
                <a:solidFill>
                  <a:srgbClr val="595959"/>
                </a:solidFill>
              </a:rPr>
              <a:t>Medication Tracker template</a:t>
            </a:r>
            <a:endParaRPr sz="2000">
              <a:solidFill>
                <a:srgbClr val="595959"/>
              </a:solidFill>
            </a:endParaRPr>
          </a:p>
          <a:p>
            <a:pPr indent="-222250" lvl="1" marL="457200" rtl="0" algn="l">
              <a:lnSpc>
                <a:spcPct val="115000"/>
              </a:lnSpc>
              <a:spcBef>
                <a:spcPts val="1000"/>
              </a:spcBef>
              <a:spcAft>
                <a:spcPts val="0"/>
              </a:spcAft>
              <a:buClr>
                <a:srgbClr val="595959"/>
              </a:buClr>
              <a:buSzPts val="1700"/>
              <a:buChar char="○"/>
            </a:pPr>
            <a:r>
              <a:rPr lang="en-US" sz="1700">
                <a:solidFill>
                  <a:srgbClr val="595959"/>
                </a:solidFill>
              </a:rPr>
              <a:t>Medicine administration reminder and image proof prompt</a:t>
            </a:r>
            <a:r>
              <a:rPr b="1" lang="en-US" sz="1700">
                <a:solidFill>
                  <a:srgbClr val="595959"/>
                </a:solidFill>
              </a:rPr>
              <a:t>.</a:t>
            </a:r>
            <a:endParaRPr b="1" sz="1700">
              <a:solidFill>
                <a:srgbClr val="595959"/>
              </a:solidFill>
            </a:endParaRPr>
          </a:p>
          <a:p>
            <a:pPr indent="-241300" lvl="0" marL="228600" rtl="0" algn="l">
              <a:lnSpc>
                <a:spcPct val="115000"/>
              </a:lnSpc>
              <a:spcBef>
                <a:spcPts val="1000"/>
              </a:spcBef>
              <a:spcAft>
                <a:spcPts val="0"/>
              </a:spcAft>
              <a:buClr>
                <a:srgbClr val="0F85EF"/>
              </a:buClr>
              <a:buSzPts val="2000"/>
              <a:buFont typeface="Gill Sans"/>
              <a:buChar char="●"/>
            </a:pPr>
            <a:r>
              <a:rPr lang="en-US" sz="2000">
                <a:solidFill>
                  <a:srgbClr val="595959"/>
                </a:solidFill>
              </a:rPr>
              <a:t>Proximity Support</a:t>
            </a:r>
            <a:endParaRPr sz="2000">
              <a:solidFill>
                <a:srgbClr val="595959"/>
              </a:solidFill>
            </a:endParaRPr>
          </a:p>
          <a:p>
            <a:pPr indent="-222250" lvl="1" marL="457200" rtl="0" algn="l">
              <a:lnSpc>
                <a:spcPct val="115000"/>
              </a:lnSpc>
              <a:spcBef>
                <a:spcPts val="1000"/>
              </a:spcBef>
              <a:spcAft>
                <a:spcPts val="0"/>
              </a:spcAft>
              <a:buClr>
                <a:srgbClr val="595959"/>
              </a:buClr>
              <a:buSzPts val="1700"/>
              <a:buFont typeface="Gill Sans"/>
              <a:buChar char="○"/>
            </a:pPr>
            <a:r>
              <a:rPr lang="en-US" sz="1700">
                <a:solidFill>
                  <a:srgbClr val="595959"/>
                </a:solidFill>
              </a:rPr>
              <a:t>Bluetooth for knowing if a connections/memories are nearby. </a:t>
            </a:r>
            <a:endParaRPr b="1" sz="1700">
              <a:solidFill>
                <a:srgbClr val="595959"/>
              </a:solidFill>
            </a:endParaRPr>
          </a:p>
          <a:p>
            <a:pPr indent="-203200" lvl="0" marL="228600" rtl="0" algn="l">
              <a:lnSpc>
                <a:spcPct val="115000"/>
              </a:lnSpc>
              <a:spcBef>
                <a:spcPts val="1000"/>
              </a:spcBef>
              <a:spcAft>
                <a:spcPts val="0"/>
              </a:spcAft>
              <a:buClr>
                <a:srgbClr val="0F85EF"/>
              </a:buClr>
              <a:buSzPts val="2000"/>
              <a:buFont typeface="Gill Sans"/>
              <a:buChar char="●"/>
            </a:pPr>
            <a:r>
              <a:rPr lang="en-US" sz="2000">
                <a:solidFill>
                  <a:srgbClr val="595959"/>
                </a:solidFill>
              </a:rPr>
              <a:t>Smart Reminders</a:t>
            </a:r>
            <a:endParaRPr sz="2000">
              <a:solidFill>
                <a:srgbClr val="595959"/>
              </a:solidFill>
            </a:endParaRPr>
          </a:p>
          <a:p>
            <a:pPr indent="-222250" lvl="1" marL="457200" rtl="0" algn="l">
              <a:lnSpc>
                <a:spcPct val="115000"/>
              </a:lnSpc>
              <a:spcBef>
                <a:spcPts val="1000"/>
              </a:spcBef>
              <a:spcAft>
                <a:spcPts val="0"/>
              </a:spcAft>
              <a:buClr>
                <a:srgbClr val="595959"/>
              </a:buClr>
              <a:buSzPts val="1700"/>
              <a:buFont typeface="Gill Sans"/>
              <a:buChar char="○"/>
            </a:pPr>
            <a:r>
              <a:rPr lang="en-US" sz="1700">
                <a:solidFill>
                  <a:srgbClr val="595959"/>
                </a:solidFill>
              </a:rPr>
              <a:t>Use machine learning/AI to support user reminder. </a:t>
            </a:r>
            <a:endParaRPr sz="1700">
              <a:solidFill>
                <a:srgbClr val="595959"/>
              </a:solidFill>
            </a:endParaRPr>
          </a:p>
          <a:p>
            <a:pPr indent="-203200" lvl="0" marL="228600" rtl="0" algn="l">
              <a:lnSpc>
                <a:spcPct val="115000"/>
              </a:lnSpc>
              <a:spcBef>
                <a:spcPts val="1000"/>
              </a:spcBef>
              <a:spcAft>
                <a:spcPts val="0"/>
              </a:spcAft>
              <a:buClr>
                <a:srgbClr val="0F85EF"/>
              </a:buClr>
              <a:buSzPts val="2000"/>
              <a:buFont typeface="Gill Sans"/>
              <a:buChar char="●"/>
            </a:pPr>
            <a:r>
              <a:rPr lang="en-US" sz="2000">
                <a:solidFill>
                  <a:srgbClr val="595959"/>
                </a:solidFill>
              </a:rPr>
              <a:t>Machine Learning/AI Implementation</a:t>
            </a:r>
            <a:endParaRPr sz="2000">
              <a:solidFill>
                <a:srgbClr val="595959"/>
              </a:solidFill>
            </a:endParaRPr>
          </a:p>
          <a:p>
            <a:pPr indent="-222250" lvl="1" marL="457200" rtl="0" algn="l">
              <a:lnSpc>
                <a:spcPct val="115000"/>
              </a:lnSpc>
              <a:spcBef>
                <a:spcPts val="1000"/>
              </a:spcBef>
              <a:spcAft>
                <a:spcPts val="1000"/>
              </a:spcAft>
              <a:buClr>
                <a:srgbClr val="595959"/>
              </a:buClr>
              <a:buSzPts val="1700"/>
              <a:buFont typeface="Gill Sans"/>
              <a:buChar char="○"/>
            </a:pPr>
            <a:r>
              <a:rPr lang="en-US" sz="1700">
                <a:solidFill>
                  <a:srgbClr val="595959"/>
                </a:solidFill>
              </a:rPr>
              <a:t>Develop real time interactivity with the app.</a:t>
            </a:r>
            <a:endParaRPr b="1" sz="1700">
              <a:solidFill>
                <a:srgbClr val="59595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37"/>
          <p:cNvSpPr/>
          <p:nvPr/>
        </p:nvSpPr>
        <p:spPr>
          <a:xfrm>
            <a:off x="-14725" y="0"/>
            <a:ext cx="12216300" cy="12846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70" name="Google Shape;370;p37"/>
          <p:cNvSpPr txBox="1"/>
          <p:nvPr/>
        </p:nvSpPr>
        <p:spPr>
          <a:xfrm>
            <a:off x="1063498" y="2180674"/>
            <a:ext cx="10059849" cy="39048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085F0"/>
              </a:buClr>
              <a:buSzPts val="2040"/>
              <a:buFont typeface="Noto Sans Symbols"/>
              <a:buNone/>
            </a:pPr>
            <a:r>
              <a:rPr b="1" lang="en-US" sz="2400">
                <a:solidFill>
                  <a:schemeClr val="dk1"/>
                </a:solidFill>
                <a:latin typeface="Gill Sans"/>
                <a:ea typeface="Gill Sans"/>
                <a:cs typeface="Gill Sans"/>
                <a:sym typeface="Gill Sans"/>
              </a:rPr>
              <a:t>Purpose:</a:t>
            </a:r>
            <a:endParaRPr sz="2400">
              <a:solidFill>
                <a:schemeClr val="dk1"/>
              </a:solidFill>
              <a:latin typeface="Gill Sans"/>
              <a:ea typeface="Gill Sans"/>
              <a:cs typeface="Gill Sans"/>
              <a:sym typeface="Gill Sans"/>
            </a:endParaRPr>
          </a:p>
          <a:p>
            <a:pPr indent="-285750" lvl="1" marL="742950" marR="0" rtl="0" algn="l">
              <a:lnSpc>
                <a:spcPct val="90000"/>
              </a:lnSpc>
              <a:spcBef>
                <a:spcPts val="400"/>
              </a:spcBef>
              <a:spcAft>
                <a:spcPts val="0"/>
              </a:spcAft>
              <a:buClr>
                <a:srgbClr val="1085F0"/>
              </a:buClr>
              <a:buSzPts val="2040"/>
              <a:buFont typeface="Arial"/>
              <a:buChar char="•"/>
            </a:pPr>
            <a:r>
              <a:rPr b="0" i="0" lang="en-US" sz="2400" u="none" cap="none" strike="noStrike">
                <a:solidFill>
                  <a:schemeClr val="dk1"/>
                </a:solidFill>
                <a:latin typeface="Gill Sans"/>
                <a:ea typeface="Gill Sans"/>
                <a:cs typeface="Gill Sans"/>
                <a:sym typeface="Gill Sans"/>
              </a:rPr>
              <a:t>Improve daily lives of those with cognitive impairments</a:t>
            </a:r>
            <a:endParaRPr b="0" i="0" sz="1800" u="none" cap="none" strike="noStrike">
              <a:solidFill>
                <a:schemeClr val="dk1"/>
              </a:solidFill>
              <a:latin typeface="Gill Sans"/>
              <a:ea typeface="Gill Sans"/>
              <a:cs typeface="Gill Sans"/>
              <a:sym typeface="Gill Sans"/>
            </a:endParaRPr>
          </a:p>
        </p:txBody>
      </p:sp>
      <p:sp>
        <p:nvSpPr>
          <p:cNvPr id="371" name="Google Shape;371;p37"/>
          <p:cNvSpPr txBox="1"/>
          <p:nvPr>
            <p:ph idx="1" type="body"/>
          </p:nvPr>
        </p:nvSpPr>
        <p:spPr>
          <a:xfrm>
            <a:off x="1164600" y="3946075"/>
            <a:ext cx="4815900" cy="1797000"/>
          </a:xfrm>
          <a:prstGeom prst="rect">
            <a:avLst/>
          </a:prstGeom>
          <a:noFill/>
          <a:ln>
            <a:noFill/>
          </a:ln>
        </p:spPr>
        <p:txBody>
          <a:bodyPr anchorCtr="0" anchor="t" bIns="45700" lIns="91425" spcFirstLastPara="1" rIns="91425" wrap="square" tIns="45700">
            <a:normAutofit fontScale="92500" lnSpcReduction="10000"/>
          </a:bodyPr>
          <a:lstStyle/>
          <a:p>
            <a:pPr indent="-231775" lvl="1" marL="457200" rtl="0" algn="l">
              <a:lnSpc>
                <a:spcPct val="100000"/>
              </a:lnSpc>
              <a:spcBef>
                <a:spcPts val="1000"/>
              </a:spcBef>
              <a:spcAft>
                <a:spcPts val="0"/>
              </a:spcAft>
              <a:buClr>
                <a:srgbClr val="1085F0"/>
              </a:buClr>
              <a:buSzPct val="100000"/>
              <a:buChar char="•"/>
            </a:pPr>
            <a:r>
              <a:rPr lang="en-US" sz="2000"/>
              <a:t>Migrated Mobile Components to Web App Components</a:t>
            </a:r>
            <a:endParaRPr sz="2000"/>
          </a:p>
          <a:p>
            <a:pPr indent="-231775" lvl="1" marL="457200" rtl="0" algn="l">
              <a:lnSpc>
                <a:spcPct val="100000"/>
              </a:lnSpc>
              <a:spcBef>
                <a:spcPts val="1000"/>
              </a:spcBef>
              <a:spcAft>
                <a:spcPts val="0"/>
              </a:spcAft>
              <a:buClr>
                <a:srgbClr val="1085F0"/>
              </a:buClr>
              <a:buSzPct val="100000"/>
              <a:buChar char="•"/>
            </a:pPr>
            <a:r>
              <a:rPr lang="en-US" sz="2000"/>
              <a:t>Installed Google Analytics into Website</a:t>
            </a:r>
            <a:endParaRPr sz="2000"/>
          </a:p>
          <a:p>
            <a:pPr indent="-231775" lvl="1" marL="457200" rtl="0" algn="l">
              <a:lnSpc>
                <a:spcPct val="100000"/>
              </a:lnSpc>
              <a:spcBef>
                <a:spcPts val="1000"/>
              </a:spcBef>
              <a:spcAft>
                <a:spcPts val="0"/>
              </a:spcAft>
              <a:buClr>
                <a:srgbClr val="1085F0"/>
              </a:buClr>
              <a:buSzPct val="100000"/>
              <a:buChar char="•"/>
            </a:pPr>
            <a:r>
              <a:rPr lang="en-US" sz="2000"/>
              <a:t>Allow Users to Import/Export User Data</a:t>
            </a:r>
            <a:endParaRPr sz="2000"/>
          </a:p>
          <a:p>
            <a:pPr indent="-220027" lvl="1" marL="457200" rtl="0" algn="l">
              <a:lnSpc>
                <a:spcPct val="100000"/>
              </a:lnSpc>
              <a:spcBef>
                <a:spcPts val="1000"/>
              </a:spcBef>
              <a:spcAft>
                <a:spcPts val="0"/>
              </a:spcAft>
              <a:buClr>
                <a:srgbClr val="1085F0"/>
              </a:buClr>
              <a:buSzPct val="90000"/>
              <a:buChar char="•"/>
            </a:pPr>
            <a:r>
              <a:rPr lang="en-US" sz="2000"/>
              <a:t>Added Caregiver Support</a:t>
            </a:r>
            <a:r>
              <a:rPr lang="en-US" sz="1800"/>
              <a:t> </a:t>
            </a:r>
            <a:endParaRPr sz="1800"/>
          </a:p>
        </p:txBody>
      </p:sp>
      <p:pic>
        <p:nvPicPr>
          <p:cNvPr descr="Icon&#10;&#10;Description automatically generated" id="372" name="Google Shape;372;p37"/>
          <p:cNvPicPr preferRelativeResize="0"/>
          <p:nvPr/>
        </p:nvPicPr>
        <p:blipFill rotWithShape="1">
          <a:blip r:embed="rId3">
            <a:alphaModFix/>
          </a:blip>
          <a:srcRect b="0" l="0" r="0" t="0"/>
          <a:stretch/>
        </p:blipFill>
        <p:spPr>
          <a:xfrm>
            <a:off x="10281574" y="4932508"/>
            <a:ext cx="1745402" cy="1797117"/>
          </a:xfrm>
          <a:prstGeom prst="rect">
            <a:avLst/>
          </a:prstGeom>
          <a:noFill/>
          <a:ln>
            <a:noFill/>
          </a:ln>
        </p:spPr>
      </p:pic>
      <p:sp>
        <p:nvSpPr>
          <p:cNvPr id="373" name="Google Shape;373;p37"/>
          <p:cNvSpPr txBox="1"/>
          <p:nvPr/>
        </p:nvSpPr>
        <p:spPr>
          <a:xfrm>
            <a:off x="1026586" y="645926"/>
            <a:ext cx="101337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marR="0" rtl="0" algn="ctr">
              <a:lnSpc>
                <a:spcPct val="90000"/>
              </a:lnSpc>
              <a:spcBef>
                <a:spcPts val="0"/>
              </a:spcBef>
              <a:spcAft>
                <a:spcPts val="0"/>
              </a:spcAft>
              <a:buClr>
                <a:srgbClr val="262626"/>
              </a:buClr>
              <a:buSzPts val="2800"/>
              <a:buFont typeface="Gill Sans"/>
              <a:buNone/>
            </a:pPr>
            <a:r>
              <a:rPr lang="en-US" sz="2800">
                <a:solidFill>
                  <a:srgbClr val="262626"/>
                </a:solidFill>
                <a:latin typeface="Gill Sans"/>
                <a:ea typeface="Gill Sans"/>
                <a:cs typeface="Gill Sans"/>
                <a:sym typeface="Gill Sans"/>
              </a:rPr>
              <a:t>Conclusion</a:t>
            </a:r>
            <a:endParaRPr/>
          </a:p>
        </p:txBody>
      </p:sp>
      <p:sp>
        <p:nvSpPr>
          <p:cNvPr id="374" name="Google Shape;374;p37"/>
          <p:cNvSpPr txBox="1"/>
          <p:nvPr/>
        </p:nvSpPr>
        <p:spPr>
          <a:xfrm>
            <a:off x="5821925" y="3899975"/>
            <a:ext cx="5011500" cy="2678700"/>
          </a:xfrm>
          <a:prstGeom prst="rect">
            <a:avLst/>
          </a:prstGeom>
          <a:noFill/>
          <a:ln>
            <a:noFill/>
          </a:ln>
        </p:spPr>
        <p:txBody>
          <a:bodyPr anchorCtr="0" anchor="t" bIns="45700" lIns="91425" spcFirstLastPara="1" rIns="91425" wrap="square" tIns="45700">
            <a:normAutofit lnSpcReduction="20000"/>
          </a:bodyPr>
          <a:lstStyle/>
          <a:p>
            <a:pPr indent="-298450" lvl="0" marL="285750" marR="0" rtl="0" algn="l">
              <a:lnSpc>
                <a:spcPct val="100000"/>
              </a:lnSpc>
              <a:spcBef>
                <a:spcPts val="0"/>
              </a:spcBef>
              <a:spcAft>
                <a:spcPts val="0"/>
              </a:spcAft>
              <a:buClr>
                <a:srgbClr val="0070C0"/>
              </a:buClr>
              <a:buSzPts val="2000"/>
              <a:buFont typeface="Arial"/>
              <a:buChar char="•"/>
            </a:pPr>
            <a:r>
              <a:rPr lang="en-US" sz="2000">
                <a:solidFill>
                  <a:schemeClr val="dk1"/>
                </a:solidFill>
                <a:latin typeface="Gill Sans"/>
                <a:ea typeface="Gill Sans"/>
                <a:cs typeface="Gill Sans"/>
                <a:sym typeface="Gill Sans"/>
              </a:rPr>
              <a:t>Customize Memory Colors </a:t>
            </a:r>
            <a:endParaRPr sz="2000"/>
          </a:p>
          <a:p>
            <a:pPr indent="-298450" lvl="0" marL="285750" marR="0" rtl="0" algn="l">
              <a:lnSpc>
                <a:spcPct val="100000"/>
              </a:lnSpc>
              <a:spcBef>
                <a:spcPts val="1000"/>
              </a:spcBef>
              <a:spcAft>
                <a:spcPts val="0"/>
              </a:spcAft>
              <a:buClr>
                <a:srgbClr val="0070C0"/>
              </a:buClr>
              <a:buSzPts val="2000"/>
              <a:buFont typeface="Arial"/>
              <a:buChar char="•"/>
            </a:pPr>
            <a:r>
              <a:rPr lang="en-US" sz="2000">
                <a:solidFill>
                  <a:schemeClr val="dk1"/>
                </a:solidFill>
                <a:latin typeface="Gill Sans"/>
                <a:ea typeface="Gill Sans"/>
                <a:cs typeface="Gill Sans"/>
                <a:sym typeface="Gill Sans"/>
              </a:rPr>
              <a:t>Filter Memory Categories</a:t>
            </a:r>
            <a:endParaRPr sz="2000"/>
          </a:p>
          <a:p>
            <a:pPr indent="-298450" lvl="0" marL="285750" marR="0" rtl="0" algn="l">
              <a:lnSpc>
                <a:spcPct val="100000"/>
              </a:lnSpc>
              <a:spcBef>
                <a:spcPts val="1000"/>
              </a:spcBef>
              <a:spcAft>
                <a:spcPts val="0"/>
              </a:spcAft>
              <a:buClr>
                <a:srgbClr val="0070C0"/>
              </a:buClr>
              <a:buSzPts val="2000"/>
              <a:buFont typeface="Arial"/>
              <a:buChar char="•"/>
            </a:pPr>
            <a:r>
              <a:rPr lang="en-US" sz="2000">
                <a:solidFill>
                  <a:schemeClr val="dk1"/>
                </a:solidFill>
                <a:latin typeface="Gill Sans"/>
                <a:ea typeface="Gill Sans"/>
                <a:cs typeface="Gill Sans"/>
                <a:sym typeface="Gill Sans"/>
              </a:rPr>
              <a:t>Cloud and Firebase Integration</a:t>
            </a:r>
            <a:r>
              <a:rPr lang="en-US" sz="2000">
                <a:solidFill>
                  <a:schemeClr val="dk1"/>
                </a:solidFill>
                <a:latin typeface="Gill Sans"/>
                <a:ea typeface="Gill Sans"/>
                <a:cs typeface="Gill Sans"/>
                <a:sym typeface="Gill Sans"/>
              </a:rPr>
              <a:t> </a:t>
            </a:r>
            <a:endParaRPr sz="2000"/>
          </a:p>
          <a:p>
            <a:pPr indent="-298450" lvl="0" marL="285750" marR="0" rtl="0" algn="l">
              <a:lnSpc>
                <a:spcPct val="100000"/>
              </a:lnSpc>
              <a:spcBef>
                <a:spcPts val="1000"/>
              </a:spcBef>
              <a:spcAft>
                <a:spcPts val="0"/>
              </a:spcAft>
              <a:buClr>
                <a:srgbClr val="0070C0"/>
              </a:buClr>
              <a:buSzPts val="2000"/>
              <a:buFont typeface="Arial"/>
              <a:buChar char="•"/>
            </a:pPr>
            <a:r>
              <a:rPr lang="en-US" sz="2000">
                <a:solidFill>
                  <a:schemeClr val="dk1"/>
                </a:solidFill>
                <a:latin typeface="Gill Sans"/>
                <a:ea typeface="Gill Sans"/>
                <a:cs typeface="Gill Sans"/>
                <a:sym typeface="Gill Sans"/>
              </a:rPr>
              <a:t>Sorting and Filter functionality </a:t>
            </a:r>
            <a:endParaRPr sz="2000"/>
          </a:p>
          <a:p>
            <a:pPr indent="-298450" lvl="0" marL="285750" marR="0" rtl="0" algn="l">
              <a:lnSpc>
                <a:spcPct val="100000"/>
              </a:lnSpc>
              <a:spcBef>
                <a:spcPts val="1000"/>
              </a:spcBef>
              <a:spcAft>
                <a:spcPts val="0"/>
              </a:spcAft>
              <a:buClr>
                <a:srgbClr val="0070C0"/>
              </a:buClr>
              <a:buSzPts val="2000"/>
              <a:buFont typeface="Arial"/>
              <a:buChar char="•"/>
            </a:pPr>
            <a:r>
              <a:rPr lang="en-US" sz="2000">
                <a:solidFill>
                  <a:schemeClr val="dk1"/>
                </a:solidFill>
                <a:latin typeface="Gill Sans"/>
                <a:ea typeface="Gill Sans"/>
                <a:cs typeface="Gill Sans"/>
                <a:sym typeface="Gill Sans"/>
              </a:rPr>
              <a:t>User Sign In and Sign Up</a:t>
            </a:r>
            <a:r>
              <a:rPr lang="en-US" sz="2000">
                <a:solidFill>
                  <a:schemeClr val="dk1"/>
                </a:solidFill>
                <a:latin typeface="Gill Sans"/>
                <a:ea typeface="Gill Sans"/>
                <a:cs typeface="Gill Sans"/>
                <a:sym typeface="Gill Sans"/>
              </a:rPr>
              <a:t>  </a:t>
            </a:r>
            <a:endParaRPr sz="2000"/>
          </a:p>
          <a:p>
            <a:pPr indent="-298450" lvl="0" marL="285750" marR="0" rtl="0" algn="l">
              <a:lnSpc>
                <a:spcPct val="100000"/>
              </a:lnSpc>
              <a:spcBef>
                <a:spcPts val="1000"/>
              </a:spcBef>
              <a:spcAft>
                <a:spcPts val="0"/>
              </a:spcAft>
              <a:buClr>
                <a:srgbClr val="0070C0"/>
              </a:buClr>
              <a:buSzPts val="2000"/>
              <a:buFont typeface="Arial"/>
              <a:buChar char="•"/>
            </a:pPr>
            <a:r>
              <a:rPr lang="en-US" sz="2000">
                <a:solidFill>
                  <a:schemeClr val="dk1"/>
                </a:solidFill>
                <a:latin typeface="Gill Sans"/>
                <a:ea typeface="Gill Sans"/>
                <a:cs typeface="Gill Sans"/>
                <a:sym typeface="Gill Sans"/>
              </a:rPr>
              <a:t>Contact Management</a:t>
            </a:r>
            <a:endParaRPr sz="2000">
              <a:solidFill>
                <a:schemeClr val="dk1"/>
              </a:solidFill>
              <a:latin typeface="Gill Sans"/>
              <a:ea typeface="Gill Sans"/>
              <a:cs typeface="Gill Sans"/>
              <a:sym typeface="Gill Sans"/>
            </a:endParaRPr>
          </a:p>
          <a:p>
            <a:pPr indent="-76200" lvl="1" marL="457200" marR="0" rtl="0" algn="l">
              <a:lnSpc>
                <a:spcPct val="100000"/>
              </a:lnSpc>
              <a:spcBef>
                <a:spcPts val="1000"/>
              </a:spcBef>
              <a:spcAft>
                <a:spcPts val="0"/>
              </a:spcAft>
              <a:buClr>
                <a:srgbClr val="1085F0"/>
              </a:buClr>
              <a:buSzPts val="2400"/>
              <a:buFont typeface="Arial"/>
              <a:buNone/>
            </a:pPr>
            <a:r>
              <a:t/>
            </a:r>
            <a:endParaRPr b="0" i="0" sz="2400" u="none" cap="none" strike="noStrike">
              <a:solidFill>
                <a:srgbClr val="262626"/>
              </a:solidFill>
              <a:latin typeface="Gill Sans"/>
              <a:ea typeface="Gill Sans"/>
              <a:cs typeface="Gill Sans"/>
              <a:sym typeface="Gill Sans"/>
            </a:endParaRPr>
          </a:p>
        </p:txBody>
      </p:sp>
      <p:sp>
        <p:nvSpPr>
          <p:cNvPr id="375" name="Google Shape;375;p37"/>
          <p:cNvSpPr txBox="1"/>
          <p:nvPr/>
        </p:nvSpPr>
        <p:spPr>
          <a:xfrm>
            <a:off x="1448400" y="3022675"/>
            <a:ext cx="4248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1085F0"/>
              </a:buClr>
              <a:buSzPts val="2400"/>
              <a:buFont typeface="Arial"/>
              <a:buNone/>
            </a:pPr>
            <a:r>
              <a:rPr b="1" lang="en-US" sz="2400">
                <a:solidFill>
                  <a:srgbClr val="262626"/>
                </a:solidFill>
                <a:latin typeface="Gill Sans"/>
                <a:ea typeface="Gill Sans"/>
                <a:cs typeface="Gill Sans"/>
                <a:sym typeface="Gill Sans"/>
              </a:rPr>
              <a:t>What We Accomplished </a:t>
            </a:r>
            <a:br>
              <a:rPr b="1" lang="en-US" sz="2400">
                <a:solidFill>
                  <a:srgbClr val="262626"/>
                </a:solidFill>
                <a:latin typeface="Gill Sans"/>
                <a:ea typeface="Gill Sans"/>
                <a:cs typeface="Gill Sans"/>
                <a:sym typeface="Gill Sans"/>
              </a:rPr>
            </a:br>
            <a:r>
              <a:rPr b="1" lang="en-US" sz="2400">
                <a:solidFill>
                  <a:srgbClr val="262626"/>
                </a:solidFill>
                <a:latin typeface="Gill Sans"/>
                <a:ea typeface="Gill Sans"/>
                <a:cs typeface="Gill Sans"/>
                <a:sym typeface="Gill Sans"/>
              </a:rPr>
              <a:t>In Total</a:t>
            </a:r>
            <a:endParaRPr>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8"/>
          <p:cNvSpPr txBox="1"/>
          <p:nvPr>
            <p:ph type="title"/>
          </p:nvPr>
        </p:nvSpPr>
        <p:spPr>
          <a:xfrm>
            <a:off x="2231136" y="964692"/>
            <a:ext cx="7729800" cy="1188600"/>
          </a:xfrm>
          <a:prstGeom prst="rect">
            <a:avLst/>
          </a:prstGeom>
        </p:spPr>
        <p:txBody>
          <a:bodyPr anchorCtr="0" anchor="ctr" bIns="182875" lIns="182875" spcFirstLastPara="1" rIns="182875" wrap="square" tIns="182875">
            <a:normAutofit/>
          </a:bodyPr>
          <a:lstStyle/>
          <a:p>
            <a:pPr indent="0" lvl="0" marL="0" rtl="0" algn="ctr">
              <a:spcBef>
                <a:spcPts val="0"/>
              </a:spcBef>
              <a:spcAft>
                <a:spcPts val="0"/>
              </a:spcAft>
              <a:buNone/>
            </a:pPr>
            <a:r>
              <a:rPr lang="en-US"/>
              <a:t>Demo Link</a:t>
            </a:r>
            <a:endParaRPr/>
          </a:p>
        </p:txBody>
      </p:sp>
      <p:sp>
        <p:nvSpPr>
          <p:cNvPr id="382" name="Google Shape;382;p38"/>
          <p:cNvSpPr txBox="1"/>
          <p:nvPr>
            <p:ph idx="1" type="body"/>
          </p:nvPr>
        </p:nvSpPr>
        <p:spPr>
          <a:xfrm>
            <a:off x="705250" y="2638050"/>
            <a:ext cx="11040900" cy="310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5400"/>
              <a:t>https://want2remembercloud.web.app/</a:t>
            </a:r>
            <a:endParaRPr sz="5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15"/>
          <p:cNvSpPr/>
          <p:nvPr/>
        </p:nvSpPr>
        <p:spPr>
          <a:xfrm>
            <a:off x="5215467" y="4010"/>
            <a:ext cx="7018399" cy="6857999"/>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Gill Sans"/>
              <a:ea typeface="Gill Sans"/>
              <a:cs typeface="Gill Sans"/>
              <a:sym typeface="Gill Sans"/>
            </a:endParaRPr>
          </a:p>
        </p:txBody>
      </p:sp>
      <p:sp>
        <p:nvSpPr>
          <p:cNvPr id="110" name="Google Shape;110;p15"/>
          <p:cNvSpPr txBox="1"/>
          <p:nvPr>
            <p:ph idx="1" type="body"/>
          </p:nvPr>
        </p:nvSpPr>
        <p:spPr>
          <a:xfrm>
            <a:off x="6303375" y="1773400"/>
            <a:ext cx="5166600" cy="5088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Build an App to help people with memory problems and their caregivers</a:t>
            </a:r>
            <a:endParaRPr sz="2000">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Colonel(ret) Michael Malone served 32 years in the Army and suffered multiple Traumatic Brain Injuries(TBI)</a:t>
            </a:r>
            <a:endParaRPr sz="2000">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Treated at Walter Reed Military Hospital along with hundreds of other Military Personnel with TBI</a:t>
            </a:r>
            <a:endParaRPr sz="2000">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Could not find a workable solution so decided to build Want2Remember App</a:t>
            </a:r>
            <a:r>
              <a:rPr lang="en-US" sz="246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SzPts val="1800"/>
              <a:buNone/>
            </a:pPr>
            <a:r>
              <a:t/>
            </a:r>
            <a:endParaRPr b="1">
              <a:solidFill>
                <a:schemeClr val="lt1"/>
              </a:solidFill>
              <a:latin typeface="Times New Roman"/>
              <a:ea typeface="Times New Roman"/>
              <a:cs typeface="Times New Roman"/>
              <a:sym typeface="Times New Roman"/>
            </a:endParaRPr>
          </a:p>
        </p:txBody>
      </p:sp>
      <p:pic>
        <p:nvPicPr>
          <p:cNvPr descr="Icon&#10;&#10;Description automatically generated" id="111" name="Google Shape;111;p15"/>
          <p:cNvPicPr preferRelativeResize="0"/>
          <p:nvPr/>
        </p:nvPicPr>
        <p:blipFill rotWithShape="1">
          <a:blip r:embed="rId3">
            <a:alphaModFix/>
          </a:blip>
          <a:srcRect b="0" l="0" r="0" t="0"/>
          <a:stretch/>
        </p:blipFill>
        <p:spPr>
          <a:xfrm>
            <a:off x="727365" y="1581453"/>
            <a:ext cx="3515003" cy="3695093"/>
          </a:xfrm>
          <a:prstGeom prst="rect">
            <a:avLst/>
          </a:prstGeom>
          <a:noFill/>
          <a:ln>
            <a:noFill/>
          </a:ln>
        </p:spPr>
      </p:pic>
      <p:sp>
        <p:nvSpPr>
          <p:cNvPr id="112" name="Google Shape;112;p15"/>
          <p:cNvSpPr txBox="1"/>
          <p:nvPr/>
        </p:nvSpPr>
        <p:spPr>
          <a:xfrm>
            <a:off x="6891308" y="350567"/>
            <a:ext cx="4045518" cy="992812"/>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3200"/>
              <a:buFont typeface="Gill Sans"/>
              <a:buNone/>
            </a:pPr>
            <a:r>
              <a:rPr i="0" lang="en-US" sz="3200" u="none" cap="none" strike="noStrike">
                <a:solidFill>
                  <a:srgbClr val="262626"/>
                </a:solidFill>
              </a:rPr>
              <a:t>PURPOSE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6"/>
          <p:cNvSpPr txBox="1"/>
          <p:nvPr>
            <p:ph type="title"/>
          </p:nvPr>
        </p:nvSpPr>
        <p:spPr>
          <a:xfrm>
            <a:off x="6667500" y="190500"/>
            <a:ext cx="5334000" cy="64770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latin typeface="Arial"/>
                <a:ea typeface="Arial"/>
                <a:cs typeface="Arial"/>
                <a:sym typeface="Arial"/>
              </a:rPr>
              <a:t>PRESENTATION</a:t>
            </a:r>
            <a:r>
              <a:rPr lang="en-US" sz="4800">
                <a:latin typeface="Arial"/>
                <a:ea typeface="Arial"/>
                <a:cs typeface="Arial"/>
                <a:sym typeface="Arial"/>
              </a:rPr>
              <a:t> </a:t>
            </a:r>
            <a:r>
              <a:rPr lang="en-US">
                <a:latin typeface="Arial"/>
                <a:ea typeface="Arial"/>
                <a:cs typeface="Arial"/>
                <a:sym typeface="Arial"/>
              </a:rPr>
              <a:t>OUTLINE</a:t>
            </a:r>
            <a:endParaRPr>
              <a:latin typeface="Arial"/>
              <a:ea typeface="Arial"/>
              <a:cs typeface="Arial"/>
              <a:sym typeface="Arial"/>
            </a:endParaRPr>
          </a:p>
        </p:txBody>
      </p:sp>
      <p:grpSp>
        <p:nvGrpSpPr>
          <p:cNvPr id="118" name="Google Shape;118;p16"/>
          <p:cNvGrpSpPr/>
          <p:nvPr/>
        </p:nvGrpSpPr>
        <p:grpSpPr>
          <a:xfrm>
            <a:off x="411900" y="505050"/>
            <a:ext cx="6067257" cy="5847860"/>
            <a:chOff x="0" y="664"/>
            <a:chExt cx="5100250" cy="5847860"/>
          </a:xfrm>
        </p:grpSpPr>
        <p:cxnSp>
          <p:nvCxnSpPr>
            <p:cNvPr id="119" name="Google Shape;119;p16"/>
            <p:cNvCxnSpPr/>
            <p:nvPr/>
          </p:nvCxnSpPr>
          <p:spPr>
            <a:xfrm>
              <a:off x="0" y="714"/>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20" name="Google Shape;120;p16"/>
            <p:cNvSpPr/>
            <p:nvPr/>
          </p:nvSpPr>
          <p:spPr>
            <a:xfrm>
              <a:off x="0" y="714"/>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txBox="1"/>
            <p:nvPr/>
          </p:nvSpPr>
          <p:spPr>
            <a:xfrm>
              <a:off x="251639" y="664"/>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a:pPr>
              <a:r>
                <a:rPr i="0" lang="en-US" sz="2800" u="none" cap="none" strike="noStrike">
                  <a:solidFill>
                    <a:schemeClr val="dk1"/>
                  </a:solidFill>
                </a:rPr>
                <a:t>Scope Of Work</a:t>
              </a:r>
              <a:endParaRPr/>
            </a:p>
          </p:txBody>
        </p:sp>
        <p:cxnSp>
          <p:nvCxnSpPr>
            <p:cNvPr id="122" name="Google Shape;122;p16"/>
            <p:cNvCxnSpPr/>
            <p:nvPr/>
          </p:nvCxnSpPr>
          <p:spPr>
            <a:xfrm>
              <a:off x="0" y="650468"/>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23" name="Google Shape;123;p16"/>
            <p:cNvSpPr/>
            <p:nvPr/>
          </p:nvSpPr>
          <p:spPr>
            <a:xfrm>
              <a:off x="0" y="650468"/>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6"/>
            <p:cNvSpPr txBox="1"/>
            <p:nvPr/>
          </p:nvSpPr>
          <p:spPr>
            <a:xfrm>
              <a:off x="251639" y="650443"/>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2"/>
              </a:pPr>
              <a:r>
                <a:rPr i="0" lang="en-US" sz="2800" u="none" cap="none" strike="noStrike">
                  <a:solidFill>
                    <a:schemeClr val="dk1"/>
                  </a:solidFill>
                </a:rPr>
                <a:t>Our Stack</a:t>
              </a:r>
              <a:endParaRPr/>
            </a:p>
          </p:txBody>
        </p:sp>
        <p:cxnSp>
          <p:nvCxnSpPr>
            <p:cNvPr id="125" name="Google Shape;125;p16"/>
            <p:cNvCxnSpPr/>
            <p:nvPr/>
          </p:nvCxnSpPr>
          <p:spPr>
            <a:xfrm>
              <a:off x="0" y="1300222"/>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26" name="Google Shape;126;p16"/>
            <p:cNvSpPr/>
            <p:nvPr/>
          </p:nvSpPr>
          <p:spPr>
            <a:xfrm>
              <a:off x="0" y="1300222"/>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251639" y="1300209"/>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3"/>
              </a:pPr>
              <a:r>
                <a:rPr lang="en-US" sz="2800">
                  <a:solidFill>
                    <a:schemeClr val="dk1"/>
                  </a:solidFill>
                </a:rPr>
                <a:t>Task Overview</a:t>
              </a:r>
              <a:endParaRPr/>
            </a:p>
          </p:txBody>
        </p:sp>
        <p:cxnSp>
          <p:nvCxnSpPr>
            <p:cNvPr id="128" name="Google Shape;128;p16"/>
            <p:cNvCxnSpPr/>
            <p:nvPr/>
          </p:nvCxnSpPr>
          <p:spPr>
            <a:xfrm>
              <a:off x="0" y="1949977"/>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29" name="Google Shape;129;p16"/>
            <p:cNvSpPr/>
            <p:nvPr/>
          </p:nvSpPr>
          <p:spPr>
            <a:xfrm>
              <a:off x="0" y="1949977"/>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txBox="1"/>
            <p:nvPr/>
          </p:nvSpPr>
          <p:spPr>
            <a:xfrm>
              <a:off x="251639" y="1949977"/>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4"/>
              </a:pPr>
              <a:r>
                <a:rPr i="0" lang="en-US" sz="2800" u="none" cap="none" strike="noStrike">
                  <a:solidFill>
                    <a:schemeClr val="dk1"/>
                  </a:solidFill>
                </a:rPr>
                <a:t>Application Map</a:t>
              </a:r>
              <a:endParaRPr/>
            </a:p>
          </p:txBody>
        </p:sp>
        <p:cxnSp>
          <p:nvCxnSpPr>
            <p:cNvPr id="131" name="Google Shape;131;p16"/>
            <p:cNvCxnSpPr/>
            <p:nvPr/>
          </p:nvCxnSpPr>
          <p:spPr>
            <a:xfrm>
              <a:off x="0" y="2599731"/>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32" name="Google Shape;132;p16"/>
            <p:cNvSpPr/>
            <p:nvPr/>
          </p:nvSpPr>
          <p:spPr>
            <a:xfrm>
              <a:off x="0" y="2599731"/>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txBox="1"/>
            <p:nvPr/>
          </p:nvSpPr>
          <p:spPr>
            <a:xfrm>
              <a:off x="251639" y="2599719"/>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5"/>
              </a:pPr>
              <a:r>
                <a:rPr i="0" lang="en-US" sz="2800" u="none" cap="none" strike="noStrike">
                  <a:solidFill>
                    <a:schemeClr val="dk1"/>
                  </a:solidFill>
                </a:rPr>
                <a:t>Application Screens</a:t>
              </a:r>
              <a:endParaRPr/>
            </a:p>
          </p:txBody>
        </p:sp>
        <p:cxnSp>
          <p:nvCxnSpPr>
            <p:cNvPr id="134" name="Google Shape;134;p16"/>
            <p:cNvCxnSpPr/>
            <p:nvPr/>
          </p:nvCxnSpPr>
          <p:spPr>
            <a:xfrm>
              <a:off x="0" y="3249486"/>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35" name="Google Shape;135;p16"/>
            <p:cNvSpPr/>
            <p:nvPr/>
          </p:nvSpPr>
          <p:spPr>
            <a:xfrm>
              <a:off x="0" y="3249486"/>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txBox="1"/>
            <p:nvPr/>
          </p:nvSpPr>
          <p:spPr>
            <a:xfrm>
              <a:off x="251639" y="3249486"/>
              <a:ext cx="4848600" cy="649800"/>
            </a:xfrm>
            <a:prstGeom prst="rect">
              <a:avLst/>
            </a:prstGeom>
            <a:noFill/>
            <a:ln>
              <a:noFill/>
            </a:ln>
          </p:spPr>
          <p:txBody>
            <a:bodyPr anchorCtr="0" anchor="t" bIns="106675" lIns="106675" spcFirstLastPara="1" rIns="106675" wrap="square" tIns="106675">
              <a:noAutofit/>
            </a:bodyPr>
            <a:lstStyle/>
            <a:p>
              <a:pPr indent="-400050" lvl="0" marL="457200" marR="0" rtl="0" algn="l">
                <a:lnSpc>
                  <a:spcPct val="90000"/>
                </a:lnSpc>
                <a:spcBef>
                  <a:spcPts val="0"/>
                </a:spcBef>
                <a:spcAft>
                  <a:spcPts val="0"/>
                </a:spcAft>
                <a:buClr>
                  <a:schemeClr val="dk1"/>
                </a:buClr>
                <a:buSzPts val="2700"/>
                <a:buAutoNum type="romanUcPeriod" startAt="6"/>
              </a:pPr>
              <a:r>
                <a:rPr i="0" lang="en-US" sz="2700" u="none" cap="none" strike="noStrike">
                  <a:solidFill>
                    <a:schemeClr val="dk1"/>
                  </a:solidFill>
                </a:rPr>
                <a:t>Spring 202</a:t>
              </a:r>
              <a:r>
                <a:rPr lang="en-US" sz="2700">
                  <a:solidFill>
                    <a:schemeClr val="dk1"/>
                  </a:solidFill>
                </a:rPr>
                <a:t>3</a:t>
              </a:r>
              <a:r>
                <a:rPr i="0" lang="en-US" sz="2700" u="none" cap="none" strike="noStrike">
                  <a:solidFill>
                    <a:schemeClr val="dk1"/>
                  </a:solidFill>
                </a:rPr>
                <a:t> Updates &amp; Features</a:t>
              </a:r>
              <a:endParaRPr sz="1300"/>
            </a:p>
          </p:txBody>
        </p:sp>
        <p:cxnSp>
          <p:nvCxnSpPr>
            <p:cNvPr id="137" name="Google Shape;137;p16"/>
            <p:cNvCxnSpPr/>
            <p:nvPr/>
          </p:nvCxnSpPr>
          <p:spPr>
            <a:xfrm>
              <a:off x="0" y="3899240"/>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38" name="Google Shape;138;p16"/>
            <p:cNvSpPr/>
            <p:nvPr/>
          </p:nvSpPr>
          <p:spPr>
            <a:xfrm>
              <a:off x="0" y="3899240"/>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txBox="1"/>
            <p:nvPr/>
          </p:nvSpPr>
          <p:spPr>
            <a:xfrm>
              <a:off x="251639" y="3899215"/>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7"/>
              </a:pPr>
              <a:r>
                <a:rPr i="0" lang="en-US" sz="2800" u="none" cap="none" strike="noStrike">
                  <a:solidFill>
                    <a:schemeClr val="dk1"/>
                  </a:solidFill>
                </a:rPr>
                <a:t>V</a:t>
              </a:r>
              <a:r>
                <a:rPr i="0" lang="en-US" sz="2800" u="none" cap="none" strike="noStrike">
                  <a:solidFill>
                    <a:schemeClr val="dk1"/>
                  </a:solidFill>
                </a:rPr>
                <a:t>ideo Demo</a:t>
              </a:r>
              <a:endParaRPr/>
            </a:p>
          </p:txBody>
        </p:sp>
        <p:cxnSp>
          <p:nvCxnSpPr>
            <p:cNvPr id="140" name="Google Shape;140;p16"/>
            <p:cNvCxnSpPr/>
            <p:nvPr/>
          </p:nvCxnSpPr>
          <p:spPr>
            <a:xfrm>
              <a:off x="0" y="4548995"/>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41" name="Google Shape;141;p16"/>
            <p:cNvSpPr/>
            <p:nvPr/>
          </p:nvSpPr>
          <p:spPr>
            <a:xfrm>
              <a:off x="0" y="4548995"/>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txBox="1"/>
            <p:nvPr/>
          </p:nvSpPr>
          <p:spPr>
            <a:xfrm>
              <a:off x="251650" y="4548995"/>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8"/>
              </a:pPr>
              <a:r>
                <a:rPr i="0" lang="en-US" sz="2800" u="none" cap="none" strike="noStrike">
                  <a:solidFill>
                    <a:schemeClr val="dk1"/>
                  </a:solidFill>
                </a:rPr>
                <a:t>Future Goals</a:t>
              </a:r>
              <a:endParaRPr/>
            </a:p>
          </p:txBody>
        </p:sp>
        <p:cxnSp>
          <p:nvCxnSpPr>
            <p:cNvPr id="143" name="Google Shape;143;p16"/>
            <p:cNvCxnSpPr/>
            <p:nvPr/>
          </p:nvCxnSpPr>
          <p:spPr>
            <a:xfrm>
              <a:off x="0" y="5198749"/>
              <a:ext cx="4848458" cy="0"/>
            </a:xfrm>
            <a:prstGeom prst="straightConnector1">
              <a:avLst/>
            </a:prstGeom>
            <a:gradFill>
              <a:gsLst>
                <a:gs pos="0">
                  <a:schemeClr val="lt1"/>
                </a:gs>
                <a:gs pos="50000">
                  <a:schemeClr val="lt1"/>
                </a:gs>
                <a:gs pos="100000">
                  <a:srgbClr val="F3F3F3"/>
                </a:gs>
              </a:gsLst>
              <a:lin ang="5400000" scaled="0"/>
            </a:gradFill>
            <a:ln cap="flat" cmpd="sng" w="9525">
              <a:solidFill>
                <a:schemeClr val="dk1"/>
              </a:solidFill>
              <a:prstDash val="solid"/>
              <a:round/>
              <a:headEnd len="sm" w="sm" type="none"/>
              <a:tailEnd len="sm" w="sm" type="none"/>
            </a:ln>
            <a:effectLst>
              <a:outerShdw blurRad="55880" rotWithShape="0" algn="ctr" dir="5400000" dist="15240">
                <a:srgbClr val="000000">
                  <a:alpha val="44705"/>
                </a:srgbClr>
              </a:outerShdw>
            </a:effectLst>
          </p:spPr>
        </p:cxnSp>
        <p:sp>
          <p:nvSpPr>
            <p:cNvPr id="144" name="Google Shape;144;p16"/>
            <p:cNvSpPr/>
            <p:nvPr/>
          </p:nvSpPr>
          <p:spPr>
            <a:xfrm>
              <a:off x="0" y="5198749"/>
              <a:ext cx="4848458" cy="6497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txBox="1"/>
            <p:nvPr/>
          </p:nvSpPr>
          <p:spPr>
            <a:xfrm>
              <a:off x="251650" y="5198724"/>
              <a:ext cx="4848600" cy="649800"/>
            </a:xfrm>
            <a:prstGeom prst="rect">
              <a:avLst/>
            </a:prstGeom>
            <a:noFill/>
            <a:ln>
              <a:noFill/>
            </a:ln>
          </p:spPr>
          <p:txBody>
            <a:bodyPr anchorCtr="0" anchor="t" bIns="106675" lIns="106675" spcFirstLastPara="1" rIns="106675" wrap="square" tIns="106675">
              <a:noAutofit/>
            </a:bodyPr>
            <a:lstStyle/>
            <a:p>
              <a:pPr indent="-406400" lvl="0" marL="457200" marR="0" rtl="0" algn="l">
                <a:lnSpc>
                  <a:spcPct val="90000"/>
                </a:lnSpc>
                <a:spcBef>
                  <a:spcPts val="0"/>
                </a:spcBef>
                <a:spcAft>
                  <a:spcPts val="0"/>
                </a:spcAft>
                <a:buClr>
                  <a:schemeClr val="dk1"/>
                </a:buClr>
                <a:buSzPts val="2800"/>
                <a:buAutoNum type="romanUcPeriod" startAt="9"/>
              </a:pPr>
              <a:r>
                <a:rPr i="0" lang="en-US" sz="2800" u="none" cap="none" strike="noStrike">
                  <a:solidFill>
                    <a:schemeClr val="dk1"/>
                  </a:solidFill>
                </a:rPr>
                <a:t>Conclusion</a:t>
              </a:r>
              <a:endParaRPr/>
            </a:p>
          </p:txBody>
        </p:sp>
      </p:grpSp>
      <p:pic>
        <p:nvPicPr>
          <p:cNvPr descr="Icon&#10;&#10;Description automatically generated" id="146" name="Google Shape;146;p16"/>
          <p:cNvPicPr preferRelativeResize="0"/>
          <p:nvPr/>
        </p:nvPicPr>
        <p:blipFill rotWithShape="1">
          <a:blip r:embed="rId3">
            <a:alphaModFix/>
          </a:blip>
          <a:srcRect b="56036" l="318" r="-319" t="0"/>
          <a:stretch/>
        </p:blipFill>
        <p:spPr>
          <a:xfrm flipH="1">
            <a:off x="7940840" y="5354757"/>
            <a:ext cx="3320772" cy="15032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7"/>
          <p:cNvSpPr txBox="1"/>
          <p:nvPr>
            <p:ph idx="1" type="body"/>
          </p:nvPr>
        </p:nvSpPr>
        <p:spPr>
          <a:xfrm>
            <a:off x="1581900" y="2638050"/>
            <a:ext cx="6833400" cy="31020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Convert functionality from mobile app to web app</a:t>
            </a:r>
            <a:endParaRPr sz="2400">
              <a:solidFill>
                <a:schemeClr val="dk1"/>
              </a:solidFill>
              <a:latin typeface="Times New Roman"/>
              <a:ea typeface="Times New Roman"/>
              <a:cs typeface="Times New Roman"/>
              <a:sym typeface="Times New Roman"/>
            </a:endParaRPr>
          </a:p>
          <a:p>
            <a:pPr indent="-381000" lvl="1" marL="914400" rtl="0" algn="l">
              <a:lnSpc>
                <a:spcPct val="115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Edit/View/Delete memories</a:t>
            </a:r>
            <a:endParaRPr sz="2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381000" lvl="0" marL="457200" rtl="0" algn="l">
              <a:lnSpc>
                <a:spcPct val="115000"/>
              </a:lnSpc>
              <a:spcBef>
                <a:spcPts val="12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Implement additional Caregiver Support</a:t>
            </a:r>
            <a:endParaRPr sz="2400">
              <a:solidFill>
                <a:schemeClr val="dk1"/>
              </a:solidFill>
              <a:latin typeface="Times New Roman"/>
              <a:ea typeface="Times New Roman"/>
              <a:cs typeface="Times New Roman"/>
              <a:sym typeface="Times New Roman"/>
            </a:endParaRPr>
          </a:p>
          <a:p>
            <a:pPr indent="-381000" lvl="1" marL="914400" rtl="0" algn="l">
              <a:lnSpc>
                <a:spcPct val="115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Edit/view access </a:t>
            </a:r>
            <a:endParaRPr sz="2400">
              <a:solidFill>
                <a:schemeClr val="dk1"/>
              </a:solidFill>
              <a:latin typeface="Times New Roman"/>
              <a:ea typeface="Times New Roman"/>
              <a:cs typeface="Times New Roman"/>
              <a:sym typeface="Times New Roman"/>
            </a:endParaRPr>
          </a:p>
        </p:txBody>
      </p:sp>
      <p:sp>
        <p:nvSpPr>
          <p:cNvPr id="153" name="Google Shape;153;p17"/>
          <p:cNvSpPr txBox="1"/>
          <p:nvPr>
            <p:ph idx="2" type="body"/>
          </p:nvPr>
        </p:nvSpPr>
        <p:spPr>
          <a:xfrm>
            <a:off x="6338326" y="2638051"/>
            <a:ext cx="4552200" cy="3396300"/>
          </a:xfrm>
          <a:prstGeom prst="rect">
            <a:avLst/>
          </a:prstGeom>
        </p:spPr>
        <p:txBody>
          <a:bodyPr anchorCtr="0" anchor="t" bIns="45700" lIns="91425" spcFirstLastPara="1" rIns="91425" wrap="square" tIns="45700">
            <a:normAutofit/>
          </a:bodyPr>
          <a:lstStyle/>
          <a:p>
            <a:pPr indent="0" lvl="0" marL="0" rtl="0" algn="l">
              <a:lnSpc>
                <a:spcPct val="150000"/>
              </a:lnSpc>
              <a:spcBef>
                <a:spcPts val="1200"/>
              </a:spcBef>
              <a:spcAft>
                <a:spcPts val="0"/>
              </a:spcAft>
              <a:buNone/>
            </a:pPr>
            <a:r>
              <a:t/>
            </a:r>
            <a:endParaRPr sz="2400">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154" name="Google Shape;154;p17"/>
          <p:cNvSpPr txBox="1"/>
          <p:nvPr>
            <p:ph type="title"/>
          </p:nvPr>
        </p:nvSpPr>
        <p:spPr>
          <a:xfrm>
            <a:off x="2231136" y="964692"/>
            <a:ext cx="7729800" cy="1188600"/>
          </a:xfrm>
          <a:prstGeom prst="rect">
            <a:avLst/>
          </a:prstGeom>
        </p:spPr>
        <p:txBody>
          <a:bodyPr anchorCtr="0" anchor="ctr" bIns="182875" lIns="182875" spcFirstLastPara="1" rIns="182875" wrap="square" tIns="182875">
            <a:normAutofit/>
          </a:bodyPr>
          <a:lstStyle/>
          <a:p>
            <a:pPr indent="0" lvl="0" marL="0" rtl="0" algn="ctr">
              <a:spcBef>
                <a:spcPts val="0"/>
              </a:spcBef>
              <a:spcAft>
                <a:spcPts val="0"/>
              </a:spcAft>
              <a:buNone/>
            </a:pPr>
            <a:r>
              <a:rPr lang="en-US">
                <a:latin typeface="Times New Roman"/>
                <a:ea typeface="Times New Roman"/>
                <a:cs typeface="Times New Roman"/>
                <a:sym typeface="Times New Roman"/>
              </a:rPr>
              <a:t>Scope of Work</a:t>
            </a:r>
            <a:endParaRPr>
              <a:latin typeface="Times New Roman"/>
              <a:ea typeface="Times New Roman"/>
              <a:cs typeface="Times New Roman"/>
              <a:sym typeface="Times New Roman"/>
            </a:endParaRPr>
          </a:p>
          <a:p>
            <a:pPr indent="0" lvl="0" marL="0" rtl="0" algn="ctr">
              <a:spcBef>
                <a:spcPts val="0"/>
              </a:spcBef>
              <a:spcAft>
                <a:spcPts val="0"/>
              </a:spcAft>
              <a:buNone/>
            </a:pPr>
            <a:r>
              <a:rPr lang="en-US" sz="2200">
                <a:latin typeface="Times New Roman"/>
                <a:ea typeface="Times New Roman"/>
                <a:cs typeface="Times New Roman"/>
                <a:sym typeface="Times New Roman"/>
              </a:rPr>
              <a:t>(1 of 2)</a:t>
            </a:r>
            <a:endParaRPr sz="2200">
              <a:latin typeface="Times New Roman"/>
              <a:ea typeface="Times New Roman"/>
              <a:cs typeface="Times New Roman"/>
              <a:sym typeface="Times New Roman"/>
            </a:endParaRPr>
          </a:p>
        </p:txBody>
      </p:sp>
      <p:pic>
        <p:nvPicPr>
          <p:cNvPr descr="Icon&#10;&#10;Description automatically generated" id="155" name="Google Shape;155;p17"/>
          <p:cNvPicPr preferRelativeResize="0"/>
          <p:nvPr/>
        </p:nvPicPr>
        <p:blipFill rotWithShape="1">
          <a:blip r:embed="rId3">
            <a:alphaModFix/>
          </a:blip>
          <a:srcRect b="0" l="0" r="0" t="0"/>
          <a:stretch/>
        </p:blipFill>
        <p:spPr>
          <a:xfrm>
            <a:off x="371033" y="613477"/>
            <a:ext cx="1621367" cy="1891044"/>
          </a:xfrm>
          <a:prstGeom prst="rect">
            <a:avLst/>
          </a:prstGeom>
          <a:noFill/>
          <a:ln>
            <a:noFill/>
          </a:ln>
        </p:spPr>
      </p:pic>
      <p:pic>
        <p:nvPicPr>
          <p:cNvPr id="156" name="Google Shape;156;p17"/>
          <p:cNvPicPr preferRelativeResize="0"/>
          <p:nvPr/>
        </p:nvPicPr>
        <p:blipFill>
          <a:blip r:embed="rId4">
            <a:alphaModFix/>
          </a:blip>
          <a:stretch>
            <a:fillRect/>
          </a:stretch>
        </p:blipFill>
        <p:spPr>
          <a:xfrm>
            <a:off x="8811396" y="2983271"/>
            <a:ext cx="2618751" cy="209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8"/>
          <p:cNvSpPr txBox="1"/>
          <p:nvPr>
            <p:ph type="title"/>
          </p:nvPr>
        </p:nvSpPr>
        <p:spPr>
          <a:xfrm>
            <a:off x="2231136" y="964692"/>
            <a:ext cx="7729800" cy="1188600"/>
          </a:xfrm>
          <a:prstGeom prst="rect">
            <a:avLst/>
          </a:prstGeom>
        </p:spPr>
        <p:txBody>
          <a:bodyPr anchorCtr="0" anchor="ctr" bIns="182875" lIns="182875" spcFirstLastPara="1" rIns="182875" wrap="square" tIns="182875">
            <a:normAutofit/>
          </a:bodyPr>
          <a:lstStyle/>
          <a:p>
            <a:pPr indent="0" lvl="0" marL="0" rtl="0" algn="ctr">
              <a:spcBef>
                <a:spcPts val="0"/>
              </a:spcBef>
              <a:spcAft>
                <a:spcPts val="0"/>
              </a:spcAft>
              <a:buNone/>
            </a:pPr>
            <a:r>
              <a:rPr lang="en-US">
                <a:latin typeface="Times New Roman"/>
                <a:ea typeface="Times New Roman"/>
                <a:cs typeface="Times New Roman"/>
                <a:sym typeface="Times New Roman"/>
              </a:rPr>
              <a:t>Scope of Work</a:t>
            </a:r>
            <a:endParaRPr>
              <a:latin typeface="Times New Roman"/>
              <a:ea typeface="Times New Roman"/>
              <a:cs typeface="Times New Roman"/>
              <a:sym typeface="Times New Roman"/>
            </a:endParaRPr>
          </a:p>
          <a:p>
            <a:pPr indent="0" lvl="0" marL="0" rtl="0" algn="ctr">
              <a:spcBef>
                <a:spcPts val="0"/>
              </a:spcBef>
              <a:spcAft>
                <a:spcPts val="0"/>
              </a:spcAft>
              <a:buNone/>
            </a:pPr>
            <a:r>
              <a:rPr lang="en-US" sz="2200">
                <a:latin typeface="Times New Roman"/>
                <a:ea typeface="Times New Roman"/>
                <a:cs typeface="Times New Roman"/>
                <a:sym typeface="Times New Roman"/>
              </a:rPr>
              <a:t>(2 of 2)</a:t>
            </a:r>
            <a:endParaRPr sz="2200">
              <a:latin typeface="Times New Roman"/>
              <a:ea typeface="Times New Roman"/>
              <a:cs typeface="Times New Roman"/>
              <a:sym typeface="Times New Roman"/>
            </a:endParaRPr>
          </a:p>
        </p:txBody>
      </p:sp>
      <p:pic>
        <p:nvPicPr>
          <p:cNvPr descr="Icon&#10;&#10;Description automatically generated" id="163" name="Google Shape;163;p18"/>
          <p:cNvPicPr preferRelativeResize="0"/>
          <p:nvPr/>
        </p:nvPicPr>
        <p:blipFill rotWithShape="1">
          <a:blip r:embed="rId3">
            <a:alphaModFix/>
          </a:blip>
          <a:srcRect b="0" l="0" r="0" t="0"/>
          <a:stretch/>
        </p:blipFill>
        <p:spPr>
          <a:xfrm>
            <a:off x="371033" y="613477"/>
            <a:ext cx="1621367" cy="1891044"/>
          </a:xfrm>
          <a:prstGeom prst="rect">
            <a:avLst/>
          </a:prstGeom>
          <a:noFill/>
          <a:ln>
            <a:noFill/>
          </a:ln>
        </p:spPr>
      </p:pic>
      <p:sp>
        <p:nvSpPr>
          <p:cNvPr id="164" name="Google Shape;164;p18"/>
          <p:cNvSpPr txBox="1"/>
          <p:nvPr>
            <p:ph idx="2" type="body"/>
          </p:nvPr>
        </p:nvSpPr>
        <p:spPr>
          <a:xfrm>
            <a:off x="1537725" y="2638050"/>
            <a:ext cx="6682800" cy="3102000"/>
          </a:xfrm>
          <a:prstGeom prst="rect">
            <a:avLst/>
          </a:prstGeom>
        </p:spPr>
        <p:txBody>
          <a:bodyPr anchorCtr="0" anchor="t" bIns="45700" lIns="91425" spcFirstLastPara="1" rIns="91425" wrap="square" tIns="45700">
            <a:normAutofit lnSpcReduction="10000"/>
          </a:bodyPr>
          <a:lstStyle/>
          <a:p>
            <a:pPr indent="-381000" lvl="0" marL="457200" rtl="0" algn="l">
              <a:lnSpc>
                <a:spcPct val="115000"/>
              </a:lnSpc>
              <a:spcBef>
                <a:spcPts val="12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Increase Access to People with Disabilities</a:t>
            </a:r>
            <a:endParaRPr sz="24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2400">
              <a:solidFill>
                <a:schemeClr val="dk1"/>
              </a:solidFill>
              <a:latin typeface="Times New Roman"/>
              <a:ea typeface="Times New Roman"/>
              <a:cs typeface="Times New Roman"/>
              <a:sym typeface="Times New Roman"/>
            </a:endParaRPr>
          </a:p>
          <a:p>
            <a:pPr indent="-381000" lvl="0" marL="457200" rtl="0" algn="l">
              <a:lnSpc>
                <a:spcPct val="115000"/>
              </a:lnSpc>
              <a:spcBef>
                <a:spcPts val="12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Create customization tools </a:t>
            </a:r>
            <a:endParaRPr sz="24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2400">
              <a:solidFill>
                <a:schemeClr val="dk1"/>
              </a:solidFill>
              <a:latin typeface="Times New Roman"/>
              <a:ea typeface="Times New Roman"/>
              <a:cs typeface="Times New Roman"/>
              <a:sym typeface="Times New Roman"/>
            </a:endParaRPr>
          </a:p>
          <a:p>
            <a:pPr indent="-381000" lvl="0" marL="457200" rtl="0" algn="l">
              <a:lnSpc>
                <a:spcPct val="115000"/>
              </a:lnSpc>
              <a:spcBef>
                <a:spcPts val="12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Tie data into Google Firebase cloud infrastructure</a:t>
            </a:r>
            <a:endParaRPr sz="2400">
              <a:solidFill>
                <a:schemeClr val="dk1"/>
              </a:solidFill>
              <a:latin typeface="Times New Roman"/>
              <a:ea typeface="Times New Roman"/>
              <a:cs typeface="Times New Roman"/>
              <a:sym typeface="Times New Roman"/>
            </a:endParaRPr>
          </a:p>
        </p:txBody>
      </p:sp>
      <p:pic>
        <p:nvPicPr>
          <p:cNvPr id="165" name="Google Shape;165;p18"/>
          <p:cNvPicPr preferRelativeResize="0"/>
          <p:nvPr/>
        </p:nvPicPr>
        <p:blipFill>
          <a:blip r:embed="rId4">
            <a:alphaModFix/>
          </a:blip>
          <a:stretch>
            <a:fillRect/>
          </a:stretch>
        </p:blipFill>
        <p:spPr>
          <a:xfrm>
            <a:off x="8313225" y="2850617"/>
            <a:ext cx="3381975" cy="26768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69" name="Shape 169"/>
        <p:cNvGrpSpPr/>
        <p:nvPr/>
      </p:nvGrpSpPr>
      <p:grpSpPr>
        <a:xfrm>
          <a:off x="0" y="0"/>
          <a:ext cx="0" cy="0"/>
          <a:chOff x="0" y="0"/>
          <a:chExt cx="0" cy="0"/>
        </a:xfrm>
      </p:grpSpPr>
      <p:sp>
        <p:nvSpPr>
          <p:cNvPr id="170" name="Google Shape;170;p19"/>
          <p:cNvSpPr/>
          <p:nvPr/>
        </p:nvSpPr>
        <p:spPr>
          <a:xfrm>
            <a:off x="4588"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pic>
        <p:nvPicPr>
          <p:cNvPr id="171" name="Google Shape;171;p19"/>
          <p:cNvPicPr preferRelativeResize="0"/>
          <p:nvPr/>
        </p:nvPicPr>
        <p:blipFill rotWithShape="1">
          <a:blip r:embed="rId3">
            <a:alphaModFix/>
          </a:blip>
          <a:srcRect b="0" l="0" r="0" t="0"/>
          <a:stretch/>
        </p:blipFill>
        <p:spPr>
          <a:xfrm>
            <a:off x="2442573" y="2430176"/>
            <a:ext cx="3379228" cy="1731875"/>
          </a:xfrm>
          <a:prstGeom prst="rect">
            <a:avLst/>
          </a:prstGeom>
          <a:noFill/>
          <a:ln>
            <a:noFill/>
          </a:ln>
        </p:spPr>
      </p:pic>
      <p:pic>
        <p:nvPicPr>
          <p:cNvPr id="172" name="Google Shape;172;p19"/>
          <p:cNvPicPr preferRelativeResize="0"/>
          <p:nvPr/>
        </p:nvPicPr>
        <p:blipFill>
          <a:blip r:embed="rId4">
            <a:alphaModFix/>
          </a:blip>
          <a:stretch>
            <a:fillRect/>
          </a:stretch>
        </p:blipFill>
        <p:spPr>
          <a:xfrm>
            <a:off x="-7600" y="0"/>
            <a:ext cx="12216375" cy="1628450"/>
          </a:xfrm>
          <a:prstGeom prst="rect">
            <a:avLst/>
          </a:prstGeom>
          <a:noFill/>
          <a:ln>
            <a:noFill/>
          </a:ln>
        </p:spPr>
      </p:pic>
      <p:sp>
        <p:nvSpPr>
          <p:cNvPr id="173" name="Google Shape;173;p19"/>
          <p:cNvSpPr txBox="1"/>
          <p:nvPr>
            <p:ph type="title"/>
          </p:nvPr>
        </p:nvSpPr>
        <p:spPr>
          <a:xfrm>
            <a:off x="2231136" y="964692"/>
            <a:ext cx="7729800" cy="1188600"/>
          </a:xfrm>
          <a:prstGeom prst="rect">
            <a:avLst/>
          </a:prstGeom>
        </p:spPr>
        <p:txBody>
          <a:bodyPr anchorCtr="0" anchor="ctr" bIns="182875" lIns="182875" spcFirstLastPara="1" rIns="182875" wrap="square" tIns="182875">
            <a:normAutofit/>
          </a:bodyPr>
          <a:lstStyle/>
          <a:p>
            <a:pPr indent="0" lvl="0" marL="0" rtl="0" algn="ctr">
              <a:spcBef>
                <a:spcPts val="0"/>
              </a:spcBef>
              <a:spcAft>
                <a:spcPts val="0"/>
              </a:spcAft>
              <a:buNone/>
            </a:pPr>
            <a:r>
              <a:rPr lang="en-US">
                <a:latin typeface="Times New Roman"/>
                <a:ea typeface="Times New Roman"/>
                <a:cs typeface="Times New Roman"/>
                <a:sym typeface="Times New Roman"/>
              </a:rPr>
              <a:t>Our Stack</a:t>
            </a:r>
            <a:endParaRPr>
              <a:latin typeface="Times New Roman"/>
              <a:ea typeface="Times New Roman"/>
              <a:cs typeface="Times New Roman"/>
              <a:sym typeface="Times New Roman"/>
            </a:endParaRPr>
          </a:p>
        </p:txBody>
      </p:sp>
      <p:pic>
        <p:nvPicPr>
          <p:cNvPr descr="Your custom development solution with React JS| Ubidreams" id="174" name="Google Shape;174;p19"/>
          <p:cNvPicPr preferRelativeResize="0"/>
          <p:nvPr/>
        </p:nvPicPr>
        <p:blipFill>
          <a:blip r:embed="rId5">
            <a:alphaModFix/>
          </a:blip>
          <a:stretch>
            <a:fillRect/>
          </a:stretch>
        </p:blipFill>
        <p:spPr>
          <a:xfrm>
            <a:off x="205875" y="2430175"/>
            <a:ext cx="2633307" cy="1731875"/>
          </a:xfrm>
          <a:prstGeom prst="rect">
            <a:avLst/>
          </a:prstGeom>
          <a:noFill/>
          <a:ln>
            <a:noFill/>
          </a:ln>
        </p:spPr>
      </p:pic>
      <p:pic>
        <p:nvPicPr>
          <p:cNvPr id="175" name="Google Shape;175;p19"/>
          <p:cNvPicPr preferRelativeResize="0"/>
          <p:nvPr/>
        </p:nvPicPr>
        <p:blipFill>
          <a:blip r:embed="rId6">
            <a:alphaModFix/>
          </a:blip>
          <a:stretch>
            <a:fillRect/>
          </a:stretch>
        </p:blipFill>
        <p:spPr>
          <a:xfrm>
            <a:off x="5950125" y="2756150"/>
            <a:ext cx="1784950" cy="892475"/>
          </a:xfrm>
          <a:prstGeom prst="rect">
            <a:avLst/>
          </a:prstGeom>
          <a:noFill/>
          <a:ln>
            <a:noFill/>
          </a:ln>
        </p:spPr>
      </p:pic>
      <p:pic>
        <p:nvPicPr>
          <p:cNvPr id="176" name="Google Shape;176;p19"/>
          <p:cNvPicPr preferRelativeResize="0"/>
          <p:nvPr/>
        </p:nvPicPr>
        <p:blipFill>
          <a:blip r:embed="rId7">
            <a:alphaModFix/>
          </a:blip>
          <a:stretch>
            <a:fillRect/>
          </a:stretch>
        </p:blipFill>
        <p:spPr>
          <a:xfrm>
            <a:off x="8369112" y="3686887"/>
            <a:ext cx="1504391" cy="1628452"/>
          </a:xfrm>
          <a:prstGeom prst="rect">
            <a:avLst/>
          </a:prstGeom>
          <a:noFill/>
          <a:ln>
            <a:noFill/>
          </a:ln>
        </p:spPr>
      </p:pic>
      <p:pic>
        <p:nvPicPr>
          <p:cNvPr id="177" name="Google Shape;177;p19"/>
          <p:cNvPicPr preferRelativeResize="0"/>
          <p:nvPr/>
        </p:nvPicPr>
        <p:blipFill>
          <a:blip r:embed="rId8">
            <a:alphaModFix/>
          </a:blip>
          <a:stretch>
            <a:fillRect/>
          </a:stretch>
        </p:blipFill>
        <p:spPr>
          <a:xfrm>
            <a:off x="10329275" y="3748912"/>
            <a:ext cx="1504400" cy="1504400"/>
          </a:xfrm>
          <a:prstGeom prst="rect">
            <a:avLst/>
          </a:prstGeom>
          <a:noFill/>
          <a:ln>
            <a:noFill/>
          </a:ln>
        </p:spPr>
      </p:pic>
      <p:pic>
        <p:nvPicPr>
          <p:cNvPr id="178" name="Google Shape;178;p19"/>
          <p:cNvPicPr preferRelativeResize="0"/>
          <p:nvPr/>
        </p:nvPicPr>
        <p:blipFill>
          <a:blip r:embed="rId9">
            <a:alphaModFix/>
          </a:blip>
          <a:stretch>
            <a:fillRect/>
          </a:stretch>
        </p:blipFill>
        <p:spPr>
          <a:xfrm>
            <a:off x="1212025" y="4438925"/>
            <a:ext cx="1230550" cy="1731885"/>
          </a:xfrm>
          <a:prstGeom prst="rect">
            <a:avLst/>
          </a:prstGeom>
          <a:noFill/>
          <a:ln>
            <a:noFill/>
          </a:ln>
        </p:spPr>
      </p:pic>
      <p:pic>
        <p:nvPicPr>
          <p:cNvPr id="179" name="Google Shape;179;p19"/>
          <p:cNvPicPr preferRelativeResize="0"/>
          <p:nvPr/>
        </p:nvPicPr>
        <p:blipFill>
          <a:blip r:embed="rId10">
            <a:alphaModFix/>
          </a:blip>
          <a:stretch>
            <a:fillRect/>
          </a:stretch>
        </p:blipFill>
        <p:spPr>
          <a:xfrm>
            <a:off x="2722975" y="5675875"/>
            <a:ext cx="5290624" cy="650987"/>
          </a:xfrm>
          <a:prstGeom prst="rect">
            <a:avLst/>
          </a:prstGeom>
          <a:noFill/>
          <a:ln>
            <a:noFill/>
          </a:ln>
        </p:spPr>
      </p:pic>
      <p:pic>
        <p:nvPicPr>
          <p:cNvPr id="180" name="Google Shape;180;p19"/>
          <p:cNvPicPr preferRelativeResize="0"/>
          <p:nvPr/>
        </p:nvPicPr>
        <p:blipFill>
          <a:blip r:embed="rId11">
            <a:alphaModFix/>
          </a:blip>
          <a:stretch>
            <a:fillRect/>
          </a:stretch>
        </p:blipFill>
        <p:spPr>
          <a:xfrm>
            <a:off x="2881937" y="4752863"/>
            <a:ext cx="5290624" cy="723350"/>
          </a:xfrm>
          <a:prstGeom prst="rect">
            <a:avLst/>
          </a:prstGeom>
          <a:noFill/>
          <a:ln>
            <a:noFill/>
          </a:ln>
        </p:spPr>
      </p:pic>
      <p:pic>
        <p:nvPicPr>
          <p:cNvPr id="181" name="Google Shape;181;p19"/>
          <p:cNvPicPr preferRelativeResize="0"/>
          <p:nvPr/>
        </p:nvPicPr>
        <p:blipFill>
          <a:blip r:embed="rId12">
            <a:alphaModFix/>
          </a:blip>
          <a:stretch>
            <a:fillRect/>
          </a:stretch>
        </p:blipFill>
        <p:spPr>
          <a:xfrm>
            <a:off x="8087326" y="2756150"/>
            <a:ext cx="3504198" cy="892475"/>
          </a:xfrm>
          <a:prstGeom prst="rect">
            <a:avLst/>
          </a:prstGeom>
          <a:noFill/>
          <a:ln>
            <a:noFill/>
          </a:ln>
        </p:spPr>
      </p:pic>
      <p:pic>
        <p:nvPicPr>
          <p:cNvPr id="182" name="Google Shape;182;p19"/>
          <p:cNvPicPr preferRelativeResize="0"/>
          <p:nvPr/>
        </p:nvPicPr>
        <p:blipFill>
          <a:blip r:embed="rId13">
            <a:alphaModFix/>
          </a:blip>
          <a:stretch>
            <a:fillRect/>
          </a:stretch>
        </p:blipFill>
        <p:spPr>
          <a:xfrm>
            <a:off x="2881935" y="3839063"/>
            <a:ext cx="4676205" cy="723350"/>
          </a:xfrm>
          <a:prstGeom prst="rect">
            <a:avLst/>
          </a:prstGeom>
          <a:noFill/>
          <a:ln>
            <a:noFill/>
          </a:ln>
        </p:spPr>
      </p:pic>
      <p:pic>
        <p:nvPicPr>
          <p:cNvPr id="183" name="Google Shape;183;p19"/>
          <p:cNvPicPr preferRelativeResize="0"/>
          <p:nvPr/>
        </p:nvPicPr>
        <p:blipFill>
          <a:blip r:embed="rId14">
            <a:alphaModFix/>
          </a:blip>
          <a:stretch>
            <a:fillRect/>
          </a:stretch>
        </p:blipFill>
        <p:spPr>
          <a:xfrm>
            <a:off x="9537450" y="5249152"/>
            <a:ext cx="1230551" cy="1230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6912022" y="462853"/>
            <a:ext cx="4486800" cy="1141500"/>
          </a:xfrm>
          <a:prstGeom prst="rect">
            <a:avLst/>
          </a:prstGeom>
        </p:spPr>
        <p:txBody>
          <a:bodyPr anchorCtr="1" anchor="ctr" bIns="182875" lIns="182875" spcFirstLastPara="1" rIns="182875" wrap="square" tIns="182875">
            <a:normAutofit fontScale="90000"/>
          </a:bodyPr>
          <a:lstStyle/>
          <a:p>
            <a:pPr indent="0" lvl="0" marL="0" rtl="0" algn="ctr">
              <a:spcBef>
                <a:spcPts val="0"/>
              </a:spcBef>
              <a:spcAft>
                <a:spcPts val="0"/>
              </a:spcAft>
              <a:buNone/>
            </a:pPr>
            <a:r>
              <a:rPr lang="en-US" sz="3100">
                <a:latin typeface="Times New Roman"/>
                <a:ea typeface="Times New Roman"/>
                <a:cs typeface="Times New Roman"/>
                <a:sym typeface="Times New Roman"/>
              </a:rPr>
              <a:t>Languages</a:t>
            </a:r>
            <a:endParaRPr sz="3100">
              <a:latin typeface="Times New Roman"/>
              <a:ea typeface="Times New Roman"/>
              <a:cs typeface="Times New Roman"/>
              <a:sym typeface="Times New Roman"/>
            </a:endParaRPr>
          </a:p>
          <a:p>
            <a:pPr indent="0" lvl="0" marL="0" rtl="0" algn="ctr">
              <a:spcBef>
                <a:spcPts val="0"/>
              </a:spcBef>
              <a:spcAft>
                <a:spcPts val="0"/>
              </a:spcAft>
              <a:buNone/>
            </a:pPr>
            <a:r>
              <a:rPr lang="en-US" sz="2600">
                <a:latin typeface="Times New Roman"/>
                <a:ea typeface="Times New Roman"/>
                <a:cs typeface="Times New Roman"/>
                <a:sym typeface="Times New Roman"/>
              </a:rPr>
              <a:t>(1 of 2)</a:t>
            </a:r>
            <a:endParaRPr sz="2600">
              <a:latin typeface="Times New Roman"/>
              <a:ea typeface="Times New Roman"/>
              <a:cs typeface="Times New Roman"/>
              <a:sym typeface="Times New Roman"/>
            </a:endParaRPr>
          </a:p>
        </p:txBody>
      </p:sp>
      <p:sp>
        <p:nvSpPr>
          <p:cNvPr id="190" name="Google Shape;190;p20"/>
          <p:cNvSpPr txBox="1"/>
          <p:nvPr>
            <p:ph idx="1" type="body"/>
          </p:nvPr>
        </p:nvSpPr>
        <p:spPr>
          <a:xfrm>
            <a:off x="6651575" y="1859271"/>
            <a:ext cx="4815900" cy="4998600"/>
          </a:xfrm>
          <a:prstGeom prst="rect">
            <a:avLst/>
          </a:prstGeom>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rgbClr val="0F85EF"/>
              </a:buClr>
              <a:buSzPts val="1800"/>
              <a:buFont typeface="Times New Roman"/>
              <a:buChar char="•"/>
            </a:pPr>
            <a:r>
              <a:rPr lang="en-US" sz="1800">
                <a:latin typeface="Times New Roman"/>
                <a:ea typeface="Times New Roman"/>
                <a:cs typeface="Times New Roman"/>
                <a:sym typeface="Times New Roman"/>
              </a:rPr>
              <a:t>JavaScript: Programming language that is one of the core technologies of the world wide web.</a:t>
            </a:r>
            <a:endParaRPr sz="1800">
              <a:latin typeface="Times New Roman"/>
              <a:ea typeface="Times New Roman"/>
              <a:cs typeface="Times New Roman"/>
              <a:sym typeface="Times New Roman"/>
            </a:endParaRPr>
          </a:p>
          <a:p>
            <a:pPr indent="0" lvl="0" marL="457200" rtl="0" algn="l">
              <a:lnSpc>
                <a:spcPct val="90000"/>
              </a:lnSpc>
              <a:spcBef>
                <a:spcPts val="1000"/>
              </a:spcBef>
              <a:spcAft>
                <a:spcPts val="0"/>
              </a:spcAft>
              <a:buSzPts val="935"/>
              <a:buNone/>
            </a:pPr>
            <a:r>
              <a:t/>
            </a:r>
            <a:endParaRPr sz="1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rgbClr val="0F85EF"/>
              </a:buClr>
              <a:buSzPts val="1800"/>
              <a:buFont typeface="Times New Roman"/>
              <a:buChar char="•"/>
            </a:pPr>
            <a:r>
              <a:rPr lang="en-US" sz="1800">
                <a:latin typeface="Times New Roman"/>
                <a:ea typeface="Times New Roman"/>
                <a:cs typeface="Times New Roman"/>
                <a:sym typeface="Times New Roman"/>
              </a:rPr>
              <a:t>HTML: HyperText Markup Language is the standard markup language for documents designed to be displayed in a web browser.</a:t>
            </a:r>
            <a:endParaRPr sz="1800">
              <a:latin typeface="Times New Roman"/>
              <a:ea typeface="Times New Roman"/>
              <a:cs typeface="Times New Roman"/>
              <a:sym typeface="Times New Roman"/>
            </a:endParaRPr>
          </a:p>
          <a:p>
            <a:pPr indent="0" lvl="0" marL="457200" rtl="0" algn="l">
              <a:lnSpc>
                <a:spcPct val="90000"/>
              </a:lnSpc>
              <a:spcBef>
                <a:spcPts val="1000"/>
              </a:spcBef>
              <a:spcAft>
                <a:spcPts val="0"/>
              </a:spcAft>
              <a:buSzPts val="935"/>
              <a:buNone/>
            </a:pPr>
            <a:r>
              <a:t/>
            </a:r>
            <a:endParaRPr sz="1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rgbClr val="0F85EF"/>
              </a:buClr>
              <a:buSzPts val="1800"/>
              <a:buFont typeface="Times New Roman"/>
              <a:buChar char="•"/>
            </a:pPr>
            <a:r>
              <a:rPr lang="en-US" sz="1800">
                <a:latin typeface="Times New Roman"/>
                <a:ea typeface="Times New Roman"/>
                <a:cs typeface="Times New Roman"/>
                <a:sym typeface="Times New Roman"/>
              </a:rPr>
              <a:t>CSS: Cascading Style Sheets is a style sheet </a:t>
            </a:r>
            <a:r>
              <a:rPr lang="en-US" sz="1800">
                <a:latin typeface="Times New Roman"/>
                <a:ea typeface="Times New Roman"/>
                <a:cs typeface="Times New Roman"/>
                <a:sym typeface="Times New Roman"/>
              </a:rPr>
              <a:t>language</a:t>
            </a:r>
            <a:r>
              <a:rPr lang="en-US" sz="1800">
                <a:latin typeface="Times New Roman"/>
                <a:ea typeface="Times New Roman"/>
                <a:cs typeface="Times New Roman"/>
                <a:sym typeface="Times New Roman"/>
              </a:rPr>
              <a:t> used for describing the presentation of a document written in HTML.</a:t>
            </a:r>
            <a:endParaRPr sz="1800">
              <a:latin typeface="Times New Roman"/>
              <a:ea typeface="Times New Roman"/>
              <a:cs typeface="Times New Roman"/>
              <a:sym typeface="Times New Roman"/>
            </a:endParaRPr>
          </a:p>
          <a:p>
            <a:pPr indent="0" lvl="0" marL="457200" rtl="0" algn="l">
              <a:lnSpc>
                <a:spcPct val="90000"/>
              </a:lnSpc>
              <a:spcBef>
                <a:spcPts val="1000"/>
              </a:spcBef>
              <a:spcAft>
                <a:spcPts val="0"/>
              </a:spcAft>
              <a:buSzPts val="935"/>
              <a:buNone/>
            </a:pPr>
            <a:r>
              <a:t/>
            </a:r>
            <a:endParaRPr sz="1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rgbClr val="0F85EF"/>
              </a:buClr>
              <a:buSzPts val="1800"/>
              <a:buFont typeface="Times New Roman"/>
              <a:buChar char="•"/>
            </a:pPr>
            <a:r>
              <a:rPr lang="en-US" sz="1800">
                <a:latin typeface="Times New Roman"/>
                <a:ea typeface="Times New Roman"/>
                <a:cs typeface="Times New Roman"/>
                <a:sym typeface="Times New Roman"/>
              </a:rPr>
              <a:t>Tailwind CSS: Scans all of the HTML files, JavaScript components, and other </a:t>
            </a:r>
            <a:r>
              <a:rPr lang="en-US" sz="1800">
                <a:latin typeface="Times New Roman"/>
                <a:ea typeface="Times New Roman"/>
                <a:cs typeface="Times New Roman"/>
                <a:sym typeface="Times New Roman"/>
              </a:rPr>
              <a:t>templates</a:t>
            </a:r>
            <a:r>
              <a:rPr lang="en-US"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indent="0" lvl="0" marL="457200" rtl="0" algn="l">
              <a:lnSpc>
                <a:spcPct val="90000"/>
              </a:lnSpc>
              <a:spcBef>
                <a:spcPts val="1000"/>
              </a:spcBef>
              <a:spcAft>
                <a:spcPts val="0"/>
              </a:spcAft>
              <a:buNone/>
            </a:pPr>
            <a:r>
              <a:t/>
            </a:r>
            <a:endParaRPr sz="1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rgbClr val="0F85EF"/>
              </a:buClr>
              <a:buSzPts val="1800"/>
              <a:buFont typeface="Times New Roman"/>
              <a:buChar char="•"/>
            </a:pPr>
            <a:r>
              <a:rPr lang="en-US" sz="1800">
                <a:latin typeface="Times New Roman"/>
                <a:ea typeface="Times New Roman"/>
                <a:cs typeface="Times New Roman"/>
                <a:sym typeface="Times New Roman"/>
              </a:rPr>
              <a:t>TypeScript: Programming language that adds static typing with optional type annotations to JavaScript.</a:t>
            </a:r>
            <a:endParaRPr sz="1800">
              <a:latin typeface="Times New Roman"/>
              <a:ea typeface="Times New Roman"/>
              <a:cs typeface="Times New Roman"/>
              <a:sym typeface="Times New Roman"/>
            </a:endParaRPr>
          </a:p>
        </p:txBody>
      </p:sp>
      <p:pic>
        <p:nvPicPr>
          <p:cNvPr id="191" name="Google Shape;191;p20"/>
          <p:cNvPicPr preferRelativeResize="0"/>
          <p:nvPr/>
        </p:nvPicPr>
        <p:blipFill>
          <a:blip r:embed="rId3">
            <a:alphaModFix/>
          </a:blip>
          <a:stretch>
            <a:fillRect/>
          </a:stretch>
        </p:blipFill>
        <p:spPr>
          <a:xfrm>
            <a:off x="553650" y="2647800"/>
            <a:ext cx="2209826" cy="2209826"/>
          </a:xfrm>
          <a:prstGeom prst="rect">
            <a:avLst/>
          </a:prstGeom>
          <a:noFill/>
          <a:ln>
            <a:noFill/>
          </a:ln>
        </p:spPr>
      </p:pic>
      <p:pic>
        <p:nvPicPr>
          <p:cNvPr id="192" name="Google Shape;192;p20"/>
          <p:cNvPicPr preferRelativeResize="0"/>
          <p:nvPr/>
        </p:nvPicPr>
        <p:blipFill>
          <a:blip r:embed="rId4">
            <a:alphaModFix/>
          </a:blip>
          <a:stretch>
            <a:fillRect/>
          </a:stretch>
        </p:blipFill>
        <p:spPr>
          <a:xfrm>
            <a:off x="3762950" y="296475"/>
            <a:ext cx="1426213" cy="2007250"/>
          </a:xfrm>
          <a:prstGeom prst="rect">
            <a:avLst/>
          </a:prstGeom>
          <a:noFill/>
          <a:ln>
            <a:noFill/>
          </a:ln>
        </p:spPr>
      </p:pic>
      <p:pic>
        <p:nvPicPr>
          <p:cNvPr id="193" name="Google Shape;193;p20"/>
          <p:cNvPicPr preferRelativeResize="0"/>
          <p:nvPr/>
        </p:nvPicPr>
        <p:blipFill>
          <a:blip r:embed="rId5">
            <a:alphaModFix/>
          </a:blip>
          <a:stretch>
            <a:fillRect/>
          </a:stretch>
        </p:blipFill>
        <p:spPr>
          <a:xfrm>
            <a:off x="553649" y="296476"/>
            <a:ext cx="2007250" cy="2007250"/>
          </a:xfrm>
          <a:prstGeom prst="rect">
            <a:avLst/>
          </a:prstGeom>
          <a:noFill/>
          <a:ln>
            <a:noFill/>
          </a:ln>
        </p:spPr>
      </p:pic>
      <p:pic>
        <p:nvPicPr>
          <p:cNvPr id="194" name="Google Shape;194;p20"/>
          <p:cNvPicPr preferRelativeResize="0"/>
          <p:nvPr/>
        </p:nvPicPr>
        <p:blipFill>
          <a:blip r:embed="rId6">
            <a:alphaModFix/>
          </a:blip>
          <a:stretch>
            <a:fillRect/>
          </a:stretch>
        </p:blipFill>
        <p:spPr>
          <a:xfrm>
            <a:off x="702375" y="5501425"/>
            <a:ext cx="4486797" cy="552109"/>
          </a:xfrm>
          <a:prstGeom prst="rect">
            <a:avLst/>
          </a:prstGeom>
          <a:noFill/>
          <a:ln>
            <a:noFill/>
          </a:ln>
        </p:spPr>
      </p:pic>
      <p:pic>
        <p:nvPicPr>
          <p:cNvPr id="195" name="Google Shape;195;p20"/>
          <p:cNvPicPr preferRelativeResize="0"/>
          <p:nvPr/>
        </p:nvPicPr>
        <p:blipFill>
          <a:blip r:embed="rId7">
            <a:alphaModFix/>
          </a:blip>
          <a:stretch>
            <a:fillRect/>
          </a:stretch>
        </p:blipFill>
        <p:spPr>
          <a:xfrm>
            <a:off x="3107550" y="2647800"/>
            <a:ext cx="2275625" cy="2275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1"/>
          <p:cNvSpPr txBox="1"/>
          <p:nvPr>
            <p:ph type="title"/>
          </p:nvPr>
        </p:nvSpPr>
        <p:spPr>
          <a:xfrm>
            <a:off x="6948472" y="253653"/>
            <a:ext cx="4486800" cy="1141500"/>
          </a:xfrm>
          <a:prstGeom prst="rect">
            <a:avLst/>
          </a:prstGeom>
        </p:spPr>
        <p:txBody>
          <a:bodyPr anchorCtr="1" anchor="ctr" bIns="182875" lIns="182875" spcFirstLastPara="1" rIns="182875" wrap="square" tIns="182875">
            <a:normAutofit/>
          </a:bodyPr>
          <a:lstStyle/>
          <a:p>
            <a:pPr indent="0" lvl="0" marL="0" rtl="0" algn="ctr">
              <a:spcBef>
                <a:spcPts val="0"/>
              </a:spcBef>
              <a:spcAft>
                <a:spcPts val="0"/>
              </a:spcAft>
              <a:buNone/>
            </a:pPr>
            <a:r>
              <a:rPr lang="en-US" sz="3200">
                <a:latin typeface="Times New Roman"/>
                <a:ea typeface="Times New Roman"/>
                <a:cs typeface="Times New Roman"/>
                <a:sym typeface="Times New Roman"/>
              </a:rPr>
              <a:t>Languages </a:t>
            </a:r>
            <a:r>
              <a:rPr lang="en-US" sz="2300">
                <a:latin typeface="Times New Roman"/>
                <a:ea typeface="Times New Roman"/>
                <a:cs typeface="Times New Roman"/>
                <a:sym typeface="Times New Roman"/>
              </a:rPr>
              <a:t>(2 of 2)</a:t>
            </a:r>
            <a:endParaRPr sz="2300">
              <a:latin typeface="Times New Roman"/>
              <a:ea typeface="Times New Roman"/>
              <a:cs typeface="Times New Roman"/>
              <a:sym typeface="Times New Roman"/>
            </a:endParaRPr>
          </a:p>
          <a:p>
            <a:pPr indent="0" lvl="0" marL="0" rtl="0" algn="ctr">
              <a:spcBef>
                <a:spcPts val="0"/>
              </a:spcBef>
              <a:spcAft>
                <a:spcPts val="0"/>
              </a:spcAft>
              <a:buNone/>
            </a:pPr>
            <a:r>
              <a:rPr lang="en-US" sz="2400">
                <a:latin typeface="Times New Roman"/>
                <a:ea typeface="Times New Roman"/>
                <a:cs typeface="Times New Roman"/>
                <a:sym typeface="Times New Roman"/>
              </a:rPr>
              <a:t>Where our work is being done</a:t>
            </a:r>
            <a:endParaRPr sz="2400">
              <a:latin typeface="Times New Roman"/>
              <a:ea typeface="Times New Roman"/>
              <a:cs typeface="Times New Roman"/>
              <a:sym typeface="Times New Roman"/>
            </a:endParaRPr>
          </a:p>
        </p:txBody>
      </p:sp>
      <p:sp>
        <p:nvSpPr>
          <p:cNvPr id="202" name="Google Shape;202;p21"/>
          <p:cNvSpPr txBox="1"/>
          <p:nvPr>
            <p:ph idx="1" type="body"/>
          </p:nvPr>
        </p:nvSpPr>
        <p:spPr>
          <a:xfrm>
            <a:off x="6721950" y="1509425"/>
            <a:ext cx="4815900" cy="4994400"/>
          </a:xfrm>
          <a:prstGeom prst="rect">
            <a:avLst/>
          </a:prstGeom>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US" sz="2000">
                <a:latin typeface="Times New Roman"/>
                <a:ea typeface="Times New Roman"/>
                <a:cs typeface="Times New Roman"/>
                <a:sym typeface="Times New Roman"/>
              </a:rPr>
              <a:t>React:</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 </a:t>
            </a:r>
            <a:r>
              <a:rPr lang="en-US" sz="2000">
                <a:latin typeface="Times New Roman"/>
                <a:ea typeface="Times New Roman"/>
                <a:cs typeface="Times New Roman"/>
                <a:sym typeface="Times New Roman"/>
              </a:rPr>
              <a:t>JavaScript framework that is open-source.</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 Re-use components that have been written already.</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Uses virtual DOM</a:t>
            </a:r>
            <a:endParaRPr sz="20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rPr lang="en-US" sz="2000">
                <a:latin typeface="Times New Roman"/>
                <a:ea typeface="Times New Roman"/>
                <a:cs typeface="Times New Roman"/>
                <a:sym typeface="Times New Roman"/>
              </a:rPr>
              <a:t>Firebase:</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Collaborative applications.</a:t>
            </a:r>
            <a:endParaRPr sz="20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4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Secure access to a database.</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Provides variety of tools and services to help developers develop applications.</a:t>
            </a:r>
            <a:endParaRPr sz="20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rPr lang="en-US" sz="2000">
                <a:latin typeface="Times New Roman"/>
                <a:ea typeface="Times New Roman"/>
                <a:cs typeface="Times New Roman"/>
                <a:sym typeface="Times New Roman"/>
              </a:rPr>
              <a:t>Google Cloud:</a:t>
            </a:r>
            <a:endParaRPr sz="2000">
              <a:latin typeface="Times New Roman"/>
              <a:ea typeface="Times New Roman"/>
              <a:cs typeface="Times New Roman"/>
              <a:sym typeface="Times New Roman"/>
            </a:endParaRPr>
          </a:p>
          <a:p>
            <a:pPr indent="-355600" lvl="1" marL="9144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Provides tools for building deploying, managing applications and services in the cloud.</a:t>
            </a:r>
            <a:endParaRPr sz="2000">
              <a:latin typeface="Times New Roman"/>
              <a:ea typeface="Times New Roman"/>
              <a:cs typeface="Times New Roman"/>
              <a:sym typeface="Times New Roman"/>
            </a:endParaRPr>
          </a:p>
        </p:txBody>
      </p:sp>
      <p:pic>
        <p:nvPicPr>
          <p:cNvPr id="203" name="Google Shape;203;p21"/>
          <p:cNvPicPr preferRelativeResize="0"/>
          <p:nvPr/>
        </p:nvPicPr>
        <p:blipFill>
          <a:blip r:embed="rId3">
            <a:alphaModFix/>
          </a:blip>
          <a:stretch>
            <a:fillRect/>
          </a:stretch>
        </p:blipFill>
        <p:spPr>
          <a:xfrm>
            <a:off x="252900" y="406326"/>
            <a:ext cx="2455101" cy="1288925"/>
          </a:xfrm>
          <a:prstGeom prst="rect">
            <a:avLst/>
          </a:prstGeom>
          <a:noFill/>
          <a:ln>
            <a:noFill/>
          </a:ln>
        </p:spPr>
      </p:pic>
      <p:pic>
        <p:nvPicPr>
          <p:cNvPr id="204" name="Google Shape;204;p21"/>
          <p:cNvPicPr preferRelativeResize="0"/>
          <p:nvPr/>
        </p:nvPicPr>
        <p:blipFill>
          <a:blip r:embed="rId4">
            <a:alphaModFix/>
          </a:blip>
          <a:stretch>
            <a:fillRect/>
          </a:stretch>
        </p:blipFill>
        <p:spPr>
          <a:xfrm>
            <a:off x="2804000" y="575598"/>
            <a:ext cx="2946750" cy="1963275"/>
          </a:xfrm>
          <a:prstGeom prst="rect">
            <a:avLst/>
          </a:prstGeom>
          <a:noFill/>
          <a:ln>
            <a:noFill/>
          </a:ln>
        </p:spPr>
      </p:pic>
      <p:pic>
        <p:nvPicPr>
          <p:cNvPr id="205" name="Google Shape;205;p21"/>
          <p:cNvPicPr preferRelativeResize="0"/>
          <p:nvPr/>
        </p:nvPicPr>
        <p:blipFill>
          <a:blip r:embed="rId5">
            <a:alphaModFix/>
          </a:blip>
          <a:stretch>
            <a:fillRect/>
          </a:stretch>
        </p:blipFill>
        <p:spPr>
          <a:xfrm>
            <a:off x="769538" y="3261013"/>
            <a:ext cx="4338090" cy="1491225"/>
          </a:xfrm>
          <a:prstGeom prst="rect">
            <a:avLst/>
          </a:prstGeom>
          <a:noFill/>
          <a:ln>
            <a:noFill/>
          </a:ln>
        </p:spPr>
      </p:pic>
      <p:pic>
        <p:nvPicPr>
          <p:cNvPr id="206" name="Google Shape;206;p21"/>
          <p:cNvPicPr preferRelativeResize="0"/>
          <p:nvPr/>
        </p:nvPicPr>
        <p:blipFill>
          <a:blip r:embed="rId6">
            <a:alphaModFix/>
          </a:blip>
          <a:stretch>
            <a:fillRect/>
          </a:stretch>
        </p:blipFill>
        <p:spPr>
          <a:xfrm>
            <a:off x="1392450" y="4540550"/>
            <a:ext cx="3251925" cy="1963274"/>
          </a:xfrm>
          <a:prstGeom prst="rect">
            <a:avLst/>
          </a:prstGeom>
          <a:noFill/>
          <a:ln>
            <a:noFill/>
          </a:ln>
        </p:spPr>
      </p:pic>
      <p:pic>
        <p:nvPicPr>
          <p:cNvPr id="207" name="Google Shape;207;p21"/>
          <p:cNvPicPr preferRelativeResize="0"/>
          <p:nvPr/>
        </p:nvPicPr>
        <p:blipFill>
          <a:blip r:embed="rId7">
            <a:alphaModFix/>
          </a:blip>
          <a:stretch>
            <a:fillRect/>
          </a:stretch>
        </p:blipFill>
        <p:spPr>
          <a:xfrm>
            <a:off x="739038" y="2765313"/>
            <a:ext cx="4558752" cy="705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