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820" r:id="rId5"/>
    <p:sldMasterId id="2147483821" r:id="rId6"/>
    <p:sldMasterId id="2147483822" r:id="rId7"/>
    <p:sldMasterId id="2147483823" r:id="rId8"/>
    <p:sldMasterId id="2147483824" r:id="rId9"/>
    <p:sldMasterId id="2147483825" r:id="rId10"/>
    <p:sldMasterId id="2147483826" r:id="rId11"/>
    <p:sldMasterId id="2147483827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</p:sldIdLst>
  <p:sldSz cy="5143500" cx="9144000"/>
  <p:notesSz cx="6858000" cy="9144000"/>
  <p:embeddedFontLst>
    <p:embeddedFont>
      <p:font typeface="Raleway"/>
      <p:regular r:id="rId42"/>
      <p:bold r:id="rId43"/>
      <p:italic r:id="rId44"/>
      <p:boldItalic r:id="rId45"/>
    </p:embeddedFont>
    <p:embeddedFont>
      <p:font typeface="Roboto"/>
      <p:regular r:id="rId46"/>
      <p:bold r:id="rId47"/>
      <p:italic r:id="rId48"/>
      <p:boldItalic r:id="rId49"/>
    </p:embeddedFont>
    <p:embeddedFont>
      <p:font typeface="Caveat"/>
      <p:regular r:id="rId50"/>
      <p:bold r:id="rId51"/>
    </p:embeddedFont>
    <p:embeddedFont>
      <p:font typeface="Lato"/>
      <p:regular r:id="rId52"/>
      <p:bold r:id="rId53"/>
      <p:italic r:id="rId54"/>
      <p:boldItalic r:id="rId55"/>
    </p:embeddedFont>
    <p:embeddedFont>
      <p:font typeface="Oswald"/>
      <p:regular r:id="rId56"/>
      <p:bold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Jesus Rodrigu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7.xml"/><Relationship Id="rId42" Type="http://schemas.openxmlformats.org/officeDocument/2006/relationships/font" Target="fonts/Raleway-regular.fntdata"/><Relationship Id="rId41" Type="http://schemas.openxmlformats.org/officeDocument/2006/relationships/slide" Target="slides/slide28.xml"/><Relationship Id="rId44" Type="http://schemas.openxmlformats.org/officeDocument/2006/relationships/font" Target="fonts/Raleway-italic.fntdata"/><Relationship Id="rId43" Type="http://schemas.openxmlformats.org/officeDocument/2006/relationships/font" Target="fonts/Raleway-bold.fntdata"/><Relationship Id="rId46" Type="http://schemas.openxmlformats.org/officeDocument/2006/relationships/font" Target="fonts/Roboto-regular.fntdata"/><Relationship Id="rId45" Type="http://schemas.openxmlformats.org/officeDocument/2006/relationships/font" Target="fonts/Raleway-boldItalic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Master" Target="slideMasters/slideMaster5.xml"/><Relationship Id="rId48" Type="http://schemas.openxmlformats.org/officeDocument/2006/relationships/font" Target="fonts/Roboto-italic.fntdata"/><Relationship Id="rId47" Type="http://schemas.openxmlformats.org/officeDocument/2006/relationships/font" Target="fonts/Roboto-bold.fntdata"/><Relationship Id="rId49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3" Type="http://schemas.openxmlformats.org/officeDocument/2006/relationships/slide" Target="slides/slide20.xml"/><Relationship Id="rId32" Type="http://schemas.openxmlformats.org/officeDocument/2006/relationships/slide" Target="slides/slide19.xml"/><Relationship Id="rId35" Type="http://schemas.openxmlformats.org/officeDocument/2006/relationships/slide" Target="slides/slide22.xml"/><Relationship Id="rId34" Type="http://schemas.openxmlformats.org/officeDocument/2006/relationships/slide" Target="slides/slide21.xml"/><Relationship Id="rId37" Type="http://schemas.openxmlformats.org/officeDocument/2006/relationships/slide" Target="slides/slide24.xml"/><Relationship Id="rId36" Type="http://schemas.openxmlformats.org/officeDocument/2006/relationships/slide" Target="slides/slide23.xml"/><Relationship Id="rId39" Type="http://schemas.openxmlformats.org/officeDocument/2006/relationships/slide" Target="slides/slide26.xml"/><Relationship Id="rId38" Type="http://schemas.openxmlformats.org/officeDocument/2006/relationships/slide" Target="slides/slide25.xml"/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9" Type="http://schemas.openxmlformats.org/officeDocument/2006/relationships/slide" Target="slides/slide16.xml"/><Relationship Id="rId51" Type="http://schemas.openxmlformats.org/officeDocument/2006/relationships/font" Target="fonts/Caveat-bold.fntdata"/><Relationship Id="rId50" Type="http://schemas.openxmlformats.org/officeDocument/2006/relationships/font" Target="fonts/Caveat-regular.fntdata"/><Relationship Id="rId53" Type="http://schemas.openxmlformats.org/officeDocument/2006/relationships/font" Target="fonts/Lato-bold.fntdata"/><Relationship Id="rId52" Type="http://schemas.openxmlformats.org/officeDocument/2006/relationships/font" Target="fonts/Lato-regular.fntdata"/><Relationship Id="rId11" Type="http://schemas.openxmlformats.org/officeDocument/2006/relationships/slideMaster" Target="slideMasters/slideMaster7.xml"/><Relationship Id="rId55" Type="http://schemas.openxmlformats.org/officeDocument/2006/relationships/font" Target="fonts/Lato-boldItalic.fntdata"/><Relationship Id="rId10" Type="http://schemas.openxmlformats.org/officeDocument/2006/relationships/slideMaster" Target="slideMasters/slideMaster6.xml"/><Relationship Id="rId54" Type="http://schemas.openxmlformats.org/officeDocument/2006/relationships/font" Target="fonts/Lato-italic.fntdata"/><Relationship Id="rId13" Type="http://schemas.openxmlformats.org/officeDocument/2006/relationships/notesMaster" Target="notesMasters/notesMaster1.xml"/><Relationship Id="rId57" Type="http://schemas.openxmlformats.org/officeDocument/2006/relationships/font" Target="fonts/Oswald-bold.fntdata"/><Relationship Id="rId12" Type="http://schemas.openxmlformats.org/officeDocument/2006/relationships/slideMaster" Target="slideMasters/slideMaster8.xml"/><Relationship Id="rId56" Type="http://schemas.openxmlformats.org/officeDocument/2006/relationships/font" Target="fonts/Oswald-regular.fntdata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11-29T18:27:25.170">
    <p:pos x="6000" y="0"/>
    <p:text>-Move Merge to main branch to before alpha testing.
-Move PR Review to in between dev complete and PR review Complete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11-29T18:28:41.681">
    <p:pos x="6000" y="0"/>
    <p:text>-Instead of using "Company Officials" use "Stakeholders".
-Change "group members" to "Team Members"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3-11-29T18:30:03.342">
    <p:pos x="6000" y="0"/>
    <p:text>Make sure anytime Roger is used, to have small trademark symbol.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dc.gov/aging/pdf/cognitive_impairment/cogimp_poilicy_final.pdf" TargetMode="External"/><Relationship Id="rId3" Type="http://schemas.openxmlformats.org/officeDocument/2006/relationships/hyperlink" Target="https://braintrauma.org/info/faq#:~:text=Each%20year%20about%202.5%20million,Motor%20vehicle%20crashes%20(20%25)" TargetMode="External"/><Relationship Id="rId4" Type="http://schemas.openxmlformats.org/officeDocument/2006/relationships/hyperlink" Target="https://alzheimer.ca/en/about-dementia/do-i-have-dementia/differences-between-normal-aging-dementia" TargetMode="External"/><Relationship Id="rId5" Type="http://schemas.openxmlformats.org/officeDocument/2006/relationships/hyperlink" Target="https://www.ncbi.nlm.nih.gov/pmc/articles/PMC1123445/#:~:text=Only%20about%201%25%20of%20them,memory%20deficits%20without%20functional%20impairments" TargetMode="External"/><Relationship Id="rId6" Type="http://schemas.openxmlformats.org/officeDocument/2006/relationships/hyperlink" Target="https://www.who.int/news-room/fact-sheets/detail/dementia" TargetMode="External"/><Relationship Id="rId7" Type="http://schemas.openxmlformats.org/officeDocument/2006/relationships/hyperlink" Target="https://www.aarp.org/caregiving/basics/info-2020/unpaid-family-caregivers-report.html" TargetMode="External"/><Relationship Id="rId8" Type="http://schemas.openxmlformats.org/officeDocument/2006/relationships/hyperlink" Target="https://aspe.hhs.gov/reports/risk-costs-severe-cognitive-impairment-older-ages-key-findings-our-literature-review-projection-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3" name="Shape 3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Google Shape;3544;g29b7b2d0b8a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5" name="Google Shape;3545;g29b7b2d0b8a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6" name="Shape 3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7" name="Google Shape;3857;g29b7b2d0b8a_0_5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8" name="Google Shape;3858;g29b7b2d0b8a_0_5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1" name="Shape 3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2" name="Google Shape;3882;g26203ccf52d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3" name="Google Shape;3883;g26203ccf52d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7" name="Shape 3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g26203ccf52d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9" name="Google Shape;3899;g26203ccf52d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Zain will do this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6" name="Shape 3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7" name="Google Shape;3907;g26203ccf52d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8" name="Google Shape;3908;g26203ccf52d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Zain will do this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4" name="Shape 3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5" name="Google Shape;3915;g29b7b2d0b8a_0_6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6" name="Google Shape;3916;g29b7b2d0b8a_0_6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Zain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2" name="Shape 3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3" name="Google Shape;3953;g26203ccf52d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4" name="Google Shape;3954;g26203ccf52d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Adrian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2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" name="Google Shape;3963;g26203ccf52d_2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4" name="Google Shape;3964;g26203ccf52d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 of 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reasons why custom color palette was crashing (color pallete was not made to recognize anything other than the default palette in the userDefaults.json)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0" name="Shape 3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1" name="Google Shape;3971;g29e2de17e05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2" name="Google Shape;3972;g29e2de17e05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Ivan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8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9" name="Google Shape;3979;g29e2de17e05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0" name="Google Shape;3980;g29e2de17e05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Joanne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7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g29e2de17e05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g29e2de17e05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Adrian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3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4" name="Google Shape;3734;g29b7b2d0b8a_0_19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5" name="Google Shape;3735;g29b7b2d0b8a_0_1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6" name="Shape 3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" name="Google Shape;3997;g2620f1789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8" name="Google Shape;3998;g2620f1789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Carlos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4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g26203ccf52d_2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6" name="Google Shape;4006;g26203ccf52d_2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Carlos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3" name="Shape 4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" name="Google Shape;4034;g26203ccf52d_2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5" name="Google Shape;4035;g26203ccf52d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Jennifer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9" name="Shape 4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0" name="Google Shape;4040;g26203ccf52d_2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1" name="Google Shape;4041;g26203ccf52d_2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Jennifer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4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26203ccf52d_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26203ccf52d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Ivan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4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" name="Google Shape;4075;g26203ccf52d_2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6" name="Google Shape;4076;g26203ccf52d_2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Ivan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2" name="Shape 4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Google Shape;4113;g26203ccf52d_2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4" name="Google Shape;4114;g26203ccf52d_2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Nicholas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1" name="Shape 4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Google Shape;4122;g26203ccf52d_2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3" name="Google Shape;4123;g26203ccf52d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Nicholas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Google Shape;4132;g29b7b2d0b8a_0_8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3" name="Google Shape;4133;g29b7b2d0b8a_0_8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4" name="Shape 3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5" name="Google Shape;3775;g26203ccf52d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6" name="Google Shape;3776;g26203ccf52d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29b7b2d0b8a_0_9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29b7b2d0b8a_0_9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Start: Davy after teams: All together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8" name="Shape 3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" name="Google Shape;3799;g29b7b2d0b8a_0_9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0" name="Google Shape;3800;g29b7b2d0b8a_0_9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6" name="Shape 3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" name="Google Shape;3807;g29b7b2d0b8a_0_4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8" name="Google Shape;3808;g29b7b2d0b8a_0_4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5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g26203ccf52d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7" name="Google Shape;3837;g26203ccf52d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1" name="Shape 3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2" name="Google Shape;3842;g26203ccf52d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3" name="Google Shape;3843;g26203ccf52d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9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g26203ccf52d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1" name="Google Shape;3851;g26203ccf52d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https://www.cdc.gov/aging/pdf/cognitive_impairment/cogimp_poilicy_final.pdf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https://braintrauma.org/info/faq#:~:text=Each%20year%20about%202.5%20million,Motor%20vehicle%20crashes%20(20%25)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https://alzheimer.ca/en/about-dementia/do-i-have-dementia/differences-between-normal-aging-dementia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https://www.ncbi.nlm.nih.gov/pmc/articles/PMC1123445/#:~:text=Only%20about%201%25%20of%20them,memory%20deficits%20without%20functional%20impairments</a:t>
            </a:r>
            <a:r>
              <a:rPr lang="en"/>
              <a:t>.,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https://www.who.int/news-room/fact-sheets/detail/dementia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https://www.aarp.org/caregiving/basics/info-2020/unpaid-family-caregivers-report.html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https://aspe.hhs.gov/reports/risk-costs-severe-cognitive-impairment-older-ages-key-findings-our-literature-review-projection-0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_1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105"/>
          <p:cNvSpPr txBox="1"/>
          <p:nvPr>
            <p:ph idx="1" type="subTitle"/>
          </p:nvPr>
        </p:nvSpPr>
        <p:spPr>
          <a:xfrm>
            <a:off x="1410963" y="1423411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p10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6" name="Google Shape;1856;p105"/>
          <p:cNvSpPr txBox="1"/>
          <p:nvPr>
            <p:ph idx="2" type="subTitle"/>
          </p:nvPr>
        </p:nvSpPr>
        <p:spPr>
          <a:xfrm>
            <a:off x="1411463" y="1799502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7" name="Google Shape;1857;p105"/>
          <p:cNvSpPr txBox="1"/>
          <p:nvPr>
            <p:ph idx="3" type="subTitle"/>
          </p:nvPr>
        </p:nvSpPr>
        <p:spPr>
          <a:xfrm>
            <a:off x="1410988" y="2450149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58" name="Google Shape;1858;p105"/>
          <p:cNvSpPr txBox="1"/>
          <p:nvPr>
            <p:ph idx="4" type="subTitle"/>
          </p:nvPr>
        </p:nvSpPr>
        <p:spPr>
          <a:xfrm>
            <a:off x="1411225" y="2826240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9" name="Google Shape;1859;p105"/>
          <p:cNvSpPr txBox="1"/>
          <p:nvPr>
            <p:ph idx="5" type="subTitle"/>
          </p:nvPr>
        </p:nvSpPr>
        <p:spPr>
          <a:xfrm>
            <a:off x="5415963" y="1423411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60" name="Google Shape;1860;p105"/>
          <p:cNvSpPr txBox="1"/>
          <p:nvPr>
            <p:ph idx="6" type="subTitle"/>
          </p:nvPr>
        </p:nvSpPr>
        <p:spPr>
          <a:xfrm>
            <a:off x="5416013" y="1799502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3210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1" name="Google Shape;1861;p105"/>
          <p:cNvSpPr txBox="1"/>
          <p:nvPr>
            <p:ph idx="7" type="subTitle"/>
          </p:nvPr>
        </p:nvSpPr>
        <p:spPr>
          <a:xfrm>
            <a:off x="1410963" y="3476889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p105"/>
          <p:cNvSpPr txBox="1"/>
          <p:nvPr>
            <p:ph idx="8" type="subTitle"/>
          </p:nvPr>
        </p:nvSpPr>
        <p:spPr>
          <a:xfrm>
            <a:off x="1411463" y="3852989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3" name="Google Shape;1863;p105"/>
          <p:cNvSpPr txBox="1"/>
          <p:nvPr>
            <p:ph idx="9" type="subTitle"/>
          </p:nvPr>
        </p:nvSpPr>
        <p:spPr>
          <a:xfrm>
            <a:off x="5415788" y="2450151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64" name="Google Shape;1864;p105"/>
          <p:cNvSpPr txBox="1"/>
          <p:nvPr>
            <p:ph idx="13" type="subTitle"/>
          </p:nvPr>
        </p:nvSpPr>
        <p:spPr>
          <a:xfrm>
            <a:off x="5416125" y="2826251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5" name="Google Shape;1865;p105"/>
          <p:cNvSpPr txBox="1"/>
          <p:nvPr>
            <p:ph idx="14" type="subTitle"/>
          </p:nvPr>
        </p:nvSpPr>
        <p:spPr>
          <a:xfrm>
            <a:off x="5415963" y="3476887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66" name="Google Shape;1866;p105"/>
          <p:cNvSpPr txBox="1"/>
          <p:nvPr>
            <p:ph idx="15" type="subTitle"/>
          </p:nvPr>
        </p:nvSpPr>
        <p:spPr>
          <a:xfrm>
            <a:off x="5416013" y="3852989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67" name="Google Shape;1867;p105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1868" name="Google Shape;1868;p10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0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10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10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0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3" name="Google Shape;1873;p105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1874" name="Google Shape;1874;p10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0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0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0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0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9" name="Google Shape;1879;p105"/>
          <p:cNvGrpSpPr/>
          <p:nvPr/>
        </p:nvGrpSpPr>
        <p:grpSpPr>
          <a:xfrm>
            <a:off x="4524300" y="1394625"/>
            <a:ext cx="95400" cy="3116250"/>
            <a:chOff x="4524300" y="1013625"/>
            <a:chExt cx="95400" cy="3116250"/>
          </a:xfrm>
        </p:grpSpPr>
        <p:sp>
          <p:nvSpPr>
            <p:cNvPr id="1880" name="Google Shape;1880;p105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05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05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05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05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05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7" name="Google Shape;1887;p106"/>
          <p:cNvGrpSpPr/>
          <p:nvPr/>
        </p:nvGrpSpPr>
        <p:grpSpPr>
          <a:xfrm>
            <a:off x="-9" y="1669058"/>
            <a:ext cx="2781383" cy="1805382"/>
            <a:chOff x="8024127" y="984378"/>
            <a:chExt cx="2502369" cy="1624275"/>
          </a:xfrm>
        </p:grpSpPr>
        <p:sp>
          <p:nvSpPr>
            <p:cNvPr id="1888" name="Google Shape;1888;p106"/>
            <p:cNvSpPr/>
            <p:nvPr/>
          </p:nvSpPr>
          <p:spPr>
            <a:xfrm>
              <a:off x="8647339" y="2562003"/>
              <a:ext cx="65709" cy="30106"/>
            </a:xfrm>
            <a:custGeom>
              <a:rect b="b" l="l" r="r" t="t"/>
              <a:pathLst>
                <a:path extrusionOk="0" h="1035" w="2259">
                  <a:moveTo>
                    <a:pt x="125" y="899"/>
                  </a:moveTo>
                  <a:lnTo>
                    <a:pt x="125" y="899"/>
                  </a:lnTo>
                  <a:cubicBezTo>
                    <a:pt x="132" y="943"/>
                    <a:pt x="142" y="989"/>
                    <a:pt x="157" y="1035"/>
                  </a:cubicBezTo>
                  <a:cubicBezTo>
                    <a:pt x="157" y="1001"/>
                    <a:pt x="157" y="1001"/>
                    <a:pt x="157" y="1001"/>
                  </a:cubicBezTo>
                  <a:cubicBezTo>
                    <a:pt x="144" y="967"/>
                    <a:pt x="133" y="933"/>
                    <a:pt x="125" y="899"/>
                  </a:cubicBezTo>
                  <a:close/>
                  <a:moveTo>
                    <a:pt x="891" y="1"/>
                  </a:moveTo>
                  <a:cubicBezTo>
                    <a:pt x="329" y="1"/>
                    <a:pt x="1" y="409"/>
                    <a:pt x="125" y="899"/>
                  </a:cubicBezTo>
                  <a:lnTo>
                    <a:pt x="125" y="899"/>
                  </a:lnTo>
                  <a:cubicBezTo>
                    <a:pt x="49" y="429"/>
                    <a:pt x="373" y="67"/>
                    <a:pt x="891" y="67"/>
                  </a:cubicBezTo>
                  <a:cubicBezTo>
                    <a:pt x="1491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58" y="1"/>
                    <a:pt x="891" y="1"/>
                  </a:cubicBezTo>
                  <a:close/>
                </a:path>
              </a:pathLst>
            </a:custGeom>
            <a:solidFill>
              <a:srgbClr val="FFF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106"/>
            <p:cNvSpPr/>
            <p:nvPr/>
          </p:nvSpPr>
          <p:spPr>
            <a:xfrm>
              <a:off x="8759904" y="2562003"/>
              <a:ext cx="65680" cy="30106"/>
            </a:xfrm>
            <a:custGeom>
              <a:rect b="b" l="l" r="r" t="t"/>
              <a:pathLst>
                <a:path extrusionOk="0" h="1035" w="2258">
                  <a:moveTo>
                    <a:pt x="124" y="899"/>
                  </a:moveTo>
                  <a:cubicBezTo>
                    <a:pt x="131" y="943"/>
                    <a:pt x="142" y="989"/>
                    <a:pt x="156" y="1035"/>
                  </a:cubicBezTo>
                  <a:cubicBezTo>
                    <a:pt x="156" y="1001"/>
                    <a:pt x="156" y="1001"/>
                    <a:pt x="156" y="1001"/>
                  </a:cubicBezTo>
                  <a:cubicBezTo>
                    <a:pt x="143" y="967"/>
                    <a:pt x="133" y="933"/>
                    <a:pt x="124" y="899"/>
                  </a:cubicBezTo>
                  <a:close/>
                  <a:moveTo>
                    <a:pt x="890" y="1"/>
                  </a:moveTo>
                  <a:cubicBezTo>
                    <a:pt x="328" y="1"/>
                    <a:pt x="0" y="409"/>
                    <a:pt x="124" y="899"/>
                  </a:cubicBezTo>
                  <a:lnTo>
                    <a:pt x="124" y="899"/>
                  </a:lnTo>
                  <a:cubicBezTo>
                    <a:pt x="49" y="429"/>
                    <a:pt x="372" y="67"/>
                    <a:pt x="890" y="67"/>
                  </a:cubicBezTo>
                  <a:cubicBezTo>
                    <a:pt x="1490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57" y="1"/>
                    <a:pt x="890" y="1"/>
                  </a:cubicBezTo>
                  <a:close/>
                </a:path>
              </a:pathLst>
            </a:custGeom>
            <a:solidFill>
              <a:srgbClr val="FF52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106"/>
            <p:cNvSpPr/>
            <p:nvPr/>
          </p:nvSpPr>
          <p:spPr>
            <a:xfrm>
              <a:off x="8872440" y="2562003"/>
              <a:ext cx="65709" cy="30106"/>
            </a:xfrm>
            <a:custGeom>
              <a:rect b="b" l="l" r="r" t="t"/>
              <a:pathLst>
                <a:path extrusionOk="0" h="1035" w="2259">
                  <a:moveTo>
                    <a:pt x="124" y="899"/>
                  </a:moveTo>
                  <a:cubicBezTo>
                    <a:pt x="131" y="943"/>
                    <a:pt x="142" y="989"/>
                    <a:pt x="157" y="1035"/>
                  </a:cubicBezTo>
                  <a:cubicBezTo>
                    <a:pt x="157" y="1001"/>
                    <a:pt x="157" y="1001"/>
                    <a:pt x="157" y="1001"/>
                  </a:cubicBezTo>
                  <a:cubicBezTo>
                    <a:pt x="144" y="967"/>
                    <a:pt x="133" y="933"/>
                    <a:pt x="124" y="899"/>
                  </a:cubicBezTo>
                  <a:close/>
                  <a:moveTo>
                    <a:pt x="890" y="1"/>
                  </a:moveTo>
                  <a:cubicBezTo>
                    <a:pt x="329" y="1"/>
                    <a:pt x="1" y="409"/>
                    <a:pt x="124" y="899"/>
                  </a:cubicBezTo>
                  <a:lnTo>
                    <a:pt x="124" y="899"/>
                  </a:lnTo>
                  <a:cubicBezTo>
                    <a:pt x="49" y="429"/>
                    <a:pt x="372" y="67"/>
                    <a:pt x="890" y="67"/>
                  </a:cubicBezTo>
                  <a:cubicBezTo>
                    <a:pt x="1491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91" y="1"/>
                    <a:pt x="890" y="1"/>
                  </a:cubicBezTo>
                  <a:close/>
                </a:path>
              </a:pathLst>
            </a:custGeom>
            <a:solidFill>
              <a:srgbClr val="45FF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106"/>
            <p:cNvSpPr/>
            <p:nvPr/>
          </p:nvSpPr>
          <p:spPr>
            <a:xfrm>
              <a:off x="10089400" y="2205025"/>
              <a:ext cx="25" cy="50050"/>
            </a:xfrm>
            <a:custGeom>
              <a:rect b="b" l="l" r="r" t="t"/>
              <a:pathLst>
                <a:path extrusionOk="0" h="2002" w="1">
                  <a:moveTo>
                    <a:pt x="0" y="2002"/>
                  </a:moveTo>
                  <a:lnTo>
                    <a:pt x="0" y="0"/>
                  </a:lnTo>
                </a:path>
              </a:pathLst>
            </a:custGeom>
            <a:solidFill>
              <a:srgbClr val="1FFF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106"/>
            <p:cNvSpPr/>
            <p:nvPr/>
          </p:nvSpPr>
          <p:spPr>
            <a:xfrm>
              <a:off x="8024127" y="984378"/>
              <a:ext cx="2502369" cy="1624275"/>
            </a:xfrm>
            <a:custGeom>
              <a:rect b="b" l="l" r="r" t="t"/>
              <a:pathLst>
                <a:path extrusionOk="0" h="55841" w="86029">
                  <a:moveTo>
                    <a:pt x="2102" y="1"/>
                  </a:moveTo>
                  <a:cubicBezTo>
                    <a:pt x="935" y="1"/>
                    <a:pt x="1" y="935"/>
                    <a:pt x="1" y="2102"/>
                  </a:cubicBezTo>
                  <a:lnTo>
                    <a:pt x="1" y="53739"/>
                  </a:lnTo>
                  <a:cubicBezTo>
                    <a:pt x="1" y="54907"/>
                    <a:pt x="935" y="55841"/>
                    <a:pt x="2102" y="55841"/>
                  </a:cubicBezTo>
                  <a:lnTo>
                    <a:pt x="83894" y="55841"/>
                  </a:lnTo>
                  <a:cubicBezTo>
                    <a:pt x="85062" y="55841"/>
                    <a:pt x="86029" y="54907"/>
                    <a:pt x="86029" y="53739"/>
                  </a:cubicBezTo>
                  <a:lnTo>
                    <a:pt x="86029" y="2102"/>
                  </a:lnTo>
                  <a:cubicBezTo>
                    <a:pt x="86029" y="935"/>
                    <a:pt x="85062" y="1"/>
                    <a:pt x="83894" y="1"/>
                  </a:cubicBezTo>
                  <a:close/>
                </a:path>
              </a:pathLst>
            </a:custGeom>
            <a:solidFill>
              <a:srgbClr val="B8B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106"/>
            <p:cNvSpPr/>
            <p:nvPr/>
          </p:nvSpPr>
          <p:spPr>
            <a:xfrm>
              <a:off x="8024127" y="984378"/>
              <a:ext cx="2502369" cy="262020"/>
            </a:xfrm>
            <a:custGeom>
              <a:rect b="b" l="l" r="r" t="t"/>
              <a:pathLst>
                <a:path extrusionOk="0" h="9008" w="86029">
                  <a:moveTo>
                    <a:pt x="2436" y="1"/>
                  </a:moveTo>
                  <a:cubicBezTo>
                    <a:pt x="1102" y="1"/>
                    <a:pt x="1" y="1068"/>
                    <a:pt x="1" y="2436"/>
                  </a:cubicBezTo>
                  <a:lnTo>
                    <a:pt x="1" y="9007"/>
                  </a:lnTo>
                  <a:lnTo>
                    <a:pt x="86029" y="9007"/>
                  </a:lnTo>
                  <a:lnTo>
                    <a:pt x="86029" y="2436"/>
                  </a:lnTo>
                  <a:cubicBezTo>
                    <a:pt x="86029" y="1102"/>
                    <a:pt x="84928" y="1"/>
                    <a:pt x="83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06"/>
            <p:cNvSpPr/>
            <p:nvPr/>
          </p:nvSpPr>
          <p:spPr>
            <a:xfrm>
              <a:off x="8125057" y="1324952"/>
              <a:ext cx="2305388" cy="1198318"/>
            </a:xfrm>
            <a:custGeom>
              <a:rect b="b" l="l" r="r" t="t"/>
              <a:pathLst>
                <a:path extrusionOk="0" h="41197" w="79257">
                  <a:moveTo>
                    <a:pt x="77522" y="41196"/>
                  </a:moveTo>
                  <a:lnTo>
                    <a:pt x="1735" y="41196"/>
                  </a:lnTo>
                  <a:cubicBezTo>
                    <a:pt x="767" y="41196"/>
                    <a:pt x="0" y="40429"/>
                    <a:pt x="0" y="39462"/>
                  </a:cubicBezTo>
                  <a:lnTo>
                    <a:pt x="0" y="1735"/>
                  </a:lnTo>
                  <a:cubicBezTo>
                    <a:pt x="0" y="768"/>
                    <a:pt x="767" y="0"/>
                    <a:pt x="1735" y="0"/>
                  </a:cubicBezTo>
                  <a:lnTo>
                    <a:pt x="77522" y="0"/>
                  </a:lnTo>
                  <a:cubicBezTo>
                    <a:pt x="78489" y="0"/>
                    <a:pt x="79257" y="768"/>
                    <a:pt x="79257" y="1735"/>
                  </a:cubicBezTo>
                  <a:lnTo>
                    <a:pt x="79257" y="39462"/>
                  </a:lnTo>
                  <a:cubicBezTo>
                    <a:pt x="79257" y="40429"/>
                    <a:pt x="78489" y="41196"/>
                    <a:pt x="77522" y="41196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06"/>
            <p:cNvSpPr/>
            <p:nvPr/>
          </p:nvSpPr>
          <p:spPr>
            <a:xfrm>
              <a:off x="8191986" y="1394818"/>
              <a:ext cx="54365" cy="110620"/>
            </a:xfrm>
            <a:custGeom>
              <a:rect b="b" l="l" r="r" t="t"/>
              <a:pathLst>
                <a:path extrusionOk="0" fill="none" h="3803" w="1869">
                  <a:moveTo>
                    <a:pt x="1869" y="0"/>
                  </a:moveTo>
                  <a:lnTo>
                    <a:pt x="1" y="1901"/>
                  </a:lnTo>
                  <a:lnTo>
                    <a:pt x="1869" y="3803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06"/>
            <p:cNvSpPr/>
            <p:nvPr/>
          </p:nvSpPr>
          <p:spPr>
            <a:xfrm>
              <a:off x="8385062" y="1394818"/>
              <a:ext cx="55354" cy="110620"/>
            </a:xfrm>
            <a:custGeom>
              <a:rect b="b" l="l" r="r" t="t"/>
              <a:pathLst>
                <a:path extrusionOk="0" fill="none" h="3803" w="1903">
                  <a:moveTo>
                    <a:pt x="1" y="0"/>
                  </a:moveTo>
                  <a:lnTo>
                    <a:pt x="1902" y="1901"/>
                  </a:lnTo>
                  <a:lnTo>
                    <a:pt x="1" y="3803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06"/>
            <p:cNvSpPr/>
            <p:nvPr/>
          </p:nvSpPr>
          <p:spPr>
            <a:xfrm>
              <a:off x="8292887" y="1394818"/>
              <a:ext cx="43689" cy="120335"/>
            </a:xfrm>
            <a:custGeom>
              <a:rect b="b" l="l" r="r" t="t"/>
              <a:pathLst>
                <a:path extrusionOk="0" fill="none" h="4137" w="1502">
                  <a:moveTo>
                    <a:pt x="1" y="4136"/>
                  </a:moveTo>
                  <a:lnTo>
                    <a:pt x="1502" y="0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06"/>
            <p:cNvSpPr/>
            <p:nvPr/>
          </p:nvSpPr>
          <p:spPr>
            <a:xfrm>
              <a:off x="8483055" y="1500548"/>
              <a:ext cx="31095" cy="31095"/>
            </a:xfrm>
            <a:custGeom>
              <a:rect b="b" l="l" r="r" t="t"/>
              <a:pathLst>
                <a:path extrusionOk="0" h="1069" w="1069">
                  <a:moveTo>
                    <a:pt x="535" y="1"/>
                  </a:moveTo>
                  <a:cubicBezTo>
                    <a:pt x="234" y="1"/>
                    <a:pt x="1" y="234"/>
                    <a:pt x="1" y="535"/>
                  </a:cubicBezTo>
                  <a:cubicBezTo>
                    <a:pt x="1" y="802"/>
                    <a:pt x="234" y="1068"/>
                    <a:pt x="535" y="1068"/>
                  </a:cubicBezTo>
                  <a:cubicBezTo>
                    <a:pt x="835" y="1068"/>
                    <a:pt x="1068" y="802"/>
                    <a:pt x="1068" y="535"/>
                  </a:cubicBezTo>
                  <a:cubicBezTo>
                    <a:pt x="1068" y="234"/>
                    <a:pt x="835" y="1"/>
                    <a:pt x="535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06"/>
            <p:cNvSpPr/>
            <p:nvPr/>
          </p:nvSpPr>
          <p:spPr>
            <a:xfrm>
              <a:off x="8528666" y="1500548"/>
              <a:ext cx="31065" cy="31095"/>
            </a:xfrm>
            <a:custGeom>
              <a:rect b="b" l="l" r="r" t="t"/>
              <a:pathLst>
                <a:path extrusionOk="0" h="1069" w="1068">
                  <a:moveTo>
                    <a:pt x="534" y="1"/>
                  </a:moveTo>
                  <a:cubicBezTo>
                    <a:pt x="267" y="1"/>
                    <a:pt x="0" y="234"/>
                    <a:pt x="0" y="535"/>
                  </a:cubicBezTo>
                  <a:cubicBezTo>
                    <a:pt x="0" y="802"/>
                    <a:pt x="267" y="1068"/>
                    <a:pt x="534" y="1068"/>
                  </a:cubicBezTo>
                  <a:cubicBezTo>
                    <a:pt x="834" y="1068"/>
                    <a:pt x="1068" y="802"/>
                    <a:pt x="1068" y="535"/>
                  </a:cubicBezTo>
                  <a:cubicBezTo>
                    <a:pt x="1068" y="234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06"/>
            <p:cNvSpPr/>
            <p:nvPr/>
          </p:nvSpPr>
          <p:spPr>
            <a:xfrm>
              <a:off x="8593674" y="1500548"/>
              <a:ext cx="31065" cy="31095"/>
            </a:xfrm>
            <a:custGeom>
              <a:rect b="b" l="l" r="r" t="t"/>
              <a:pathLst>
                <a:path extrusionOk="0" h="1069" w="1068">
                  <a:moveTo>
                    <a:pt x="534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2"/>
                    <a:pt x="234" y="1068"/>
                    <a:pt x="534" y="1068"/>
                  </a:cubicBezTo>
                  <a:cubicBezTo>
                    <a:pt x="834" y="1068"/>
                    <a:pt x="1068" y="802"/>
                    <a:pt x="1068" y="535"/>
                  </a:cubicBezTo>
                  <a:cubicBezTo>
                    <a:pt x="1068" y="234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06"/>
            <p:cNvSpPr/>
            <p:nvPr/>
          </p:nvSpPr>
          <p:spPr>
            <a:xfrm>
              <a:off x="8219152" y="1627656"/>
              <a:ext cx="1656300" cy="29"/>
            </a:xfrm>
            <a:custGeom>
              <a:rect b="b" l="l" r="r" t="t"/>
              <a:pathLst>
                <a:path extrusionOk="0" fill="none" h="1" w="56942">
                  <a:moveTo>
                    <a:pt x="1" y="1"/>
                  </a:moveTo>
                  <a:lnTo>
                    <a:pt x="56941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06"/>
            <p:cNvSpPr/>
            <p:nvPr/>
          </p:nvSpPr>
          <p:spPr>
            <a:xfrm>
              <a:off x="9975312" y="1627656"/>
              <a:ext cx="128101" cy="29"/>
            </a:xfrm>
            <a:custGeom>
              <a:rect b="b" l="l" r="r" t="t"/>
              <a:pathLst>
                <a:path extrusionOk="0" fill="none" h="1" w="4404">
                  <a:moveTo>
                    <a:pt x="0" y="1"/>
                  </a:moveTo>
                  <a:lnTo>
                    <a:pt x="4403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06"/>
            <p:cNvSpPr/>
            <p:nvPr/>
          </p:nvSpPr>
          <p:spPr>
            <a:xfrm>
              <a:off x="10174205" y="1627656"/>
              <a:ext cx="163035" cy="29"/>
            </a:xfrm>
            <a:custGeom>
              <a:rect b="b" l="l" r="r" t="t"/>
              <a:pathLst>
                <a:path extrusionOk="0" fill="none" h="1" w="5605">
                  <a:moveTo>
                    <a:pt x="0" y="1"/>
                  </a:moveTo>
                  <a:lnTo>
                    <a:pt x="5604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06"/>
            <p:cNvSpPr/>
            <p:nvPr/>
          </p:nvSpPr>
          <p:spPr>
            <a:xfrm>
              <a:off x="8219152" y="1757673"/>
              <a:ext cx="1036300" cy="29"/>
            </a:xfrm>
            <a:custGeom>
              <a:rect b="b" l="l" r="r" t="t"/>
              <a:pathLst>
                <a:path extrusionOk="0" fill="none" h="1" w="35627">
                  <a:moveTo>
                    <a:pt x="1" y="1"/>
                  </a:moveTo>
                  <a:lnTo>
                    <a:pt x="35626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106"/>
            <p:cNvSpPr/>
            <p:nvPr/>
          </p:nvSpPr>
          <p:spPr>
            <a:xfrm>
              <a:off x="9408676" y="1757673"/>
              <a:ext cx="186335" cy="29"/>
            </a:xfrm>
            <a:custGeom>
              <a:rect b="b" l="l" r="r" t="t"/>
              <a:pathLst>
                <a:path extrusionOk="0" fill="none" h="1" w="6406">
                  <a:moveTo>
                    <a:pt x="1" y="1"/>
                  </a:moveTo>
                  <a:lnTo>
                    <a:pt x="6405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06"/>
            <p:cNvSpPr/>
            <p:nvPr/>
          </p:nvSpPr>
          <p:spPr>
            <a:xfrm>
              <a:off x="9090440" y="1832396"/>
              <a:ext cx="504581" cy="29"/>
            </a:xfrm>
            <a:custGeom>
              <a:rect b="b" l="l" r="r" t="t"/>
              <a:pathLst>
                <a:path extrusionOk="0" fill="none" h="1" w="17347">
                  <a:moveTo>
                    <a:pt x="1734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106"/>
            <p:cNvSpPr/>
            <p:nvPr/>
          </p:nvSpPr>
          <p:spPr>
            <a:xfrm>
              <a:off x="8919673" y="1832396"/>
              <a:ext cx="101923" cy="29"/>
            </a:xfrm>
            <a:custGeom>
              <a:rect b="b" l="l" r="r" t="t"/>
              <a:pathLst>
                <a:path extrusionOk="0" fill="none" h="1" w="3504">
                  <a:moveTo>
                    <a:pt x="3503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106"/>
            <p:cNvSpPr/>
            <p:nvPr/>
          </p:nvSpPr>
          <p:spPr>
            <a:xfrm>
              <a:off x="8737271" y="1832396"/>
              <a:ext cx="101894" cy="29"/>
            </a:xfrm>
            <a:custGeom>
              <a:rect b="b" l="l" r="r" t="t"/>
              <a:pathLst>
                <a:path extrusionOk="0" fill="none" h="1" w="3503">
                  <a:moveTo>
                    <a:pt x="3503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106"/>
            <p:cNvSpPr/>
            <p:nvPr/>
          </p:nvSpPr>
          <p:spPr>
            <a:xfrm>
              <a:off x="8555829" y="1832396"/>
              <a:ext cx="100934" cy="29"/>
            </a:xfrm>
            <a:custGeom>
              <a:rect b="b" l="l" r="r" t="t"/>
              <a:pathLst>
                <a:path extrusionOk="0" fill="none" h="1" w="3470">
                  <a:moveTo>
                    <a:pt x="3470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106"/>
            <p:cNvSpPr/>
            <p:nvPr/>
          </p:nvSpPr>
          <p:spPr>
            <a:xfrm>
              <a:off x="8373428" y="1832396"/>
              <a:ext cx="100934" cy="29"/>
            </a:xfrm>
            <a:custGeom>
              <a:rect b="b" l="l" r="r" t="t"/>
              <a:pathLst>
                <a:path extrusionOk="0" fill="none" h="1" w="3470">
                  <a:moveTo>
                    <a:pt x="347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106"/>
            <p:cNvSpPr/>
            <p:nvPr/>
          </p:nvSpPr>
          <p:spPr>
            <a:xfrm>
              <a:off x="8373428" y="1923582"/>
              <a:ext cx="1570900" cy="29"/>
            </a:xfrm>
            <a:custGeom>
              <a:rect b="b" l="l" r="r" t="t"/>
              <a:pathLst>
                <a:path extrusionOk="0" fill="none" h="1" w="54006">
                  <a:moveTo>
                    <a:pt x="5400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106"/>
            <p:cNvSpPr/>
            <p:nvPr/>
          </p:nvSpPr>
          <p:spPr>
            <a:xfrm>
              <a:off x="8219152" y="1832396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106"/>
            <p:cNvSpPr/>
            <p:nvPr/>
          </p:nvSpPr>
          <p:spPr>
            <a:xfrm>
              <a:off x="8219152" y="1923582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106"/>
            <p:cNvSpPr/>
            <p:nvPr/>
          </p:nvSpPr>
          <p:spPr>
            <a:xfrm>
              <a:off x="8219152" y="2014798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106"/>
            <p:cNvSpPr/>
            <p:nvPr/>
          </p:nvSpPr>
          <p:spPr>
            <a:xfrm>
              <a:off x="8219152" y="2105984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106"/>
            <p:cNvSpPr/>
            <p:nvPr/>
          </p:nvSpPr>
          <p:spPr>
            <a:xfrm>
              <a:off x="10039331" y="1923582"/>
              <a:ext cx="216411" cy="29"/>
            </a:xfrm>
            <a:custGeom>
              <a:rect b="b" l="l" r="r" t="t"/>
              <a:pathLst>
                <a:path extrusionOk="0" fill="none" h="1" w="7440">
                  <a:moveTo>
                    <a:pt x="1" y="1"/>
                  </a:moveTo>
                  <a:lnTo>
                    <a:pt x="7439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106"/>
            <p:cNvSpPr/>
            <p:nvPr/>
          </p:nvSpPr>
          <p:spPr>
            <a:xfrm>
              <a:off x="8369559" y="2014798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106"/>
            <p:cNvSpPr/>
            <p:nvPr/>
          </p:nvSpPr>
          <p:spPr>
            <a:xfrm>
              <a:off x="8369559" y="2107933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1"/>
                  </a:moveTo>
                  <a:lnTo>
                    <a:pt x="14944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106"/>
            <p:cNvSpPr/>
            <p:nvPr/>
          </p:nvSpPr>
          <p:spPr>
            <a:xfrm>
              <a:off x="8369559" y="2202057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106"/>
            <p:cNvSpPr/>
            <p:nvPr/>
          </p:nvSpPr>
          <p:spPr>
            <a:xfrm>
              <a:off x="8369559" y="2295192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1"/>
                  </a:moveTo>
                  <a:lnTo>
                    <a:pt x="14944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106"/>
            <p:cNvSpPr/>
            <p:nvPr/>
          </p:nvSpPr>
          <p:spPr>
            <a:xfrm>
              <a:off x="9090440" y="2295192"/>
              <a:ext cx="884929" cy="29"/>
            </a:xfrm>
            <a:custGeom>
              <a:rect b="b" l="l" r="r" t="t"/>
              <a:pathLst>
                <a:path extrusionOk="0" fill="none" h="1" w="30423">
                  <a:moveTo>
                    <a:pt x="0" y="1"/>
                  </a:moveTo>
                  <a:lnTo>
                    <a:pt x="30422" y="1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106"/>
            <p:cNvSpPr/>
            <p:nvPr/>
          </p:nvSpPr>
          <p:spPr>
            <a:xfrm>
              <a:off x="9615336" y="2202057"/>
              <a:ext cx="360016" cy="29"/>
            </a:xfrm>
            <a:custGeom>
              <a:rect b="b" l="l" r="r" t="t"/>
              <a:pathLst>
                <a:path extrusionOk="0" fill="none" h="1" w="12377">
                  <a:moveTo>
                    <a:pt x="1" y="0"/>
                  </a:moveTo>
                  <a:lnTo>
                    <a:pt x="12376" y="0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106"/>
            <p:cNvSpPr/>
            <p:nvPr/>
          </p:nvSpPr>
          <p:spPr>
            <a:xfrm>
              <a:off x="9832671" y="2105984"/>
              <a:ext cx="142674" cy="29"/>
            </a:xfrm>
            <a:custGeom>
              <a:rect b="b" l="l" r="r" t="t"/>
              <a:pathLst>
                <a:path extrusionOk="0" fill="none" h="1" w="4905">
                  <a:moveTo>
                    <a:pt x="1" y="1"/>
                  </a:moveTo>
                  <a:lnTo>
                    <a:pt x="4904" y="1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4" name="Google Shape;1924;p106"/>
          <p:cNvGrpSpPr/>
          <p:nvPr/>
        </p:nvGrpSpPr>
        <p:grpSpPr>
          <a:xfrm flipH="1">
            <a:off x="7058589" y="1071875"/>
            <a:ext cx="2085403" cy="2999739"/>
            <a:chOff x="7435625" y="1209875"/>
            <a:chExt cx="1470250" cy="2114875"/>
          </a:xfrm>
        </p:grpSpPr>
        <p:sp>
          <p:nvSpPr>
            <p:cNvPr id="1925" name="Google Shape;1925;p106"/>
            <p:cNvSpPr/>
            <p:nvPr/>
          </p:nvSpPr>
          <p:spPr>
            <a:xfrm>
              <a:off x="7658275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01" y="1"/>
                  </a:moveTo>
                  <a:cubicBezTo>
                    <a:pt x="168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168" y="101"/>
                    <a:pt x="401" y="101"/>
                  </a:cubicBezTo>
                  <a:lnTo>
                    <a:pt x="4404" y="101"/>
                  </a:lnTo>
                  <a:cubicBezTo>
                    <a:pt x="4637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106"/>
            <p:cNvSpPr/>
            <p:nvPr/>
          </p:nvSpPr>
          <p:spPr>
            <a:xfrm>
              <a:off x="7494000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501"/>
                  </a:lnTo>
                  <a:cubicBezTo>
                    <a:pt x="0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37" y="101"/>
                    <a:pt x="4837" y="268"/>
                    <a:pt x="4837" y="501"/>
                  </a:cubicBezTo>
                  <a:lnTo>
                    <a:pt x="4837" y="434"/>
                  </a:lnTo>
                  <a:cubicBezTo>
                    <a:pt x="4837" y="201"/>
                    <a:pt x="4637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106"/>
            <p:cNvSpPr/>
            <p:nvPr/>
          </p:nvSpPr>
          <p:spPr>
            <a:xfrm>
              <a:off x="7821725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71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71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106"/>
            <p:cNvSpPr/>
            <p:nvPr/>
          </p:nvSpPr>
          <p:spPr>
            <a:xfrm>
              <a:off x="7970175" y="3087075"/>
              <a:ext cx="106775" cy="109250"/>
            </a:xfrm>
            <a:custGeom>
              <a:rect b="b" l="l" r="r" t="t"/>
              <a:pathLst>
                <a:path extrusionOk="0" h="4370" w="4271">
                  <a:moveTo>
                    <a:pt x="2135" y="0"/>
                  </a:moveTo>
                  <a:cubicBezTo>
                    <a:pt x="968" y="0"/>
                    <a:pt x="0" y="967"/>
                    <a:pt x="0" y="2168"/>
                  </a:cubicBezTo>
                  <a:cubicBezTo>
                    <a:pt x="0" y="3403"/>
                    <a:pt x="968" y="4370"/>
                    <a:pt x="2135" y="4370"/>
                  </a:cubicBezTo>
                  <a:cubicBezTo>
                    <a:pt x="3336" y="4370"/>
                    <a:pt x="4270" y="3403"/>
                    <a:pt x="4270" y="2168"/>
                  </a:cubicBezTo>
                  <a:cubicBezTo>
                    <a:pt x="4270" y="967"/>
                    <a:pt x="3336" y="0"/>
                    <a:pt x="2135" y="0"/>
                  </a:cubicBezTo>
                  <a:close/>
                </a:path>
              </a:pathLst>
            </a:custGeom>
            <a:solidFill>
              <a:srgbClr val="E0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106"/>
            <p:cNvSpPr/>
            <p:nvPr/>
          </p:nvSpPr>
          <p:spPr>
            <a:xfrm>
              <a:off x="7970175" y="3087075"/>
              <a:ext cx="106775" cy="106750"/>
            </a:xfrm>
            <a:custGeom>
              <a:rect b="b" l="l" r="r" t="t"/>
              <a:pathLst>
                <a:path extrusionOk="0" h="4270" w="4271">
                  <a:moveTo>
                    <a:pt x="2135" y="0"/>
                  </a:moveTo>
                  <a:cubicBezTo>
                    <a:pt x="968" y="0"/>
                    <a:pt x="0" y="934"/>
                    <a:pt x="0" y="2135"/>
                  </a:cubicBezTo>
                  <a:cubicBezTo>
                    <a:pt x="0" y="3302"/>
                    <a:pt x="968" y="4270"/>
                    <a:pt x="2135" y="4270"/>
                  </a:cubicBezTo>
                  <a:cubicBezTo>
                    <a:pt x="3336" y="4270"/>
                    <a:pt x="4270" y="3302"/>
                    <a:pt x="4270" y="2135"/>
                  </a:cubicBezTo>
                  <a:cubicBezTo>
                    <a:pt x="4270" y="934"/>
                    <a:pt x="3336" y="0"/>
                    <a:pt x="2135" y="0"/>
                  </a:cubicBezTo>
                  <a:close/>
                </a:path>
              </a:pathLst>
            </a:custGeom>
            <a:solidFill>
              <a:srgbClr val="B6BA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106"/>
            <p:cNvSpPr/>
            <p:nvPr/>
          </p:nvSpPr>
          <p:spPr>
            <a:xfrm>
              <a:off x="7980175" y="3096250"/>
              <a:ext cx="87600" cy="88400"/>
            </a:xfrm>
            <a:custGeom>
              <a:rect b="b" l="l" r="r" t="t"/>
              <a:pathLst>
                <a:path extrusionOk="0" h="3536" w="3504">
                  <a:moveTo>
                    <a:pt x="1735" y="0"/>
                  </a:moveTo>
                  <a:cubicBezTo>
                    <a:pt x="768" y="0"/>
                    <a:pt x="1" y="801"/>
                    <a:pt x="1" y="1768"/>
                  </a:cubicBezTo>
                  <a:cubicBezTo>
                    <a:pt x="1" y="2735"/>
                    <a:pt x="768" y="3536"/>
                    <a:pt x="1735" y="3536"/>
                  </a:cubicBezTo>
                  <a:cubicBezTo>
                    <a:pt x="2703" y="3536"/>
                    <a:pt x="3503" y="2735"/>
                    <a:pt x="3503" y="1768"/>
                  </a:cubicBezTo>
                  <a:cubicBezTo>
                    <a:pt x="3503" y="801"/>
                    <a:pt x="2703" y="0"/>
                    <a:pt x="1735" y="0"/>
                  </a:cubicBezTo>
                  <a:close/>
                </a:path>
              </a:pathLst>
            </a:custGeom>
            <a:solidFill>
              <a:srgbClr val="D0D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106"/>
            <p:cNvSpPr/>
            <p:nvPr/>
          </p:nvSpPr>
          <p:spPr>
            <a:xfrm>
              <a:off x="7980175" y="3139600"/>
              <a:ext cx="87600" cy="45050"/>
            </a:xfrm>
            <a:custGeom>
              <a:rect b="b" l="l" r="r" t="t"/>
              <a:pathLst>
                <a:path extrusionOk="0" h="1802" w="3504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1" y="1001"/>
                    <a:pt x="768" y="1802"/>
                    <a:pt x="1735" y="1802"/>
                  </a:cubicBezTo>
                  <a:cubicBezTo>
                    <a:pt x="2703" y="1802"/>
                    <a:pt x="3503" y="1001"/>
                    <a:pt x="3503" y="34"/>
                  </a:cubicBezTo>
                  <a:cubicBezTo>
                    <a:pt x="3503" y="34"/>
                    <a:pt x="3503" y="34"/>
                    <a:pt x="3503" y="1"/>
                  </a:cubicBezTo>
                  <a:cubicBezTo>
                    <a:pt x="3503" y="968"/>
                    <a:pt x="2703" y="1735"/>
                    <a:pt x="1735" y="1735"/>
                  </a:cubicBezTo>
                  <a:cubicBezTo>
                    <a:pt x="768" y="1735"/>
                    <a:pt x="1" y="968"/>
                    <a:pt x="1" y="1"/>
                  </a:cubicBezTo>
                  <a:close/>
                </a:path>
              </a:pathLst>
            </a:custGeom>
            <a:solidFill>
              <a:srgbClr val="E0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106"/>
            <p:cNvSpPr/>
            <p:nvPr/>
          </p:nvSpPr>
          <p:spPr>
            <a:xfrm>
              <a:off x="7631600" y="2647575"/>
              <a:ext cx="102600" cy="30900"/>
            </a:xfrm>
            <a:custGeom>
              <a:rect b="b" l="l" r="r" t="t"/>
              <a:pathLst>
                <a:path extrusionOk="0" h="1236" w="4104">
                  <a:moveTo>
                    <a:pt x="634" y="1"/>
                  </a:moveTo>
                  <a:cubicBezTo>
                    <a:pt x="301" y="1"/>
                    <a:pt x="0" y="268"/>
                    <a:pt x="0" y="601"/>
                  </a:cubicBezTo>
                  <a:cubicBezTo>
                    <a:pt x="0" y="968"/>
                    <a:pt x="301" y="1235"/>
                    <a:pt x="634" y="1235"/>
                  </a:cubicBezTo>
                  <a:lnTo>
                    <a:pt x="3470" y="1235"/>
                  </a:lnTo>
                  <a:cubicBezTo>
                    <a:pt x="3803" y="1235"/>
                    <a:pt x="4103" y="968"/>
                    <a:pt x="4103" y="601"/>
                  </a:cubicBezTo>
                  <a:cubicBezTo>
                    <a:pt x="4103" y="268"/>
                    <a:pt x="3803" y="1"/>
                    <a:pt x="3470" y="1"/>
                  </a:cubicBezTo>
                  <a:close/>
                </a:path>
              </a:pathLst>
            </a:custGeom>
            <a:solidFill>
              <a:srgbClr val="FF3E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106"/>
            <p:cNvSpPr/>
            <p:nvPr/>
          </p:nvSpPr>
          <p:spPr>
            <a:xfrm>
              <a:off x="7753350" y="2647575"/>
              <a:ext cx="102600" cy="30900"/>
            </a:xfrm>
            <a:custGeom>
              <a:rect b="b" l="l" r="r" t="t"/>
              <a:pathLst>
                <a:path extrusionOk="0" h="1236" w="4104">
                  <a:moveTo>
                    <a:pt x="634" y="1"/>
                  </a:moveTo>
                  <a:cubicBezTo>
                    <a:pt x="301" y="1"/>
                    <a:pt x="1" y="268"/>
                    <a:pt x="1" y="601"/>
                  </a:cubicBezTo>
                  <a:cubicBezTo>
                    <a:pt x="1" y="968"/>
                    <a:pt x="301" y="1235"/>
                    <a:pt x="634" y="1235"/>
                  </a:cubicBezTo>
                  <a:lnTo>
                    <a:pt x="3470" y="1235"/>
                  </a:lnTo>
                  <a:cubicBezTo>
                    <a:pt x="3803" y="1235"/>
                    <a:pt x="4103" y="968"/>
                    <a:pt x="4103" y="601"/>
                  </a:cubicBezTo>
                  <a:cubicBezTo>
                    <a:pt x="4103" y="268"/>
                    <a:pt x="3803" y="1"/>
                    <a:pt x="3470" y="1"/>
                  </a:cubicBezTo>
                  <a:close/>
                </a:path>
              </a:pathLst>
            </a:custGeom>
            <a:solidFill>
              <a:srgbClr val="FF3E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106"/>
            <p:cNvSpPr/>
            <p:nvPr/>
          </p:nvSpPr>
          <p:spPr>
            <a:xfrm>
              <a:off x="7478150" y="2827700"/>
              <a:ext cx="664675" cy="30900"/>
            </a:xfrm>
            <a:custGeom>
              <a:rect b="b" l="l" r="r" t="t"/>
              <a:pathLst>
                <a:path extrusionOk="0" h="1236" w="26587">
                  <a:moveTo>
                    <a:pt x="634" y="1"/>
                  </a:moveTo>
                  <a:cubicBezTo>
                    <a:pt x="301" y="1"/>
                    <a:pt x="1" y="268"/>
                    <a:pt x="1" y="601"/>
                  </a:cubicBezTo>
                  <a:cubicBezTo>
                    <a:pt x="1" y="968"/>
                    <a:pt x="301" y="1235"/>
                    <a:pt x="634" y="1235"/>
                  </a:cubicBezTo>
                  <a:lnTo>
                    <a:pt x="25953" y="1235"/>
                  </a:lnTo>
                  <a:cubicBezTo>
                    <a:pt x="26286" y="1235"/>
                    <a:pt x="26586" y="968"/>
                    <a:pt x="26586" y="601"/>
                  </a:cubicBezTo>
                  <a:cubicBezTo>
                    <a:pt x="26586" y="268"/>
                    <a:pt x="26286" y="1"/>
                    <a:pt x="25953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106"/>
            <p:cNvSpPr/>
            <p:nvPr/>
          </p:nvSpPr>
          <p:spPr>
            <a:xfrm>
              <a:off x="7977675" y="2891100"/>
              <a:ext cx="130125" cy="31700"/>
            </a:xfrm>
            <a:custGeom>
              <a:rect b="b" l="l" r="r" t="t"/>
              <a:pathLst>
                <a:path extrusionOk="0" h="1268" w="5205">
                  <a:moveTo>
                    <a:pt x="634" y="0"/>
                  </a:moveTo>
                  <a:cubicBezTo>
                    <a:pt x="267" y="0"/>
                    <a:pt x="1" y="300"/>
                    <a:pt x="1" y="634"/>
                  </a:cubicBezTo>
                  <a:cubicBezTo>
                    <a:pt x="1" y="1001"/>
                    <a:pt x="267" y="1268"/>
                    <a:pt x="634" y="1268"/>
                  </a:cubicBezTo>
                  <a:lnTo>
                    <a:pt x="4571" y="1268"/>
                  </a:lnTo>
                  <a:cubicBezTo>
                    <a:pt x="4937" y="1268"/>
                    <a:pt x="5204" y="1001"/>
                    <a:pt x="5204" y="634"/>
                  </a:cubicBezTo>
                  <a:cubicBezTo>
                    <a:pt x="5204" y="300"/>
                    <a:pt x="4937" y="0"/>
                    <a:pt x="457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106"/>
            <p:cNvSpPr/>
            <p:nvPr/>
          </p:nvSpPr>
          <p:spPr>
            <a:xfrm>
              <a:off x="7840925" y="2891100"/>
              <a:ext cx="117600" cy="31700"/>
            </a:xfrm>
            <a:custGeom>
              <a:rect b="b" l="l" r="r" t="t"/>
              <a:pathLst>
                <a:path extrusionOk="0" h="1268" w="4704">
                  <a:moveTo>
                    <a:pt x="634" y="0"/>
                  </a:moveTo>
                  <a:cubicBezTo>
                    <a:pt x="300" y="0"/>
                    <a:pt x="0" y="300"/>
                    <a:pt x="0" y="634"/>
                  </a:cubicBezTo>
                  <a:cubicBezTo>
                    <a:pt x="0" y="1001"/>
                    <a:pt x="300" y="1268"/>
                    <a:pt x="634" y="1268"/>
                  </a:cubicBezTo>
                  <a:lnTo>
                    <a:pt x="4070" y="1268"/>
                  </a:lnTo>
                  <a:cubicBezTo>
                    <a:pt x="4437" y="1268"/>
                    <a:pt x="4703" y="1001"/>
                    <a:pt x="4703" y="634"/>
                  </a:cubicBezTo>
                  <a:cubicBezTo>
                    <a:pt x="4703" y="300"/>
                    <a:pt x="4403" y="0"/>
                    <a:pt x="407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106"/>
            <p:cNvSpPr/>
            <p:nvPr/>
          </p:nvSpPr>
          <p:spPr>
            <a:xfrm>
              <a:off x="7735850" y="2445775"/>
              <a:ext cx="619625" cy="520400"/>
            </a:xfrm>
            <a:custGeom>
              <a:rect b="b" l="l" r="r" t="t"/>
              <a:pathLst>
                <a:path extrusionOk="0" h="20816" w="24785">
                  <a:moveTo>
                    <a:pt x="20815" y="0"/>
                  </a:moveTo>
                  <a:lnTo>
                    <a:pt x="0" y="20815"/>
                  </a:lnTo>
                  <a:lnTo>
                    <a:pt x="4303" y="20815"/>
                  </a:lnTo>
                  <a:lnTo>
                    <a:pt x="24584" y="534"/>
                  </a:lnTo>
                  <a:lnTo>
                    <a:pt x="24784" y="0"/>
                  </a:lnTo>
                  <a:close/>
                </a:path>
              </a:pathLst>
            </a:custGeom>
            <a:solidFill>
              <a:srgbClr val="E1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106"/>
            <p:cNvSpPr/>
            <p:nvPr/>
          </p:nvSpPr>
          <p:spPr>
            <a:xfrm>
              <a:off x="7435625" y="1671050"/>
              <a:ext cx="1062450" cy="1653700"/>
            </a:xfrm>
            <a:custGeom>
              <a:rect b="b" l="l" r="r" t="t"/>
              <a:pathLst>
                <a:path extrusionOk="0" h="66148" w="42498">
                  <a:moveTo>
                    <a:pt x="2169" y="1"/>
                  </a:moveTo>
                  <a:cubicBezTo>
                    <a:pt x="968" y="1"/>
                    <a:pt x="0" y="968"/>
                    <a:pt x="0" y="2169"/>
                  </a:cubicBezTo>
                  <a:lnTo>
                    <a:pt x="0" y="63980"/>
                  </a:lnTo>
                  <a:cubicBezTo>
                    <a:pt x="0" y="65181"/>
                    <a:pt x="968" y="66148"/>
                    <a:pt x="2169" y="66148"/>
                  </a:cubicBezTo>
                  <a:lnTo>
                    <a:pt x="40329" y="66148"/>
                  </a:lnTo>
                  <a:cubicBezTo>
                    <a:pt x="41530" y="66148"/>
                    <a:pt x="42497" y="65181"/>
                    <a:pt x="42497" y="63980"/>
                  </a:cubicBezTo>
                  <a:lnTo>
                    <a:pt x="42497" y="2169"/>
                  </a:lnTo>
                  <a:cubicBezTo>
                    <a:pt x="42497" y="968"/>
                    <a:pt x="41530" y="1"/>
                    <a:pt x="40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106"/>
            <p:cNvSpPr/>
            <p:nvPr/>
          </p:nvSpPr>
          <p:spPr>
            <a:xfrm>
              <a:off x="7435625" y="1671050"/>
              <a:ext cx="1062450" cy="150125"/>
            </a:xfrm>
            <a:custGeom>
              <a:rect b="b" l="l" r="r" t="t"/>
              <a:pathLst>
                <a:path extrusionOk="0" h="6005" w="42498">
                  <a:moveTo>
                    <a:pt x="1635" y="1"/>
                  </a:moveTo>
                  <a:cubicBezTo>
                    <a:pt x="734" y="1"/>
                    <a:pt x="0" y="734"/>
                    <a:pt x="0" y="1635"/>
                  </a:cubicBezTo>
                  <a:lnTo>
                    <a:pt x="0" y="6005"/>
                  </a:lnTo>
                  <a:lnTo>
                    <a:pt x="42497" y="6005"/>
                  </a:lnTo>
                  <a:lnTo>
                    <a:pt x="42497" y="1635"/>
                  </a:lnTo>
                  <a:cubicBezTo>
                    <a:pt x="42497" y="734"/>
                    <a:pt x="41764" y="1"/>
                    <a:pt x="408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106"/>
            <p:cNvSpPr/>
            <p:nvPr/>
          </p:nvSpPr>
          <p:spPr>
            <a:xfrm>
              <a:off x="7493175" y="1866200"/>
              <a:ext cx="949850" cy="1409350"/>
            </a:xfrm>
            <a:custGeom>
              <a:rect b="b" l="l" r="r" t="t"/>
              <a:pathLst>
                <a:path extrusionOk="0" h="56374" w="37994">
                  <a:moveTo>
                    <a:pt x="36259" y="56374"/>
                  </a:moveTo>
                  <a:lnTo>
                    <a:pt x="1768" y="56374"/>
                  </a:lnTo>
                  <a:cubicBezTo>
                    <a:pt x="801" y="56374"/>
                    <a:pt x="0" y="55607"/>
                    <a:pt x="0" y="54639"/>
                  </a:cubicBezTo>
                  <a:lnTo>
                    <a:pt x="0" y="1735"/>
                  </a:lnTo>
                  <a:cubicBezTo>
                    <a:pt x="0" y="767"/>
                    <a:pt x="801" y="0"/>
                    <a:pt x="1768" y="0"/>
                  </a:cubicBezTo>
                  <a:lnTo>
                    <a:pt x="36259" y="0"/>
                  </a:lnTo>
                  <a:cubicBezTo>
                    <a:pt x="37227" y="0"/>
                    <a:pt x="37994" y="767"/>
                    <a:pt x="37994" y="1735"/>
                  </a:cubicBezTo>
                  <a:lnTo>
                    <a:pt x="37994" y="54639"/>
                  </a:lnTo>
                  <a:cubicBezTo>
                    <a:pt x="37994" y="55607"/>
                    <a:pt x="37227" y="56374"/>
                    <a:pt x="36259" y="56374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106"/>
            <p:cNvSpPr/>
            <p:nvPr/>
          </p:nvSpPr>
          <p:spPr>
            <a:xfrm>
              <a:off x="7725000" y="1721075"/>
              <a:ext cx="50900" cy="25900"/>
            </a:xfrm>
            <a:custGeom>
              <a:rect b="b" l="l" r="r" t="t"/>
              <a:pathLst>
                <a:path extrusionOk="0" h="1036" w="2036">
                  <a:moveTo>
                    <a:pt x="1001" y="1"/>
                  </a:moveTo>
                  <a:cubicBezTo>
                    <a:pt x="434" y="1"/>
                    <a:pt x="0" y="435"/>
                    <a:pt x="0" y="1002"/>
                  </a:cubicBezTo>
                  <a:lnTo>
                    <a:pt x="0" y="1035"/>
                  </a:lnTo>
                  <a:cubicBezTo>
                    <a:pt x="0" y="468"/>
                    <a:pt x="434" y="1"/>
                    <a:pt x="1001" y="1"/>
                  </a:cubicBezTo>
                  <a:close/>
                  <a:moveTo>
                    <a:pt x="1001" y="1"/>
                  </a:moveTo>
                  <a:cubicBezTo>
                    <a:pt x="1568" y="1"/>
                    <a:pt x="2035" y="468"/>
                    <a:pt x="2035" y="1035"/>
                  </a:cubicBezTo>
                  <a:lnTo>
                    <a:pt x="2035" y="1002"/>
                  </a:lnTo>
                  <a:cubicBezTo>
                    <a:pt x="2035" y="435"/>
                    <a:pt x="1568" y="1"/>
                    <a:pt x="1001" y="1"/>
                  </a:cubicBezTo>
                  <a:close/>
                </a:path>
              </a:pathLst>
            </a:custGeom>
            <a:solidFill>
              <a:srgbClr val="84FA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106"/>
            <p:cNvSpPr/>
            <p:nvPr/>
          </p:nvSpPr>
          <p:spPr>
            <a:xfrm>
              <a:off x="7539025" y="2031300"/>
              <a:ext cx="674675" cy="15875"/>
            </a:xfrm>
            <a:custGeom>
              <a:rect b="b" l="l" r="r" t="t"/>
              <a:pathLst>
                <a:path extrusionOk="0" h="635" w="26987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26686" y="635"/>
                  </a:lnTo>
                  <a:cubicBezTo>
                    <a:pt x="26853" y="635"/>
                    <a:pt x="26987" y="501"/>
                    <a:pt x="26987" y="301"/>
                  </a:cubicBezTo>
                  <a:cubicBezTo>
                    <a:pt x="26987" y="134"/>
                    <a:pt x="26853" y="1"/>
                    <a:pt x="2668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106"/>
            <p:cNvSpPr/>
            <p:nvPr/>
          </p:nvSpPr>
          <p:spPr>
            <a:xfrm>
              <a:off x="8255375" y="2031300"/>
              <a:ext cx="65075" cy="15875"/>
            </a:xfrm>
            <a:custGeom>
              <a:rect b="b" l="l" r="r" t="t"/>
              <a:pathLst>
                <a:path extrusionOk="0" h="635" w="2603">
                  <a:moveTo>
                    <a:pt x="301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5"/>
                    <a:pt x="301" y="635"/>
                  </a:cubicBezTo>
                  <a:lnTo>
                    <a:pt x="2269" y="635"/>
                  </a:lnTo>
                  <a:cubicBezTo>
                    <a:pt x="2436" y="635"/>
                    <a:pt x="2602" y="501"/>
                    <a:pt x="2602" y="301"/>
                  </a:cubicBezTo>
                  <a:cubicBezTo>
                    <a:pt x="2602" y="134"/>
                    <a:pt x="2436" y="1"/>
                    <a:pt x="2269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106"/>
            <p:cNvSpPr/>
            <p:nvPr/>
          </p:nvSpPr>
          <p:spPr>
            <a:xfrm>
              <a:off x="8345450" y="2031300"/>
              <a:ext cx="52550" cy="15875"/>
            </a:xfrm>
            <a:custGeom>
              <a:rect b="b" l="l" r="r" t="t"/>
              <a:pathLst>
                <a:path extrusionOk="0" h="635" w="2102">
                  <a:moveTo>
                    <a:pt x="300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5"/>
                    <a:pt x="300" y="635"/>
                  </a:cubicBezTo>
                  <a:lnTo>
                    <a:pt x="1768" y="635"/>
                  </a:lnTo>
                  <a:cubicBezTo>
                    <a:pt x="1968" y="635"/>
                    <a:pt x="2102" y="501"/>
                    <a:pt x="2102" y="301"/>
                  </a:cubicBezTo>
                  <a:cubicBezTo>
                    <a:pt x="2102" y="134"/>
                    <a:pt x="1968" y="1"/>
                    <a:pt x="1768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106"/>
            <p:cNvSpPr/>
            <p:nvPr/>
          </p:nvSpPr>
          <p:spPr>
            <a:xfrm>
              <a:off x="7539025" y="2105525"/>
              <a:ext cx="386150" cy="15875"/>
            </a:xfrm>
            <a:custGeom>
              <a:rect b="b" l="l" r="r" t="t"/>
              <a:pathLst>
                <a:path extrusionOk="0" h="635" w="15446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15112" y="634"/>
                  </a:lnTo>
                  <a:cubicBezTo>
                    <a:pt x="15312" y="634"/>
                    <a:pt x="15445" y="501"/>
                    <a:pt x="15445" y="334"/>
                  </a:cubicBezTo>
                  <a:cubicBezTo>
                    <a:pt x="15445" y="134"/>
                    <a:pt x="15312" y="1"/>
                    <a:pt x="15112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106"/>
            <p:cNvSpPr/>
            <p:nvPr/>
          </p:nvSpPr>
          <p:spPr>
            <a:xfrm>
              <a:off x="7931800" y="2105525"/>
              <a:ext cx="121800" cy="15875"/>
            </a:xfrm>
            <a:custGeom>
              <a:rect b="b" l="l" r="r" t="t"/>
              <a:pathLst>
                <a:path extrusionOk="0" h="635" w="4872">
                  <a:moveTo>
                    <a:pt x="301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01" y="634"/>
                  </a:cubicBezTo>
                  <a:lnTo>
                    <a:pt x="4571" y="634"/>
                  </a:lnTo>
                  <a:cubicBezTo>
                    <a:pt x="4738" y="634"/>
                    <a:pt x="4871" y="501"/>
                    <a:pt x="4871" y="334"/>
                  </a:cubicBezTo>
                  <a:cubicBezTo>
                    <a:pt x="4871" y="134"/>
                    <a:pt x="4738" y="1"/>
                    <a:pt x="4571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106"/>
            <p:cNvSpPr/>
            <p:nvPr/>
          </p:nvSpPr>
          <p:spPr>
            <a:xfrm>
              <a:off x="7971850" y="2148050"/>
              <a:ext cx="81750" cy="16700"/>
            </a:xfrm>
            <a:custGeom>
              <a:rect b="b" l="l" r="r" t="t"/>
              <a:pathLst>
                <a:path extrusionOk="0" h="668" w="3270">
                  <a:moveTo>
                    <a:pt x="334" y="1"/>
                  </a:moveTo>
                  <a:cubicBezTo>
                    <a:pt x="134" y="1"/>
                    <a:pt x="0" y="168"/>
                    <a:pt x="0" y="334"/>
                  </a:cubicBezTo>
                  <a:cubicBezTo>
                    <a:pt x="0" y="535"/>
                    <a:pt x="134" y="668"/>
                    <a:pt x="334" y="668"/>
                  </a:cubicBezTo>
                  <a:lnTo>
                    <a:pt x="2969" y="668"/>
                  </a:lnTo>
                  <a:cubicBezTo>
                    <a:pt x="3136" y="668"/>
                    <a:pt x="3269" y="501"/>
                    <a:pt x="3269" y="334"/>
                  </a:cubicBezTo>
                  <a:cubicBezTo>
                    <a:pt x="3269" y="168"/>
                    <a:pt x="3136" y="1"/>
                    <a:pt x="2969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106"/>
            <p:cNvSpPr/>
            <p:nvPr/>
          </p:nvSpPr>
          <p:spPr>
            <a:xfrm>
              <a:off x="7931800" y="2148050"/>
              <a:ext cx="24225" cy="16700"/>
            </a:xfrm>
            <a:custGeom>
              <a:rect b="b" l="l" r="r" t="t"/>
              <a:pathLst>
                <a:path extrusionOk="0" h="668" w="969">
                  <a:moveTo>
                    <a:pt x="335" y="1"/>
                  </a:moveTo>
                  <a:cubicBezTo>
                    <a:pt x="168" y="1"/>
                    <a:pt x="1" y="168"/>
                    <a:pt x="1" y="334"/>
                  </a:cubicBezTo>
                  <a:cubicBezTo>
                    <a:pt x="1" y="535"/>
                    <a:pt x="168" y="668"/>
                    <a:pt x="335" y="668"/>
                  </a:cubicBezTo>
                  <a:lnTo>
                    <a:pt x="635" y="668"/>
                  </a:lnTo>
                  <a:cubicBezTo>
                    <a:pt x="802" y="668"/>
                    <a:pt x="968" y="501"/>
                    <a:pt x="968" y="334"/>
                  </a:cubicBezTo>
                  <a:cubicBezTo>
                    <a:pt x="968" y="168"/>
                    <a:pt x="835" y="1"/>
                    <a:pt x="635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106"/>
            <p:cNvSpPr/>
            <p:nvPr/>
          </p:nvSpPr>
          <p:spPr>
            <a:xfrm>
              <a:off x="7835900" y="2148050"/>
              <a:ext cx="73425" cy="16700"/>
            </a:xfrm>
            <a:custGeom>
              <a:rect b="b" l="l" r="r" t="t"/>
              <a:pathLst>
                <a:path extrusionOk="0" h="668" w="2937">
                  <a:moveTo>
                    <a:pt x="301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01" y="668"/>
                  </a:cubicBezTo>
                  <a:lnTo>
                    <a:pt x="2636" y="668"/>
                  </a:lnTo>
                  <a:cubicBezTo>
                    <a:pt x="2803" y="668"/>
                    <a:pt x="2936" y="501"/>
                    <a:pt x="2936" y="334"/>
                  </a:cubicBezTo>
                  <a:cubicBezTo>
                    <a:pt x="2936" y="168"/>
                    <a:pt x="2803" y="1"/>
                    <a:pt x="2636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106"/>
            <p:cNvSpPr/>
            <p:nvPr/>
          </p:nvSpPr>
          <p:spPr>
            <a:xfrm>
              <a:off x="7731675" y="2148050"/>
              <a:ext cx="74250" cy="16700"/>
            </a:xfrm>
            <a:custGeom>
              <a:rect b="b" l="l" r="r" t="t"/>
              <a:pathLst>
                <a:path extrusionOk="0" h="668" w="2970">
                  <a:moveTo>
                    <a:pt x="300" y="1"/>
                  </a:moveTo>
                  <a:cubicBezTo>
                    <a:pt x="134" y="1"/>
                    <a:pt x="0" y="168"/>
                    <a:pt x="0" y="334"/>
                  </a:cubicBezTo>
                  <a:cubicBezTo>
                    <a:pt x="0" y="535"/>
                    <a:pt x="134" y="668"/>
                    <a:pt x="300" y="668"/>
                  </a:cubicBezTo>
                  <a:lnTo>
                    <a:pt x="2635" y="668"/>
                  </a:lnTo>
                  <a:cubicBezTo>
                    <a:pt x="2802" y="668"/>
                    <a:pt x="2969" y="501"/>
                    <a:pt x="2936" y="334"/>
                  </a:cubicBezTo>
                  <a:cubicBezTo>
                    <a:pt x="2936" y="168"/>
                    <a:pt x="2802" y="1"/>
                    <a:pt x="2635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106"/>
            <p:cNvSpPr/>
            <p:nvPr/>
          </p:nvSpPr>
          <p:spPr>
            <a:xfrm>
              <a:off x="7627425" y="2148050"/>
              <a:ext cx="74250" cy="16700"/>
            </a:xfrm>
            <a:custGeom>
              <a:rect b="b" l="l" r="r" t="t"/>
              <a:pathLst>
                <a:path extrusionOk="0" h="668" w="2970">
                  <a:moveTo>
                    <a:pt x="301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01" y="668"/>
                  </a:cubicBezTo>
                  <a:lnTo>
                    <a:pt x="2636" y="668"/>
                  </a:lnTo>
                  <a:cubicBezTo>
                    <a:pt x="2803" y="668"/>
                    <a:pt x="2969" y="501"/>
                    <a:pt x="2969" y="334"/>
                  </a:cubicBezTo>
                  <a:cubicBezTo>
                    <a:pt x="2969" y="168"/>
                    <a:pt x="2803" y="1"/>
                    <a:pt x="2636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106"/>
            <p:cNvSpPr/>
            <p:nvPr/>
          </p:nvSpPr>
          <p:spPr>
            <a:xfrm>
              <a:off x="7627425" y="2200600"/>
              <a:ext cx="626300" cy="15875"/>
            </a:xfrm>
            <a:custGeom>
              <a:rect b="b" l="l" r="r" t="t"/>
              <a:pathLst>
                <a:path extrusionOk="0" h="635" w="25052">
                  <a:moveTo>
                    <a:pt x="301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34"/>
                    <a:pt x="301" y="634"/>
                  </a:cubicBezTo>
                  <a:lnTo>
                    <a:pt x="24718" y="634"/>
                  </a:lnTo>
                  <a:cubicBezTo>
                    <a:pt x="24885" y="634"/>
                    <a:pt x="25052" y="501"/>
                    <a:pt x="25018" y="334"/>
                  </a:cubicBezTo>
                  <a:cubicBezTo>
                    <a:pt x="25018" y="134"/>
                    <a:pt x="24885" y="0"/>
                    <a:pt x="24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106"/>
            <p:cNvSpPr/>
            <p:nvPr/>
          </p:nvSpPr>
          <p:spPr>
            <a:xfrm>
              <a:off x="7539025" y="2148050"/>
              <a:ext cx="37550" cy="16700"/>
            </a:xfrm>
            <a:custGeom>
              <a:rect b="b" l="l" r="r" t="t"/>
              <a:pathLst>
                <a:path extrusionOk="0" h="668" w="1502">
                  <a:moveTo>
                    <a:pt x="334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34" y="668"/>
                  </a:cubicBezTo>
                  <a:lnTo>
                    <a:pt x="1168" y="668"/>
                  </a:lnTo>
                  <a:cubicBezTo>
                    <a:pt x="1335" y="668"/>
                    <a:pt x="1502" y="501"/>
                    <a:pt x="1468" y="334"/>
                  </a:cubicBezTo>
                  <a:cubicBezTo>
                    <a:pt x="1468" y="168"/>
                    <a:pt x="1335" y="1"/>
                    <a:pt x="1168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106"/>
            <p:cNvSpPr/>
            <p:nvPr/>
          </p:nvSpPr>
          <p:spPr>
            <a:xfrm>
              <a:off x="7539025" y="2200600"/>
              <a:ext cx="37550" cy="15875"/>
            </a:xfrm>
            <a:custGeom>
              <a:rect b="b" l="l" r="r" t="t"/>
              <a:pathLst>
                <a:path extrusionOk="0" h="635" w="1502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1168" y="634"/>
                  </a:lnTo>
                  <a:cubicBezTo>
                    <a:pt x="1335" y="634"/>
                    <a:pt x="1502" y="501"/>
                    <a:pt x="1468" y="334"/>
                  </a:cubicBezTo>
                  <a:cubicBezTo>
                    <a:pt x="1468" y="134"/>
                    <a:pt x="1335" y="0"/>
                    <a:pt x="11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106"/>
            <p:cNvSpPr/>
            <p:nvPr/>
          </p:nvSpPr>
          <p:spPr>
            <a:xfrm>
              <a:off x="7539025" y="2252300"/>
              <a:ext cx="37550" cy="16700"/>
            </a:xfrm>
            <a:custGeom>
              <a:rect b="b" l="l" r="r" t="t"/>
              <a:pathLst>
                <a:path extrusionOk="0" h="668" w="1502">
                  <a:moveTo>
                    <a:pt x="334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168" y="668"/>
                  </a:lnTo>
                  <a:cubicBezTo>
                    <a:pt x="1335" y="668"/>
                    <a:pt x="1502" y="501"/>
                    <a:pt x="1468" y="334"/>
                  </a:cubicBezTo>
                  <a:cubicBezTo>
                    <a:pt x="1468" y="167"/>
                    <a:pt x="1335" y="1"/>
                    <a:pt x="1168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106"/>
            <p:cNvSpPr/>
            <p:nvPr/>
          </p:nvSpPr>
          <p:spPr>
            <a:xfrm>
              <a:off x="7539025" y="2304850"/>
              <a:ext cx="37550" cy="15850"/>
            </a:xfrm>
            <a:custGeom>
              <a:rect b="b" l="l" r="r" t="t"/>
              <a:pathLst>
                <a:path extrusionOk="0" h="634" w="1502">
                  <a:moveTo>
                    <a:pt x="334" y="0"/>
                  </a:moveTo>
                  <a:cubicBezTo>
                    <a:pt x="134" y="0"/>
                    <a:pt x="1" y="133"/>
                    <a:pt x="1" y="300"/>
                  </a:cubicBezTo>
                  <a:cubicBezTo>
                    <a:pt x="1" y="500"/>
                    <a:pt x="134" y="634"/>
                    <a:pt x="334" y="634"/>
                  </a:cubicBezTo>
                  <a:lnTo>
                    <a:pt x="1168" y="634"/>
                  </a:lnTo>
                  <a:cubicBezTo>
                    <a:pt x="1335" y="634"/>
                    <a:pt x="1502" y="500"/>
                    <a:pt x="1468" y="300"/>
                  </a:cubicBezTo>
                  <a:cubicBezTo>
                    <a:pt x="1468" y="133"/>
                    <a:pt x="1335" y="0"/>
                    <a:pt x="11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106"/>
            <p:cNvSpPr/>
            <p:nvPr/>
          </p:nvSpPr>
          <p:spPr>
            <a:xfrm>
              <a:off x="8292075" y="2200600"/>
              <a:ext cx="91750" cy="15875"/>
            </a:xfrm>
            <a:custGeom>
              <a:rect b="b" l="l" r="r" t="t"/>
              <a:pathLst>
                <a:path extrusionOk="0" h="635" w="3670">
                  <a:moveTo>
                    <a:pt x="300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1"/>
                    <a:pt x="134" y="634"/>
                    <a:pt x="300" y="634"/>
                  </a:cubicBezTo>
                  <a:lnTo>
                    <a:pt x="3336" y="634"/>
                  </a:lnTo>
                  <a:cubicBezTo>
                    <a:pt x="3503" y="634"/>
                    <a:pt x="3670" y="501"/>
                    <a:pt x="3670" y="334"/>
                  </a:cubicBezTo>
                  <a:cubicBezTo>
                    <a:pt x="3670" y="134"/>
                    <a:pt x="3536" y="0"/>
                    <a:pt x="3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106"/>
            <p:cNvSpPr/>
            <p:nvPr/>
          </p:nvSpPr>
          <p:spPr>
            <a:xfrm>
              <a:off x="7624925" y="2252300"/>
              <a:ext cx="264375" cy="16700"/>
            </a:xfrm>
            <a:custGeom>
              <a:rect b="b" l="l" r="r" t="t"/>
              <a:pathLst>
                <a:path extrusionOk="0" h="668" w="10575">
                  <a:moveTo>
                    <a:pt x="334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0275" y="668"/>
                  </a:lnTo>
                  <a:cubicBezTo>
                    <a:pt x="10441" y="668"/>
                    <a:pt x="10575" y="501"/>
                    <a:pt x="10575" y="334"/>
                  </a:cubicBezTo>
                  <a:cubicBezTo>
                    <a:pt x="10575" y="167"/>
                    <a:pt x="10441" y="1"/>
                    <a:pt x="10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106"/>
            <p:cNvSpPr/>
            <p:nvPr/>
          </p:nvSpPr>
          <p:spPr>
            <a:xfrm>
              <a:off x="7971850" y="2412425"/>
              <a:ext cx="299400" cy="16700"/>
            </a:xfrm>
            <a:custGeom>
              <a:rect b="b" l="l" r="r" t="t"/>
              <a:pathLst>
                <a:path extrusionOk="0" h="668" w="11976">
                  <a:moveTo>
                    <a:pt x="300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0"/>
                    <a:pt x="134" y="667"/>
                    <a:pt x="300" y="667"/>
                  </a:cubicBezTo>
                  <a:lnTo>
                    <a:pt x="11642" y="667"/>
                  </a:lnTo>
                  <a:cubicBezTo>
                    <a:pt x="11842" y="667"/>
                    <a:pt x="11975" y="500"/>
                    <a:pt x="11975" y="334"/>
                  </a:cubicBezTo>
                  <a:cubicBezTo>
                    <a:pt x="11975" y="134"/>
                    <a:pt x="11842" y="0"/>
                    <a:pt x="116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106"/>
            <p:cNvSpPr/>
            <p:nvPr/>
          </p:nvSpPr>
          <p:spPr>
            <a:xfrm>
              <a:off x="8049400" y="2359050"/>
              <a:ext cx="221850" cy="16700"/>
            </a:xfrm>
            <a:custGeom>
              <a:rect b="b" l="l" r="r" t="t"/>
              <a:pathLst>
                <a:path extrusionOk="0" h="668" w="8874">
                  <a:moveTo>
                    <a:pt x="334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1"/>
                    <a:pt x="134" y="667"/>
                    <a:pt x="334" y="667"/>
                  </a:cubicBezTo>
                  <a:lnTo>
                    <a:pt x="8540" y="667"/>
                  </a:lnTo>
                  <a:cubicBezTo>
                    <a:pt x="8740" y="667"/>
                    <a:pt x="8873" y="501"/>
                    <a:pt x="8873" y="334"/>
                  </a:cubicBezTo>
                  <a:cubicBezTo>
                    <a:pt x="8873" y="134"/>
                    <a:pt x="8740" y="0"/>
                    <a:pt x="8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106"/>
            <p:cNvSpPr/>
            <p:nvPr/>
          </p:nvSpPr>
          <p:spPr>
            <a:xfrm>
              <a:off x="8173650" y="2304850"/>
              <a:ext cx="97600" cy="15850"/>
            </a:xfrm>
            <a:custGeom>
              <a:rect b="b" l="l" r="r" t="t"/>
              <a:pathLst>
                <a:path extrusionOk="0" h="634" w="3904">
                  <a:moveTo>
                    <a:pt x="301" y="0"/>
                  </a:moveTo>
                  <a:cubicBezTo>
                    <a:pt x="134" y="0"/>
                    <a:pt x="1" y="133"/>
                    <a:pt x="1" y="300"/>
                  </a:cubicBezTo>
                  <a:cubicBezTo>
                    <a:pt x="1" y="500"/>
                    <a:pt x="134" y="634"/>
                    <a:pt x="301" y="634"/>
                  </a:cubicBezTo>
                  <a:lnTo>
                    <a:pt x="3570" y="634"/>
                  </a:lnTo>
                  <a:cubicBezTo>
                    <a:pt x="3770" y="634"/>
                    <a:pt x="3903" y="500"/>
                    <a:pt x="3903" y="300"/>
                  </a:cubicBezTo>
                  <a:cubicBezTo>
                    <a:pt x="3903" y="133"/>
                    <a:pt x="3770" y="0"/>
                    <a:pt x="3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106"/>
            <p:cNvSpPr/>
            <p:nvPr/>
          </p:nvSpPr>
          <p:spPr>
            <a:xfrm>
              <a:off x="7539025" y="1958750"/>
              <a:ext cx="312750" cy="15875"/>
            </a:xfrm>
            <a:custGeom>
              <a:rect b="b" l="l" r="r" t="t"/>
              <a:pathLst>
                <a:path extrusionOk="0" h="635" w="12510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12176" y="635"/>
                  </a:lnTo>
                  <a:cubicBezTo>
                    <a:pt x="12376" y="635"/>
                    <a:pt x="12510" y="501"/>
                    <a:pt x="12510" y="334"/>
                  </a:cubicBezTo>
                  <a:cubicBezTo>
                    <a:pt x="12510" y="134"/>
                    <a:pt x="12376" y="1"/>
                    <a:pt x="12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106"/>
            <p:cNvSpPr/>
            <p:nvPr/>
          </p:nvSpPr>
          <p:spPr>
            <a:xfrm>
              <a:off x="7539025" y="2539175"/>
              <a:ext cx="505400" cy="16700"/>
            </a:xfrm>
            <a:custGeom>
              <a:rect b="b" l="l" r="r" t="t"/>
              <a:pathLst>
                <a:path extrusionOk="0" h="668" w="20216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215" y="501"/>
                    <a:pt x="20182" y="334"/>
                  </a:cubicBezTo>
                  <a:cubicBezTo>
                    <a:pt x="20182" y="134"/>
                    <a:pt x="20048" y="0"/>
                    <a:pt x="19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106"/>
            <p:cNvSpPr/>
            <p:nvPr/>
          </p:nvSpPr>
          <p:spPr>
            <a:xfrm>
              <a:off x="7539025" y="2603375"/>
              <a:ext cx="505400" cy="16725"/>
            </a:xfrm>
            <a:custGeom>
              <a:rect b="b" l="l" r="r" t="t"/>
              <a:pathLst>
                <a:path extrusionOk="0" h="669" w="20216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215" y="501"/>
                    <a:pt x="20182" y="334"/>
                  </a:cubicBezTo>
                  <a:cubicBezTo>
                    <a:pt x="20182" y="134"/>
                    <a:pt x="20048" y="1"/>
                    <a:pt x="19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106"/>
            <p:cNvSpPr/>
            <p:nvPr/>
          </p:nvSpPr>
          <p:spPr>
            <a:xfrm>
              <a:off x="7539025" y="2667600"/>
              <a:ext cx="504550" cy="16700"/>
            </a:xfrm>
            <a:custGeom>
              <a:rect b="b" l="l" r="r" t="t"/>
              <a:pathLst>
                <a:path extrusionOk="0" h="668" w="20182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182" y="501"/>
                    <a:pt x="20182" y="334"/>
                  </a:cubicBezTo>
                  <a:cubicBezTo>
                    <a:pt x="20182" y="167"/>
                    <a:pt x="20048" y="0"/>
                    <a:pt x="19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106"/>
            <p:cNvSpPr/>
            <p:nvPr/>
          </p:nvSpPr>
          <p:spPr>
            <a:xfrm>
              <a:off x="7539025" y="3051200"/>
              <a:ext cx="504550" cy="15875"/>
            </a:xfrm>
            <a:custGeom>
              <a:rect b="b" l="l" r="r" t="t"/>
              <a:pathLst>
                <a:path extrusionOk="0" h="635" w="20182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19882" y="635"/>
                  </a:lnTo>
                  <a:cubicBezTo>
                    <a:pt x="20048" y="635"/>
                    <a:pt x="20182" y="501"/>
                    <a:pt x="20182" y="334"/>
                  </a:cubicBezTo>
                  <a:cubicBezTo>
                    <a:pt x="20182" y="134"/>
                    <a:pt x="20048" y="1"/>
                    <a:pt x="19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106"/>
            <p:cNvSpPr/>
            <p:nvPr/>
          </p:nvSpPr>
          <p:spPr>
            <a:xfrm>
              <a:off x="7998525" y="2464950"/>
              <a:ext cx="150125" cy="15875"/>
            </a:xfrm>
            <a:custGeom>
              <a:rect b="b" l="l" r="r" t="t"/>
              <a:pathLst>
                <a:path extrusionOk="0" h="635" w="6005">
                  <a:moveTo>
                    <a:pt x="334" y="1"/>
                  </a:moveTo>
                  <a:cubicBezTo>
                    <a:pt x="167" y="1"/>
                    <a:pt x="1" y="134"/>
                    <a:pt x="1" y="334"/>
                  </a:cubicBezTo>
                  <a:cubicBezTo>
                    <a:pt x="1" y="501"/>
                    <a:pt x="167" y="634"/>
                    <a:pt x="334" y="634"/>
                  </a:cubicBezTo>
                  <a:lnTo>
                    <a:pt x="5671" y="634"/>
                  </a:lnTo>
                  <a:cubicBezTo>
                    <a:pt x="5838" y="634"/>
                    <a:pt x="6005" y="501"/>
                    <a:pt x="6005" y="334"/>
                  </a:cubicBezTo>
                  <a:cubicBezTo>
                    <a:pt x="6005" y="134"/>
                    <a:pt x="5838" y="1"/>
                    <a:pt x="5671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106"/>
            <p:cNvSpPr/>
            <p:nvPr/>
          </p:nvSpPr>
          <p:spPr>
            <a:xfrm>
              <a:off x="8197825" y="2464950"/>
              <a:ext cx="200175" cy="15875"/>
            </a:xfrm>
            <a:custGeom>
              <a:rect b="b" l="l" r="r" t="t"/>
              <a:pathLst>
                <a:path extrusionOk="0" h="635" w="8007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7673" y="634"/>
                  </a:lnTo>
                  <a:cubicBezTo>
                    <a:pt x="7873" y="634"/>
                    <a:pt x="8007" y="501"/>
                    <a:pt x="8007" y="334"/>
                  </a:cubicBezTo>
                  <a:cubicBezTo>
                    <a:pt x="8007" y="134"/>
                    <a:pt x="7873" y="1"/>
                    <a:pt x="7673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106"/>
            <p:cNvSpPr/>
            <p:nvPr/>
          </p:nvSpPr>
          <p:spPr>
            <a:xfrm>
              <a:off x="8197825" y="2539175"/>
              <a:ext cx="200175" cy="16700"/>
            </a:xfrm>
            <a:custGeom>
              <a:rect b="b" l="l" r="r" t="t"/>
              <a:pathLst>
                <a:path extrusionOk="0" h="668" w="8007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7673" y="668"/>
                  </a:lnTo>
                  <a:cubicBezTo>
                    <a:pt x="7873" y="668"/>
                    <a:pt x="8007" y="501"/>
                    <a:pt x="8007" y="334"/>
                  </a:cubicBezTo>
                  <a:cubicBezTo>
                    <a:pt x="8007" y="134"/>
                    <a:pt x="7873" y="0"/>
                    <a:pt x="7673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106"/>
            <p:cNvSpPr/>
            <p:nvPr/>
          </p:nvSpPr>
          <p:spPr>
            <a:xfrm>
              <a:off x="7539025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70" y="501"/>
                    <a:pt x="3070" y="301"/>
                  </a:cubicBezTo>
                  <a:cubicBezTo>
                    <a:pt x="3070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106"/>
            <p:cNvSpPr/>
            <p:nvPr/>
          </p:nvSpPr>
          <p:spPr>
            <a:xfrm>
              <a:off x="7539025" y="3197150"/>
              <a:ext cx="76750" cy="16700"/>
            </a:xfrm>
            <a:custGeom>
              <a:rect b="b" l="l" r="r" t="t"/>
              <a:pathLst>
                <a:path extrusionOk="0" h="668" w="307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01"/>
                    <a:pt x="134" y="667"/>
                    <a:pt x="334" y="667"/>
                  </a:cubicBezTo>
                  <a:lnTo>
                    <a:pt x="2736" y="667"/>
                  </a:lnTo>
                  <a:cubicBezTo>
                    <a:pt x="2903" y="667"/>
                    <a:pt x="3070" y="501"/>
                    <a:pt x="3070" y="334"/>
                  </a:cubicBezTo>
                  <a:cubicBezTo>
                    <a:pt x="3070" y="167"/>
                    <a:pt x="2903" y="0"/>
                    <a:pt x="2736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106"/>
            <p:cNvSpPr/>
            <p:nvPr/>
          </p:nvSpPr>
          <p:spPr>
            <a:xfrm>
              <a:off x="7635775" y="3197150"/>
              <a:ext cx="469525" cy="16700"/>
            </a:xfrm>
            <a:custGeom>
              <a:rect b="b" l="l" r="r" t="t"/>
              <a:pathLst>
                <a:path extrusionOk="0" h="668" w="18781">
                  <a:moveTo>
                    <a:pt x="300" y="0"/>
                  </a:moveTo>
                  <a:cubicBezTo>
                    <a:pt x="134" y="0"/>
                    <a:pt x="0" y="167"/>
                    <a:pt x="0" y="334"/>
                  </a:cubicBezTo>
                  <a:cubicBezTo>
                    <a:pt x="0" y="501"/>
                    <a:pt x="134" y="667"/>
                    <a:pt x="300" y="667"/>
                  </a:cubicBezTo>
                  <a:lnTo>
                    <a:pt x="18447" y="667"/>
                  </a:lnTo>
                  <a:cubicBezTo>
                    <a:pt x="18647" y="667"/>
                    <a:pt x="18780" y="501"/>
                    <a:pt x="18780" y="334"/>
                  </a:cubicBezTo>
                  <a:cubicBezTo>
                    <a:pt x="18780" y="167"/>
                    <a:pt x="18647" y="0"/>
                    <a:pt x="18447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106"/>
            <p:cNvSpPr/>
            <p:nvPr/>
          </p:nvSpPr>
          <p:spPr>
            <a:xfrm>
              <a:off x="7657450" y="3148775"/>
              <a:ext cx="75900" cy="15875"/>
            </a:xfrm>
            <a:custGeom>
              <a:rect b="b" l="l" r="r" t="t"/>
              <a:pathLst>
                <a:path extrusionOk="0" h="635" w="3036">
                  <a:moveTo>
                    <a:pt x="301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1" y="634"/>
                  </a:cubicBezTo>
                  <a:lnTo>
                    <a:pt x="2736" y="634"/>
                  </a:lnTo>
                  <a:cubicBezTo>
                    <a:pt x="2903" y="634"/>
                    <a:pt x="3036" y="501"/>
                    <a:pt x="3036" y="301"/>
                  </a:cubicBezTo>
                  <a:cubicBezTo>
                    <a:pt x="3036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106"/>
            <p:cNvSpPr/>
            <p:nvPr/>
          </p:nvSpPr>
          <p:spPr>
            <a:xfrm>
              <a:off x="7775025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68" y="1"/>
                    <a:pt x="1" y="134"/>
                    <a:pt x="1" y="301"/>
                  </a:cubicBezTo>
                  <a:cubicBezTo>
                    <a:pt x="1" y="501"/>
                    <a:pt x="168" y="634"/>
                    <a:pt x="334" y="634"/>
                  </a:cubicBezTo>
                  <a:lnTo>
                    <a:pt x="2736" y="634"/>
                  </a:lnTo>
                  <a:cubicBezTo>
                    <a:pt x="2936" y="634"/>
                    <a:pt x="3070" y="501"/>
                    <a:pt x="3070" y="301"/>
                  </a:cubicBezTo>
                  <a:cubicBezTo>
                    <a:pt x="3070" y="134"/>
                    <a:pt x="2936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106"/>
            <p:cNvSpPr/>
            <p:nvPr/>
          </p:nvSpPr>
          <p:spPr>
            <a:xfrm>
              <a:off x="7893450" y="3148775"/>
              <a:ext cx="75925" cy="15875"/>
            </a:xfrm>
            <a:custGeom>
              <a:rect b="b" l="l" r="r" t="t"/>
              <a:pathLst>
                <a:path extrusionOk="0" h="635" w="3037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36" y="501"/>
                    <a:pt x="3036" y="301"/>
                  </a:cubicBezTo>
                  <a:cubicBezTo>
                    <a:pt x="3036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106"/>
            <p:cNvSpPr/>
            <p:nvPr/>
          </p:nvSpPr>
          <p:spPr>
            <a:xfrm>
              <a:off x="8011875" y="3148775"/>
              <a:ext cx="75900" cy="15875"/>
            </a:xfrm>
            <a:custGeom>
              <a:rect b="b" l="l" r="r" t="t"/>
              <a:pathLst>
                <a:path extrusionOk="0" h="635" w="3036">
                  <a:moveTo>
                    <a:pt x="300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0" y="634"/>
                  </a:cubicBezTo>
                  <a:lnTo>
                    <a:pt x="2702" y="634"/>
                  </a:lnTo>
                  <a:cubicBezTo>
                    <a:pt x="2902" y="634"/>
                    <a:pt x="3036" y="501"/>
                    <a:pt x="3036" y="301"/>
                  </a:cubicBezTo>
                  <a:cubicBezTo>
                    <a:pt x="3036" y="134"/>
                    <a:pt x="2902" y="1"/>
                    <a:pt x="2702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106"/>
            <p:cNvSpPr/>
            <p:nvPr/>
          </p:nvSpPr>
          <p:spPr>
            <a:xfrm>
              <a:off x="8129450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69" y="501"/>
                    <a:pt x="3069" y="301"/>
                  </a:cubicBezTo>
                  <a:cubicBezTo>
                    <a:pt x="3069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106"/>
            <p:cNvSpPr/>
            <p:nvPr/>
          </p:nvSpPr>
          <p:spPr>
            <a:xfrm>
              <a:off x="8247875" y="3148775"/>
              <a:ext cx="51725" cy="15875"/>
            </a:xfrm>
            <a:custGeom>
              <a:rect b="b" l="l" r="r" t="t"/>
              <a:pathLst>
                <a:path extrusionOk="0" h="635" w="2069">
                  <a:moveTo>
                    <a:pt x="301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1" y="634"/>
                  </a:cubicBezTo>
                  <a:lnTo>
                    <a:pt x="1768" y="634"/>
                  </a:lnTo>
                  <a:cubicBezTo>
                    <a:pt x="1935" y="634"/>
                    <a:pt x="2068" y="501"/>
                    <a:pt x="2068" y="301"/>
                  </a:cubicBezTo>
                  <a:cubicBezTo>
                    <a:pt x="2068" y="134"/>
                    <a:pt x="1935" y="1"/>
                    <a:pt x="1768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106"/>
            <p:cNvSpPr/>
            <p:nvPr/>
          </p:nvSpPr>
          <p:spPr>
            <a:xfrm>
              <a:off x="8089425" y="1209875"/>
              <a:ext cx="816450" cy="748075"/>
            </a:xfrm>
            <a:custGeom>
              <a:rect b="b" l="l" r="r" t="t"/>
              <a:pathLst>
                <a:path extrusionOk="0" h="29923" w="32658">
                  <a:moveTo>
                    <a:pt x="1335" y="1"/>
                  </a:moveTo>
                  <a:cubicBezTo>
                    <a:pt x="601" y="1"/>
                    <a:pt x="0" y="601"/>
                    <a:pt x="0" y="1302"/>
                  </a:cubicBezTo>
                  <a:lnTo>
                    <a:pt x="0" y="28621"/>
                  </a:lnTo>
                  <a:cubicBezTo>
                    <a:pt x="0" y="29355"/>
                    <a:pt x="601" y="29922"/>
                    <a:pt x="1335" y="29922"/>
                  </a:cubicBezTo>
                  <a:lnTo>
                    <a:pt x="31356" y="29922"/>
                  </a:lnTo>
                  <a:cubicBezTo>
                    <a:pt x="32090" y="29922"/>
                    <a:pt x="32657" y="29355"/>
                    <a:pt x="32657" y="28621"/>
                  </a:cubicBezTo>
                  <a:lnTo>
                    <a:pt x="32657" y="1302"/>
                  </a:lnTo>
                  <a:cubicBezTo>
                    <a:pt x="32657" y="601"/>
                    <a:pt x="32090" y="1"/>
                    <a:pt x="31356" y="1"/>
                  </a:cubicBezTo>
                  <a:close/>
                </a:path>
              </a:pathLst>
            </a:custGeom>
            <a:solidFill>
              <a:srgbClr val="B8B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106"/>
            <p:cNvSpPr/>
            <p:nvPr/>
          </p:nvSpPr>
          <p:spPr>
            <a:xfrm>
              <a:off x="8134450" y="1359150"/>
              <a:ext cx="729725" cy="561275"/>
            </a:xfrm>
            <a:custGeom>
              <a:rect b="b" l="l" r="r" t="t"/>
              <a:pathLst>
                <a:path extrusionOk="0" h="22451" w="29189">
                  <a:moveTo>
                    <a:pt x="28188" y="22450"/>
                  </a:moveTo>
                  <a:lnTo>
                    <a:pt x="1001" y="22450"/>
                  </a:lnTo>
                  <a:cubicBezTo>
                    <a:pt x="434" y="22450"/>
                    <a:pt x="1" y="22017"/>
                    <a:pt x="1" y="21450"/>
                  </a:cubicBezTo>
                  <a:lnTo>
                    <a:pt x="1" y="1002"/>
                  </a:lnTo>
                  <a:cubicBezTo>
                    <a:pt x="1" y="468"/>
                    <a:pt x="434" y="1"/>
                    <a:pt x="1001" y="1"/>
                  </a:cubicBezTo>
                  <a:lnTo>
                    <a:pt x="28188" y="1"/>
                  </a:lnTo>
                  <a:cubicBezTo>
                    <a:pt x="28755" y="1"/>
                    <a:pt x="29188" y="468"/>
                    <a:pt x="29188" y="1002"/>
                  </a:cubicBezTo>
                  <a:lnTo>
                    <a:pt x="29188" y="21450"/>
                  </a:lnTo>
                  <a:cubicBezTo>
                    <a:pt x="29188" y="22017"/>
                    <a:pt x="28755" y="22450"/>
                    <a:pt x="28188" y="22450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106"/>
            <p:cNvSpPr/>
            <p:nvPr/>
          </p:nvSpPr>
          <p:spPr>
            <a:xfrm>
              <a:off x="8169475" y="1485925"/>
              <a:ext cx="518725" cy="12525"/>
            </a:xfrm>
            <a:custGeom>
              <a:rect b="b" l="l" r="r" t="t"/>
              <a:pathLst>
                <a:path extrusionOk="0" h="501" w="20749"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20482" y="501"/>
                  </a:lnTo>
                  <a:cubicBezTo>
                    <a:pt x="20615" y="501"/>
                    <a:pt x="20749" y="401"/>
                    <a:pt x="20716" y="267"/>
                  </a:cubicBezTo>
                  <a:cubicBezTo>
                    <a:pt x="20716" y="134"/>
                    <a:pt x="20615" y="0"/>
                    <a:pt x="20482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106"/>
            <p:cNvSpPr/>
            <p:nvPr/>
          </p:nvSpPr>
          <p:spPr>
            <a:xfrm>
              <a:off x="8719875" y="1485925"/>
              <a:ext cx="50050" cy="12525"/>
            </a:xfrm>
            <a:custGeom>
              <a:rect b="b" l="l" r="r" t="t"/>
              <a:pathLst>
                <a:path extrusionOk="0" h="501" w="2002">
                  <a:moveTo>
                    <a:pt x="234" y="0"/>
                  </a:moveTo>
                  <a:cubicBezTo>
                    <a:pt x="101" y="0"/>
                    <a:pt x="0" y="134"/>
                    <a:pt x="0" y="267"/>
                  </a:cubicBezTo>
                  <a:cubicBezTo>
                    <a:pt x="0" y="401"/>
                    <a:pt x="101" y="501"/>
                    <a:pt x="234" y="501"/>
                  </a:cubicBezTo>
                  <a:lnTo>
                    <a:pt x="1735" y="501"/>
                  </a:lnTo>
                  <a:cubicBezTo>
                    <a:pt x="1868" y="501"/>
                    <a:pt x="2002" y="401"/>
                    <a:pt x="2002" y="267"/>
                  </a:cubicBezTo>
                  <a:cubicBezTo>
                    <a:pt x="2002" y="134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106"/>
            <p:cNvSpPr/>
            <p:nvPr/>
          </p:nvSpPr>
          <p:spPr>
            <a:xfrm>
              <a:off x="8169475" y="1543450"/>
              <a:ext cx="296900" cy="12550"/>
            </a:xfrm>
            <a:custGeom>
              <a:rect b="b" l="l" r="r" t="t"/>
              <a:pathLst>
                <a:path extrusionOk="0" h="502" w="11876">
                  <a:moveTo>
                    <a:pt x="234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11609" y="501"/>
                  </a:lnTo>
                  <a:cubicBezTo>
                    <a:pt x="11742" y="501"/>
                    <a:pt x="11876" y="401"/>
                    <a:pt x="11876" y="268"/>
                  </a:cubicBezTo>
                  <a:cubicBezTo>
                    <a:pt x="11876" y="134"/>
                    <a:pt x="11742" y="1"/>
                    <a:pt x="11609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106"/>
            <p:cNvSpPr/>
            <p:nvPr/>
          </p:nvSpPr>
          <p:spPr>
            <a:xfrm>
              <a:off x="8470525" y="1543450"/>
              <a:ext cx="94275" cy="12550"/>
            </a:xfrm>
            <a:custGeom>
              <a:rect b="b" l="l" r="r" t="t"/>
              <a:pathLst>
                <a:path extrusionOk="0" h="502" w="3771">
                  <a:moveTo>
                    <a:pt x="268" y="1"/>
                  </a:moveTo>
                  <a:cubicBezTo>
                    <a:pt x="134" y="1"/>
                    <a:pt x="1" y="134"/>
                    <a:pt x="1" y="268"/>
                  </a:cubicBezTo>
                  <a:cubicBezTo>
                    <a:pt x="1" y="401"/>
                    <a:pt x="134" y="501"/>
                    <a:pt x="268" y="501"/>
                  </a:cubicBezTo>
                  <a:lnTo>
                    <a:pt x="3537" y="501"/>
                  </a:lnTo>
                  <a:cubicBezTo>
                    <a:pt x="3670" y="501"/>
                    <a:pt x="3770" y="401"/>
                    <a:pt x="3770" y="268"/>
                  </a:cubicBezTo>
                  <a:cubicBezTo>
                    <a:pt x="3770" y="134"/>
                    <a:pt x="3670" y="1"/>
                    <a:pt x="3537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106"/>
            <p:cNvSpPr/>
            <p:nvPr/>
          </p:nvSpPr>
          <p:spPr>
            <a:xfrm>
              <a:off x="8502225" y="1576825"/>
              <a:ext cx="62575" cy="11700"/>
            </a:xfrm>
            <a:custGeom>
              <a:rect b="b" l="l" r="r" t="t"/>
              <a:pathLst>
                <a:path extrusionOk="0" h="468" w="2503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2269" y="467"/>
                  </a:lnTo>
                  <a:cubicBezTo>
                    <a:pt x="2402" y="467"/>
                    <a:pt x="2502" y="367"/>
                    <a:pt x="2502" y="234"/>
                  </a:cubicBezTo>
                  <a:cubicBezTo>
                    <a:pt x="2502" y="100"/>
                    <a:pt x="2402" y="0"/>
                    <a:pt x="2269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106"/>
            <p:cNvSpPr/>
            <p:nvPr/>
          </p:nvSpPr>
          <p:spPr>
            <a:xfrm>
              <a:off x="8471375" y="1576825"/>
              <a:ext cx="18350" cy="11700"/>
            </a:xfrm>
            <a:custGeom>
              <a:rect b="b" l="l" r="r" t="t"/>
              <a:pathLst>
                <a:path extrusionOk="0" h="468" w="734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467" y="467"/>
                  </a:lnTo>
                  <a:cubicBezTo>
                    <a:pt x="600" y="467"/>
                    <a:pt x="734" y="367"/>
                    <a:pt x="734" y="234"/>
                  </a:cubicBezTo>
                  <a:cubicBezTo>
                    <a:pt x="734" y="100"/>
                    <a:pt x="600" y="0"/>
                    <a:pt x="467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106"/>
            <p:cNvSpPr/>
            <p:nvPr/>
          </p:nvSpPr>
          <p:spPr>
            <a:xfrm>
              <a:off x="8397150" y="1576825"/>
              <a:ext cx="56725" cy="11700"/>
            </a:xfrm>
            <a:custGeom>
              <a:rect b="b" l="l" r="r" t="t"/>
              <a:pathLst>
                <a:path extrusionOk="0" h="468" w="2269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2035" y="467"/>
                  </a:lnTo>
                  <a:cubicBezTo>
                    <a:pt x="2168" y="467"/>
                    <a:pt x="2269" y="367"/>
                    <a:pt x="2269" y="234"/>
                  </a:cubicBezTo>
                  <a:cubicBezTo>
                    <a:pt x="2269" y="100"/>
                    <a:pt x="2168" y="0"/>
                    <a:pt x="2035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106"/>
            <p:cNvSpPr/>
            <p:nvPr/>
          </p:nvSpPr>
          <p:spPr>
            <a:xfrm>
              <a:off x="8317075" y="1576825"/>
              <a:ext cx="56750" cy="11700"/>
            </a:xfrm>
            <a:custGeom>
              <a:rect b="b" l="l" r="r" t="t"/>
              <a:pathLst>
                <a:path extrusionOk="0" h="468" w="227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2036" y="467"/>
                  </a:lnTo>
                  <a:cubicBezTo>
                    <a:pt x="2169" y="467"/>
                    <a:pt x="2269" y="367"/>
                    <a:pt x="2269" y="234"/>
                  </a:cubicBezTo>
                  <a:cubicBezTo>
                    <a:pt x="2269" y="100"/>
                    <a:pt x="2169" y="0"/>
                    <a:pt x="2036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106"/>
            <p:cNvSpPr/>
            <p:nvPr/>
          </p:nvSpPr>
          <p:spPr>
            <a:xfrm>
              <a:off x="8237025" y="1576825"/>
              <a:ext cx="56725" cy="11700"/>
            </a:xfrm>
            <a:custGeom>
              <a:rect b="b" l="l" r="r" t="t"/>
              <a:pathLst>
                <a:path extrusionOk="0" h="468" w="2269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2035" y="467"/>
                  </a:lnTo>
                  <a:cubicBezTo>
                    <a:pt x="2169" y="467"/>
                    <a:pt x="2269" y="367"/>
                    <a:pt x="2269" y="234"/>
                  </a:cubicBezTo>
                  <a:cubicBezTo>
                    <a:pt x="2269" y="100"/>
                    <a:pt x="2169" y="0"/>
                    <a:pt x="2035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106"/>
            <p:cNvSpPr/>
            <p:nvPr/>
          </p:nvSpPr>
          <p:spPr>
            <a:xfrm>
              <a:off x="8237025" y="1616850"/>
              <a:ext cx="481200" cy="11700"/>
            </a:xfrm>
            <a:custGeom>
              <a:rect b="b" l="l" r="r" t="t"/>
              <a:pathLst>
                <a:path extrusionOk="0" h="468" w="19248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19014" y="467"/>
                  </a:lnTo>
                  <a:cubicBezTo>
                    <a:pt x="19148" y="467"/>
                    <a:pt x="19248" y="367"/>
                    <a:pt x="19248" y="234"/>
                  </a:cubicBezTo>
                  <a:cubicBezTo>
                    <a:pt x="19248" y="100"/>
                    <a:pt x="19148" y="0"/>
                    <a:pt x="190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106"/>
            <p:cNvSpPr/>
            <p:nvPr/>
          </p:nvSpPr>
          <p:spPr>
            <a:xfrm>
              <a:off x="8169475" y="1576825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0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106"/>
            <p:cNvSpPr/>
            <p:nvPr/>
          </p:nvSpPr>
          <p:spPr>
            <a:xfrm>
              <a:off x="8169475" y="1616850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0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106"/>
            <p:cNvSpPr/>
            <p:nvPr/>
          </p:nvSpPr>
          <p:spPr>
            <a:xfrm>
              <a:off x="8169475" y="1656875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1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106"/>
            <p:cNvSpPr/>
            <p:nvPr/>
          </p:nvSpPr>
          <p:spPr>
            <a:xfrm>
              <a:off x="8747400" y="1616850"/>
              <a:ext cx="70900" cy="11700"/>
            </a:xfrm>
            <a:custGeom>
              <a:rect b="b" l="l" r="r" t="t"/>
              <a:pathLst>
                <a:path extrusionOk="0" h="468" w="2836">
                  <a:moveTo>
                    <a:pt x="267" y="0"/>
                  </a:moveTo>
                  <a:cubicBezTo>
                    <a:pt x="134" y="0"/>
                    <a:pt x="0" y="100"/>
                    <a:pt x="0" y="234"/>
                  </a:cubicBezTo>
                  <a:cubicBezTo>
                    <a:pt x="0" y="367"/>
                    <a:pt x="134" y="467"/>
                    <a:pt x="267" y="467"/>
                  </a:cubicBezTo>
                  <a:lnTo>
                    <a:pt x="2602" y="467"/>
                  </a:lnTo>
                  <a:cubicBezTo>
                    <a:pt x="2736" y="467"/>
                    <a:pt x="2836" y="367"/>
                    <a:pt x="2836" y="234"/>
                  </a:cubicBezTo>
                  <a:cubicBezTo>
                    <a:pt x="2836" y="100"/>
                    <a:pt x="2736" y="0"/>
                    <a:pt x="2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106"/>
            <p:cNvSpPr/>
            <p:nvPr/>
          </p:nvSpPr>
          <p:spPr>
            <a:xfrm>
              <a:off x="8235350" y="1656875"/>
              <a:ext cx="203525" cy="11700"/>
            </a:xfrm>
            <a:custGeom>
              <a:rect b="b" l="l" r="r" t="t"/>
              <a:pathLst>
                <a:path extrusionOk="0" h="468" w="8141"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7873" y="467"/>
                  </a:lnTo>
                  <a:cubicBezTo>
                    <a:pt x="8007" y="467"/>
                    <a:pt x="8140" y="367"/>
                    <a:pt x="8140" y="234"/>
                  </a:cubicBezTo>
                  <a:cubicBezTo>
                    <a:pt x="8140" y="101"/>
                    <a:pt x="8007" y="0"/>
                    <a:pt x="7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106"/>
            <p:cNvSpPr/>
            <p:nvPr/>
          </p:nvSpPr>
          <p:spPr>
            <a:xfrm>
              <a:off x="8502225" y="1708575"/>
              <a:ext cx="229350" cy="12525"/>
            </a:xfrm>
            <a:custGeom>
              <a:rect b="b" l="l" r="r" t="t"/>
              <a:pathLst>
                <a:path extrusionOk="0" h="501" w="9174">
                  <a:moveTo>
                    <a:pt x="234" y="1"/>
                  </a:moveTo>
                  <a:cubicBezTo>
                    <a:pt x="100" y="1"/>
                    <a:pt x="0" y="134"/>
                    <a:pt x="0" y="267"/>
                  </a:cubicBezTo>
                  <a:cubicBezTo>
                    <a:pt x="0" y="401"/>
                    <a:pt x="100" y="501"/>
                    <a:pt x="234" y="501"/>
                  </a:cubicBezTo>
                  <a:lnTo>
                    <a:pt x="8940" y="501"/>
                  </a:lnTo>
                  <a:cubicBezTo>
                    <a:pt x="9073" y="501"/>
                    <a:pt x="9173" y="401"/>
                    <a:pt x="9173" y="267"/>
                  </a:cubicBezTo>
                  <a:cubicBezTo>
                    <a:pt x="9173" y="134"/>
                    <a:pt x="9073" y="1"/>
                    <a:pt x="8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106"/>
            <p:cNvSpPr/>
            <p:nvPr/>
          </p:nvSpPr>
          <p:spPr>
            <a:xfrm>
              <a:off x="8656500" y="1681050"/>
              <a:ext cx="75075" cy="12550"/>
            </a:xfrm>
            <a:custGeom>
              <a:rect b="b" l="l" r="r" t="t"/>
              <a:pathLst>
                <a:path extrusionOk="0" h="502" w="3003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cubicBezTo>
                    <a:pt x="0" y="401"/>
                    <a:pt x="134" y="501"/>
                    <a:pt x="267" y="501"/>
                  </a:cubicBezTo>
                  <a:lnTo>
                    <a:pt x="2769" y="501"/>
                  </a:lnTo>
                  <a:cubicBezTo>
                    <a:pt x="2902" y="501"/>
                    <a:pt x="3002" y="401"/>
                    <a:pt x="3002" y="268"/>
                  </a:cubicBezTo>
                  <a:cubicBezTo>
                    <a:pt x="3002" y="101"/>
                    <a:pt x="2902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106"/>
            <p:cNvSpPr/>
            <p:nvPr/>
          </p:nvSpPr>
          <p:spPr>
            <a:xfrm>
              <a:off x="8169475" y="1430875"/>
              <a:ext cx="240200" cy="12550"/>
            </a:xfrm>
            <a:custGeom>
              <a:rect b="b" l="l" r="r" t="t"/>
              <a:pathLst>
                <a:path extrusionOk="0" h="502" w="9608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501"/>
                    <a:pt x="234" y="501"/>
                  </a:cubicBezTo>
                  <a:lnTo>
                    <a:pt x="9341" y="501"/>
                  </a:lnTo>
                  <a:cubicBezTo>
                    <a:pt x="9474" y="501"/>
                    <a:pt x="9608" y="368"/>
                    <a:pt x="9608" y="234"/>
                  </a:cubicBezTo>
                  <a:cubicBezTo>
                    <a:pt x="9608" y="101"/>
                    <a:pt x="9474" y="1"/>
                    <a:pt x="93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106"/>
            <p:cNvSpPr/>
            <p:nvPr/>
          </p:nvSpPr>
          <p:spPr>
            <a:xfrm>
              <a:off x="8169475" y="1821150"/>
              <a:ext cx="387800" cy="11700"/>
            </a:xfrm>
            <a:custGeom>
              <a:rect b="b" l="l" r="r" t="t"/>
              <a:pathLst>
                <a:path extrusionOk="0" h="468" w="15512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468"/>
                    <a:pt x="234" y="468"/>
                  </a:cubicBezTo>
                  <a:lnTo>
                    <a:pt x="15278" y="468"/>
                  </a:lnTo>
                  <a:cubicBezTo>
                    <a:pt x="15412" y="468"/>
                    <a:pt x="15512" y="368"/>
                    <a:pt x="15512" y="234"/>
                  </a:cubicBezTo>
                  <a:cubicBezTo>
                    <a:pt x="15512" y="101"/>
                    <a:pt x="15412" y="1"/>
                    <a:pt x="15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106"/>
            <p:cNvSpPr/>
            <p:nvPr/>
          </p:nvSpPr>
          <p:spPr>
            <a:xfrm>
              <a:off x="8522225" y="1749450"/>
              <a:ext cx="115125" cy="11700"/>
            </a:xfrm>
            <a:custGeom>
              <a:rect b="b" l="l" r="r" t="t"/>
              <a:pathLst>
                <a:path extrusionOk="0" h="468" w="4605">
                  <a:moveTo>
                    <a:pt x="268" y="0"/>
                  </a:moveTo>
                  <a:cubicBezTo>
                    <a:pt x="134" y="0"/>
                    <a:pt x="1" y="100"/>
                    <a:pt x="1" y="234"/>
                  </a:cubicBezTo>
                  <a:cubicBezTo>
                    <a:pt x="1" y="367"/>
                    <a:pt x="134" y="467"/>
                    <a:pt x="268" y="467"/>
                  </a:cubicBezTo>
                  <a:lnTo>
                    <a:pt x="4371" y="467"/>
                  </a:lnTo>
                  <a:cubicBezTo>
                    <a:pt x="4504" y="467"/>
                    <a:pt x="4604" y="367"/>
                    <a:pt x="4604" y="234"/>
                  </a:cubicBezTo>
                  <a:cubicBezTo>
                    <a:pt x="4604" y="100"/>
                    <a:pt x="4504" y="0"/>
                    <a:pt x="4371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106"/>
            <p:cNvSpPr/>
            <p:nvPr/>
          </p:nvSpPr>
          <p:spPr>
            <a:xfrm>
              <a:off x="8675675" y="1749450"/>
              <a:ext cx="153475" cy="11700"/>
            </a:xfrm>
            <a:custGeom>
              <a:rect b="b" l="l" r="r" t="t"/>
              <a:pathLst>
                <a:path extrusionOk="0" h="468" w="6139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5905" y="467"/>
                  </a:lnTo>
                  <a:cubicBezTo>
                    <a:pt x="6038" y="467"/>
                    <a:pt x="6138" y="367"/>
                    <a:pt x="6138" y="234"/>
                  </a:cubicBezTo>
                  <a:cubicBezTo>
                    <a:pt x="6138" y="100"/>
                    <a:pt x="6038" y="0"/>
                    <a:pt x="590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106"/>
            <p:cNvSpPr/>
            <p:nvPr/>
          </p:nvSpPr>
          <p:spPr>
            <a:xfrm>
              <a:off x="8675675" y="1806150"/>
              <a:ext cx="153475" cy="12525"/>
            </a:xfrm>
            <a:custGeom>
              <a:rect b="b" l="l" r="r" t="t"/>
              <a:pathLst>
                <a:path extrusionOk="0" h="501" w="6139"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5905" y="501"/>
                  </a:lnTo>
                  <a:cubicBezTo>
                    <a:pt x="6038" y="501"/>
                    <a:pt x="6138" y="401"/>
                    <a:pt x="6138" y="267"/>
                  </a:cubicBezTo>
                  <a:cubicBezTo>
                    <a:pt x="6138" y="134"/>
                    <a:pt x="6038" y="0"/>
                    <a:pt x="590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106"/>
            <p:cNvSpPr/>
            <p:nvPr/>
          </p:nvSpPr>
          <p:spPr>
            <a:xfrm>
              <a:off x="8169475" y="1860350"/>
              <a:ext cx="58400" cy="12525"/>
            </a:xfrm>
            <a:custGeom>
              <a:rect b="b" l="l" r="r" t="t"/>
              <a:pathLst>
                <a:path extrusionOk="0" h="501" w="2336">
                  <a:moveTo>
                    <a:pt x="234" y="1"/>
                  </a:moveTo>
                  <a:cubicBezTo>
                    <a:pt x="101" y="1"/>
                    <a:pt x="1" y="101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2102" y="501"/>
                  </a:lnTo>
                  <a:cubicBezTo>
                    <a:pt x="2236" y="501"/>
                    <a:pt x="2336" y="401"/>
                    <a:pt x="2336" y="267"/>
                  </a:cubicBezTo>
                  <a:cubicBezTo>
                    <a:pt x="2336" y="101"/>
                    <a:pt x="2236" y="1"/>
                    <a:pt x="2102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106"/>
            <p:cNvSpPr/>
            <p:nvPr/>
          </p:nvSpPr>
          <p:spPr>
            <a:xfrm>
              <a:off x="8242875" y="1860350"/>
              <a:ext cx="361100" cy="12525"/>
            </a:xfrm>
            <a:custGeom>
              <a:rect b="b" l="l" r="r" t="t"/>
              <a:pathLst>
                <a:path extrusionOk="0" h="501" w="14444">
                  <a:moveTo>
                    <a:pt x="267" y="1"/>
                  </a:moveTo>
                  <a:cubicBezTo>
                    <a:pt x="134" y="1"/>
                    <a:pt x="0" y="101"/>
                    <a:pt x="0" y="267"/>
                  </a:cubicBezTo>
                  <a:cubicBezTo>
                    <a:pt x="0" y="401"/>
                    <a:pt x="134" y="501"/>
                    <a:pt x="267" y="501"/>
                  </a:cubicBezTo>
                  <a:lnTo>
                    <a:pt x="14210" y="501"/>
                  </a:lnTo>
                  <a:cubicBezTo>
                    <a:pt x="14344" y="501"/>
                    <a:pt x="14444" y="401"/>
                    <a:pt x="14444" y="267"/>
                  </a:cubicBezTo>
                  <a:cubicBezTo>
                    <a:pt x="14444" y="101"/>
                    <a:pt x="14344" y="1"/>
                    <a:pt x="14210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5" name="Google Shape;2005;p106"/>
          <p:cNvSpPr txBox="1"/>
          <p:nvPr>
            <p:ph type="ctrTitle"/>
          </p:nvPr>
        </p:nvSpPr>
        <p:spPr>
          <a:xfrm>
            <a:off x="1887750" y="611725"/>
            <a:ext cx="53685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06" name="Google Shape;2006;p106"/>
          <p:cNvSpPr txBox="1"/>
          <p:nvPr>
            <p:ph idx="1" type="subTitle"/>
          </p:nvPr>
        </p:nvSpPr>
        <p:spPr>
          <a:xfrm>
            <a:off x="3044675" y="2305050"/>
            <a:ext cx="30549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07" name="Google Shape;2007;p106"/>
          <p:cNvSpPr txBox="1"/>
          <p:nvPr/>
        </p:nvSpPr>
        <p:spPr>
          <a:xfrm>
            <a:off x="2228550" y="4151400"/>
            <a:ext cx="46869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CREDITS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This presentation template was created by</a:t>
            </a: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p107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2010" name="Google Shape;2010;p10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10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10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10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10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5" name="Google Shape;2015;p107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2016" name="Google Shape;2016;p10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10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10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10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10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1" name="Google Shape;2021;p107"/>
          <p:cNvGrpSpPr/>
          <p:nvPr/>
        </p:nvGrpSpPr>
        <p:grpSpPr>
          <a:xfrm flipH="1">
            <a:off x="8121500" y="4569896"/>
            <a:ext cx="1022509" cy="572747"/>
            <a:chOff x="-77" y="3784091"/>
            <a:chExt cx="2423582" cy="1357541"/>
          </a:xfrm>
        </p:grpSpPr>
        <p:sp>
          <p:nvSpPr>
            <p:cNvPr id="2022" name="Google Shape;2022;p10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10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10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10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10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7" name="Google Shape;2027;p107"/>
          <p:cNvGrpSpPr/>
          <p:nvPr/>
        </p:nvGrpSpPr>
        <p:grpSpPr>
          <a:xfrm flipH="1" rot="10800000">
            <a:off x="0" y="846"/>
            <a:ext cx="1022509" cy="572747"/>
            <a:chOff x="-77" y="3784091"/>
            <a:chExt cx="2423582" cy="1357541"/>
          </a:xfrm>
        </p:grpSpPr>
        <p:sp>
          <p:nvSpPr>
            <p:cNvPr id="2028" name="Google Shape;2028;p10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10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10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10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10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spTree>
      <p:nvGrpSpPr>
        <p:cNvPr id="2033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4" name="Google Shape;2034;p108"/>
          <p:cNvGrpSpPr/>
          <p:nvPr/>
        </p:nvGrpSpPr>
        <p:grpSpPr>
          <a:xfrm flipH="1" rot="5400000">
            <a:off x="-533027" y="3252941"/>
            <a:ext cx="2423582" cy="1357541"/>
            <a:chOff x="-77" y="3784091"/>
            <a:chExt cx="2423582" cy="1357541"/>
          </a:xfrm>
        </p:grpSpPr>
        <p:sp>
          <p:nvSpPr>
            <p:cNvPr id="2035" name="Google Shape;2035;p10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10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10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10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10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0" name="Google Shape;2040;p108"/>
          <p:cNvGrpSpPr/>
          <p:nvPr/>
        </p:nvGrpSpPr>
        <p:grpSpPr>
          <a:xfrm flipH="1" rot="-5400000">
            <a:off x="7253448" y="533016"/>
            <a:ext cx="2423582" cy="1357541"/>
            <a:chOff x="-77" y="3784091"/>
            <a:chExt cx="2423582" cy="1357541"/>
          </a:xfrm>
        </p:grpSpPr>
        <p:sp>
          <p:nvSpPr>
            <p:cNvPr id="2041" name="Google Shape;2041;p10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10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10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10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10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110"/>
          <p:cNvSpPr txBox="1"/>
          <p:nvPr>
            <p:ph type="ctrTitle"/>
          </p:nvPr>
        </p:nvSpPr>
        <p:spPr>
          <a:xfrm>
            <a:off x="720000" y="903413"/>
            <a:ext cx="4079700" cy="26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51" name="Google Shape;2051;p110"/>
          <p:cNvSpPr txBox="1"/>
          <p:nvPr>
            <p:ph idx="1" type="subTitle"/>
          </p:nvPr>
        </p:nvSpPr>
        <p:spPr>
          <a:xfrm>
            <a:off x="720000" y="3500588"/>
            <a:ext cx="23505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111"/>
          <p:cNvSpPr txBox="1"/>
          <p:nvPr>
            <p:ph type="title"/>
          </p:nvPr>
        </p:nvSpPr>
        <p:spPr>
          <a:xfrm>
            <a:off x="3216900" y="1653325"/>
            <a:ext cx="1599000" cy="12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7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54" name="Google Shape;2054;p111"/>
          <p:cNvSpPr txBox="1"/>
          <p:nvPr>
            <p:ph idx="2" type="title"/>
          </p:nvPr>
        </p:nvSpPr>
        <p:spPr>
          <a:xfrm>
            <a:off x="3216900" y="2879675"/>
            <a:ext cx="26220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2055" name="Google Shape;2055;p111"/>
          <p:cNvGrpSpPr/>
          <p:nvPr/>
        </p:nvGrpSpPr>
        <p:grpSpPr>
          <a:xfrm>
            <a:off x="2598300" y="1013625"/>
            <a:ext cx="95400" cy="3116250"/>
            <a:chOff x="4524300" y="1013625"/>
            <a:chExt cx="95400" cy="3116250"/>
          </a:xfrm>
        </p:grpSpPr>
        <p:sp>
          <p:nvSpPr>
            <p:cNvPr id="2056" name="Google Shape;2056;p111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111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111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111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111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111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62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11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64" name="Google Shape;2064;p112"/>
          <p:cNvSpPr txBox="1"/>
          <p:nvPr>
            <p:ph idx="1" type="body"/>
          </p:nvPr>
        </p:nvSpPr>
        <p:spPr>
          <a:xfrm>
            <a:off x="720000" y="1104850"/>
            <a:ext cx="7890600" cy="31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 sz="1200"/>
            </a:lvl9pPr>
          </a:lstStyle>
          <a:p/>
        </p:txBody>
      </p:sp>
      <p:grpSp>
        <p:nvGrpSpPr>
          <p:cNvPr id="2065" name="Google Shape;2065;p112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2066" name="Google Shape;2066;p11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11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11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11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11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1" name="Google Shape;2071;p112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2072" name="Google Shape;2072;p11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11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11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11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11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77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113"/>
          <p:cNvSpPr txBox="1"/>
          <p:nvPr>
            <p:ph type="title"/>
          </p:nvPr>
        </p:nvSpPr>
        <p:spPr>
          <a:xfrm>
            <a:off x="5162060" y="2286734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79" name="Google Shape;2079;p113"/>
          <p:cNvSpPr txBox="1"/>
          <p:nvPr>
            <p:ph idx="1" type="body"/>
          </p:nvPr>
        </p:nvSpPr>
        <p:spPr>
          <a:xfrm>
            <a:off x="5162065" y="2821334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0" name="Google Shape;2080;p113"/>
          <p:cNvSpPr txBox="1"/>
          <p:nvPr>
            <p:ph idx="2" type="body"/>
          </p:nvPr>
        </p:nvSpPr>
        <p:spPr>
          <a:xfrm>
            <a:off x="1836640" y="2821334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1" name="Google Shape;2081;p113"/>
          <p:cNvSpPr txBox="1"/>
          <p:nvPr>
            <p:ph idx="3" type="title"/>
          </p:nvPr>
        </p:nvSpPr>
        <p:spPr>
          <a:xfrm>
            <a:off x="1836635" y="2286734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82" name="Google Shape;2082;p113"/>
          <p:cNvSpPr txBox="1"/>
          <p:nvPr>
            <p:ph idx="4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083" name="Google Shape;2083;p113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2084" name="Google Shape;2084;p11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11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11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11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11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9" name="Google Shape;2089;p113"/>
          <p:cNvGrpSpPr/>
          <p:nvPr/>
        </p:nvGrpSpPr>
        <p:grpSpPr>
          <a:xfrm flipH="1">
            <a:off x="8121500" y="4569046"/>
            <a:ext cx="1022509" cy="572747"/>
            <a:chOff x="-77" y="3784091"/>
            <a:chExt cx="2423582" cy="1357541"/>
          </a:xfrm>
        </p:grpSpPr>
        <p:sp>
          <p:nvSpPr>
            <p:cNvPr id="2090" name="Google Shape;2090;p11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11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11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11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11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5" name="Google Shape;2095;p113"/>
          <p:cNvGrpSpPr/>
          <p:nvPr/>
        </p:nvGrpSpPr>
        <p:grpSpPr>
          <a:xfrm>
            <a:off x="4524300" y="1242225"/>
            <a:ext cx="95400" cy="3116250"/>
            <a:chOff x="4524300" y="1013625"/>
            <a:chExt cx="95400" cy="3116250"/>
          </a:xfrm>
        </p:grpSpPr>
        <p:sp>
          <p:nvSpPr>
            <p:cNvPr id="2096" name="Google Shape;2096;p113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113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113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113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113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113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02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11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104" name="Google Shape;2104;p114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2105" name="Google Shape;2105;p11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11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11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11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11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0" name="Google Shape;2110;p114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2111" name="Google Shape;2111;p11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11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11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11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11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16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115"/>
          <p:cNvSpPr txBox="1"/>
          <p:nvPr>
            <p:ph type="title"/>
          </p:nvPr>
        </p:nvSpPr>
        <p:spPr>
          <a:xfrm>
            <a:off x="4939700" y="1288261"/>
            <a:ext cx="1905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18" name="Google Shape;2118;p115"/>
          <p:cNvSpPr txBox="1"/>
          <p:nvPr>
            <p:ph idx="1" type="body"/>
          </p:nvPr>
        </p:nvSpPr>
        <p:spPr>
          <a:xfrm>
            <a:off x="4939700" y="2182538"/>
            <a:ext cx="1905300" cy="18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119" name="Google Shape;2119;p115"/>
          <p:cNvGrpSpPr/>
          <p:nvPr/>
        </p:nvGrpSpPr>
        <p:grpSpPr>
          <a:xfrm>
            <a:off x="4524300" y="1013625"/>
            <a:ext cx="95400" cy="3116250"/>
            <a:chOff x="4524300" y="1013625"/>
            <a:chExt cx="95400" cy="3116250"/>
          </a:xfrm>
        </p:grpSpPr>
        <p:sp>
          <p:nvSpPr>
            <p:cNvPr id="2120" name="Google Shape;2120;p115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115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115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115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115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115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p116"/>
          <p:cNvSpPr txBox="1"/>
          <p:nvPr>
            <p:ph type="title"/>
          </p:nvPr>
        </p:nvSpPr>
        <p:spPr>
          <a:xfrm>
            <a:off x="2235000" y="1340850"/>
            <a:ext cx="4674000" cy="24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128" name="Google Shape;2128;p116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2129" name="Google Shape;2129;p11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11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11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11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11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4" name="Google Shape;2134;p116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2135" name="Google Shape;2135;p11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11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11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11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11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40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117"/>
          <p:cNvSpPr txBox="1"/>
          <p:nvPr>
            <p:ph type="title"/>
          </p:nvPr>
        </p:nvSpPr>
        <p:spPr>
          <a:xfrm>
            <a:off x="1052800" y="1689450"/>
            <a:ext cx="2617200" cy="8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42" name="Google Shape;2142;p117"/>
          <p:cNvSpPr txBox="1"/>
          <p:nvPr>
            <p:ph idx="1" type="subTitle"/>
          </p:nvPr>
        </p:nvSpPr>
        <p:spPr>
          <a:xfrm>
            <a:off x="1638300" y="2658650"/>
            <a:ext cx="20316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43" name="Google Shape;2143;p117"/>
          <p:cNvSpPr txBox="1"/>
          <p:nvPr>
            <p:ph idx="2" type="body"/>
          </p:nvPr>
        </p:nvSpPr>
        <p:spPr>
          <a:xfrm>
            <a:off x="4001475" y="1440000"/>
            <a:ext cx="4422600" cy="22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144" name="Google Shape;2144;p117"/>
          <p:cNvGrpSpPr/>
          <p:nvPr/>
        </p:nvGrpSpPr>
        <p:grpSpPr>
          <a:xfrm>
            <a:off x="720000" y="1013625"/>
            <a:ext cx="95400" cy="3116250"/>
            <a:chOff x="4524300" y="1013625"/>
            <a:chExt cx="95400" cy="3116250"/>
          </a:xfrm>
        </p:grpSpPr>
        <p:sp>
          <p:nvSpPr>
            <p:cNvPr id="2145" name="Google Shape;2145;p117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117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117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117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117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117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5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118"/>
          <p:cNvSpPr txBox="1"/>
          <p:nvPr>
            <p:ph type="title"/>
          </p:nvPr>
        </p:nvSpPr>
        <p:spPr>
          <a:xfrm>
            <a:off x="1552575" y="531500"/>
            <a:ext cx="4714800" cy="15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53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119"/>
          <p:cNvSpPr txBox="1"/>
          <p:nvPr>
            <p:ph hasCustomPrompt="1" type="title"/>
          </p:nvPr>
        </p:nvSpPr>
        <p:spPr>
          <a:xfrm>
            <a:off x="1903250" y="1834838"/>
            <a:ext cx="5337600" cy="11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55" name="Google Shape;2155;p119"/>
          <p:cNvSpPr txBox="1"/>
          <p:nvPr>
            <p:ph idx="1" type="body"/>
          </p:nvPr>
        </p:nvSpPr>
        <p:spPr>
          <a:xfrm>
            <a:off x="2524200" y="2955575"/>
            <a:ext cx="40956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156" name="Google Shape;2156;p119"/>
          <p:cNvGrpSpPr/>
          <p:nvPr/>
        </p:nvGrpSpPr>
        <p:grpSpPr>
          <a:xfrm flipH="1">
            <a:off x="6720423" y="3784091"/>
            <a:ext cx="2423582" cy="1357541"/>
            <a:chOff x="-77" y="3784091"/>
            <a:chExt cx="2423582" cy="1357541"/>
          </a:xfrm>
        </p:grpSpPr>
        <p:sp>
          <p:nvSpPr>
            <p:cNvPr id="2157" name="Google Shape;2157;p11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11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11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11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11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2" name="Google Shape;2162;p119"/>
          <p:cNvGrpSpPr/>
          <p:nvPr/>
        </p:nvGrpSpPr>
        <p:grpSpPr>
          <a:xfrm flipH="1" rot="10800000">
            <a:off x="-77" y="-9"/>
            <a:ext cx="2423582" cy="1357541"/>
            <a:chOff x="-77" y="3784091"/>
            <a:chExt cx="2423582" cy="1357541"/>
          </a:xfrm>
        </p:grpSpPr>
        <p:sp>
          <p:nvSpPr>
            <p:cNvPr id="2163" name="Google Shape;2163;p11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11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11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11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11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2168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9">
    <p:spTree>
      <p:nvGrpSpPr>
        <p:cNvPr id="2169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121"/>
          <p:cNvSpPr txBox="1"/>
          <p:nvPr>
            <p:ph type="title"/>
          </p:nvPr>
        </p:nvSpPr>
        <p:spPr>
          <a:xfrm>
            <a:off x="1902600" y="1512225"/>
            <a:ext cx="5338800" cy="18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71" name="Google Shape;2171;p121"/>
          <p:cNvSpPr txBox="1"/>
          <p:nvPr>
            <p:ph idx="2" type="title"/>
          </p:nvPr>
        </p:nvSpPr>
        <p:spPr>
          <a:xfrm>
            <a:off x="1449150" y="3334700"/>
            <a:ext cx="62457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2172" name="Google Shape;2172;p121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2173" name="Google Shape;2173;p12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12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12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12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12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8" name="Google Shape;2178;p121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2179" name="Google Shape;2179;p12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12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12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12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12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184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p122"/>
          <p:cNvSpPr txBox="1"/>
          <p:nvPr>
            <p:ph type="title"/>
          </p:nvPr>
        </p:nvSpPr>
        <p:spPr>
          <a:xfrm>
            <a:off x="5238260" y="1866750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86" name="Google Shape;2186;p122"/>
          <p:cNvSpPr txBox="1"/>
          <p:nvPr>
            <p:ph idx="1" type="body"/>
          </p:nvPr>
        </p:nvSpPr>
        <p:spPr>
          <a:xfrm>
            <a:off x="5238265" y="2401350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87" name="Google Shape;2187;p122"/>
          <p:cNvSpPr txBox="1"/>
          <p:nvPr>
            <p:ph idx="2" type="body"/>
          </p:nvPr>
        </p:nvSpPr>
        <p:spPr>
          <a:xfrm>
            <a:off x="1760440" y="2401350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88" name="Google Shape;2188;p122"/>
          <p:cNvSpPr txBox="1"/>
          <p:nvPr>
            <p:ph idx="3" type="title"/>
          </p:nvPr>
        </p:nvSpPr>
        <p:spPr>
          <a:xfrm>
            <a:off x="1760435" y="1866750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89" name="Google Shape;2189;p122"/>
          <p:cNvSpPr txBox="1"/>
          <p:nvPr>
            <p:ph idx="4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190" name="Google Shape;2190;p122"/>
          <p:cNvGrpSpPr/>
          <p:nvPr/>
        </p:nvGrpSpPr>
        <p:grpSpPr>
          <a:xfrm rot="-5400000">
            <a:off x="8346375" y="4345871"/>
            <a:ext cx="1022509" cy="572747"/>
            <a:chOff x="-77" y="3784091"/>
            <a:chExt cx="2423582" cy="1357541"/>
          </a:xfrm>
        </p:grpSpPr>
        <p:sp>
          <p:nvSpPr>
            <p:cNvPr id="2191" name="Google Shape;2191;p12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12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12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12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12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6" name="Google Shape;2196;p122"/>
          <p:cNvGrpSpPr/>
          <p:nvPr/>
        </p:nvGrpSpPr>
        <p:grpSpPr>
          <a:xfrm rot="5400000">
            <a:off x="-224875" y="224871"/>
            <a:ext cx="1022509" cy="572747"/>
            <a:chOff x="-77" y="3784091"/>
            <a:chExt cx="2423582" cy="1357541"/>
          </a:xfrm>
        </p:grpSpPr>
        <p:sp>
          <p:nvSpPr>
            <p:cNvPr id="2197" name="Google Shape;2197;p12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12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12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12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12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2" name="Google Shape;2202;p122"/>
          <p:cNvGrpSpPr/>
          <p:nvPr/>
        </p:nvGrpSpPr>
        <p:grpSpPr>
          <a:xfrm>
            <a:off x="4524300" y="1089825"/>
            <a:ext cx="95400" cy="3116250"/>
            <a:chOff x="4524300" y="1013625"/>
            <a:chExt cx="95400" cy="3116250"/>
          </a:xfrm>
        </p:grpSpPr>
        <p:sp>
          <p:nvSpPr>
            <p:cNvPr id="2203" name="Google Shape;2203;p122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122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122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122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122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122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">
    <p:spTree>
      <p:nvGrpSpPr>
        <p:cNvPr id="2209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12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11" name="Google Shape;2211;p123"/>
          <p:cNvSpPr txBox="1"/>
          <p:nvPr>
            <p:ph hasCustomPrompt="1" idx="2" type="title"/>
          </p:nvPr>
        </p:nvSpPr>
        <p:spPr>
          <a:xfrm>
            <a:off x="12120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212" name="Google Shape;2212;p123"/>
          <p:cNvSpPr txBox="1"/>
          <p:nvPr>
            <p:ph hasCustomPrompt="1" idx="3" type="title"/>
          </p:nvPr>
        </p:nvSpPr>
        <p:spPr>
          <a:xfrm>
            <a:off x="30957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213" name="Google Shape;2213;p123"/>
          <p:cNvSpPr txBox="1"/>
          <p:nvPr>
            <p:ph hasCustomPrompt="1" idx="4" type="title"/>
          </p:nvPr>
        </p:nvSpPr>
        <p:spPr>
          <a:xfrm>
            <a:off x="50556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214" name="Google Shape;2214;p123"/>
          <p:cNvSpPr txBox="1"/>
          <p:nvPr>
            <p:ph hasCustomPrompt="1" idx="5" type="title"/>
          </p:nvPr>
        </p:nvSpPr>
        <p:spPr>
          <a:xfrm>
            <a:off x="69393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215" name="Google Shape;2215;p123"/>
          <p:cNvSpPr txBox="1"/>
          <p:nvPr>
            <p:ph idx="1" type="subTitle"/>
          </p:nvPr>
        </p:nvSpPr>
        <p:spPr>
          <a:xfrm>
            <a:off x="1147475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6" name="Google Shape;2216;p123"/>
          <p:cNvSpPr txBox="1"/>
          <p:nvPr>
            <p:ph idx="6" type="subTitle"/>
          </p:nvPr>
        </p:nvSpPr>
        <p:spPr>
          <a:xfrm>
            <a:off x="30311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7" name="Google Shape;2217;p123"/>
          <p:cNvSpPr txBox="1"/>
          <p:nvPr>
            <p:ph idx="7" type="subTitle"/>
          </p:nvPr>
        </p:nvSpPr>
        <p:spPr>
          <a:xfrm>
            <a:off x="49910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8" name="Google Shape;2218;p123"/>
          <p:cNvSpPr txBox="1"/>
          <p:nvPr>
            <p:ph idx="8" type="subTitle"/>
          </p:nvPr>
        </p:nvSpPr>
        <p:spPr>
          <a:xfrm>
            <a:off x="68747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9" name="Google Shape;2219;p123"/>
          <p:cNvSpPr txBox="1"/>
          <p:nvPr>
            <p:ph idx="9" type="subTitle"/>
          </p:nvPr>
        </p:nvSpPr>
        <p:spPr>
          <a:xfrm>
            <a:off x="1041500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0" name="Google Shape;2220;p123"/>
          <p:cNvSpPr txBox="1"/>
          <p:nvPr>
            <p:ph idx="13" type="subTitle"/>
          </p:nvPr>
        </p:nvSpPr>
        <p:spPr>
          <a:xfrm>
            <a:off x="2925197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1" name="Google Shape;2221;p123"/>
          <p:cNvSpPr txBox="1"/>
          <p:nvPr>
            <p:ph idx="14" type="subTitle"/>
          </p:nvPr>
        </p:nvSpPr>
        <p:spPr>
          <a:xfrm>
            <a:off x="4885095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2" name="Google Shape;2222;p123"/>
          <p:cNvSpPr txBox="1"/>
          <p:nvPr>
            <p:ph idx="15" type="subTitle"/>
          </p:nvPr>
        </p:nvSpPr>
        <p:spPr>
          <a:xfrm>
            <a:off x="6768792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23" name="Google Shape;2223;p123"/>
          <p:cNvGrpSpPr/>
          <p:nvPr/>
        </p:nvGrpSpPr>
        <p:grpSpPr>
          <a:xfrm rot="-5400000">
            <a:off x="8346375" y="4345871"/>
            <a:ext cx="1022509" cy="572747"/>
            <a:chOff x="-77" y="3784091"/>
            <a:chExt cx="2423582" cy="1357541"/>
          </a:xfrm>
        </p:grpSpPr>
        <p:sp>
          <p:nvSpPr>
            <p:cNvPr id="2224" name="Google Shape;2224;p12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12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12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12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12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9" name="Google Shape;2229;p123"/>
          <p:cNvGrpSpPr/>
          <p:nvPr/>
        </p:nvGrpSpPr>
        <p:grpSpPr>
          <a:xfrm rot="5400000">
            <a:off x="-224875" y="224871"/>
            <a:ext cx="1022509" cy="572747"/>
            <a:chOff x="-77" y="3784091"/>
            <a:chExt cx="2423582" cy="1357541"/>
          </a:xfrm>
        </p:grpSpPr>
        <p:sp>
          <p:nvSpPr>
            <p:cNvPr id="2230" name="Google Shape;2230;p12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12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12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12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12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5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2235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12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37" name="Google Shape;2237;p124"/>
          <p:cNvSpPr txBox="1"/>
          <p:nvPr>
            <p:ph idx="1" type="subTitle"/>
          </p:nvPr>
        </p:nvSpPr>
        <p:spPr>
          <a:xfrm>
            <a:off x="719700" y="243492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238" name="Google Shape;2238;p124"/>
          <p:cNvSpPr txBox="1"/>
          <p:nvPr>
            <p:ph idx="2" type="subTitle"/>
          </p:nvPr>
        </p:nvSpPr>
        <p:spPr>
          <a:xfrm>
            <a:off x="719850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9" name="Google Shape;2239;p124"/>
          <p:cNvSpPr txBox="1"/>
          <p:nvPr>
            <p:ph idx="3" type="subTitle"/>
          </p:nvPr>
        </p:nvSpPr>
        <p:spPr>
          <a:xfrm>
            <a:off x="3413619" y="24349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240" name="Google Shape;2240;p124"/>
          <p:cNvSpPr txBox="1"/>
          <p:nvPr>
            <p:ph idx="4" type="subTitle"/>
          </p:nvPr>
        </p:nvSpPr>
        <p:spPr>
          <a:xfrm>
            <a:off x="3413619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1" name="Google Shape;2241;p124"/>
          <p:cNvSpPr txBox="1"/>
          <p:nvPr>
            <p:ph idx="5" type="subTitle"/>
          </p:nvPr>
        </p:nvSpPr>
        <p:spPr>
          <a:xfrm>
            <a:off x="6107075" y="24349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242" name="Google Shape;2242;p124"/>
          <p:cNvSpPr txBox="1"/>
          <p:nvPr>
            <p:ph idx="6" type="subTitle"/>
          </p:nvPr>
        </p:nvSpPr>
        <p:spPr>
          <a:xfrm>
            <a:off x="6107075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43" name="Google Shape;2243;p124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2244" name="Google Shape;2244;p12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12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12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12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12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9" name="Google Shape;2249;p124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2250" name="Google Shape;2250;p12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12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12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12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12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5_2">
    <p:spTree>
      <p:nvGrpSpPr>
        <p:cNvPr id="2255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12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57" name="Google Shape;2257;p125"/>
          <p:cNvSpPr txBox="1"/>
          <p:nvPr>
            <p:ph idx="1" type="subTitle"/>
          </p:nvPr>
        </p:nvSpPr>
        <p:spPr>
          <a:xfrm>
            <a:off x="719975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8" name="Google Shape;2258;p125"/>
          <p:cNvSpPr txBox="1"/>
          <p:nvPr>
            <p:ph idx="2" type="subTitle"/>
          </p:nvPr>
        </p:nvSpPr>
        <p:spPr>
          <a:xfrm>
            <a:off x="3964163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9" name="Google Shape;2259;p125"/>
          <p:cNvSpPr txBox="1"/>
          <p:nvPr>
            <p:ph idx="3" type="subTitle"/>
          </p:nvPr>
        </p:nvSpPr>
        <p:spPr>
          <a:xfrm>
            <a:off x="7141825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0" name="Google Shape;2260;p125"/>
          <p:cNvSpPr txBox="1"/>
          <p:nvPr>
            <p:ph idx="4" type="subTitle"/>
          </p:nvPr>
        </p:nvSpPr>
        <p:spPr>
          <a:xfrm>
            <a:off x="719975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61" name="Google Shape;2261;p125"/>
          <p:cNvSpPr txBox="1"/>
          <p:nvPr>
            <p:ph idx="5" type="subTitle"/>
          </p:nvPr>
        </p:nvSpPr>
        <p:spPr>
          <a:xfrm>
            <a:off x="7141825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62" name="Google Shape;2262;p125"/>
          <p:cNvSpPr txBox="1"/>
          <p:nvPr>
            <p:ph idx="6" type="subTitle"/>
          </p:nvPr>
        </p:nvSpPr>
        <p:spPr>
          <a:xfrm>
            <a:off x="3964163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63" name="Google Shape;2263;p125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2264" name="Google Shape;2264;p12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12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12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12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12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9" name="Google Shape;2269;p125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2270" name="Google Shape;2270;p12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12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12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12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12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720000" y="903413"/>
            <a:ext cx="4079700" cy="26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720000" y="3500588"/>
            <a:ext cx="23505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2275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p12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77" name="Google Shape;2277;p126"/>
          <p:cNvSpPr txBox="1"/>
          <p:nvPr>
            <p:ph idx="1" type="subTitle"/>
          </p:nvPr>
        </p:nvSpPr>
        <p:spPr>
          <a:xfrm>
            <a:off x="1842250" y="1618793"/>
            <a:ext cx="16827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278" name="Google Shape;2278;p126"/>
          <p:cNvSpPr txBox="1"/>
          <p:nvPr>
            <p:ph idx="2" type="subTitle"/>
          </p:nvPr>
        </p:nvSpPr>
        <p:spPr>
          <a:xfrm>
            <a:off x="1417550" y="1918700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200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9" name="Google Shape;2279;p126"/>
          <p:cNvSpPr txBox="1"/>
          <p:nvPr>
            <p:ph idx="3" type="subTitle"/>
          </p:nvPr>
        </p:nvSpPr>
        <p:spPr>
          <a:xfrm>
            <a:off x="1842594" y="2942429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280" name="Google Shape;2280;p126"/>
          <p:cNvSpPr txBox="1"/>
          <p:nvPr>
            <p:ph idx="4" type="subTitle"/>
          </p:nvPr>
        </p:nvSpPr>
        <p:spPr>
          <a:xfrm>
            <a:off x="1417574" y="3242325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4081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1" name="Google Shape;2281;p126"/>
          <p:cNvSpPr txBox="1"/>
          <p:nvPr>
            <p:ph idx="5" type="subTitle"/>
          </p:nvPr>
        </p:nvSpPr>
        <p:spPr>
          <a:xfrm>
            <a:off x="5618913" y="2942429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282" name="Google Shape;2282;p126"/>
          <p:cNvSpPr txBox="1"/>
          <p:nvPr>
            <p:ph idx="6" type="subTitle"/>
          </p:nvPr>
        </p:nvSpPr>
        <p:spPr>
          <a:xfrm>
            <a:off x="5618975" y="3242325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3" name="Google Shape;2283;p126"/>
          <p:cNvSpPr txBox="1"/>
          <p:nvPr>
            <p:ph idx="7" type="subTitle"/>
          </p:nvPr>
        </p:nvSpPr>
        <p:spPr>
          <a:xfrm>
            <a:off x="5618957" y="1618793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284" name="Google Shape;2284;p126"/>
          <p:cNvSpPr txBox="1"/>
          <p:nvPr>
            <p:ph idx="8" type="subTitle"/>
          </p:nvPr>
        </p:nvSpPr>
        <p:spPr>
          <a:xfrm>
            <a:off x="5619026" y="1918700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200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85" name="Google Shape;2285;p126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2286" name="Google Shape;2286;p12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12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12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12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12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1" name="Google Shape;2291;p126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2292" name="Google Shape;2292;p12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12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12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12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12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5_1_1">
    <p:spTree>
      <p:nvGrpSpPr>
        <p:cNvPr id="2297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p12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9" name="Google Shape;2299;p127"/>
          <p:cNvSpPr txBox="1"/>
          <p:nvPr>
            <p:ph idx="1" type="subTitle"/>
          </p:nvPr>
        </p:nvSpPr>
        <p:spPr>
          <a:xfrm>
            <a:off x="4211675" y="142988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00" name="Google Shape;2300;p127"/>
          <p:cNvSpPr txBox="1"/>
          <p:nvPr>
            <p:ph hasCustomPrompt="1" idx="2" type="title"/>
          </p:nvPr>
        </p:nvSpPr>
        <p:spPr>
          <a:xfrm>
            <a:off x="3331225" y="1443350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301" name="Google Shape;2301;p127"/>
          <p:cNvSpPr txBox="1"/>
          <p:nvPr>
            <p:ph idx="3" type="subTitle"/>
          </p:nvPr>
        </p:nvSpPr>
        <p:spPr>
          <a:xfrm>
            <a:off x="4211675" y="1694759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2" name="Google Shape;2302;p127"/>
          <p:cNvSpPr txBox="1"/>
          <p:nvPr>
            <p:ph idx="4" type="subTitle"/>
          </p:nvPr>
        </p:nvSpPr>
        <p:spPr>
          <a:xfrm>
            <a:off x="4211675" y="2521206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03" name="Google Shape;2303;p127"/>
          <p:cNvSpPr txBox="1"/>
          <p:nvPr>
            <p:ph hasCustomPrompt="1" idx="5" type="title"/>
          </p:nvPr>
        </p:nvSpPr>
        <p:spPr>
          <a:xfrm>
            <a:off x="3331225" y="2515672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304" name="Google Shape;2304;p127"/>
          <p:cNvSpPr txBox="1"/>
          <p:nvPr>
            <p:ph idx="6" type="subTitle"/>
          </p:nvPr>
        </p:nvSpPr>
        <p:spPr>
          <a:xfrm>
            <a:off x="4211675" y="2786080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5" name="Google Shape;2305;p127"/>
          <p:cNvSpPr txBox="1"/>
          <p:nvPr>
            <p:ph idx="7" type="subTitle"/>
          </p:nvPr>
        </p:nvSpPr>
        <p:spPr>
          <a:xfrm>
            <a:off x="4211825" y="3612527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p127"/>
          <p:cNvSpPr txBox="1"/>
          <p:nvPr>
            <p:ph hasCustomPrompt="1" idx="8" type="title"/>
          </p:nvPr>
        </p:nvSpPr>
        <p:spPr>
          <a:xfrm>
            <a:off x="3331225" y="3612527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307" name="Google Shape;2307;p127"/>
          <p:cNvSpPr txBox="1"/>
          <p:nvPr>
            <p:ph idx="9" type="subTitle"/>
          </p:nvPr>
        </p:nvSpPr>
        <p:spPr>
          <a:xfrm>
            <a:off x="4211825" y="3877401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08" name="Google Shape;2308;p127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2309" name="Google Shape;2309;p12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12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12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12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12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4" name="Google Shape;2314;p127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2315" name="Google Shape;2315;p12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12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12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12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12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"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p128"/>
          <p:cNvSpPr txBox="1"/>
          <p:nvPr>
            <p:ph idx="1" type="subTitle"/>
          </p:nvPr>
        </p:nvSpPr>
        <p:spPr>
          <a:xfrm>
            <a:off x="719600" y="177062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22" name="Google Shape;2322;p12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23" name="Google Shape;2323;p128"/>
          <p:cNvSpPr txBox="1"/>
          <p:nvPr>
            <p:ph hasCustomPrompt="1" idx="2" type="title"/>
          </p:nvPr>
        </p:nvSpPr>
        <p:spPr>
          <a:xfrm>
            <a:off x="1329200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324" name="Google Shape;2324;p128"/>
          <p:cNvSpPr txBox="1"/>
          <p:nvPr>
            <p:ph idx="3" type="subTitle"/>
          </p:nvPr>
        </p:nvSpPr>
        <p:spPr>
          <a:xfrm>
            <a:off x="720100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5" name="Google Shape;2325;p128"/>
          <p:cNvSpPr txBox="1"/>
          <p:nvPr>
            <p:ph idx="4" type="subTitle"/>
          </p:nvPr>
        </p:nvSpPr>
        <p:spPr>
          <a:xfrm>
            <a:off x="3413500" y="17706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26" name="Google Shape;2326;p128"/>
          <p:cNvSpPr txBox="1"/>
          <p:nvPr>
            <p:ph hasCustomPrompt="1" idx="5" type="title"/>
          </p:nvPr>
        </p:nvSpPr>
        <p:spPr>
          <a:xfrm>
            <a:off x="4023025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327" name="Google Shape;2327;p128"/>
          <p:cNvSpPr txBox="1"/>
          <p:nvPr>
            <p:ph idx="6" type="subTitle"/>
          </p:nvPr>
        </p:nvSpPr>
        <p:spPr>
          <a:xfrm>
            <a:off x="3413738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p128"/>
          <p:cNvSpPr txBox="1"/>
          <p:nvPr>
            <p:ph idx="7" type="subTitle"/>
          </p:nvPr>
        </p:nvSpPr>
        <p:spPr>
          <a:xfrm>
            <a:off x="6107050" y="17706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29" name="Google Shape;2329;p128"/>
          <p:cNvSpPr txBox="1"/>
          <p:nvPr>
            <p:ph hasCustomPrompt="1" idx="8" type="title"/>
          </p:nvPr>
        </p:nvSpPr>
        <p:spPr>
          <a:xfrm>
            <a:off x="6716550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330" name="Google Shape;2330;p128"/>
          <p:cNvSpPr txBox="1"/>
          <p:nvPr>
            <p:ph idx="9" type="subTitle"/>
          </p:nvPr>
        </p:nvSpPr>
        <p:spPr>
          <a:xfrm>
            <a:off x="6107101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1" name="Google Shape;2331;p128"/>
          <p:cNvSpPr txBox="1"/>
          <p:nvPr>
            <p:ph idx="13" type="subTitle"/>
          </p:nvPr>
        </p:nvSpPr>
        <p:spPr>
          <a:xfrm>
            <a:off x="719600" y="3395477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32" name="Google Shape;2332;p128"/>
          <p:cNvSpPr txBox="1"/>
          <p:nvPr>
            <p:ph hasCustomPrompt="1" idx="14" type="title"/>
          </p:nvPr>
        </p:nvSpPr>
        <p:spPr>
          <a:xfrm>
            <a:off x="1329200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333" name="Google Shape;2333;p128"/>
          <p:cNvSpPr txBox="1"/>
          <p:nvPr>
            <p:ph idx="15" type="subTitle"/>
          </p:nvPr>
        </p:nvSpPr>
        <p:spPr>
          <a:xfrm>
            <a:off x="720100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4" name="Google Shape;2334;p128"/>
          <p:cNvSpPr txBox="1"/>
          <p:nvPr>
            <p:ph idx="16" type="subTitle"/>
          </p:nvPr>
        </p:nvSpPr>
        <p:spPr>
          <a:xfrm>
            <a:off x="3413400" y="3395477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35" name="Google Shape;2335;p128"/>
          <p:cNvSpPr txBox="1"/>
          <p:nvPr>
            <p:ph hasCustomPrompt="1" idx="17" type="title"/>
          </p:nvPr>
        </p:nvSpPr>
        <p:spPr>
          <a:xfrm>
            <a:off x="4023025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336" name="Google Shape;2336;p128"/>
          <p:cNvSpPr txBox="1"/>
          <p:nvPr>
            <p:ph idx="18" type="subTitle"/>
          </p:nvPr>
        </p:nvSpPr>
        <p:spPr>
          <a:xfrm>
            <a:off x="3413738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p128"/>
          <p:cNvSpPr txBox="1"/>
          <p:nvPr>
            <p:ph idx="19" type="subTitle"/>
          </p:nvPr>
        </p:nvSpPr>
        <p:spPr>
          <a:xfrm>
            <a:off x="6107050" y="339547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38" name="Google Shape;2338;p128"/>
          <p:cNvSpPr txBox="1"/>
          <p:nvPr>
            <p:ph hasCustomPrompt="1" idx="20" type="title"/>
          </p:nvPr>
        </p:nvSpPr>
        <p:spPr>
          <a:xfrm>
            <a:off x="6716550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339" name="Google Shape;2339;p128"/>
          <p:cNvSpPr txBox="1"/>
          <p:nvPr>
            <p:ph idx="21" type="subTitle"/>
          </p:nvPr>
        </p:nvSpPr>
        <p:spPr>
          <a:xfrm>
            <a:off x="6107101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40" name="Google Shape;2340;p128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2341" name="Google Shape;2341;p12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12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12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12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12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6" name="Google Shape;2346;p128"/>
          <p:cNvGrpSpPr/>
          <p:nvPr/>
        </p:nvGrpSpPr>
        <p:grpSpPr>
          <a:xfrm flipH="1">
            <a:off x="8121500" y="4569046"/>
            <a:ext cx="1022509" cy="572747"/>
            <a:chOff x="-77" y="3784091"/>
            <a:chExt cx="2423582" cy="1357541"/>
          </a:xfrm>
        </p:grpSpPr>
        <p:sp>
          <p:nvSpPr>
            <p:cNvPr id="2347" name="Google Shape;2347;p12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12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12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12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12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_1">
    <p:spTree>
      <p:nvGrpSpPr>
        <p:cNvPr id="2352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p129"/>
          <p:cNvSpPr txBox="1"/>
          <p:nvPr>
            <p:ph idx="1" type="subTitle"/>
          </p:nvPr>
        </p:nvSpPr>
        <p:spPr>
          <a:xfrm>
            <a:off x="1410963" y="1423411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54" name="Google Shape;2354;p129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55" name="Google Shape;2355;p129"/>
          <p:cNvSpPr txBox="1"/>
          <p:nvPr>
            <p:ph idx="2" type="subTitle"/>
          </p:nvPr>
        </p:nvSpPr>
        <p:spPr>
          <a:xfrm>
            <a:off x="1411463" y="1799502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6" name="Google Shape;2356;p129"/>
          <p:cNvSpPr txBox="1"/>
          <p:nvPr>
            <p:ph idx="3" type="subTitle"/>
          </p:nvPr>
        </p:nvSpPr>
        <p:spPr>
          <a:xfrm>
            <a:off x="1410988" y="2450149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57" name="Google Shape;2357;p129"/>
          <p:cNvSpPr txBox="1"/>
          <p:nvPr>
            <p:ph idx="4" type="subTitle"/>
          </p:nvPr>
        </p:nvSpPr>
        <p:spPr>
          <a:xfrm>
            <a:off x="1411225" y="2826240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8" name="Google Shape;2358;p129"/>
          <p:cNvSpPr txBox="1"/>
          <p:nvPr>
            <p:ph idx="5" type="subTitle"/>
          </p:nvPr>
        </p:nvSpPr>
        <p:spPr>
          <a:xfrm>
            <a:off x="5415963" y="1423411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59" name="Google Shape;2359;p129"/>
          <p:cNvSpPr txBox="1"/>
          <p:nvPr>
            <p:ph idx="6" type="subTitle"/>
          </p:nvPr>
        </p:nvSpPr>
        <p:spPr>
          <a:xfrm>
            <a:off x="5416013" y="1799502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3210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0" name="Google Shape;2360;p129"/>
          <p:cNvSpPr txBox="1"/>
          <p:nvPr>
            <p:ph idx="7" type="subTitle"/>
          </p:nvPr>
        </p:nvSpPr>
        <p:spPr>
          <a:xfrm>
            <a:off x="1410963" y="3476889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61" name="Google Shape;2361;p129"/>
          <p:cNvSpPr txBox="1"/>
          <p:nvPr>
            <p:ph idx="8" type="subTitle"/>
          </p:nvPr>
        </p:nvSpPr>
        <p:spPr>
          <a:xfrm>
            <a:off x="1411463" y="3852989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2" name="Google Shape;2362;p129"/>
          <p:cNvSpPr txBox="1"/>
          <p:nvPr>
            <p:ph idx="9" type="subTitle"/>
          </p:nvPr>
        </p:nvSpPr>
        <p:spPr>
          <a:xfrm>
            <a:off x="5415788" y="2450151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63" name="Google Shape;2363;p129"/>
          <p:cNvSpPr txBox="1"/>
          <p:nvPr>
            <p:ph idx="13" type="subTitle"/>
          </p:nvPr>
        </p:nvSpPr>
        <p:spPr>
          <a:xfrm>
            <a:off x="5416125" y="2826251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4" name="Google Shape;2364;p129"/>
          <p:cNvSpPr txBox="1"/>
          <p:nvPr>
            <p:ph idx="14" type="subTitle"/>
          </p:nvPr>
        </p:nvSpPr>
        <p:spPr>
          <a:xfrm>
            <a:off x="5415963" y="3476887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65" name="Google Shape;2365;p129"/>
          <p:cNvSpPr txBox="1"/>
          <p:nvPr>
            <p:ph idx="15" type="subTitle"/>
          </p:nvPr>
        </p:nvSpPr>
        <p:spPr>
          <a:xfrm>
            <a:off x="5416013" y="3852989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66" name="Google Shape;2366;p129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2367" name="Google Shape;2367;p12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12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12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12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12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2" name="Google Shape;2372;p129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2373" name="Google Shape;2373;p12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12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12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12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12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8" name="Google Shape;2378;p129"/>
          <p:cNvGrpSpPr/>
          <p:nvPr/>
        </p:nvGrpSpPr>
        <p:grpSpPr>
          <a:xfrm>
            <a:off x="4524300" y="1394625"/>
            <a:ext cx="95400" cy="3116250"/>
            <a:chOff x="4524300" y="1013625"/>
            <a:chExt cx="95400" cy="3116250"/>
          </a:xfrm>
        </p:grpSpPr>
        <p:sp>
          <p:nvSpPr>
            <p:cNvPr id="2379" name="Google Shape;2379;p129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129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129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129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129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129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2385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6" name="Google Shape;2386;p130"/>
          <p:cNvGrpSpPr/>
          <p:nvPr/>
        </p:nvGrpSpPr>
        <p:grpSpPr>
          <a:xfrm>
            <a:off x="-9" y="1669058"/>
            <a:ext cx="2781383" cy="1805382"/>
            <a:chOff x="8024127" y="984378"/>
            <a:chExt cx="2502369" cy="1624275"/>
          </a:xfrm>
        </p:grpSpPr>
        <p:sp>
          <p:nvSpPr>
            <p:cNvPr id="2387" name="Google Shape;2387;p130"/>
            <p:cNvSpPr/>
            <p:nvPr/>
          </p:nvSpPr>
          <p:spPr>
            <a:xfrm>
              <a:off x="8647339" y="2562003"/>
              <a:ext cx="65709" cy="30106"/>
            </a:xfrm>
            <a:custGeom>
              <a:rect b="b" l="l" r="r" t="t"/>
              <a:pathLst>
                <a:path extrusionOk="0" h="1035" w="2259">
                  <a:moveTo>
                    <a:pt x="125" y="899"/>
                  </a:moveTo>
                  <a:lnTo>
                    <a:pt x="125" y="899"/>
                  </a:lnTo>
                  <a:cubicBezTo>
                    <a:pt x="132" y="943"/>
                    <a:pt x="142" y="989"/>
                    <a:pt x="157" y="1035"/>
                  </a:cubicBezTo>
                  <a:cubicBezTo>
                    <a:pt x="157" y="1001"/>
                    <a:pt x="157" y="1001"/>
                    <a:pt x="157" y="1001"/>
                  </a:cubicBezTo>
                  <a:cubicBezTo>
                    <a:pt x="144" y="967"/>
                    <a:pt x="133" y="933"/>
                    <a:pt x="125" y="899"/>
                  </a:cubicBezTo>
                  <a:close/>
                  <a:moveTo>
                    <a:pt x="891" y="1"/>
                  </a:moveTo>
                  <a:cubicBezTo>
                    <a:pt x="329" y="1"/>
                    <a:pt x="1" y="409"/>
                    <a:pt x="125" y="899"/>
                  </a:cubicBezTo>
                  <a:lnTo>
                    <a:pt x="125" y="899"/>
                  </a:lnTo>
                  <a:cubicBezTo>
                    <a:pt x="49" y="429"/>
                    <a:pt x="373" y="67"/>
                    <a:pt x="891" y="67"/>
                  </a:cubicBezTo>
                  <a:cubicBezTo>
                    <a:pt x="1491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58" y="1"/>
                    <a:pt x="891" y="1"/>
                  </a:cubicBezTo>
                  <a:close/>
                </a:path>
              </a:pathLst>
            </a:custGeom>
            <a:solidFill>
              <a:srgbClr val="FFF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130"/>
            <p:cNvSpPr/>
            <p:nvPr/>
          </p:nvSpPr>
          <p:spPr>
            <a:xfrm>
              <a:off x="8759904" y="2562003"/>
              <a:ext cx="65680" cy="30106"/>
            </a:xfrm>
            <a:custGeom>
              <a:rect b="b" l="l" r="r" t="t"/>
              <a:pathLst>
                <a:path extrusionOk="0" h="1035" w="2258">
                  <a:moveTo>
                    <a:pt x="124" y="899"/>
                  </a:moveTo>
                  <a:cubicBezTo>
                    <a:pt x="131" y="943"/>
                    <a:pt x="142" y="989"/>
                    <a:pt x="156" y="1035"/>
                  </a:cubicBezTo>
                  <a:cubicBezTo>
                    <a:pt x="156" y="1001"/>
                    <a:pt x="156" y="1001"/>
                    <a:pt x="156" y="1001"/>
                  </a:cubicBezTo>
                  <a:cubicBezTo>
                    <a:pt x="143" y="967"/>
                    <a:pt x="133" y="933"/>
                    <a:pt x="124" y="899"/>
                  </a:cubicBezTo>
                  <a:close/>
                  <a:moveTo>
                    <a:pt x="890" y="1"/>
                  </a:moveTo>
                  <a:cubicBezTo>
                    <a:pt x="328" y="1"/>
                    <a:pt x="0" y="409"/>
                    <a:pt x="124" y="899"/>
                  </a:cubicBezTo>
                  <a:lnTo>
                    <a:pt x="124" y="899"/>
                  </a:lnTo>
                  <a:cubicBezTo>
                    <a:pt x="49" y="429"/>
                    <a:pt x="372" y="67"/>
                    <a:pt x="890" y="67"/>
                  </a:cubicBezTo>
                  <a:cubicBezTo>
                    <a:pt x="1490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57" y="1"/>
                    <a:pt x="890" y="1"/>
                  </a:cubicBezTo>
                  <a:close/>
                </a:path>
              </a:pathLst>
            </a:custGeom>
            <a:solidFill>
              <a:srgbClr val="FF52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130"/>
            <p:cNvSpPr/>
            <p:nvPr/>
          </p:nvSpPr>
          <p:spPr>
            <a:xfrm>
              <a:off x="8872440" y="2562003"/>
              <a:ext cx="65709" cy="30106"/>
            </a:xfrm>
            <a:custGeom>
              <a:rect b="b" l="l" r="r" t="t"/>
              <a:pathLst>
                <a:path extrusionOk="0" h="1035" w="2259">
                  <a:moveTo>
                    <a:pt x="124" y="899"/>
                  </a:moveTo>
                  <a:cubicBezTo>
                    <a:pt x="131" y="943"/>
                    <a:pt x="142" y="989"/>
                    <a:pt x="157" y="1035"/>
                  </a:cubicBezTo>
                  <a:cubicBezTo>
                    <a:pt x="157" y="1001"/>
                    <a:pt x="157" y="1001"/>
                    <a:pt x="157" y="1001"/>
                  </a:cubicBezTo>
                  <a:cubicBezTo>
                    <a:pt x="144" y="967"/>
                    <a:pt x="133" y="933"/>
                    <a:pt x="124" y="899"/>
                  </a:cubicBezTo>
                  <a:close/>
                  <a:moveTo>
                    <a:pt x="890" y="1"/>
                  </a:moveTo>
                  <a:cubicBezTo>
                    <a:pt x="329" y="1"/>
                    <a:pt x="1" y="409"/>
                    <a:pt x="124" y="899"/>
                  </a:cubicBezTo>
                  <a:lnTo>
                    <a:pt x="124" y="899"/>
                  </a:lnTo>
                  <a:cubicBezTo>
                    <a:pt x="49" y="429"/>
                    <a:pt x="372" y="67"/>
                    <a:pt x="890" y="67"/>
                  </a:cubicBezTo>
                  <a:cubicBezTo>
                    <a:pt x="1491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91" y="1"/>
                    <a:pt x="890" y="1"/>
                  </a:cubicBezTo>
                  <a:close/>
                </a:path>
              </a:pathLst>
            </a:custGeom>
            <a:solidFill>
              <a:srgbClr val="45FF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130"/>
            <p:cNvSpPr/>
            <p:nvPr/>
          </p:nvSpPr>
          <p:spPr>
            <a:xfrm>
              <a:off x="10089400" y="2205025"/>
              <a:ext cx="25" cy="50050"/>
            </a:xfrm>
            <a:custGeom>
              <a:rect b="b" l="l" r="r" t="t"/>
              <a:pathLst>
                <a:path extrusionOk="0" h="2002" w="1">
                  <a:moveTo>
                    <a:pt x="0" y="2002"/>
                  </a:moveTo>
                  <a:lnTo>
                    <a:pt x="0" y="0"/>
                  </a:lnTo>
                </a:path>
              </a:pathLst>
            </a:custGeom>
            <a:solidFill>
              <a:srgbClr val="1FFF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130"/>
            <p:cNvSpPr/>
            <p:nvPr/>
          </p:nvSpPr>
          <p:spPr>
            <a:xfrm>
              <a:off x="8024127" y="984378"/>
              <a:ext cx="2502369" cy="1624275"/>
            </a:xfrm>
            <a:custGeom>
              <a:rect b="b" l="l" r="r" t="t"/>
              <a:pathLst>
                <a:path extrusionOk="0" h="55841" w="86029">
                  <a:moveTo>
                    <a:pt x="2102" y="1"/>
                  </a:moveTo>
                  <a:cubicBezTo>
                    <a:pt x="935" y="1"/>
                    <a:pt x="1" y="935"/>
                    <a:pt x="1" y="2102"/>
                  </a:cubicBezTo>
                  <a:lnTo>
                    <a:pt x="1" y="53739"/>
                  </a:lnTo>
                  <a:cubicBezTo>
                    <a:pt x="1" y="54907"/>
                    <a:pt x="935" y="55841"/>
                    <a:pt x="2102" y="55841"/>
                  </a:cubicBezTo>
                  <a:lnTo>
                    <a:pt x="83894" y="55841"/>
                  </a:lnTo>
                  <a:cubicBezTo>
                    <a:pt x="85062" y="55841"/>
                    <a:pt x="86029" y="54907"/>
                    <a:pt x="86029" y="53739"/>
                  </a:cubicBezTo>
                  <a:lnTo>
                    <a:pt x="86029" y="2102"/>
                  </a:lnTo>
                  <a:cubicBezTo>
                    <a:pt x="86029" y="935"/>
                    <a:pt x="85062" y="1"/>
                    <a:pt x="83894" y="1"/>
                  </a:cubicBezTo>
                  <a:close/>
                </a:path>
              </a:pathLst>
            </a:custGeom>
            <a:solidFill>
              <a:srgbClr val="B8B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130"/>
            <p:cNvSpPr/>
            <p:nvPr/>
          </p:nvSpPr>
          <p:spPr>
            <a:xfrm>
              <a:off x="8024127" y="984378"/>
              <a:ext cx="2502369" cy="262020"/>
            </a:xfrm>
            <a:custGeom>
              <a:rect b="b" l="l" r="r" t="t"/>
              <a:pathLst>
                <a:path extrusionOk="0" h="9008" w="86029">
                  <a:moveTo>
                    <a:pt x="2436" y="1"/>
                  </a:moveTo>
                  <a:cubicBezTo>
                    <a:pt x="1102" y="1"/>
                    <a:pt x="1" y="1068"/>
                    <a:pt x="1" y="2436"/>
                  </a:cubicBezTo>
                  <a:lnTo>
                    <a:pt x="1" y="9007"/>
                  </a:lnTo>
                  <a:lnTo>
                    <a:pt x="86029" y="9007"/>
                  </a:lnTo>
                  <a:lnTo>
                    <a:pt x="86029" y="2436"/>
                  </a:lnTo>
                  <a:cubicBezTo>
                    <a:pt x="86029" y="1102"/>
                    <a:pt x="84928" y="1"/>
                    <a:pt x="83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130"/>
            <p:cNvSpPr/>
            <p:nvPr/>
          </p:nvSpPr>
          <p:spPr>
            <a:xfrm>
              <a:off x="8125057" y="1324952"/>
              <a:ext cx="2305388" cy="1198318"/>
            </a:xfrm>
            <a:custGeom>
              <a:rect b="b" l="l" r="r" t="t"/>
              <a:pathLst>
                <a:path extrusionOk="0" h="41197" w="79257">
                  <a:moveTo>
                    <a:pt x="77522" y="41196"/>
                  </a:moveTo>
                  <a:lnTo>
                    <a:pt x="1735" y="41196"/>
                  </a:lnTo>
                  <a:cubicBezTo>
                    <a:pt x="767" y="41196"/>
                    <a:pt x="0" y="40429"/>
                    <a:pt x="0" y="39462"/>
                  </a:cubicBezTo>
                  <a:lnTo>
                    <a:pt x="0" y="1735"/>
                  </a:lnTo>
                  <a:cubicBezTo>
                    <a:pt x="0" y="768"/>
                    <a:pt x="767" y="0"/>
                    <a:pt x="1735" y="0"/>
                  </a:cubicBezTo>
                  <a:lnTo>
                    <a:pt x="77522" y="0"/>
                  </a:lnTo>
                  <a:cubicBezTo>
                    <a:pt x="78489" y="0"/>
                    <a:pt x="79257" y="768"/>
                    <a:pt x="79257" y="1735"/>
                  </a:cubicBezTo>
                  <a:lnTo>
                    <a:pt x="79257" y="39462"/>
                  </a:lnTo>
                  <a:cubicBezTo>
                    <a:pt x="79257" y="40429"/>
                    <a:pt x="78489" y="41196"/>
                    <a:pt x="77522" y="41196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130"/>
            <p:cNvSpPr/>
            <p:nvPr/>
          </p:nvSpPr>
          <p:spPr>
            <a:xfrm>
              <a:off x="8191986" y="1394818"/>
              <a:ext cx="54365" cy="110620"/>
            </a:xfrm>
            <a:custGeom>
              <a:rect b="b" l="l" r="r" t="t"/>
              <a:pathLst>
                <a:path extrusionOk="0" fill="none" h="3803" w="1869">
                  <a:moveTo>
                    <a:pt x="1869" y="0"/>
                  </a:moveTo>
                  <a:lnTo>
                    <a:pt x="1" y="1901"/>
                  </a:lnTo>
                  <a:lnTo>
                    <a:pt x="1869" y="3803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130"/>
            <p:cNvSpPr/>
            <p:nvPr/>
          </p:nvSpPr>
          <p:spPr>
            <a:xfrm>
              <a:off x="8385062" y="1394818"/>
              <a:ext cx="55354" cy="110620"/>
            </a:xfrm>
            <a:custGeom>
              <a:rect b="b" l="l" r="r" t="t"/>
              <a:pathLst>
                <a:path extrusionOk="0" fill="none" h="3803" w="1903">
                  <a:moveTo>
                    <a:pt x="1" y="0"/>
                  </a:moveTo>
                  <a:lnTo>
                    <a:pt x="1902" y="1901"/>
                  </a:lnTo>
                  <a:lnTo>
                    <a:pt x="1" y="3803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130"/>
            <p:cNvSpPr/>
            <p:nvPr/>
          </p:nvSpPr>
          <p:spPr>
            <a:xfrm>
              <a:off x="8292887" y="1394818"/>
              <a:ext cx="43689" cy="120335"/>
            </a:xfrm>
            <a:custGeom>
              <a:rect b="b" l="l" r="r" t="t"/>
              <a:pathLst>
                <a:path extrusionOk="0" fill="none" h="4137" w="1502">
                  <a:moveTo>
                    <a:pt x="1" y="4136"/>
                  </a:moveTo>
                  <a:lnTo>
                    <a:pt x="1502" y="0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130"/>
            <p:cNvSpPr/>
            <p:nvPr/>
          </p:nvSpPr>
          <p:spPr>
            <a:xfrm>
              <a:off x="8483055" y="1500548"/>
              <a:ext cx="31095" cy="31095"/>
            </a:xfrm>
            <a:custGeom>
              <a:rect b="b" l="l" r="r" t="t"/>
              <a:pathLst>
                <a:path extrusionOk="0" h="1069" w="1069">
                  <a:moveTo>
                    <a:pt x="535" y="1"/>
                  </a:moveTo>
                  <a:cubicBezTo>
                    <a:pt x="234" y="1"/>
                    <a:pt x="1" y="234"/>
                    <a:pt x="1" y="535"/>
                  </a:cubicBezTo>
                  <a:cubicBezTo>
                    <a:pt x="1" y="802"/>
                    <a:pt x="234" y="1068"/>
                    <a:pt x="535" y="1068"/>
                  </a:cubicBezTo>
                  <a:cubicBezTo>
                    <a:pt x="835" y="1068"/>
                    <a:pt x="1068" y="802"/>
                    <a:pt x="1068" y="535"/>
                  </a:cubicBezTo>
                  <a:cubicBezTo>
                    <a:pt x="1068" y="234"/>
                    <a:pt x="835" y="1"/>
                    <a:pt x="535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130"/>
            <p:cNvSpPr/>
            <p:nvPr/>
          </p:nvSpPr>
          <p:spPr>
            <a:xfrm>
              <a:off x="8528666" y="1500548"/>
              <a:ext cx="31065" cy="31095"/>
            </a:xfrm>
            <a:custGeom>
              <a:rect b="b" l="l" r="r" t="t"/>
              <a:pathLst>
                <a:path extrusionOk="0" h="1069" w="1068">
                  <a:moveTo>
                    <a:pt x="534" y="1"/>
                  </a:moveTo>
                  <a:cubicBezTo>
                    <a:pt x="267" y="1"/>
                    <a:pt x="0" y="234"/>
                    <a:pt x="0" y="535"/>
                  </a:cubicBezTo>
                  <a:cubicBezTo>
                    <a:pt x="0" y="802"/>
                    <a:pt x="267" y="1068"/>
                    <a:pt x="534" y="1068"/>
                  </a:cubicBezTo>
                  <a:cubicBezTo>
                    <a:pt x="834" y="1068"/>
                    <a:pt x="1068" y="802"/>
                    <a:pt x="1068" y="535"/>
                  </a:cubicBezTo>
                  <a:cubicBezTo>
                    <a:pt x="1068" y="234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130"/>
            <p:cNvSpPr/>
            <p:nvPr/>
          </p:nvSpPr>
          <p:spPr>
            <a:xfrm>
              <a:off x="8593674" y="1500548"/>
              <a:ext cx="31065" cy="31095"/>
            </a:xfrm>
            <a:custGeom>
              <a:rect b="b" l="l" r="r" t="t"/>
              <a:pathLst>
                <a:path extrusionOk="0" h="1069" w="1068">
                  <a:moveTo>
                    <a:pt x="534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2"/>
                    <a:pt x="234" y="1068"/>
                    <a:pt x="534" y="1068"/>
                  </a:cubicBezTo>
                  <a:cubicBezTo>
                    <a:pt x="834" y="1068"/>
                    <a:pt x="1068" y="802"/>
                    <a:pt x="1068" y="535"/>
                  </a:cubicBezTo>
                  <a:cubicBezTo>
                    <a:pt x="1068" y="234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130"/>
            <p:cNvSpPr/>
            <p:nvPr/>
          </p:nvSpPr>
          <p:spPr>
            <a:xfrm>
              <a:off x="8219152" y="1627656"/>
              <a:ext cx="1656300" cy="29"/>
            </a:xfrm>
            <a:custGeom>
              <a:rect b="b" l="l" r="r" t="t"/>
              <a:pathLst>
                <a:path extrusionOk="0" fill="none" h="1" w="56942">
                  <a:moveTo>
                    <a:pt x="1" y="1"/>
                  </a:moveTo>
                  <a:lnTo>
                    <a:pt x="56941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130"/>
            <p:cNvSpPr/>
            <p:nvPr/>
          </p:nvSpPr>
          <p:spPr>
            <a:xfrm>
              <a:off x="9975312" y="1627656"/>
              <a:ext cx="128101" cy="29"/>
            </a:xfrm>
            <a:custGeom>
              <a:rect b="b" l="l" r="r" t="t"/>
              <a:pathLst>
                <a:path extrusionOk="0" fill="none" h="1" w="4404">
                  <a:moveTo>
                    <a:pt x="0" y="1"/>
                  </a:moveTo>
                  <a:lnTo>
                    <a:pt x="4403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130"/>
            <p:cNvSpPr/>
            <p:nvPr/>
          </p:nvSpPr>
          <p:spPr>
            <a:xfrm>
              <a:off x="10174205" y="1627656"/>
              <a:ext cx="163035" cy="29"/>
            </a:xfrm>
            <a:custGeom>
              <a:rect b="b" l="l" r="r" t="t"/>
              <a:pathLst>
                <a:path extrusionOk="0" fill="none" h="1" w="5605">
                  <a:moveTo>
                    <a:pt x="0" y="1"/>
                  </a:moveTo>
                  <a:lnTo>
                    <a:pt x="5604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130"/>
            <p:cNvSpPr/>
            <p:nvPr/>
          </p:nvSpPr>
          <p:spPr>
            <a:xfrm>
              <a:off x="8219152" y="1757673"/>
              <a:ext cx="1036300" cy="29"/>
            </a:xfrm>
            <a:custGeom>
              <a:rect b="b" l="l" r="r" t="t"/>
              <a:pathLst>
                <a:path extrusionOk="0" fill="none" h="1" w="35627">
                  <a:moveTo>
                    <a:pt x="1" y="1"/>
                  </a:moveTo>
                  <a:lnTo>
                    <a:pt x="35626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130"/>
            <p:cNvSpPr/>
            <p:nvPr/>
          </p:nvSpPr>
          <p:spPr>
            <a:xfrm>
              <a:off x="9408676" y="1757673"/>
              <a:ext cx="186335" cy="29"/>
            </a:xfrm>
            <a:custGeom>
              <a:rect b="b" l="l" r="r" t="t"/>
              <a:pathLst>
                <a:path extrusionOk="0" fill="none" h="1" w="6406">
                  <a:moveTo>
                    <a:pt x="1" y="1"/>
                  </a:moveTo>
                  <a:lnTo>
                    <a:pt x="6405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130"/>
            <p:cNvSpPr/>
            <p:nvPr/>
          </p:nvSpPr>
          <p:spPr>
            <a:xfrm>
              <a:off x="9090440" y="1832396"/>
              <a:ext cx="504581" cy="29"/>
            </a:xfrm>
            <a:custGeom>
              <a:rect b="b" l="l" r="r" t="t"/>
              <a:pathLst>
                <a:path extrusionOk="0" fill="none" h="1" w="17347">
                  <a:moveTo>
                    <a:pt x="1734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130"/>
            <p:cNvSpPr/>
            <p:nvPr/>
          </p:nvSpPr>
          <p:spPr>
            <a:xfrm>
              <a:off x="8919673" y="1832396"/>
              <a:ext cx="101923" cy="29"/>
            </a:xfrm>
            <a:custGeom>
              <a:rect b="b" l="l" r="r" t="t"/>
              <a:pathLst>
                <a:path extrusionOk="0" fill="none" h="1" w="3504">
                  <a:moveTo>
                    <a:pt x="3503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130"/>
            <p:cNvSpPr/>
            <p:nvPr/>
          </p:nvSpPr>
          <p:spPr>
            <a:xfrm>
              <a:off x="8737271" y="1832396"/>
              <a:ext cx="101894" cy="29"/>
            </a:xfrm>
            <a:custGeom>
              <a:rect b="b" l="l" r="r" t="t"/>
              <a:pathLst>
                <a:path extrusionOk="0" fill="none" h="1" w="3503">
                  <a:moveTo>
                    <a:pt x="3503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130"/>
            <p:cNvSpPr/>
            <p:nvPr/>
          </p:nvSpPr>
          <p:spPr>
            <a:xfrm>
              <a:off x="8555829" y="1832396"/>
              <a:ext cx="100934" cy="29"/>
            </a:xfrm>
            <a:custGeom>
              <a:rect b="b" l="l" r="r" t="t"/>
              <a:pathLst>
                <a:path extrusionOk="0" fill="none" h="1" w="3470">
                  <a:moveTo>
                    <a:pt x="3470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130"/>
            <p:cNvSpPr/>
            <p:nvPr/>
          </p:nvSpPr>
          <p:spPr>
            <a:xfrm>
              <a:off x="8373428" y="1832396"/>
              <a:ext cx="100934" cy="29"/>
            </a:xfrm>
            <a:custGeom>
              <a:rect b="b" l="l" r="r" t="t"/>
              <a:pathLst>
                <a:path extrusionOk="0" fill="none" h="1" w="3470">
                  <a:moveTo>
                    <a:pt x="347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130"/>
            <p:cNvSpPr/>
            <p:nvPr/>
          </p:nvSpPr>
          <p:spPr>
            <a:xfrm>
              <a:off x="8373428" y="1923582"/>
              <a:ext cx="1570900" cy="29"/>
            </a:xfrm>
            <a:custGeom>
              <a:rect b="b" l="l" r="r" t="t"/>
              <a:pathLst>
                <a:path extrusionOk="0" fill="none" h="1" w="54006">
                  <a:moveTo>
                    <a:pt x="5400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130"/>
            <p:cNvSpPr/>
            <p:nvPr/>
          </p:nvSpPr>
          <p:spPr>
            <a:xfrm>
              <a:off x="8219152" y="1832396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130"/>
            <p:cNvSpPr/>
            <p:nvPr/>
          </p:nvSpPr>
          <p:spPr>
            <a:xfrm>
              <a:off x="8219152" y="1923582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130"/>
            <p:cNvSpPr/>
            <p:nvPr/>
          </p:nvSpPr>
          <p:spPr>
            <a:xfrm>
              <a:off x="8219152" y="2014798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130"/>
            <p:cNvSpPr/>
            <p:nvPr/>
          </p:nvSpPr>
          <p:spPr>
            <a:xfrm>
              <a:off x="8219152" y="2105984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130"/>
            <p:cNvSpPr/>
            <p:nvPr/>
          </p:nvSpPr>
          <p:spPr>
            <a:xfrm>
              <a:off x="10039331" y="1923582"/>
              <a:ext cx="216411" cy="29"/>
            </a:xfrm>
            <a:custGeom>
              <a:rect b="b" l="l" r="r" t="t"/>
              <a:pathLst>
                <a:path extrusionOk="0" fill="none" h="1" w="7440">
                  <a:moveTo>
                    <a:pt x="1" y="1"/>
                  </a:moveTo>
                  <a:lnTo>
                    <a:pt x="7439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130"/>
            <p:cNvSpPr/>
            <p:nvPr/>
          </p:nvSpPr>
          <p:spPr>
            <a:xfrm>
              <a:off x="8369559" y="2014798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130"/>
            <p:cNvSpPr/>
            <p:nvPr/>
          </p:nvSpPr>
          <p:spPr>
            <a:xfrm>
              <a:off x="8369559" y="2107933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1"/>
                  </a:moveTo>
                  <a:lnTo>
                    <a:pt x="14944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130"/>
            <p:cNvSpPr/>
            <p:nvPr/>
          </p:nvSpPr>
          <p:spPr>
            <a:xfrm>
              <a:off x="8369559" y="2202057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130"/>
            <p:cNvSpPr/>
            <p:nvPr/>
          </p:nvSpPr>
          <p:spPr>
            <a:xfrm>
              <a:off x="8369559" y="2295192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1"/>
                  </a:moveTo>
                  <a:lnTo>
                    <a:pt x="14944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130"/>
            <p:cNvSpPr/>
            <p:nvPr/>
          </p:nvSpPr>
          <p:spPr>
            <a:xfrm>
              <a:off x="9090440" y="2295192"/>
              <a:ext cx="884929" cy="29"/>
            </a:xfrm>
            <a:custGeom>
              <a:rect b="b" l="l" r="r" t="t"/>
              <a:pathLst>
                <a:path extrusionOk="0" fill="none" h="1" w="30423">
                  <a:moveTo>
                    <a:pt x="0" y="1"/>
                  </a:moveTo>
                  <a:lnTo>
                    <a:pt x="30422" y="1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130"/>
            <p:cNvSpPr/>
            <p:nvPr/>
          </p:nvSpPr>
          <p:spPr>
            <a:xfrm>
              <a:off x="9615336" y="2202057"/>
              <a:ext cx="360016" cy="29"/>
            </a:xfrm>
            <a:custGeom>
              <a:rect b="b" l="l" r="r" t="t"/>
              <a:pathLst>
                <a:path extrusionOk="0" fill="none" h="1" w="12377">
                  <a:moveTo>
                    <a:pt x="1" y="0"/>
                  </a:moveTo>
                  <a:lnTo>
                    <a:pt x="12376" y="0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130"/>
            <p:cNvSpPr/>
            <p:nvPr/>
          </p:nvSpPr>
          <p:spPr>
            <a:xfrm>
              <a:off x="9832671" y="2105984"/>
              <a:ext cx="142674" cy="29"/>
            </a:xfrm>
            <a:custGeom>
              <a:rect b="b" l="l" r="r" t="t"/>
              <a:pathLst>
                <a:path extrusionOk="0" fill="none" h="1" w="4905">
                  <a:moveTo>
                    <a:pt x="1" y="1"/>
                  </a:moveTo>
                  <a:lnTo>
                    <a:pt x="4904" y="1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3" name="Google Shape;2423;p130"/>
          <p:cNvGrpSpPr/>
          <p:nvPr/>
        </p:nvGrpSpPr>
        <p:grpSpPr>
          <a:xfrm flipH="1">
            <a:off x="7058589" y="1071875"/>
            <a:ext cx="2085403" cy="2999739"/>
            <a:chOff x="7435625" y="1209875"/>
            <a:chExt cx="1470250" cy="2114875"/>
          </a:xfrm>
        </p:grpSpPr>
        <p:sp>
          <p:nvSpPr>
            <p:cNvPr id="2424" name="Google Shape;2424;p130"/>
            <p:cNvSpPr/>
            <p:nvPr/>
          </p:nvSpPr>
          <p:spPr>
            <a:xfrm>
              <a:off x="7658275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01" y="1"/>
                  </a:moveTo>
                  <a:cubicBezTo>
                    <a:pt x="168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168" y="101"/>
                    <a:pt x="401" y="101"/>
                  </a:cubicBezTo>
                  <a:lnTo>
                    <a:pt x="4404" y="101"/>
                  </a:lnTo>
                  <a:cubicBezTo>
                    <a:pt x="4637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130"/>
            <p:cNvSpPr/>
            <p:nvPr/>
          </p:nvSpPr>
          <p:spPr>
            <a:xfrm>
              <a:off x="7494000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501"/>
                  </a:lnTo>
                  <a:cubicBezTo>
                    <a:pt x="0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37" y="101"/>
                    <a:pt x="4837" y="268"/>
                    <a:pt x="4837" y="501"/>
                  </a:cubicBezTo>
                  <a:lnTo>
                    <a:pt x="4837" y="434"/>
                  </a:lnTo>
                  <a:cubicBezTo>
                    <a:pt x="4837" y="201"/>
                    <a:pt x="4637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130"/>
            <p:cNvSpPr/>
            <p:nvPr/>
          </p:nvSpPr>
          <p:spPr>
            <a:xfrm>
              <a:off x="7821725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71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71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130"/>
            <p:cNvSpPr/>
            <p:nvPr/>
          </p:nvSpPr>
          <p:spPr>
            <a:xfrm>
              <a:off x="7970175" y="3087075"/>
              <a:ext cx="106775" cy="109250"/>
            </a:xfrm>
            <a:custGeom>
              <a:rect b="b" l="l" r="r" t="t"/>
              <a:pathLst>
                <a:path extrusionOk="0" h="4370" w="4271">
                  <a:moveTo>
                    <a:pt x="2135" y="0"/>
                  </a:moveTo>
                  <a:cubicBezTo>
                    <a:pt x="968" y="0"/>
                    <a:pt x="0" y="967"/>
                    <a:pt x="0" y="2168"/>
                  </a:cubicBezTo>
                  <a:cubicBezTo>
                    <a:pt x="0" y="3403"/>
                    <a:pt x="968" y="4370"/>
                    <a:pt x="2135" y="4370"/>
                  </a:cubicBezTo>
                  <a:cubicBezTo>
                    <a:pt x="3336" y="4370"/>
                    <a:pt x="4270" y="3403"/>
                    <a:pt x="4270" y="2168"/>
                  </a:cubicBezTo>
                  <a:cubicBezTo>
                    <a:pt x="4270" y="967"/>
                    <a:pt x="3336" y="0"/>
                    <a:pt x="2135" y="0"/>
                  </a:cubicBezTo>
                  <a:close/>
                </a:path>
              </a:pathLst>
            </a:custGeom>
            <a:solidFill>
              <a:srgbClr val="E0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130"/>
            <p:cNvSpPr/>
            <p:nvPr/>
          </p:nvSpPr>
          <p:spPr>
            <a:xfrm>
              <a:off x="7970175" y="3087075"/>
              <a:ext cx="106775" cy="106750"/>
            </a:xfrm>
            <a:custGeom>
              <a:rect b="b" l="l" r="r" t="t"/>
              <a:pathLst>
                <a:path extrusionOk="0" h="4270" w="4271">
                  <a:moveTo>
                    <a:pt x="2135" y="0"/>
                  </a:moveTo>
                  <a:cubicBezTo>
                    <a:pt x="968" y="0"/>
                    <a:pt x="0" y="934"/>
                    <a:pt x="0" y="2135"/>
                  </a:cubicBezTo>
                  <a:cubicBezTo>
                    <a:pt x="0" y="3302"/>
                    <a:pt x="968" y="4270"/>
                    <a:pt x="2135" y="4270"/>
                  </a:cubicBezTo>
                  <a:cubicBezTo>
                    <a:pt x="3336" y="4270"/>
                    <a:pt x="4270" y="3302"/>
                    <a:pt x="4270" y="2135"/>
                  </a:cubicBezTo>
                  <a:cubicBezTo>
                    <a:pt x="4270" y="934"/>
                    <a:pt x="3336" y="0"/>
                    <a:pt x="2135" y="0"/>
                  </a:cubicBezTo>
                  <a:close/>
                </a:path>
              </a:pathLst>
            </a:custGeom>
            <a:solidFill>
              <a:srgbClr val="B6BA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130"/>
            <p:cNvSpPr/>
            <p:nvPr/>
          </p:nvSpPr>
          <p:spPr>
            <a:xfrm>
              <a:off x="7980175" y="3096250"/>
              <a:ext cx="87600" cy="88400"/>
            </a:xfrm>
            <a:custGeom>
              <a:rect b="b" l="l" r="r" t="t"/>
              <a:pathLst>
                <a:path extrusionOk="0" h="3536" w="3504">
                  <a:moveTo>
                    <a:pt x="1735" y="0"/>
                  </a:moveTo>
                  <a:cubicBezTo>
                    <a:pt x="768" y="0"/>
                    <a:pt x="1" y="801"/>
                    <a:pt x="1" y="1768"/>
                  </a:cubicBezTo>
                  <a:cubicBezTo>
                    <a:pt x="1" y="2735"/>
                    <a:pt x="768" y="3536"/>
                    <a:pt x="1735" y="3536"/>
                  </a:cubicBezTo>
                  <a:cubicBezTo>
                    <a:pt x="2703" y="3536"/>
                    <a:pt x="3503" y="2735"/>
                    <a:pt x="3503" y="1768"/>
                  </a:cubicBezTo>
                  <a:cubicBezTo>
                    <a:pt x="3503" y="801"/>
                    <a:pt x="2703" y="0"/>
                    <a:pt x="1735" y="0"/>
                  </a:cubicBezTo>
                  <a:close/>
                </a:path>
              </a:pathLst>
            </a:custGeom>
            <a:solidFill>
              <a:srgbClr val="D0D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130"/>
            <p:cNvSpPr/>
            <p:nvPr/>
          </p:nvSpPr>
          <p:spPr>
            <a:xfrm>
              <a:off x="7980175" y="3139600"/>
              <a:ext cx="87600" cy="45050"/>
            </a:xfrm>
            <a:custGeom>
              <a:rect b="b" l="l" r="r" t="t"/>
              <a:pathLst>
                <a:path extrusionOk="0" h="1802" w="3504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1" y="1001"/>
                    <a:pt x="768" y="1802"/>
                    <a:pt x="1735" y="1802"/>
                  </a:cubicBezTo>
                  <a:cubicBezTo>
                    <a:pt x="2703" y="1802"/>
                    <a:pt x="3503" y="1001"/>
                    <a:pt x="3503" y="34"/>
                  </a:cubicBezTo>
                  <a:cubicBezTo>
                    <a:pt x="3503" y="34"/>
                    <a:pt x="3503" y="34"/>
                    <a:pt x="3503" y="1"/>
                  </a:cubicBezTo>
                  <a:cubicBezTo>
                    <a:pt x="3503" y="968"/>
                    <a:pt x="2703" y="1735"/>
                    <a:pt x="1735" y="1735"/>
                  </a:cubicBezTo>
                  <a:cubicBezTo>
                    <a:pt x="768" y="1735"/>
                    <a:pt x="1" y="968"/>
                    <a:pt x="1" y="1"/>
                  </a:cubicBezTo>
                  <a:close/>
                </a:path>
              </a:pathLst>
            </a:custGeom>
            <a:solidFill>
              <a:srgbClr val="E0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130"/>
            <p:cNvSpPr/>
            <p:nvPr/>
          </p:nvSpPr>
          <p:spPr>
            <a:xfrm>
              <a:off x="7631600" y="2647575"/>
              <a:ext cx="102600" cy="30900"/>
            </a:xfrm>
            <a:custGeom>
              <a:rect b="b" l="l" r="r" t="t"/>
              <a:pathLst>
                <a:path extrusionOk="0" h="1236" w="4104">
                  <a:moveTo>
                    <a:pt x="634" y="1"/>
                  </a:moveTo>
                  <a:cubicBezTo>
                    <a:pt x="301" y="1"/>
                    <a:pt x="0" y="268"/>
                    <a:pt x="0" y="601"/>
                  </a:cubicBezTo>
                  <a:cubicBezTo>
                    <a:pt x="0" y="968"/>
                    <a:pt x="301" y="1235"/>
                    <a:pt x="634" y="1235"/>
                  </a:cubicBezTo>
                  <a:lnTo>
                    <a:pt x="3470" y="1235"/>
                  </a:lnTo>
                  <a:cubicBezTo>
                    <a:pt x="3803" y="1235"/>
                    <a:pt x="4103" y="968"/>
                    <a:pt x="4103" y="601"/>
                  </a:cubicBezTo>
                  <a:cubicBezTo>
                    <a:pt x="4103" y="268"/>
                    <a:pt x="3803" y="1"/>
                    <a:pt x="3470" y="1"/>
                  </a:cubicBezTo>
                  <a:close/>
                </a:path>
              </a:pathLst>
            </a:custGeom>
            <a:solidFill>
              <a:srgbClr val="FF3E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130"/>
            <p:cNvSpPr/>
            <p:nvPr/>
          </p:nvSpPr>
          <p:spPr>
            <a:xfrm>
              <a:off x="7753350" y="2647575"/>
              <a:ext cx="102600" cy="30900"/>
            </a:xfrm>
            <a:custGeom>
              <a:rect b="b" l="l" r="r" t="t"/>
              <a:pathLst>
                <a:path extrusionOk="0" h="1236" w="4104">
                  <a:moveTo>
                    <a:pt x="634" y="1"/>
                  </a:moveTo>
                  <a:cubicBezTo>
                    <a:pt x="301" y="1"/>
                    <a:pt x="1" y="268"/>
                    <a:pt x="1" y="601"/>
                  </a:cubicBezTo>
                  <a:cubicBezTo>
                    <a:pt x="1" y="968"/>
                    <a:pt x="301" y="1235"/>
                    <a:pt x="634" y="1235"/>
                  </a:cubicBezTo>
                  <a:lnTo>
                    <a:pt x="3470" y="1235"/>
                  </a:lnTo>
                  <a:cubicBezTo>
                    <a:pt x="3803" y="1235"/>
                    <a:pt x="4103" y="968"/>
                    <a:pt x="4103" y="601"/>
                  </a:cubicBezTo>
                  <a:cubicBezTo>
                    <a:pt x="4103" y="268"/>
                    <a:pt x="3803" y="1"/>
                    <a:pt x="3470" y="1"/>
                  </a:cubicBezTo>
                  <a:close/>
                </a:path>
              </a:pathLst>
            </a:custGeom>
            <a:solidFill>
              <a:srgbClr val="FF3E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130"/>
            <p:cNvSpPr/>
            <p:nvPr/>
          </p:nvSpPr>
          <p:spPr>
            <a:xfrm>
              <a:off x="7478150" y="2827700"/>
              <a:ext cx="664675" cy="30900"/>
            </a:xfrm>
            <a:custGeom>
              <a:rect b="b" l="l" r="r" t="t"/>
              <a:pathLst>
                <a:path extrusionOk="0" h="1236" w="26587">
                  <a:moveTo>
                    <a:pt x="634" y="1"/>
                  </a:moveTo>
                  <a:cubicBezTo>
                    <a:pt x="301" y="1"/>
                    <a:pt x="1" y="268"/>
                    <a:pt x="1" y="601"/>
                  </a:cubicBezTo>
                  <a:cubicBezTo>
                    <a:pt x="1" y="968"/>
                    <a:pt x="301" y="1235"/>
                    <a:pt x="634" y="1235"/>
                  </a:cubicBezTo>
                  <a:lnTo>
                    <a:pt x="25953" y="1235"/>
                  </a:lnTo>
                  <a:cubicBezTo>
                    <a:pt x="26286" y="1235"/>
                    <a:pt x="26586" y="968"/>
                    <a:pt x="26586" y="601"/>
                  </a:cubicBezTo>
                  <a:cubicBezTo>
                    <a:pt x="26586" y="268"/>
                    <a:pt x="26286" y="1"/>
                    <a:pt x="25953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130"/>
            <p:cNvSpPr/>
            <p:nvPr/>
          </p:nvSpPr>
          <p:spPr>
            <a:xfrm>
              <a:off x="7977675" y="2891100"/>
              <a:ext cx="130125" cy="31700"/>
            </a:xfrm>
            <a:custGeom>
              <a:rect b="b" l="l" r="r" t="t"/>
              <a:pathLst>
                <a:path extrusionOk="0" h="1268" w="5205">
                  <a:moveTo>
                    <a:pt x="634" y="0"/>
                  </a:moveTo>
                  <a:cubicBezTo>
                    <a:pt x="267" y="0"/>
                    <a:pt x="1" y="300"/>
                    <a:pt x="1" y="634"/>
                  </a:cubicBezTo>
                  <a:cubicBezTo>
                    <a:pt x="1" y="1001"/>
                    <a:pt x="267" y="1268"/>
                    <a:pt x="634" y="1268"/>
                  </a:cubicBezTo>
                  <a:lnTo>
                    <a:pt x="4571" y="1268"/>
                  </a:lnTo>
                  <a:cubicBezTo>
                    <a:pt x="4937" y="1268"/>
                    <a:pt x="5204" y="1001"/>
                    <a:pt x="5204" y="634"/>
                  </a:cubicBezTo>
                  <a:cubicBezTo>
                    <a:pt x="5204" y="300"/>
                    <a:pt x="4937" y="0"/>
                    <a:pt x="457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130"/>
            <p:cNvSpPr/>
            <p:nvPr/>
          </p:nvSpPr>
          <p:spPr>
            <a:xfrm>
              <a:off x="7840925" y="2891100"/>
              <a:ext cx="117600" cy="31700"/>
            </a:xfrm>
            <a:custGeom>
              <a:rect b="b" l="l" r="r" t="t"/>
              <a:pathLst>
                <a:path extrusionOk="0" h="1268" w="4704">
                  <a:moveTo>
                    <a:pt x="634" y="0"/>
                  </a:moveTo>
                  <a:cubicBezTo>
                    <a:pt x="300" y="0"/>
                    <a:pt x="0" y="300"/>
                    <a:pt x="0" y="634"/>
                  </a:cubicBezTo>
                  <a:cubicBezTo>
                    <a:pt x="0" y="1001"/>
                    <a:pt x="300" y="1268"/>
                    <a:pt x="634" y="1268"/>
                  </a:cubicBezTo>
                  <a:lnTo>
                    <a:pt x="4070" y="1268"/>
                  </a:lnTo>
                  <a:cubicBezTo>
                    <a:pt x="4437" y="1268"/>
                    <a:pt x="4703" y="1001"/>
                    <a:pt x="4703" y="634"/>
                  </a:cubicBezTo>
                  <a:cubicBezTo>
                    <a:pt x="4703" y="300"/>
                    <a:pt x="4403" y="0"/>
                    <a:pt x="407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130"/>
            <p:cNvSpPr/>
            <p:nvPr/>
          </p:nvSpPr>
          <p:spPr>
            <a:xfrm>
              <a:off x="7735850" y="2445775"/>
              <a:ext cx="619625" cy="520400"/>
            </a:xfrm>
            <a:custGeom>
              <a:rect b="b" l="l" r="r" t="t"/>
              <a:pathLst>
                <a:path extrusionOk="0" h="20816" w="24785">
                  <a:moveTo>
                    <a:pt x="20815" y="0"/>
                  </a:moveTo>
                  <a:lnTo>
                    <a:pt x="0" y="20815"/>
                  </a:lnTo>
                  <a:lnTo>
                    <a:pt x="4303" y="20815"/>
                  </a:lnTo>
                  <a:lnTo>
                    <a:pt x="24584" y="534"/>
                  </a:lnTo>
                  <a:lnTo>
                    <a:pt x="24784" y="0"/>
                  </a:lnTo>
                  <a:close/>
                </a:path>
              </a:pathLst>
            </a:custGeom>
            <a:solidFill>
              <a:srgbClr val="E1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130"/>
            <p:cNvSpPr/>
            <p:nvPr/>
          </p:nvSpPr>
          <p:spPr>
            <a:xfrm>
              <a:off x="7435625" y="1671050"/>
              <a:ext cx="1062450" cy="1653700"/>
            </a:xfrm>
            <a:custGeom>
              <a:rect b="b" l="l" r="r" t="t"/>
              <a:pathLst>
                <a:path extrusionOk="0" h="66148" w="42498">
                  <a:moveTo>
                    <a:pt x="2169" y="1"/>
                  </a:moveTo>
                  <a:cubicBezTo>
                    <a:pt x="968" y="1"/>
                    <a:pt x="0" y="968"/>
                    <a:pt x="0" y="2169"/>
                  </a:cubicBezTo>
                  <a:lnTo>
                    <a:pt x="0" y="63980"/>
                  </a:lnTo>
                  <a:cubicBezTo>
                    <a:pt x="0" y="65181"/>
                    <a:pt x="968" y="66148"/>
                    <a:pt x="2169" y="66148"/>
                  </a:cubicBezTo>
                  <a:lnTo>
                    <a:pt x="40329" y="66148"/>
                  </a:lnTo>
                  <a:cubicBezTo>
                    <a:pt x="41530" y="66148"/>
                    <a:pt x="42497" y="65181"/>
                    <a:pt x="42497" y="63980"/>
                  </a:cubicBezTo>
                  <a:lnTo>
                    <a:pt x="42497" y="2169"/>
                  </a:lnTo>
                  <a:cubicBezTo>
                    <a:pt x="42497" y="968"/>
                    <a:pt x="41530" y="1"/>
                    <a:pt x="40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130"/>
            <p:cNvSpPr/>
            <p:nvPr/>
          </p:nvSpPr>
          <p:spPr>
            <a:xfrm>
              <a:off x="7435625" y="1671050"/>
              <a:ext cx="1062450" cy="150125"/>
            </a:xfrm>
            <a:custGeom>
              <a:rect b="b" l="l" r="r" t="t"/>
              <a:pathLst>
                <a:path extrusionOk="0" h="6005" w="42498">
                  <a:moveTo>
                    <a:pt x="1635" y="1"/>
                  </a:moveTo>
                  <a:cubicBezTo>
                    <a:pt x="734" y="1"/>
                    <a:pt x="0" y="734"/>
                    <a:pt x="0" y="1635"/>
                  </a:cubicBezTo>
                  <a:lnTo>
                    <a:pt x="0" y="6005"/>
                  </a:lnTo>
                  <a:lnTo>
                    <a:pt x="42497" y="6005"/>
                  </a:lnTo>
                  <a:lnTo>
                    <a:pt x="42497" y="1635"/>
                  </a:lnTo>
                  <a:cubicBezTo>
                    <a:pt x="42497" y="734"/>
                    <a:pt x="41764" y="1"/>
                    <a:pt x="408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130"/>
            <p:cNvSpPr/>
            <p:nvPr/>
          </p:nvSpPr>
          <p:spPr>
            <a:xfrm>
              <a:off x="7493175" y="1866200"/>
              <a:ext cx="949850" cy="1409350"/>
            </a:xfrm>
            <a:custGeom>
              <a:rect b="b" l="l" r="r" t="t"/>
              <a:pathLst>
                <a:path extrusionOk="0" h="56374" w="37994">
                  <a:moveTo>
                    <a:pt x="36259" y="56374"/>
                  </a:moveTo>
                  <a:lnTo>
                    <a:pt x="1768" y="56374"/>
                  </a:lnTo>
                  <a:cubicBezTo>
                    <a:pt x="801" y="56374"/>
                    <a:pt x="0" y="55607"/>
                    <a:pt x="0" y="54639"/>
                  </a:cubicBezTo>
                  <a:lnTo>
                    <a:pt x="0" y="1735"/>
                  </a:lnTo>
                  <a:cubicBezTo>
                    <a:pt x="0" y="767"/>
                    <a:pt x="801" y="0"/>
                    <a:pt x="1768" y="0"/>
                  </a:cubicBezTo>
                  <a:lnTo>
                    <a:pt x="36259" y="0"/>
                  </a:lnTo>
                  <a:cubicBezTo>
                    <a:pt x="37227" y="0"/>
                    <a:pt x="37994" y="767"/>
                    <a:pt x="37994" y="1735"/>
                  </a:cubicBezTo>
                  <a:lnTo>
                    <a:pt x="37994" y="54639"/>
                  </a:lnTo>
                  <a:cubicBezTo>
                    <a:pt x="37994" y="55607"/>
                    <a:pt x="37227" y="56374"/>
                    <a:pt x="36259" y="56374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130"/>
            <p:cNvSpPr/>
            <p:nvPr/>
          </p:nvSpPr>
          <p:spPr>
            <a:xfrm>
              <a:off x="7725000" y="1721075"/>
              <a:ext cx="50900" cy="25900"/>
            </a:xfrm>
            <a:custGeom>
              <a:rect b="b" l="l" r="r" t="t"/>
              <a:pathLst>
                <a:path extrusionOk="0" h="1036" w="2036">
                  <a:moveTo>
                    <a:pt x="1001" y="1"/>
                  </a:moveTo>
                  <a:cubicBezTo>
                    <a:pt x="434" y="1"/>
                    <a:pt x="0" y="435"/>
                    <a:pt x="0" y="1002"/>
                  </a:cubicBezTo>
                  <a:lnTo>
                    <a:pt x="0" y="1035"/>
                  </a:lnTo>
                  <a:cubicBezTo>
                    <a:pt x="0" y="468"/>
                    <a:pt x="434" y="1"/>
                    <a:pt x="1001" y="1"/>
                  </a:cubicBezTo>
                  <a:close/>
                  <a:moveTo>
                    <a:pt x="1001" y="1"/>
                  </a:moveTo>
                  <a:cubicBezTo>
                    <a:pt x="1568" y="1"/>
                    <a:pt x="2035" y="468"/>
                    <a:pt x="2035" y="1035"/>
                  </a:cubicBezTo>
                  <a:lnTo>
                    <a:pt x="2035" y="1002"/>
                  </a:lnTo>
                  <a:cubicBezTo>
                    <a:pt x="2035" y="435"/>
                    <a:pt x="1568" y="1"/>
                    <a:pt x="1001" y="1"/>
                  </a:cubicBezTo>
                  <a:close/>
                </a:path>
              </a:pathLst>
            </a:custGeom>
            <a:solidFill>
              <a:srgbClr val="84FA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130"/>
            <p:cNvSpPr/>
            <p:nvPr/>
          </p:nvSpPr>
          <p:spPr>
            <a:xfrm>
              <a:off x="7539025" y="2031300"/>
              <a:ext cx="674675" cy="15875"/>
            </a:xfrm>
            <a:custGeom>
              <a:rect b="b" l="l" r="r" t="t"/>
              <a:pathLst>
                <a:path extrusionOk="0" h="635" w="26987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26686" y="635"/>
                  </a:lnTo>
                  <a:cubicBezTo>
                    <a:pt x="26853" y="635"/>
                    <a:pt x="26987" y="501"/>
                    <a:pt x="26987" y="301"/>
                  </a:cubicBezTo>
                  <a:cubicBezTo>
                    <a:pt x="26987" y="134"/>
                    <a:pt x="26853" y="1"/>
                    <a:pt x="2668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130"/>
            <p:cNvSpPr/>
            <p:nvPr/>
          </p:nvSpPr>
          <p:spPr>
            <a:xfrm>
              <a:off x="8255375" y="2031300"/>
              <a:ext cx="65075" cy="15875"/>
            </a:xfrm>
            <a:custGeom>
              <a:rect b="b" l="l" r="r" t="t"/>
              <a:pathLst>
                <a:path extrusionOk="0" h="635" w="2603">
                  <a:moveTo>
                    <a:pt x="301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5"/>
                    <a:pt x="301" y="635"/>
                  </a:cubicBezTo>
                  <a:lnTo>
                    <a:pt x="2269" y="635"/>
                  </a:lnTo>
                  <a:cubicBezTo>
                    <a:pt x="2436" y="635"/>
                    <a:pt x="2602" y="501"/>
                    <a:pt x="2602" y="301"/>
                  </a:cubicBezTo>
                  <a:cubicBezTo>
                    <a:pt x="2602" y="134"/>
                    <a:pt x="2436" y="1"/>
                    <a:pt x="2269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130"/>
            <p:cNvSpPr/>
            <p:nvPr/>
          </p:nvSpPr>
          <p:spPr>
            <a:xfrm>
              <a:off x="8345450" y="2031300"/>
              <a:ext cx="52550" cy="15875"/>
            </a:xfrm>
            <a:custGeom>
              <a:rect b="b" l="l" r="r" t="t"/>
              <a:pathLst>
                <a:path extrusionOk="0" h="635" w="2102">
                  <a:moveTo>
                    <a:pt x="300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5"/>
                    <a:pt x="300" y="635"/>
                  </a:cubicBezTo>
                  <a:lnTo>
                    <a:pt x="1768" y="635"/>
                  </a:lnTo>
                  <a:cubicBezTo>
                    <a:pt x="1968" y="635"/>
                    <a:pt x="2102" y="501"/>
                    <a:pt x="2102" y="301"/>
                  </a:cubicBezTo>
                  <a:cubicBezTo>
                    <a:pt x="2102" y="134"/>
                    <a:pt x="1968" y="1"/>
                    <a:pt x="1768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130"/>
            <p:cNvSpPr/>
            <p:nvPr/>
          </p:nvSpPr>
          <p:spPr>
            <a:xfrm>
              <a:off x="7539025" y="2105525"/>
              <a:ext cx="386150" cy="15875"/>
            </a:xfrm>
            <a:custGeom>
              <a:rect b="b" l="l" r="r" t="t"/>
              <a:pathLst>
                <a:path extrusionOk="0" h="635" w="15446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15112" y="634"/>
                  </a:lnTo>
                  <a:cubicBezTo>
                    <a:pt x="15312" y="634"/>
                    <a:pt x="15445" y="501"/>
                    <a:pt x="15445" y="334"/>
                  </a:cubicBezTo>
                  <a:cubicBezTo>
                    <a:pt x="15445" y="134"/>
                    <a:pt x="15312" y="1"/>
                    <a:pt x="15112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130"/>
            <p:cNvSpPr/>
            <p:nvPr/>
          </p:nvSpPr>
          <p:spPr>
            <a:xfrm>
              <a:off x="7931800" y="2105525"/>
              <a:ext cx="121800" cy="15875"/>
            </a:xfrm>
            <a:custGeom>
              <a:rect b="b" l="l" r="r" t="t"/>
              <a:pathLst>
                <a:path extrusionOk="0" h="635" w="4872">
                  <a:moveTo>
                    <a:pt x="301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01" y="634"/>
                  </a:cubicBezTo>
                  <a:lnTo>
                    <a:pt x="4571" y="634"/>
                  </a:lnTo>
                  <a:cubicBezTo>
                    <a:pt x="4738" y="634"/>
                    <a:pt x="4871" y="501"/>
                    <a:pt x="4871" y="334"/>
                  </a:cubicBezTo>
                  <a:cubicBezTo>
                    <a:pt x="4871" y="134"/>
                    <a:pt x="4738" y="1"/>
                    <a:pt x="4571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130"/>
            <p:cNvSpPr/>
            <p:nvPr/>
          </p:nvSpPr>
          <p:spPr>
            <a:xfrm>
              <a:off x="7971850" y="2148050"/>
              <a:ext cx="81750" cy="16700"/>
            </a:xfrm>
            <a:custGeom>
              <a:rect b="b" l="l" r="r" t="t"/>
              <a:pathLst>
                <a:path extrusionOk="0" h="668" w="3270">
                  <a:moveTo>
                    <a:pt x="334" y="1"/>
                  </a:moveTo>
                  <a:cubicBezTo>
                    <a:pt x="134" y="1"/>
                    <a:pt x="0" y="168"/>
                    <a:pt x="0" y="334"/>
                  </a:cubicBezTo>
                  <a:cubicBezTo>
                    <a:pt x="0" y="535"/>
                    <a:pt x="134" y="668"/>
                    <a:pt x="334" y="668"/>
                  </a:cubicBezTo>
                  <a:lnTo>
                    <a:pt x="2969" y="668"/>
                  </a:lnTo>
                  <a:cubicBezTo>
                    <a:pt x="3136" y="668"/>
                    <a:pt x="3269" y="501"/>
                    <a:pt x="3269" y="334"/>
                  </a:cubicBezTo>
                  <a:cubicBezTo>
                    <a:pt x="3269" y="168"/>
                    <a:pt x="3136" y="1"/>
                    <a:pt x="2969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130"/>
            <p:cNvSpPr/>
            <p:nvPr/>
          </p:nvSpPr>
          <p:spPr>
            <a:xfrm>
              <a:off x="7931800" y="2148050"/>
              <a:ext cx="24225" cy="16700"/>
            </a:xfrm>
            <a:custGeom>
              <a:rect b="b" l="l" r="r" t="t"/>
              <a:pathLst>
                <a:path extrusionOk="0" h="668" w="969">
                  <a:moveTo>
                    <a:pt x="335" y="1"/>
                  </a:moveTo>
                  <a:cubicBezTo>
                    <a:pt x="168" y="1"/>
                    <a:pt x="1" y="168"/>
                    <a:pt x="1" y="334"/>
                  </a:cubicBezTo>
                  <a:cubicBezTo>
                    <a:pt x="1" y="535"/>
                    <a:pt x="168" y="668"/>
                    <a:pt x="335" y="668"/>
                  </a:cubicBezTo>
                  <a:lnTo>
                    <a:pt x="635" y="668"/>
                  </a:lnTo>
                  <a:cubicBezTo>
                    <a:pt x="802" y="668"/>
                    <a:pt x="968" y="501"/>
                    <a:pt x="968" y="334"/>
                  </a:cubicBezTo>
                  <a:cubicBezTo>
                    <a:pt x="968" y="168"/>
                    <a:pt x="835" y="1"/>
                    <a:pt x="635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130"/>
            <p:cNvSpPr/>
            <p:nvPr/>
          </p:nvSpPr>
          <p:spPr>
            <a:xfrm>
              <a:off x="7835900" y="2148050"/>
              <a:ext cx="73425" cy="16700"/>
            </a:xfrm>
            <a:custGeom>
              <a:rect b="b" l="l" r="r" t="t"/>
              <a:pathLst>
                <a:path extrusionOk="0" h="668" w="2937">
                  <a:moveTo>
                    <a:pt x="301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01" y="668"/>
                  </a:cubicBezTo>
                  <a:lnTo>
                    <a:pt x="2636" y="668"/>
                  </a:lnTo>
                  <a:cubicBezTo>
                    <a:pt x="2803" y="668"/>
                    <a:pt x="2936" y="501"/>
                    <a:pt x="2936" y="334"/>
                  </a:cubicBezTo>
                  <a:cubicBezTo>
                    <a:pt x="2936" y="168"/>
                    <a:pt x="2803" y="1"/>
                    <a:pt x="2636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130"/>
            <p:cNvSpPr/>
            <p:nvPr/>
          </p:nvSpPr>
          <p:spPr>
            <a:xfrm>
              <a:off x="7731675" y="2148050"/>
              <a:ext cx="74250" cy="16700"/>
            </a:xfrm>
            <a:custGeom>
              <a:rect b="b" l="l" r="r" t="t"/>
              <a:pathLst>
                <a:path extrusionOk="0" h="668" w="2970">
                  <a:moveTo>
                    <a:pt x="300" y="1"/>
                  </a:moveTo>
                  <a:cubicBezTo>
                    <a:pt x="134" y="1"/>
                    <a:pt x="0" y="168"/>
                    <a:pt x="0" y="334"/>
                  </a:cubicBezTo>
                  <a:cubicBezTo>
                    <a:pt x="0" y="535"/>
                    <a:pt x="134" y="668"/>
                    <a:pt x="300" y="668"/>
                  </a:cubicBezTo>
                  <a:lnTo>
                    <a:pt x="2635" y="668"/>
                  </a:lnTo>
                  <a:cubicBezTo>
                    <a:pt x="2802" y="668"/>
                    <a:pt x="2969" y="501"/>
                    <a:pt x="2936" y="334"/>
                  </a:cubicBezTo>
                  <a:cubicBezTo>
                    <a:pt x="2936" y="168"/>
                    <a:pt x="2802" y="1"/>
                    <a:pt x="2635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130"/>
            <p:cNvSpPr/>
            <p:nvPr/>
          </p:nvSpPr>
          <p:spPr>
            <a:xfrm>
              <a:off x="7627425" y="2148050"/>
              <a:ext cx="74250" cy="16700"/>
            </a:xfrm>
            <a:custGeom>
              <a:rect b="b" l="l" r="r" t="t"/>
              <a:pathLst>
                <a:path extrusionOk="0" h="668" w="2970">
                  <a:moveTo>
                    <a:pt x="301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01" y="668"/>
                  </a:cubicBezTo>
                  <a:lnTo>
                    <a:pt x="2636" y="668"/>
                  </a:lnTo>
                  <a:cubicBezTo>
                    <a:pt x="2803" y="668"/>
                    <a:pt x="2969" y="501"/>
                    <a:pt x="2969" y="334"/>
                  </a:cubicBezTo>
                  <a:cubicBezTo>
                    <a:pt x="2969" y="168"/>
                    <a:pt x="2803" y="1"/>
                    <a:pt x="2636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130"/>
            <p:cNvSpPr/>
            <p:nvPr/>
          </p:nvSpPr>
          <p:spPr>
            <a:xfrm>
              <a:off x="7627425" y="2200600"/>
              <a:ext cx="626300" cy="15875"/>
            </a:xfrm>
            <a:custGeom>
              <a:rect b="b" l="l" r="r" t="t"/>
              <a:pathLst>
                <a:path extrusionOk="0" h="635" w="25052">
                  <a:moveTo>
                    <a:pt x="301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34"/>
                    <a:pt x="301" y="634"/>
                  </a:cubicBezTo>
                  <a:lnTo>
                    <a:pt x="24718" y="634"/>
                  </a:lnTo>
                  <a:cubicBezTo>
                    <a:pt x="24885" y="634"/>
                    <a:pt x="25052" y="501"/>
                    <a:pt x="25018" y="334"/>
                  </a:cubicBezTo>
                  <a:cubicBezTo>
                    <a:pt x="25018" y="134"/>
                    <a:pt x="24885" y="0"/>
                    <a:pt x="24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130"/>
            <p:cNvSpPr/>
            <p:nvPr/>
          </p:nvSpPr>
          <p:spPr>
            <a:xfrm>
              <a:off x="7539025" y="2148050"/>
              <a:ext cx="37550" cy="16700"/>
            </a:xfrm>
            <a:custGeom>
              <a:rect b="b" l="l" r="r" t="t"/>
              <a:pathLst>
                <a:path extrusionOk="0" h="668" w="1502">
                  <a:moveTo>
                    <a:pt x="334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34" y="668"/>
                  </a:cubicBezTo>
                  <a:lnTo>
                    <a:pt x="1168" y="668"/>
                  </a:lnTo>
                  <a:cubicBezTo>
                    <a:pt x="1335" y="668"/>
                    <a:pt x="1502" y="501"/>
                    <a:pt x="1468" y="334"/>
                  </a:cubicBezTo>
                  <a:cubicBezTo>
                    <a:pt x="1468" y="168"/>
                    <a:pt x="1335" y="1"/>
                    <a:pt x="1168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130"/>
            <p:cNvSpPr/>
            <p:nvPr/>
          </p:nvSpPr>
          <p:spPr>
            <a:xfrm>
              <a:off x="7539025" y="2200600"/>
              <a:ext cx="37550" cy="15875"/>
            </a:xfrm>
            <a:custGeom>
              <a:rect b="b" l="l" r="r" t="t"/>
              <a:pathLst>
                <a:path extrusionOk="0" h="635" w="1502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1168" y="634"/>
                  </a:lnTo>
                  <a:cubicBezTo>
                    <a:pt x="1335" y="634"/>
                    <a:pt x="1502" y="501"/>
                    <a:pt x="1468" y="334"/>
                  </a:cubicBezTo>
                  <a:cubicBezTo>
                    <a:pt x="1468" y="134"/>
                    <a:pt x="1335" y="0"/>
                    <a:pt x="11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130"/>
            <p:cNvSpPr/>
            <p:nvPr/>
          </p:nvSpPr>
          <p:spPr>
            <a:xfrm>
              <a:off x="7539025" y="2252300"/>
              <a:ext cx="37550" cy="16700"/>
            </a:xfrm>
            <a:custGeom>
              <a:rect b="b" l="l" r="r" t="t"/>
              <a:pathLst>
                <a:path extrusionOk="0" h="668" w="1502">
                  <a:moveTo>
                    <a:pt x="334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168" y="668"/>
                  </a:lnTo>
                  <a:cubicBezTo>
                    <a:pt x="1335" y="668"/>
                    <a:pt x="1502" y="501"/>
                    <a:pt x="1468" y="334"/>
                  </a:cubicBezTo>
                  <a:cubicBezTo>
                    <a:pt x="1468" y="167"/>
                    <a:pt x="1335" y="1"/>
                    <a:pt x="1168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130"/>
            <p:cNvSpPr/>
            <p:nvPr/>
          </p:nvSpPr>
          <p:spPr>
            <a:xfrm>
              <a:off x="7539025" y="2304850"/>
              <a:ext cx="37550" cy="15850"/>
            </a:xfrm>
            <a:custGeom>
              <a:rect b="b" l="l" r="r" t="t"/>
              <a:pathLst>
                <a:path extrusionOk="0" h="634" w="1502">
                  <a:moveTo>
                    <a:pt x="334" y="0"/>
                  </a:moveTo>
                  <a:cubicBezTo>
                    <a:pt x="134" y="0"/>
                    <a:pt x="1" y="133"/>
                    <a:pt x="1" y="300"/>
                  </a:cubicBezTo>
                  <a:cubicBezTo>
                    <a:pt x="1" y="500"/>
                    <a:pt x="134" y="634"/>
                    <a:pt x="334" y="634"/>
                  </a:cubicBezTo>
                  <a:lnTo>
                    <a:pt x="1168" y="634"/>
                  </a:lnTo>
                  <a:cubicBezTo>
                    <a:pt x="1335" y="634"/>
                    <a:pt x="1502" y="500"/>
                    <a:pt x="1468" y="300"/>
                  </a:cubicBezTo>
                  <a:cubicBezTo>
                    <a:pt x="1468" y="133"/>
                    <a:pt x="1335" y="0"/>
                    <a:pt x="11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130"/>
            <p:cNvSpPr/>
            <p:nvPr/>
          </p:nvSpPr>
          <p:spPr>
            <a:xfrm>
              <a:off x="8292075" y="2200600"/>
              <a:ext cx="91750" cy="15875"/>
            </a:xfrm>
            <a:custGeom>
              <a:rect b="b" l="l" r="r" t="t"/>
              <a:pathLst>
                <a:path extrusionOk="0" h="635" w="3670">
                  <a:moveTo>
                    <a:pt x="300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1"/>
                    <a:pt x="134" y="634"/>
                    <a:pt x="300" y="634"/>
                  </a:cubicBezTo>
                  <a:lnTo>
                    <a:pt x="3336" y="634"/>
                  </a:lnTo>
                  <a:cubicBezTo>
                    <a:pt x="3503" y="634"/>
                    <a:pt x="3670" y="501"/>
                    <a:pt x="3670" y="334"/>
                  </a:cubicBezTo>
                  <a:cubicBezTo>
                    <a:pt x="3670" y="134"/>
                    <a:pt x="3536" y="0"/>
                    <a:pt x="3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130"/>
            <p:cNvSpPr/>
            <p:nvPr/>
          </p:nvSpPr>
          <p:spPr>
            <a:xfrm>
              <a:off x="7624925" y="2252300"/>
              <a:ext cx="264375" cy="16700"/>
            </a:xfrm>
            <a:custGeom>
              <a:rect b="b" l="l" r="r" t="t"/>
              <a:pathLst>
                <a:path extrusionOk="0" h="668" w="10575">
                  <a:moveTo>
                    <a:pt x="334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0275" y="668"/>
                  </a:lnTo>
                  <a:cubicBezTo>
                    <a:pt x="10441" y="668"/>
                    <a:pt x="10575" y="501"/>
                    <a:pt x="10575" y="334"/>
                  </a:cubicBezTo>
                  <a:cubicBezTo>
                    <a:pt x="10575" y="167"/>
                    <a:pt x="10441" y="1"/>
                    <a:pt x="10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130"/>
            <p:cNvSpPr/>
            <p:nvPr/>
          </p:nvSpPr>
          <p:spPr>
            <a:xfrm>
              <a:off x="7971850" y="2412425"/>
              <a:ext cx="299400" cy="16700"/>
            </a:xfrm>
            <a:custGeom>
              <a:rect b="b" l="l" r="r" t="t"/>
              <a:pathLst>
                <a:path extrusionOk="0" h="668" w="11976">
                  <a:moveTo>
                    <a:pt x="300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0"/>
                    <a:pt x="134" y="667"/>
                    <a:pt x="300" y="667"/>
                  </a:cubicBezTo>
                  <a:lnTo>
                    <a:pt x="11642" y="667"/>
                  </a:lnTo>
                  <a:cubicBezTo>
                    <a:pt x="11842" y="667"/>
                    <a:pt x="11975" y="500"/>
                    <a:pt x="11975" y="334"/>
                  </a:cubicBezTo>
                  <a:cubicBezTo>
                    <a:pt x="11975" y="134"/>
                    <a:pt x="11842" y="0"/>
                    <a:pt x="116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130"/>
            <p:cNvSpPr/>
            <p:nvPr/>
          </p:nvSpPr>
          <p:spPr>
            <a:xfrm>
              <a:off x="8049400" y="2359050"/>
              <a:ext cx="221850" cy="16700"/>
            </a:xfrm>
            <a:custGeom>
              <a:rect b="b" l="l" r="r" t="t"/>
              <a:pathLst>
                <a:path extrusionOk="0" h="668" w="8874">
                  <a:moveTo>
                    <a:pt x="334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1"/>
                    <a:pt x="134" y="667"/>
                    <a:pt x="334" y="667"/>
                  </a:cubicBezTo>
                  <a:lnTo>
                    <a:pt x="8540" y="667"/>
                  </a:lnTo>
                  <a:cubicBezTo>
                    <a:pt x="8740" y="667"/>
                    <a:pt x="8873" y="501"/>
                    <a:pt x="8873" y="334"/>
                  </a:cubicBezTo>
                  <a:cubicBezTo>
                    <a:pt x="8873" y="134"/>
                    <a:pt x="8740" y="0"/>
                    <a:pt x="8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130"/>
            <p:cNvSpPr/>
            <p:nvPr/>
          </p:nvSpPr>
          <p:spPr>
            <a:xfrm>
              <a:off x="8173650" y="2304850"/>
              <a:ext cx="97600" cy="15850"/>
            </a:xfrm>
            <a:custGeom>
              <a:rect b="b" l="l" r="r" t="t"/>
              <a:pathLst>
                <a:path extrusionOk="0" h="634" w="3904">
                  <a:moveTo>
                    <a:pt x="301" y="0"/>
                  </a:moveTo>
                  <a:cubicBezTo>
                    <a:pt x="134" y="0"/>
                    <a:pt x="1" y="133"/>
                    <a:pt x="1" y="300"/>
                  </a:cubicBezTo>
                  <a:cubicBezTo>
                    <a:pt x="1" y="500"/>
                    <a:pt x="134" y="634"/>
                    <a:pt x="301" y="634"/>
                  </a:cubicBezTo>
                  <a:lnTo>
                    <a:pt x="3570" y="634"/>
                  </a:lnTo>
                  <a:cubicBezTo>
                    <a:pt x="3770" y="634"/>
                    <a:pt x="3903" y="500"/>
                    <a:pt x="3903" y="300"/>
                  </a:cubicBezTo>
                  <a:cubicBezTo>
                    <a:pt x="3903" y="133"/>
                    <a:pt x="3770" y="0"/>
                    <a:pt x="3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130"/>
            <p:cNvSpPr/>
            <p:nvPr/>
          </p:nvSpPr>
          <p:spPr>
            <a:xfrm>
              <a:off x="7539025" y="1958750"/>
              <a:ext cx="312750" cy="15875"/>
            </a:xfrm>
            <a:custGeom>
              <a:rect b="b" l="l" r="r" t="t"/>
              <a:pathLst>
                <a:path extrusionOk="0" h="635" w="12510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12176" y="635"/>
                  </a:lnTo>
                  <a:cubicBezTo>
                    <a:pt x="12376" y="635"/>
                    <a:pt x="12510" y="501"/>
                    <a:pt x="12510" y="334"/>
                  </a:cubicBezTo>
                  <a:cubicBezTo>
                    <a:pt x="12510" y="134"/>
                    <a:pt x="12376" y="1"/>
                    <a:pt x="12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130"/>
            <p:cNvSpPr/>
            <p:nvPr/>
          </p:nvSpPr>
          <p:spPr>
            <a:xfrm>
              <a:off x="7539025" y="2539175"/>
              <a:ext cx="505400" cy="16700"/>
            </a:xfrm>
            <a:custGeom>
              <a:rect b="b" l="l" r="r" t="t"/>
              <a:pathLst>
                <a:path extrusionOk="0" h="668" w="20216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215" y="501"/>
                    <a:pt x="20182" y="334"/>
                  </a:cubicBezTo>
                  <a:cubicBezTo>
                    <a:pt x="20182" y="134"/>
                    <a:pt x="20048" y="0"/>
                    <a:pt x="19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130"/>
            <p:cNvSpPr/>
            <p:nvPr/>
          </p:nvSpPr>
          <p:spPr>
            <a:xfrm>
              <a:off x="7539025" y="2603375"/>
              <a:ext cx="505400" cy="16725"/>
            </a:xfrm>
            <a:custGeom>
              <a:rect b="b" l="l" r="r" t="t"/>
              <a:pathLst>
                <a:path extrusionOk="0" h="669" w="20216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215" y="501"/>
                    <a:pt x="20182" y="334"/>
                  </a:cubicBezTo>
                  <a:cubicBezTo>
                    <a:pt x="20182" y="134"/>
                    <a:pt x="20048" y="1"/>
                    <a:pt x="19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130"/>
            <p:cNvSpPr/>
            <p:nvPr/>
          </p:nvSpPr>
          <p:spPr>
            <a:xfrm>
              <a:off x="7539025" y="2667600"/>
              <a:ext cx="504550" cy="16700"/>
            </a:xfrm>
            <a:custGeom>
              <a:rect b="b" l="l" r="r" t="t"/>
              <a:pathLst>
                <a:path extrusionOk="0" h="668" w="20182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182" y="501"/>
                    <a:pt x="20182" y="334"/>
                  </a:cubicBezTo>
                  <a:cubicBezTo>
                    <a:pt x="20182" y="167"/>
                    <a:pt x="20048" y="0"/>
                    <a:pt x="19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130"/>
            <p:cNvSpPr/>
            <p:nvPr/>
          </p:nvSpPr>
          <p:spPr>
            <a:xfrm>
              <a:off x="7539025" y="3051200"/>
              <a:ext cx="504550" cy="15875"/>
            </a:xfrm>
            <a:custGeom>
              <a:rect b="b" l="l" r="r" t="t"/>
              <a:pathLst>
                <a:path extrusionOk="0" h="635" w="20182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19882" y="635"/>
                  </a:lnTo>
                  <a:cubicBezTo>
                    <a:pt x="20048" y="635"/>
                    <a:pt x="20182" y="501"/>
                    <a:pt x="20182" y="334"/>
                  </a:cubicBezTo>
                  <a:cubicBezTo>
                    <a:pt x="20182" y="134"/>
                    <a:pt x="20048" y="1"/>
                    <a:pt x="19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130"/>
            <p:cNvSpPr/>
            <p:nvPr/>
          </p:nvSpPr>
          <p:spPr>
            <a:xfrm>
              <a:off x="7998525" y="2464950"/>
              <a:ext cx="150125" cy="15875"/>
            </a:xfrm>
            <a:custGeom>
              <a:rect b="b" l="l" r="r" t="t"/>
              <a:pathLst>
                <a:path extrusionOk="0" h="635" w="6005">
                  <a:moveTo>
                    <a:pt x="334" y="1"/>
                  </a:moveTo>
                  <a:cubicBezTo>
                    <a:pt x="167" y="1"/>
                    <a:pt x="1" y="134"/>
                    <a:pt x="1" y="334"/>
                  </a:cubicBezTo>
                  <a:cubicBezTo>
                    <a:pt x="1" y="501"/>
                    <a:pt x="167" y="634"/>
                    <a:pt x="334" y="634"/>
                  </a:cubicBezTo>
                  <a:lnTo>
                    <a:pt x="5671" y="634"/>
                  </a:lnTo>
                  <a:cubicBezTo>
                    <a:pt x="5838" y="634"/>
                    <a:pt x="6005" y="501"/>
                    <a:pt x="6005" y="334"/>
                  </a:cubicBezTo>
                  <a:cubicBezTo>
                    <a:pt x="6005" y="134"/>
                    <a:pt x="5838" y="1"/>
                    <a:pt x="5671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130"/>
            <p:cNvSpPr/>
            <p:nvPr/>
          </p:nvSpPr>
          <p:spPr>
            <a:xfrm>
              <a:off x="8197825" y="2464950"/>
              <a:ext cx="200175" cy="15875"/>
            </a:xfrm>
            <a:custGeom>
              <a:rect b="b" l="l" r="r" t="t"/>
              <a:pathLst>
                <a:path extrusionOk="0" h="635" w="8007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7673" y="634"/>
                  </a:lnTo>
                  <a:cubicBezTo>
                    <a:pt x="7873" y="634"/>
                    <a:pt x="8007" y="501"/>
                    <a:pt x="8007" y="334"/>
                  </a:cubicBezTo>
                  <a:cubicBezTo>
                    <a:pt x="8007" y="134"/>
                    <a:pt x="7873" y="1"/>
                    <a:pt x="7673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130"/>
            <p:cNvSpPr/>
            <p:nvPr/>
          </p:nvSpPr>
          <p:spPr>
            <a:xfrm>
              <a:off x="8197825" y="2539175"/>
              <a:ext cx="200175" cy="16700"/>
            </a:xfrm>
            <a:custGeom>
              <a:rect b="b" l="l" r="r" t="t"/>
              <a:pathLst>
                <a:path extrusionOk="0" h="668" w="8007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7673" y="668"/>
                  </a:lnTo>
                  <a:cubicBezTo>
                    <a:pt x="7873" y="668"/>
                    <a:pt x="8007" y="501"/>
                    <a:pt x="8007" y="334"/>
                  </a:cubicBezTo>
                  <a:cubicBezTo>
                    <a:pt x="8007" y="134"/>
                    <a:pt x="7873" y="0"/>
                    <a:pt x="7673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130"/>
            <p:cNvSpPr/>
            <p:nvPr/>
          </p:nvSpPr>
          <p:spPr>
            <a:xfrm>
              <a:off x="7539025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70" y="501"/>
                    <a:pt x="3070" y="301"/>
                  </a:cubicBezTo>
                  <a:cubicBezTo>
                    <a:pt x="3070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130"/>
            <p:cNvSpPr/>
            <p:nvPr/>
          </p:nvSpPr>
          <p:spPr>
            <a:xfrm>
              <a:off x="7539025" y="3197150"/>
              <a:ext cx="76750" cy="16700"/>
            </a:xfrm>
            <a:custGeom>
              <a:rect b="b" l="l" r="r" t="t"/>
              <a:pathLst>
                <a:path extrusionOk="0" h="668" w="307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01"/>
                    <a:pt x="134" y="667"/>
                    <a:pt x="334" y="667"/>
                  </a:cubicBezTo>
                  <a:lnTo>
                    <a:pt x="2736" y="667"/>
                  </a:lnTo>
                  <a:cubicBezTo>
                    <a:pt x="2903" y="667"/>
                    <a:pt x="3070" y="501"/>
                    <a:pt x="3070" y="334"/>
                  </a:cubicBezTo>
                  <a:cubicBezTo>
                    <a:pt x="3070" y="167"/>
                    <a:pt x="2903" y="0"/>
                    <a:pt x="2736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130"/>
            <p:cNvSpPr/>
            <p:nvPr/>
          </p:nvSpPr>
          <p:spPr>
            <a:xfrm>
              <a:off x="7635775" y="3197150"/>
              <a:ext cx="469525" cy="16700"/>
            </a:xfrm>
            <a:custGeom>
              <a:rect b="b" l="l" r="r" t="t"/>
              <a:pathLst>
                <a:path extrusionOk="0" h="668" w="18781">
                  <a:moveTo>
                    <a:pt x="300" y="0"/>
                  </a:moveTo>
                  <a:cubicBezTo>
                    <a:pt x="134" y="0"/>
                    <a:pt x="0" y="167"/>
                    <a:pt x="0" y="334"/>
                  </a:cubicBezTo>
                  <a:cubicBezTo>
                    <a:pt x="0" y="501"/>
                    <a:pt x="134" y="667"/>
                    <a:pt x="300" y="667"/>
                  </a:cubicBezTo>
                  <a:lnTo>
                    <a:pt x="18447" y="667"/>
                  </a:lnTo>
                  <a:cubicBezTo>
                    <a:pt x="18647" y="667"/>
                    <a:pt x="18780" y="501"/>
                    <a:pt x="18780" y="334"/>
                  </a:cubicBezTo>
                  <a:cubicBezTo>
                    <a:pt x="18780" y="167"/>
                    <a:pt x="18647" y="0"/>
                    <a:pt x="18447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130"/>
            <p:cNvSpPr/>
            <p:nvPr/>
          </p:nvSpPr>
          <p:spPr>
            <a:xfrm>
              <a:off x="7657450" y="3148775"/>
              <a:ext cx="75900" cy="15875"/>
            </a:xfrm>
            <a:custGeom>
              <a:rect b="b" l="l" r="r" t="t"/>
              <a:pathLst>
                <a:path extrusionOk="0" h="635" w="3036">
                  <a:moveTo>
                    <a:pt x="301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1" y="634"/>
                  </a:cubicBezTo>
                  <a:lnTo>
                    <a:pt x="2736" y="634"/>
                  </a:lnTo>
                  <a:cubicBezTo>
                    <a:pt x="2903" y="634"/>
                    <a:pt x="3036" y="501"/>
                    <a:pt x="3036" y="301"/>
                  </a:cubicBezTo>
                  <a:cubicBezTo>
                    <a:pt x="3036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130"/>
            <p:cNvSpPr/>
            <p:nvPr/>
          </p:nvSpPr>
          <p:spPr>
            <a:xfrm>
              <a:off x="7775025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68" y="1"/>
                    <a:pt x="1" y="134"/>
                    <a:pt x="1" y="301"/>
                  </a:cubicBezTo>
                  <a:cubicBezTo>
                    <a:pt x="1" y="501"/>
                    <a:pt x="168" y="634"/>
                    <a:pt x="334" y="634"/>
                  </a:cubicBezTo>
                  <a:lnTo>
                    <a:pt x="2736" y="634"/>
                  </a:lnTo>
                  <a:cubicBezTo>
                    <a:pt x="2936" y="634"/>
                    <a:pt x="3070" y="501"/>
                    <a:pt x="3070" y="301"/>
                  </a:cubicBezTo>
                  <a:cubicBezTo>
                    <a:pt x="3070" y="134"/>
                    <a:pt x="2936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130"/>
            <p:cNvSpPr/>
            <p:nvPr/>
          </p:nvSpPr>
          <p:spPr>
            <a:xfrm>
              <a:off x="7893450" y="3148775"/>
              <a:ext cx="75925" cy="15875"/>
            </a:xfrm>
            <a:custGeom>
              <a:rect b="b" l="l" r="r" t="t"/>
              <a:pathLst>
                <a:path extrusionOk="0" h="635" w="3037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36" y="501"/>
                    <a:pt x="3036" y="301"/>
                  </a:cubicBezTo>
                  <a:cubicBezTo>
                    <a:pt x="3036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130"/>
            <p:cNvSpPr/>
            <p:nvPr/>
          </p:nvSpPr>
          <p:spPr>
            <a:xfrm>
              <a:off x="8011875" y="3148775"/>
              <a:ext cx="75900" cy="15875"/>
            </a:xfrm>
            <a:custGeom>
              <a:rect b="b" l="l" r="r" t="t"/>
              <a:pathLst>
                <a:path extrusionOk="0" h="635" w="3036">
                  <a:moveTo>
                    <a:pt x="300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0" y="634"/>
                  </a:cubicBezTo>
                  <a:lnTo>
                    <a:pt x="2702" y="634"/>
                  </a:lnTo>
                  <a:cubicBezTo>
                    <a:pt x="2902" y="634"/>
                    <a:pt x="3036" y="501"/>
                    <a:pt x="3036" y="301"/>
                  </a:cubicBezTo>
                  <a:cubicBezTo>
                    <a:pt x="3036" y="134"/>
                    <a:pt x="2902" y="1"/>
                    <a:pt x="2702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130"/>
            <p:cNvSpPr/>
            <p:nvPr/>
          </p:nvSpPr>
          <p:spPr>
            <a:xfrm>
              <a:off x="8129450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69" y="501"/>
                    <a:pt x="3069" y="301"/>
                  </a:cubicBezTo>
                  <a:cubicBezTo>
                    <a:pt x="3069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130"/>
            <p:cNvSpPr/>
            <p:nvPr/>
          </p:nvSpPr>
          <p:spPr>
            <a:xfrm>
              <a:off x="8247875" y="3148775"/>
              <a:ext cx="51725" cy="15875"/>
            </a:xfrm>
            <a:custGeom>
              <a:rect b="b" l="l" r="r" t="t"/>
              <a:pathLst>
                <a:path extrusionOk="0" h="635" w="2069">
                  <a:moveTo>
                    <a:pt x="301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1" y="634"/>
                  </a:cubicBezTo>
                  <a:lnTo>
                    <a:pt x="1768" y="634"/>
                  </a:lnTo>
                  <a:cubicBezTo>
                    <a:pt x="1935" y="634"/>
                    <a:pt x="2068" y="501"/>
                    <a:pt x="2068" y="301"/>
                  </a:cubicBezTo>
                  <a:cubicBezTo>
                    <a:pt x="2068" y="134"/>
                    <a:pt x="1935" y="1"/>
                    <a:pt x="1768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130"/>
            <p:cNvSpPr/>
            <p:nvPr/>
          </p:nvSpPr>
          <p:spPr>
            <a:xfrm>
              <a:off x="8089425" y="1209875"/>
              <a:ext cx="816450" cy="748075"/>
            </a:xfrm>
            <a:custGeom>
              <a:rect b="b" l="l" r="r" t="t"/>
              <a:pathLst>
                <a:path extrusionOk="0" h="29923" w="32658">
                  <a:moveTo>
                    <a:pt x="1335" y="1"/>
                  </a:moveTo>
                  <a:cubicBezTo>
                    <a:pt x="601" y="1"/>
                    <a:pt x="0" y="601"/>
                    <a:pt x="0" y="1302"/>
                  </a:cubicBezTo>
                  <a:lnTo>
                    <a:pt x="0" y="28621"/>
                  </a:lnTo>
                  <a:cubicBezTo>
                    <a:pt x="0" y="29355"/>
                    <a:pt x="601" y="29922"/>
                    <a:pt x="1335" y="29922"/>
                  </a:cubicBezTo>
                  <a:lnTo>
                    <a:pt x="31356" y="29922"/>
                  </a:lnTo>
                  <a:cubicBezTo>
                    <a:pt x="32090" y="29922"/>
                    <a:pt x="32657" y="29355"/>
                    <a:pt x="32657" y="28621"/>
                  </a:cubicBezTo>
                  <a:lnTo>
                    <a:pt x="32657" y="1302"/>
                  </a:lnTo>
                  <a:cubicBezTo>
                    <a:pt x="32657" y="601"/>
                    <a:pt x="32090" y="1"/>
                    <a:pt x="31356" y="1"/>
                  </a:cubicBezTo>
                  <a:close/>
                </a:path>
              </a:pathLst>
            </a:custGeom>
            <a:solidFill>
              <a:srgbClr val="B8B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130"/>
            <p:cNvSpPr/>
            <p:nvPr/>
          </p:nvSpPr>
          <p:spPr>
            <a:xfrm>
              <a:off x="8134450" y="1359150"/>
              <a:ext cx="729725" cy="561275"/>
            </a:xfrm>
            <a:custGeom>
              <a:rect b="b" l="l" r="r" t="t"/>
              <a:pathLst>
                <a:path extrusionOk="0" h="22451" w="29189">
                  <a:moveTo>
                    <a:pt x="28188" y="22450"/>
                  </a:moveTo>
                  <a:lnTo>
                    <a:pt x="1001" y="22450"/>
                  </a:lnTo>
                  <a:cubicBezTo>
                    <a:pt x="434" y="22450"/>
                    <a:pt x="1" y="22017"/>
                    <a:pt x="1" y="21450"/>
                  </a:cubicBezTo>
                  <a:lnTo>
                    <a:pt x="1" y="1002"/>
                  </a:lnTo>
                  <a:cubicBezTo>
                    <a:pt x="1" y="468"/>
                    <a:pt x="434" y="1"/>
                    <a:pt x="1001" y="1"/>
                  </a:cubicBezTo>
                  <a:lnTo>
                    <a:pt x="28188" y="1"/>
                  </a:lnTo>
                  <a:cubicBezTo>
                    <a:pt x="28755" y="1"/>
                    <a:pt x="29188" y="468"/>
                    <a:pt x="29188" y="1002"/>
                  </a:cubicBezTo>
                  <a:lnTo>
                    <a:pt x="29188" y="21450"/>
                  </a:lnTo>
                  <a:cubicBezTo>
                    <a:pt x="29188" y="22017"/>
                    <a:pt x="28755" y="22450"/>
                    <a:pt x="28188" y="22450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130"/>
            <p:cNvSpPr/>
            <p:nvPr/>
          </p:nvSpPr>
          <p:spPr>
            <a:xfrm>
              <a:off x="8169475" y="1485925"/>
              <a:ext cx="518725" cy="12525"/>
            </a:xfrm>
            <a:custGeom>
              <a:rect b="b" l="l" r="r" t="t"/>
              <a:pathLst>
                <a:path extrusionOk="0" h="501" w="20749"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20482" y="501"/>
                  </a:lnTo>
                  <a:cubicBezTo>
                    <a:pt x="20615" y="501"/>
                    <a:pt x="20749" y="401"/>
                    <a:pt x="20716" y="267"/>
                  </a:cubicBezTo>
                  <a:cubicBezTo>
                    <a:pt x="20716" y="134"/>
                    <a:pt x="20615" y="0"/>
                    <a:pt x="20482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130"/>
            <p:cNvSpPr/>
            <p:nvPr/>
          </p:nvSpPr>
          <p:spPr>
            <a:xfrm>
              <a:off x="8719875" y="1485925"/>
              <a:ext cx="50050" cy="12525"/>
            </a:xfrm>
            <a:custGeom>
              <a:rect b="b" l="l" r="r" t="t"/>
              <a:pathLst>
                <a:path extrusionOk="0" h="501" w="2002">
                  <a:moveTo>
                    <a:pt x="234" y="0"/>
                  </a:moveTo>
                  <a:cubicBezTo>
                    <a:pt x="101" y="0"/>
                    <a:pt x="0" y="134"/>
                    <a:pt x="0" y="267"/>
                  </a:cubicBezTo>
                  <a:cubicBezTo>
                    <a:pt x="0" y="401"/>
                    <a:pt x="101" y="501"/>
                    <a:pt x="234" y="501"/>
                  </a:cubicBezTo>
                  <a:lnTo>
                    <a:pt x="1735" y="501"/>
                  </a:lnTo>
                  <a:cubicBezTo>
                    <a:pt x="1868" y="501"/>
                    <a:pt x="2002" y="401"/>
                    <a:pt x="2002" y="267"/>
                  </a:cubicBezTo>
                  <a:cubicBezTo>
                    <a:pt x="2002" y="134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130"/>
            <p:cNvSpPr/>
            <p:nvPr/>
          </p:nvSpPr>
          <p:spPr>
            <a:xfrm>
              <a:off x="8169475" y="1543450"/>
              <a:ext cx="296900" cy="12550"/>
            </a:xfrm>
            <a:custGeom>
              <a:rect b="b" l="l" r="r" t="t"/>
              <a:pathLst>
                <a:path extrusionOk="0" h="502" w="11876">
                  <a:moveTo>
                    <a:pt x="234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11609" y="501"/>
                  </a:lnTo>
                  <a:cubicBezTo>
                    <a:pt x="11742" y="501"/>
                    <a:pt x="11876" y="401"/>
                    <a:pt x="11876" y="268"/>
                  </a:cubicBezTo>
                  <a:cubicBezTo>
                    <a:pt x="11876" y="134"/>
                    <a:pt x="11742" y="1"/>
                    <a:pt x="11609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130"/>
            <p:cNvSpPr/>
            <p:nvPr/>
          </p:nvSpPr>
          <p:spPr>
            <a:xfrm>
              <a:off x="8470525" y="1543450"/>
              <a:ext cx="94275" cy="12550"/>
            </a:xfrm>
            <a:custGeom>
              <a:rect b="b" l="l" r="r" t="t"/>
              <a:pathLst>
                <a:path extrusionOk="0" h="502" w="3771">
                  <a:moveTo>
                    <a:pt x="268" y="1"/>
                  </a:moveTo>
                  <a:cubicBezTo>
                    <a:pt x="134" y="1"/>
                    <a:pt x="1" y="134"/>
                    <a:pt x="1" y="268"/>
                  </a:cubicBezTo>
                  <a:cubicBezTo>
                    <a:pt x="1" y="401"/>
                    <a:pt x="134" y="501"/>
                    <a:pt x="268" y="501"/>
                  </a:cubicBezTo>
                  <a:lnTo>
                    <a:pt x="3537" y="501"/>
                  </a:lnTo>
                  <a:cubicBezTo>
                    <a:pt x="3670" y="501"/>
                    <a:pt x="3770" y="401"/>
                    <a:pt x="3770" y="268"/>
                  </a:cubicBezTo>
                  <a:cubicBezTo>
                    <a:pt x="3770" y="134"/>
                    <a:pt x="3670" y="1"/>
                    <a:pt x="3537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130"/>
            <p:cNvSpPr/>
            <p:nvPr/>
          </p:nvSpPr>
          <p:spPr>
            <a:xfrm>
              <a:off x="8502225" y="1576825"/>
              <a:ext cx="62575" cy="11700"/>
            </a:xfrm>
            <a:custGeom>
              <a:rect b="b" l="l" r="r" t="t"/>
              <a:pathLst>
                <a:path extrusionOk="0" h="468" w="2503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2269" y="467"/>
                  </a:lnTo>
                  <a:cubicBezTo>
                    <a:pt x="2402" y="467"/>
                    <a:pt x="2502" y="367"/>
                    <a:pt x="2502" y="234"/>
                  </a:cubicBezTo>
                  <a:cubicBezTo>
                    <a:pt x="2502" y="100"/>
                    <a:pt x="2402" y="0"/>
                    <a:pt x="2269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130"/>
            <p:cNvSpPr/>
            <p:nvPr/>
          </p:nvSpPr>
          <p:spPr>
            <a:xfrm>
              <a:off x="8471375" y="1576825"/>
              <a:ext cx="18350" cy="11700"/>
            </a:xfrm>
            <a:custGeom>
              <a:rect b="b" l="l" r="r" t="t"/>
              <a:pathLst>
                <a:path extrusionOk="0" h="468" w="734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467" y="467"/>
                  </a:lnTo>
                  <a:cubicBezTo>
                    <a:pt x="600" y="467"/>
                    <a:pt x="734" y="367"/>
                    <a:pt x="734" y="234"/>
                  </a:cubicBezTo>
                  <a:cubicBezTo>
                    <a:pt x="734" y="100"/>
                    <a:pt x="600" y="0"/>
                    <a:pt x="467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130"/>
            <p:cNvSpPr/>
            <p:nvPr/>
          </p:nvSpPr>
          <p:spPr>
            <a:xfrm>
              <a:off x="8397150" y="1576825"/>
              <a:ext cx="56725" cy="11700"/>
            </a:xfrm>
            <a:custGeom>
              <a:rect b="b" l="l" r="r" t="t"/>
              <a:pathLst>
                <a:path extrusionOk="0" h="468" w="2269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2035" y="467"/>
                  </a:lnTo>
                  <a:cubicBezTo>
                    <a:pt x="2168" y="467"/>
                    <a:pt x="2269" y="367"/>
                    <a:pt x="2269" y="234"/>
                  </a:cubicBezTo>
                  <a:cubicBezTo>
                    <a:pt x="2269" y="100"/>
                    <a:pt x="2168" y="0"/>
                    <a:pt x="2035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130"/>
            <p:cNvSpPr/>
            <p:nvPr/>
          </p:nvSpPr>
          <p:spPr>
            <a:xfrm>
              <a:off x="8317075" y="1576825"/>
              <a:ext cx="56750" cy="11700"/>
            </a:xfrm>
            <a:custGeom>
              <a:rect b="b" l="l" r="r" t="t"/>
              <a:pathLst>
                <a:path extrusionOk="0" h="468" w="227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2036" y="467"/>
                  </a:lnTo>
                  <a:cubicBezTo>
                    <a:pt x="2169" y="467"/>
                    <a:pt x="2269" y="367"/>
                    <a:pt x="2269" y="234"/>
                  </a:cubicBezTo>
                  <a:cubicBezTo>
                    <a:pt x="2269" y="100"/>
                    <a:pt x="2169" y="0"/>
                    <a:pt x="2036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130"/>
            <p:cNvSpPr/>
            <p:nvPr/>
          </p:nvSpPr>
          <p:spPr>
            <a:xfrm>
              <a:off x="8237025" y="1576825"/>
              <a:ext cx="56725" cy="11700"/>
            </a:xfrm>
            <a:custGeom>
              <a:rect b="b" l="l" r="r" t="t"/>
              <a:pathLst>
                <a:path extrusionOk="0" h="468" w="2269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2035" y="467"/>
                  </a:lnTo>
                  <a:cubicBezTo>
                    <a:pt x="2169" y="467"/>
                    <a:pt x="2269" y="367"/>
                    <a:pt x="2269" y="234"/>
                  </a:cubicBezTo>
                  <a:cubicBezTo>
                    <a:pt x="2269" y="100"/>
                    <a:pt x="2169" y="0"/>
                    <a:pt x="2035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130"/>
            <p:cNvSpPr/>
            <p:nvPr/>
          </p:nvSpPr>
          <p:spPr>
            <a:xfrm>
              <a:off x="8237025" y="1616850"/>
              <a:ext cx="481200" cy="11700"/>
            </a:xfrm>
            <a:custGeom>
              <a:rect b="b" l="l" r="r" t="t"/>
              <a:pathLst>
                <a:path extrusionOk="0" h="468" w="19248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19014" y="467"/>
                  </a:lnTo>
                  <a:cubicBezTo>
                    <a:pt x="19148" y="467"/>
                    <a:pt x="19248" y="367"/>
                    <a:pt x="19248" y="234"/>
                  </a:cubicBezTo>
                  <a:cubicBezTo>
                    <a:pt x="19248" y="100"/>
                    <a:pt x="19148" y="0"/>
                    <a:pt x="190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130"/>
            <p:cNvSpPr/>
            <p:nvPr/>
          </p:nvSpPr>
          <p:spPr>
            <a:xfrm>
              <a:off x="8169475" y="1576825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0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130"/>
            <p:cNvSpPr/>
            <p:nvPr/>
          </p:nvSpPr>
          <p:spPr>
            <a:xfrm>
              <a:off x="8169475" y="1616850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0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130"/>
            <p:cNvSpPr/>
            <p:nvPr/>
          </p:nvSpPr>
          <p:spPr>
            <a:xfrm>
              <a:off x="8169475" y="1656875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1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130"/>
            <p:cNvSpPr/>
            <p:nvPr/>
          </p:nvSpPr>
          <p:spPr>
            <a:xfrm>
              <a:off x="8747400" y="1616850"/>
              <a:ext cx="70900" cy="11700"/>
            </a:xfrm>
            <a:custGeom>
              <a:rect b="b" l="l" r="r" t="t"/>
              <a:pathLst>
                <a:path extrusionOk="0" h="468" w="2836">
                  <a:moveTo>
                    <a:pt x="267" y="0"/>
                  </a:moveTo>
                  <a:cubicBezTo>
                    <a:pt x="134" y="0"/>
                    <a:pt x="0" y="100"/>
                    <a:pt x="0" y="234"/>
                  </a:cubicBezTo>
                  <a:cubicBezTo>
                    <a:pt x="0" y="367"/>
                    <a:pt x="134" y="467"/>
                    <a:pt x="267" y="467"/>
                  </a:cubicBezTo>
                  <a:lnTo>
                    <a:pt x="2602" y="467"/>
                  </a:lnTo>
                  <a:cubicBezTo>
                    <a:pt x="2736" y="467"/>
                    <a:pt x="2836" y="367"/>
                    <a:pt x="2836" y="234"/>
                  </a:cubicBezTo>
                  <a:cubicBezTo>
                    <a:pt x="2836" y="100"/>
                    <a:pt x="2736" y="0"/>
                    <a:pt x="2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130"/>
            <p:cNvSpPr/>
            <p:nvPr/>
          </p:nvSpPr>
          <p:spPr>
            <a:xfrm>
              <a:off x="8235350" y="1656875"/>
              <a:ext cx="203525" cy="11700"/>
            </a:xfrm>
            <a:custGeom>
              <a:rect b="b" l="l" r="r" t="t"/>
              <a:pathLst>
                <a:path extrusionOk="0" h="468" w="8141"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7873" y="467"/>
                  </a:lnTo>
                  <a:cubicBezTo>
                    <a:pt x="8007" y="467"/>
                    <a:pt x="8140" y="367"/>
                    <a:pt x="8140" y="234"/>
                  </a:cubicBezTo>
                  <a:cubicBezTo>
                    <a:pt x="8140" y="101"/>
                    <a:pt x="8007" y="0"/>
                    <a:pt x="7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130"/>
            <p:cNvSpPr/>
            <p:nvPr/>
          </p:nvSpPr>
          <p:spPr>
            <a:xfrm>
              <a:off x="8502225" y="1708575"/>
              <a:ext cx="229350" cy="12525"/>
            </a:xfrm>
            <a:custGeom>
              <a:rect b="b" l="l" r="r" t="t"/>
              <a:pathLst>
                <a:path extrusionOk="0" h="501" w="9174">
                  <a:moveTo>
                    <a:pt x="234" y="1"/>
                  </a:moveTo>
                  <a:cubicBezTo>
                    <a:pt x="100" y="1"/>
                    <a:pt x="0" y="134"/>
                    <a:pt x="0" y="267"/>
                  </a:cubicBezTo>
                  <a:cubicBezTo>
                    <a:pt x="0" y="401"/>
                    <a:pt x="100" y="501"/>
                    <a:pt x="234" y="501"/>
                  </a:cubicBezTo>
                  <a:lnTo>
                    <a:pt x="8940" y="501"/>
                  </a:lnTo>
                  <a:cubicBezTo>
                    <a:pt x="9073" y="501"/>
                    <a:pt x="9173" y="401"/>
                    <a:pt x="9173" y="267"/>
                  </a:cubicBezTo>
                  <a:cubicBezTo>
                    <a:pt x="9173" y="134"/>
                    <a:pt x="9073" y="1"/>
                    <a:pt x="8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130"/>
            <p:cNvSpPr/>
            <p:nvPr/>
          </p:nvSpPr>
          <p:spPr>
            <a:xfrm>
              <a:off x="8656500" y="1681050"/>
              <a:ext cx="75075" cy="12550"/>
            </a:xfrm>
            <a:custGeom>
              <a:rect b="b" l="l" r="r" t="t"/>
              <a:pathLst>
                <a:path extrusionOk="0" h="502" w="3003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cubicBezTo>
                    <a:pt x="0" y="401"/>
                    <a:pt x="134" y="501"/>
                    <a:pt x="267" y="501"/>
                  </a:cubicBezTo>
                  <a:lnTo>
                    <a:pt x="2769" y="501"/>
                  </a:lnTo>
                  <a:cubicBezTo>
                    <a:pt x="2902" y="501"/>
                    <a:pt x="3002" y="401"/>
                    <a:pt x="3002" y="268"/>
                  </a:cubicBezTo>
                  <a:cubicBezTo>
                    <a:pt x="3002" y="101"/>
                    <a:pt x="2902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130"/>
            <p:cNvSpPr/>
            <p:nvPr/>
          </p:nvSpPr>
          <p:spPr>
            <a:xfrm>
              <a:off x="8169475" y="1430875"/>
              <a:ext cx="240200" cy="12550"/>
            </a:xfrm>
            <a:custGeom>
              <a:rect b="b" l="l" r="r" t="t"/>
              <a:pathLst>
                <a:path extrusionOk="0" h="502" w="9608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501"/>
                    <a:pt x="234" y="501"/>
                  </a:cubicBezTo>
                  <a:lnTo>
                    <a:pt x="9341" y="501"/>
                  </a:lnTo>
                  <a:cubicBezTo>
                    <a:pt x="9474" y="501"/>
                    <a:pt x="9608" y="368"/>
                    <a:pt x="9608" y="234"/>
                  </a:cubicBezTo>
                  <a:cubicBezTo>
                    <a:pt x="9608" y="101"/>
                    <a:pt x="9474" y="1"/>
                    <a:pt x="93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130"/>
            <p:cNvSpPr/>
            <p:nvPr/>
          </p:nvSpPr>
          <p:spPr>
            <a:xfrm>
              <a:off x="8169475" y="1821150"/>
              <a:ext cx="387800" cy="11700"/>
            </a:xfrm>
            <a:custGeom>
              <a:rect b="b" l="l" r="r" t="t"/>
              <a:pathLst>
                <a:path extrusionOk="0" h="468" w="15512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468"/>
                    <a:pt x="234" y="468"/>
                  </a:cubicBezTo>
                  <a:lnTo>
                    <a:pt x="15278" y="468"/>
                  </a:lnTo>
                  <a:cubicBezTo>
                    <a:pt x="15412" y="468"/>
                    <a:pt x="15512" y="368"/>
                    <a:pt x="15512" y="234"/>
                  </a:cubicBezTo>
                  <a:cubicBezTo>
                    <a:pt x="15512" y="101"/>
                    <a:pt x="15412" y="1"/>
                    <a:pt x="15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130"/>
            <p:cNvSpPr/>
            <p:nvPr/>
          </p:nvSpPr>
          <p:spPr>
            <a:xfrm>
              <a:off x="8522225" y="1749450"/>
              <a:ext cx="115125" cy="11700"/>
            </a:xfrm>
            <a:custGeom>
              <a:rect b="b" l="l" r="r" t="t"/>
              <a:pathLst>
                <a:path extrusionOk="0" h="468" w="4605">
                  <a:moveTo>
                    <a:pt x="268" y="0"/>
                  </a:moveTo>
                  <a:cubicBezTo>
                    <a:pt x="134" y="0"/>
                    <a:pt x="1" y="100"/>
                    <a:pt x="1" y="234"/>
                  </a:cubicBezTo>
                  <a:cubicBezTo>
                    <a:pt x="1" y="367"/>
                    <a:pt x="134" y="467"/>
                    <a:pt x="268" y="467"/>
                  </a:cubicBezTo>
                  <a:lnTo>
                    <a:pt x="4371" y="467"/>
                  </a:lnTo>
                  <a:cubicBezTo>
                    <a:pt x="4504" y="467"/>
                    <a:pt x="4604" y="367"/>
                    <a:pt x="4604" y="234"/>
                  </a:cubicBezTo>
                  <a:cubicBezTo>
                    <a:pt x="4604" y="100"/>
                    <a:pt x="4504" y="0"/>
                    <a:pt x="4371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130"/>
            <p:cNvSpPr/>
            <p:nvPr/>
          </p:nvSpPr>
          <p:spPr>
            <a:xfrm>
              <a:off x="8675675" y="1749450"/>
              <a:ext cx="153475" cy="11700"/>
            </a:xfrm>
            <a:custGeom>
              <a:rect b="b" l="l" r="r" t="t"/>
              <a:pathLst>
                <a:path extrusionOk="0" h="468" w="6139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5905" y="467"/>
                  </a:lnTo>
                  <a:cubicBezTo>
                    <a:pt x="6038" y="467"/>
                    <a:pt x="6138" y="367"/>
                    <a:pt x="6138" y="234"/>
                  </a:cubicBezTo>
                  <a:cubicBezTo>
                    <a:pt x="6138" y="100"/>
                    <a:pt x="6038" y="0"/>
                    <a:pt x="590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130"/>
            <p:cNvSpPr/>
            <p:nvPr/>
          </p:nvSpPr>
          <p:spPr>
            <a:xfrm>
              <a:off x="8675675" y="1806150"/>
              <a:ext cx="153475" cy="12525"/>
            </a:xfrm>
            <a:custGeom>
              <a:rect b="b" l="l" r="r" t="t"/>
              <a:pathLst>
                <a:path extrusionOk="0" h="501" w="6139"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5905" y="501"/>
                  </a:lnTo>
                  <a:cubicBezTo>
                    <a:pt x="6038" y="501"/>
                    <a:pt x="6138" y="401"/>
                    <a:pt x="6138" y="267"/>
                  </a:cubicBezTo>
                  <a:cubicBezTo>
                    <a:pt x="6138" y="134"/>
                    <a:pt x="6038" y="0"/>
                    <a:pt x="590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130"/>
            <p:cNvSpPr/>
            <p:nvPr/>
          </p:nvSpPr>
          <p:spPr>
            <a:xfrm>
              <a:off x="8169475" y="1860350"/>
              <a:ext cx="58400" cy="12525"/>
            </a:xfrm>
            <a:custGeom>
              <a:rect b="b" l="l" r="r" t="t"/>
              <a:pathLst>
                <a:path extrusionOk="0" h="501" w="2336">
                  <a:moveTo>
                    <a:pt x="234" y="1"/>
                  </a:moveTo>
                  <a:cubicBezTo>
                    <a:pt x="101" y="1"/>
                    <a:pt x="1" y="101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2102" y="501"/>
                  </a:lnTo>
                  <a:cubicBezTo>
                    <a:pt x="2236" y="501"/>
                    <a:pt x="2336" y="401"/>
                    <a:pt x="2336" y="267"/>
                  </a:cubicBezTo>
                  <a:cubicBezTo>
                    <a:pt x="2336" y="101"/>
                    <a:pt x="2236" y="1"/>
                    <a:pt x="2102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130"/>
            <p:cNvSpPr/>
            <p:nvPr/>
          </p:nvSpPr>
          <p:spPr>
            <a:xfrm>
              <a:off x="8242875" y="1860350"/>
              <a:ext cx="361100" cy="12525"/>
            </a:xfrm>
            <a:custGeom>
              <a:rect b="b" l="l" r="r" t="t"/>
              <a:pathLst>
                <a:path extrusionOk="0" h="501" w="14444">
                  <a:moveTo>
                    <a:pt x="267" y="1"/>
                  </a:moveTo>
                  <a:cubicBezTo>
                    <a:pt x="134" y="1"/>
                    <a:pt x="0" y="101"/>
                    <a:pt x="0" y="267"/>
                  </a:cubicBezTo>
                  <a:cubicBezTo>
                    <a:pt x="0" y="401"/>
                    <a:pt x="134" y="501"/>
                    <a:pt x="267" y="501"/>
                  </a:cubicBezTo>
                  <a:lnTo>
                    <a:pt x="14210" y="501"/>
                  </a:lnTo>
                  <a:cubicBezTo>
                    <a:pt x="14344" y="501"/>
                    <a:pt x="14444" y="401"/>
                    <a:pt x="14444" y="267"/>
                  </a:cubicBezTo>
                  <a:cubicBezTo>
                    <a:pt x="14444" y="101"/>
                    <a:pt x="14344" y="1"/>
                    <a:pt x="14210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4" name="Google Shape;2504;p130"/>
          <p:cNvSpPr txBox="1"/>
          <p:nvPr>
            <p:ph type="ctrTitle"/>
          </p:nvPr>
        </p:nvSpPr>
        <p:spPr>
          <a:xfrm>
            <a:off x="1887750" y="611725"/>
            <a:ext cx="53685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05" name="Google Shape;2505;p130"/>
          <p:cNvSpPr txBox="1"/>
          <p:nvPr>
            <p:ph idx="1" type="subTitle"/>
          </p:nvPr>
        </p:nvSpPr>
        <p:spPr>
          <a:xfrm>
            <a:off x="3044675" y="2305050"/>
            <a:ext cx="30549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6" name="Google Shape;2506;p130"/>
          <p:cNvSpPr txBox="1"/>
          <p:nvPr/>
        </p:nvSpPr>
        <p:spPr>
          <a:xfrm>
            <a:off x="2228550" y="4151400"/>
            <a:ext cx="46869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CREDITS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This presentation template was created by</a:t>
            </a: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2507" name="Shape 2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8" name="Google Shape;2508;p131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2509" name="Google Shape;2509;p13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13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13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13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13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4" name="Google Shape;2514;p131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2515" name="Google Shape;2515;p13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13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13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13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13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0" name="Google Shape;2520;p131"/>
          <p:cNvGrpSpPr/>
          <p:nvPr/>
        </p:nvGrpSpPr>
        <p:grpSpPr>
          <a:xfrm flipH="1">
            <a:off x="8121500" y="4569896"/>
            <a:ext cx="1022509" cy="572747"/>
            <a:chOff x="-77" y="3784091"/>
            <a:chExt cx="2423582" cy="1357541"/>
          </a:xfrm>
        </p:grpSpPr>
        <p:sp>
          <p:nvSpPr>
            <p:cNvPr id="2521" name="Google Shape;2521;p13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13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13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13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13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6" name="Google Shape;2526;p131"/>
          <p:cNvGrpSpPr/>
          <p:nvPr/>
        </p:nvGrpSpPr>
        <p:grpSpPr>
          <a:xfrm flipH="1" rot="10800000">
            <a:off x="0" y="846"/>
            <a:ext cx="1022509" cy="572747"/>
            <a:chOff x="-77" y="3784091"/>
            <a:chExt cx="2423582" cy="1357541"/>
          </a:xfrm>
        </p:grpSpPr>
        <p:sp>
          <p:nvSpPr>
            <p:cNvPr id="2527" name="Google Shape;2527;p13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13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13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13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13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3" name="Google Shape;2533;p132"/>
          <p:cNvGrpSpPr/>
          <p:nvPr/>
        </p:nvGrpSpPr>
        <p:grpSpPr>
          <a:xfrm flipH="1" rot="5400000">
            <a:off x="-533027" y="3252941"/>
            <a:ext cx="2423582" cy="1357541"/>
            <a:chOff x="-77" y="3784091"/>
            <a:chExt cx="2423582" cy="1357541"/>
          </a:xfrm>
        </p:grpSpPr>
        <p:sp>
          <p:nvSpPr>
            <p:cNvPr id="2534" name="Google Shape;2534;p13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13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13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13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13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9" name="Google Shape;2539;p132"/>
          <p:cNvGrpSpPr/>
          <p:nvPr/>
        </p:nvGrpSpPr>
        <p:grpSpPr>
          <a:xfrm flipH="1" rot="-5400000">
            <a:off x="7253448" y="533016"/>
            <a:ext cx="2423582" cy="1357541"/>
            <a:chOff x="-77" y="3784091"/>
            <a:chExt cx="2423582" cy="1357541"/>
          </a:xfrm>
        </p:grpSpPr>
        <p:sp>
          <p:nvSpPr>
            <p:cNvPr id="2540" name="Google Shape;2540;p13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13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13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13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13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2548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p134"/>
          <p:cNvSpPr txBox="1"/>
          <p:nvPr>
            <p:ph type="ctrTitle"/>
          </p:nvPr>
        </p:nvSpPr>
        <p:spPr>
          <a:xfrm>
            <a:off x="720000" y="903413"/>
            <a:ext cx="4079700" cy="26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50" name="Google Shape;2550;p134"/>
          <p:cNvSpPr txBox="1"/>
          <p:nvPr>
            <p:ph idx="1" type="subTitle"/>
          </p:nvPr>
        </p:nvSpPr>
        <p:spPr>
          <a:xfrm>
            <a:off x="720000" y="3500588"/>
            <a:ext cx="23505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5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p135"/>
          <p:cNvSpPr txBox="1"/>
          <p:nvPr>
            <p:ph type="title"/>
          </p:nvPr>
        </p:nvSpPr>
        <p:spPr>
          <a:xfrm>
            <a:off x="3216900" y="1653325"/>
            <a:ext cx="1599000" cy="12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7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53" name="Google Shape;2553;p135"/>
          <p:cNvSpPr txBox="1"/>
          <p:nvPr>
            <p:ph idx="2" type="title"/>
          </p:nvPr>
        </p:nvSpPr>
        <p:spPr>
          <a:xfrm>
            <a:off x="3216900" y="2879675"/>
            <a:ext cx="26220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2554" name="Google Shape;2554;p135"/>
          <p:cNvGrpSpPr/>
          <p:nvPr/>
        </p:nvGrpSpPr>
        <p:grpSpPr>
          <a:xfrm>
            <a:off x="2598300" y="1013625"/>
            <a:ext cx="95400" cy="3116250"/>
            <a:chOff x="4524300" y="1013625"/>
            <a:chExt cx="95400" cy="3116250"/>
          </a:xfrm>
        </p:grpSpPr>
        <p:sp>
          <p:nvSpPr>
            <p:cNvPr id="2555" name="Google Shape;2555;p135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135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135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135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135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135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6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3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63" name="Google Shape;2563;p136"/>
          <p:cNvSpPr txBox="1"/>
          <p:nvPr>
            <p:ph idx="1" type="body"/>
          </p:nvPr>
        </p:nvSpPr>
        <p:spPr>
          <a:xfrm>
            <a:off x="720000" y="1104850"/>
            <a:ext cx="7890600" cy="31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 sz="1200"/>
            </a:lvl9pPr>
          </a:lstStyle>
          <a:p/>
        </p:txBody>
      </p:sp>
      <p:grpSp>
        <p:nvGrpSpPr>
          <p:cNvPr id="2564" name="Google Shape;2564;p136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2565" name="Google Shape;2565;p13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13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13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13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13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0" name="Google Shape;2570;p136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2571" name="Google Shape;2571;p13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13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13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13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13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3216900" y="1653325"/>
            <a:ext cx="1599000" cy="12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7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" name="Google Shape;58;p15"/>
          <p:cNvSpPr txBox="1"/>
          <p:nvPr>
            <p:ph idx="2" type="title"/>
          </p:nvPr>
        </p:nvSpPr>
        <p:spPr>
          <a:xfrm>
            <a:off x="3216900" y="2879675"/>
            <a:ext cx="26220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59" name="Google Shape;59;p15"/>
          <p:cNvGrpSpPr/>
          <p:nvPr/>
        </p:nvGrpSpPr>
        <p:grpSpPr>
          <a:xfrm>
            <a:off x="2598300" y="1013625"/>
            <a:ext cx="95400" cy="3116250"/>
            <a:chOff x="4524300" y="1013625"/>
            <a:chExt cx="95400" cy="3116250"/>
          </a:xfrm>
        </p:grpSpPr>
        <p:sp>
          <p:nvSpPr>
            <p:cNvPr id="60" name="Google Shape;60;p15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76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p137"/>
          <p:cNvSpPr txBox="1"/>
          <p:nvPr>
            <p:ph type="title"/>
          </p:nvPr>
        </p:nvSpPr>
        <p:spPr>
          <a:xfrm>
            <a:off x="5162060" y="2286734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8" name="Google Shape;2578;p137"/>
          <p:cNvSpPr txBox="1"/>
          <p:nvPr>
            <p:ph idx="1" type="body"/>
          </p:nvPr>
        </p:nvSpPr>
        <p:spPr>
          <a:xfrm>
            <a:off x="5162065" y="2821334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79" name="Google Shape;2579;p137"/>
          <p:cNvSpPr txBox="1"/>
          <p:nvPr>
            <p:ph idx="2" type="body"/>
          </p:nvPr>
        </p:nvSpPr>
        <p:spPr>
          <a:xfrm>
            <a:off x="1836640" y="2821334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80" name="Google Shape;2580;p137"/>
          <p:cNvSpPr txBox="1"/>
          <p:nvPr>
            <p:ph idx="3" type="title"/>
          </p:nvPr>
        </p:nvSpPr>
        <p:spPr>
          <a:xfrm>
            <a:off x="1836635" y="2286734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81" name="Google Shape;2581;p137"/>
          <p:cNvSpPr txBox="1"/>
          <p:nvPr>
            <p:ph idx="4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582" name="Google Shape;2582;p137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2583" name="Google Shape;2583;p13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13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13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13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13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8" name="Google Shape;2588;p137"/>
          <p:cNvGrpSpPr/>
          <p:nvPr/>
        </p:nvGrpSpPr>
        <p:grpSpPr>
          <a:xfrm flipH="1">
            <a:off x="8121500" y="4569046"/>
            <a:ext cx="1022509" cy="572747"/>
            <a:chOff x="-77" y="3784091"/>
            <a:chExt cx="2423582" cy="1357541"/>
          </a:xfrm>
        </p:grpSpPr>
        <p:sp>
          <p:nvSpPr>
            <p:cNvPr id="2589" name="Google Shape;2589;p13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13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13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13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13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4" name="Google Shape;2594;p137"/>
          <p:cNvGrpSpPr/>
          <p:nvPr/>
        </p:nvGrpSpPr>
        <p:grpSpPr>
          <a:xfrm>
            <a:off x="4524300" y="1242225"/>
            <a:ext cx="95400" cy="3116250"/>
            <a:chOff x="4524300" y="1013625"/>
            <a:chExt cx="95400" cy="3116250"/>
          </a:xfrm>
        </p:grpSpPr>
        <p:sp>
          <p:nvSpPr>
            <p:cNvPr id="2595" name="Google Shape;2595;p137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137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137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137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137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137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13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603" name="Google Shape;2603;p138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2604" name="Google Shape;2604;p13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13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13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13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13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9" name="Google Shape;2609;p138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2610" name="Google Shape;2610;p13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13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13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13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13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15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139"/>
          <p:cNvSpPr txBox="1"/>
          <p:nvPr>
            <p:ph type="title"/>
          </p:nvPr>
        </p:nvSpPr>
        <p:spPr>
          <a:xfrm>
            <a:off x="4939700" y="1288261"/>
            <a:ext cx="1905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17" name="Google Shape;2617;p139"/>
          <p:cNvSpPr txBox="1"/>
          <p:nvPr>
            <p:ph idx="1" type="body"/>
          </p:nvPr>
        </p:nvSpPr>
        <p:spPr>
          <a:xfrm>
            <a:off x="4939700" y="2182538"/>
            <a:ext cx="1905300" cy="18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618" name="Google Shape;2618;p139"/>
          <p:cNvGrpSpPr/>
          <p:nvPr/>
        </p:nvGrpSpPr>
        <p:grpSpPr>
          <a:xfrm>
            <a:off x="4524300" y="1013625"/>
            <a:ext cx="95400" cy="3116250"/>
            <a:chOff x="4524300" y="1013625"/>
            <a:chExt cx="95400" cy="3116250"/>
          </a:xfrm>
        </p:grpSpPr>
        <p:sp>
          <p:nvSpPr>
            <p:cNvPr id="2619" name="Google Shape;2619;p139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139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139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139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139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139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625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140"/>
          <p:cNvSpPr txBox="1"/>
          <p:nvPr>
            <p:ph type="title"/>
          </p:nvPr>
        </p:nvSpPr>
        <p:spPr>
          <a:xfrm>
            <a:off x="2235000" y="1340850"/>
            <a:ext cx="4674000" cy="24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627" name="Google Shape;2627;p140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2628" name="Google Shape;2628;p14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14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14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14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14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3" name="Google Shape;2633;p140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2634" name="Google Shape;2634;p14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14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14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14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14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39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p141"/>
          <p:cNvSpPr txBox="1"/>
          <p:nvPr>
            <p:ph type="title"/>
          </p:nvPr>
        </p:nvSpPr>
        <p:spPr>
          <a:xfrm>
            <a:off x="1052800" y="1689450"/>
            <a:ext cx="2617200" cy="8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641" name="Google Shape;2641;p141"/>
          <p:cNvSpPr txBox="1"/>
          <p:nvPr>
            <p:ph idx="1" type="subTitle"/>
          </p:nvPr>
        </p:nvSpPr>
        <p:spPr>
          <a:xfrm>
            <a:off x="1638300" y="2658650"/>
            <a:ext cx="20316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42" name="Google Shape;2642;p141"/>
          <p:cNvSpPr txBox="1"/>
          <p:nvPr>
            <p:ph idx="2" type="body"/>
          </p:nvPr>
        </p:nvSpPr>
        <p:spPr>
          <a:xfrm>
            <a:off x="4001475" y="1440000"/>
            <a:ext cx="4422600" cy="22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643" name="Google Shape;2643;p141"/>
          <p:cNvGrpSpPr/>
          <p:nvPr/>
        </p:nvGrpSpPr>
        <p:grpSpPr>
          <a:xfrm>
            <a:off x="720000" y="1013625"/>
            <a:ext cx="95400" cy="3116250"/>
            <a:chOff x="4524300" y="1013625"/>
            <a:chExt cx="95400" cy="3116250"/>
          </a:xfrm>
        </p:grpSpPr>
        <p:sp>
          <p:nvSpPr>
            <p:cNvPr id="2644" name="Google Shape;2644;p141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141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141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141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141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141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50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p142"/>
          <p:cNvSpPr txBox="1"/>
          <p:nvPr>
            <p:ph type="title"/>
          </p:nvPr>
        </p:nvSpPr>
        <p:spPr>
          <a:xfrm>
            <a:off x="1552575" y="531500"/>
            <a:ext cx="4714800" cy="15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652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p143"/>
          <p:cNvSpPr txBox="1"/>
          <p:nvPr>
            <p:ph hasCustomPrompt="1" type="title"/>
          </p:nvPr>
        </p:nvSpPr>
        <p:spPr>
          <a:xfrm>
            <a:off x="1903250" y="1834838"/>
            <a:ext cx="5337600" cy="11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54" name="Google Shape;2654;p143"/>
          <p:cNvSpPr txBox="1"/>
          <p:nvPr>
            <p:ph idx="1" type="body"/>
          </p:nvPr>
        </p:nvSpPr>
        <p:spPr>
          <a:xfrm>
            <a:off x="2524200" y="2955575"/>
            <a:ext cx="40956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655" name="Google Shape;2655;p143"/>
          <p:cNvGrpSpPr/>
          <p:nvPr/>
        </p:nvGrpSpPr>
        <p:grpSpPr>
          <a:xfrm flipH="1">
            <a:off x="6720423" y="3784091"/>
            <a:ext cx="2423582" cy="1357541"/>
            <a:chOff x="-77" y="3784091"/>
            <a:chExt cx="2423582" cy="1357541"/>
          </a:xfrm>
        </p:grpSpPr>
        <p:sp>
          <p:nvSpPr>
            <p:cNvPr id="2656" name="Google Shape;2656;p14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14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14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14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14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1" name="Google Shape;2661;p143"/>
          <p:cNvGrpSpPr/>
          <p:nvPr/>
        </p:nvGrpSpPr>
        <p:grpSpPr>
          <a:xfrm flipH="1" rot="10800000">
            <a:off x="-77" y="-9"/>
            <a:ext cx="2423582" cy="1357541"/>
            <a:chOff x="-77" y="3784091"/>
            <a:chExt cx="2423582" cy="1357541"/>
          </a:xfrm>
        </p:grpSpPr>
        <p:sp>
          <p:nvSpPr>
            <p:cNvPr id="2662" name="Google Shape;2662;p14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14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14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14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14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2667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9"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145"/>
          <p:cNvSpPr txBox="1"/>
          <p:nvPr>
            <p:ph type="title"/>
          </p:nvPr>
        </p:nvSpPr>
        <p:spPr>
          <a:xfrm>
            <a:off x="1902600" y="1512225"/>
            <a:ext cx="5338800" cy="18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70" name="Google Shape;2670;p145"/>
          <p:cNvSpPr txBox="1"/>
          <p:nvPr>
            <p:ph idx="2" type="title"/>
          </p:nvPr>
        </p:nvSpPr>
        <p:spPr>
          <a:xfrm>
            <a:off x="1449150" y="3334700"/>
            <a:ext cx="62457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2671" name="Google Shape;2671;p145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2672" name="Google Shape;2672;p14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14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14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14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14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7" name="Google Shape;2677;p145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2678" name="Google Shape;2678;p14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14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14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14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14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683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p146"/>
          <p:cNvSpPr txBox="1"/>
          <p:nvPr>
            <p:ph type="title"/>
          </p:nvPr>
        </p:nvSpPr>
        <p:spPr>
          <a:xfrm>
            <a:off x="5238260" y="1866750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85" name="Google Shape;2685;p146"/>
          <p:cNvSpPr txBox="1"/>
          <p:nvPr>
            <p:ph idx="1" type="body"/>
          </p:nvPr>
        </p:nvSpPr>
        <p:spPr>
          <a:xfrm>
            <a:off x="5238265" y="2401350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86" name="Google Shape;2686;p146"/>
          <p:cNvSpPr txBox="1"/>
          <p:nvPr>
            <p:ph idx="2" type="body"/>
          </p:nvPr>
        </p:nvSpPr>
        <p:spPr>
          <a:xfrm>
            <a:off x="1760440" y="2401350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87" name="Google Shape;2687;p146"/>
          <p:cNvSpPr txBox="1"/>
          <p:nvPr>
            <p:ph idx="3" type="title"/>
          </p:nvPr>
        </p:nvSpPr>
        <p:spPr>
          <a:xfrm>
            <a:off x="1760435" y="1866750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88" name="Google Shape;2688;p146"/>
          <p:cNvSpPr txBox="1"/>
          <p:nvPr>
            <p:ph idx="4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689" name="Google Shape;2689;p146"/>
          <p:cNvGrpSpPr/>
          <p:nvPr/>
        </p:nvGrpSpPr>
        <p:grpSpPr>
          <a:xfrm rot="-5400000">
            <a:off x="8346375" y="4345871"/>
            <a:ext cx="1022509" cy="572747"/>
            <a:chOff x="-77" y="3784091"/>
            <a:chExt cx="2423582" cy="1357541"/>
          </a:xfrm>
        </p:grpSpPr>
        <p:sp>
          <p:nvSpPr>
            <p:cNvPr id="2690" name="Google Shape;2690;p14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14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14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14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14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5" name="Google Shape;2695;p146"/>
          <p:cNvGrpSpPr/>
          <p:nvPr/>
        </p:nvGrpSpPr>
        <p:grpSpPr>
          <a:xfrm rot="5400000">
            <a:off x="-224875" y="224871"/>
            <a:ext cx="1022509" cy="572747"/>
            <a:chOff x="-77" y="3784091"/>
            <a:chExt cx="2423582" cy="1357541"/>
          </a:xfrm>
        </p:grpSpPr>
        <p:sp>
          <p:nvSpPr>
            <p:cNvPr id="2696" name="Google Shape;2696;p14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14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14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14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14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1" name="Google Shape;2701;p146"/>
          <p:cNvGrpSpPr/>
          <p:nvPr/>
        </p:nvGrpSpPr>
        <p:grpSpPr>
          <a:xfrm>
            <a:off x="4524300" y="1089825"/>
            <a:ext cx="95400" cy="3116250"/>
            <a:chOff x="4524300" y="1013625"/>
            <a:chExt cx="95400" cy="3116250"/>
          </a:xfrm>
        </p:grpSpPr>
        <p:sp>
          <p:nvSpPr>
            <p:cNvPr id="2702" name="Google Shape;2702;p146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146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146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146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146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146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720000" y="1104850"/>
            <a:ext cx="7890600" cy="31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 sz="1200"/>
            </a:lvl9pPr>
          </a:lstStyle>
          <a:p/>
        </p:txBody>
      </p:sp>
      <p:grpSp>
        <p:nvGrpSpPr>
          <p:cNvPr id="69" name="Google Shape;69;p16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70" name="Google Shape;70;p1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16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76" name="Google Shape;76;p1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p14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10" name="Google Shape;2710;p147"/>
          <p:cNvSpPr txBox="1"/>
          <p:nvPr>
            <p:ph hasCustomPrompt="1" idx="2" type="title"/>
          </p:nvPr>
        </p:nvSpPr>
        <p:spPr>
          <a:xfrm>
            <a:off x="12120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711" name="Google Shape;2711;p147"/>
          <p:cNvSpPr txBox="1"/>
          <p:nvPr>
            <p:ph hasCustomPrompt="1" idx="3" type="title"/>
          </p:nvPr>
        </p:nvSpPr>
        <p:spPr>
          <a:xfrm>
            <a:off x="30957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712" name="Google Shape;2712;p147"/>
          <p:cNvSpPr txBox="1"/>
          <p:nvPr>
            <p:ph hasCustomPrompt="1" idx="4" type="title"/>
          </p:nvPr>
        </p:nvSpPr>
        <p:spPr>
          <a:xfrm>
            <a:off x="50556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713" name="Google Shape;2713;p147"/>
          <p:cNvSpPr txBox="1"/>
          <p:nvPr>
            <p:ph hasCustomPrompt="1" idx="5" type="title"/>
          </p:nvPr>
        </p:nvSpPr>
        <p:spPr>
          <a:xfrm>
            <a:off x="69393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714" name="Google Shape;2714;p147"/>
          <p:cNvSpPr txBox="1"/>
          <p:nvPr>
            <p:ph idx="1" type="subTitle"/>
          </p:nvPr>
        </p:nvSpPr>
        <p:spPr>
          <a:xfrm>
            <a:off x="1147475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5" name="Google Shape;2715;p147"/>
          <p:cNvSpPr txBox="1"/>
          <p:nvPr>
            <p:ph idx="6" type="subTitle"/>
          </p:nvPr>
        </p:nvSpPr>
        <p:spPr>
          <a:xfrm>
            <a:off x="30311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6" name="Google Shape;2716;p147"/>
          <p:cNvSpPr txBox="1"/>
          <p:nvPr>
            <p:ph idx="7" type="subTitle"/>
          </p:nvPr>
        </p:nvSpPr>
        <p:spPr>
          <a:xfrm>
            <a:off x="49910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7" name="Google Shape;2717;p147"/>
          <p:cNvSpPr txBox="1"/>
          <p:nvPr>
            <p:ph idx="8" type="subTitle"/>
          </p:nvPr>
        </p:nvSpPr>
        <p:spPr>
          <a:xfrm>
            <a:off x="68747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8" name="Google Shape;2718;p147"/>
          <p:cNvSpPr txBox="1"/>
          <p:nvPr>
            <p:ph idx="9" type="subTitle"/>
          </p:nvPr>
        </p:nvSpPr>
        <p:spPr>
          <a:xfrm>
            <a:off x="1041500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9" name="Google Shape;2719;p147"/>
          <p:cNvSpPr txBox="1"/>
          <p:nvPr>
            <p:ph idx="13" type="subTitle"/>
          </p:nvPr>
        </p:nvSpPr>
        <p:spPr>
          <a:xfrm>
            <a:off x="2925197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0" name="Google Shape;2720;p147"/>
          <p:cNvSpPr txBox="1"/>
          <p:nvPr>
            <p:ph idx="14" type="subTitle"/>
          </p:nvPr>
        </p:nvSpPr>
        <p:spPr>
          <a:xfrm>
            <a:off x="4885095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1" name="Google Shape;2721;p147"/>
          <p:cNvSpPr txBox="1"/>
          <p:nvPr>
            <p:ph idx="15" type="subTitle"/>
          </p:nvPr>
        </p:nvSpPr>
        <p:spPr>
          <a:xfrm>
            <a:off x="6768792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722" name="Google Shape;2722;p147"/>
          <p:cNvGrpSpPr/>
          <p:nvPr/>
        </p:nvGrpSpPr>
        <p:grpSpPr>
          <a:xfrm rot="-5400000">
            <a:off x="8346375" y="4345871"/>
            <a:ext cx="1022509" cy="572747"/>
            <a:chOff x="-77" y="3784091"/>
            <a:chExt cx="2423582" cy="1357541"/>
          </a:xfrm>
        </p:grpSpPr>
        <p:sp>
          <p:nvSpPr>
            <p:cNvPr id="2723" name="Google Shape;2723;p14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14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14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14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14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8" name="Google Shape;2728;p147"/>
          <p:cNvGrpSpPr/>
          <p:nvPr/>
        </p:nvGrpSpPr>
        <p:grpSpPr>
          <a:xfrm rot="5400000">
            <a:off x="-224875" y="224871"/>
            <a:ext cx="1022509" cy="572747"/>
            <a:chOff x="-77" y="3784091"/>
            <a:chExt cx="2423582" cy="1357541"/>
          </a:xfrm>
        </p:grpSpPr>
        <p:sp>
          <p:nvSpPr>
            <p:cNvPr id="2729" name="Google Shape;2729;p14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14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14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14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14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5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2734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p14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36" name="Google Shape;2736;p148"/>
          <p:cNvSpPr txBox="1"/>
          <p:nvPr>
            <p:ph idx="1" type="subTitle"/>
          </p:nvPr>
        </p:nvSpPr>
        <p:spPr>
          <a:xfrm>
            <a:off x="719700" y="243492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737" name="Google Shape;2737;p148"/>
          <p:cNvSpPr txBox="1"/>
          <p:nvPr>
            <p:ph idx="2" type="subTitle"/>
          </p:nvPr>
        </p:nvSpPr>
        <p:spPr>
          <a:xfrm>
            <a:off x="719850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8" name="Google Shape;2738;p148"/>
          <p:cNvSpPr txBox="1"/>
          <p:nvPr>
            <p:ph idx="3" type="subTitle"/>
          </p:nvPr>
        </p:nvSpPr>
        <p:spPr>
          <a:xfrm>
            <a:off x="3413619" y="24349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739" name="Google Shape;2739;p148"/>
          <p:cNvSpPr txBox="1"/>
          <p:nvPr>
            <p:ph idx="4" type="subTitle"/>
          </p:nvPr>
        </p:nvSpPr>
        <p:spPr>
          <a:xfrm>
            <a:off x="3413619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0" name="Google Shape;2740;p148"/>
          <p:cNvSpPr txBox="1"/>
          <p:nvPr>
            <p:ph idx="5" type="subTitle"/>
          </p:nvPr>
        </p:nvSpPr>
        <p:spPr>
          <a:xfrm>
            <a:off x="6107075" y="24349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741" name="Google Shape;2741;p148"/>
          <p:cNvSpPr txBox="1"/>
          <p:nvPr>
            <p:ph idx="6" type="subTitle"/>
          </p:nvPr>
        </p:nvSpPr>
        <p:spPr>
          <a:xfrm>
            <a:off x="6107075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742" name="Google Shape;2742;p148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2743" name="Google Shape;2743;p14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14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14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14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14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8" name="Google Shape;2748;p148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2749" name="Google Shape;2749;p14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14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14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14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14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5_2">
    <p:spTree>
      <p:nvGrpSpPr>
        <p:cNvPr id="2754" name="Shape 2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5" name="Google Shape;2755;p149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56" name="Google Shape;2756;p149"/>
          <p:cNvSpPr txBox="1"/>
          <p:nvPr>
            <p:ph idx="1" type="subTitle"/>
          </p:nvPr>
        </p:nvSpPr>
        <p:spPr>
          <a:xfrm>
            <a:off x="719975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7" name="Google Shape;2757;p149"/>
          <p:cNvSpPr txBox="1"/>
          <p:nvPr>
            <p:ph idx="2" type="subTitle"/>
          </p:nvPr>
        </p:nvSpPr>
        <p:spPr>
          <a:xfrm>
            <a:off x="3964163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8" name="Google Shape;2758;p149"/>
          <p:cNvSpPr txBox="1"/>
          <p:nvPr>
            <p:ph idx="3" type="subTitle"/>
          </p:nvPr>
        </p:nvSpPr>
        <p:spPr>
          <a:xfrm>
            <a:off x="7141825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9" name="Google Shape;2759;p149"/>
          <p:cNvSpPr txBox="1"/>
          <p:nvPr>
            <p:ph idx="4" type="subTitle"/>
          </p:nvPr>
        </p:nvSpPr>
        <p:spPr>
          <a:xfrm>
            <a:off x="719975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60" name="Google Shape;2760;p149"/>
          <p:cNvSpPr txBox="1"/>
          <p:nvPr>
            <p:ph idx="5" type="subTitle"/>
          </p:nvPr>
        </p:nvSpPr>
        <p:spPr>
          <a:xfrm>
            <a:off x="7141825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61" name="Google Shape;2761;p149"/>
          <p:cNvSpPr txBox="1"/>
          <p:nvPr>
            <p:ph idx="6" type="subTitle"/>
          </p:nvPr>
        </p:nvSpPr>
        <p:spPr>
          <a:xfrm>
            <a:off x="3964163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762" name="Google Shape;2762;p149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2763" name="Google Shape;2763;p14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14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14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14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14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8" name="Google Shape;2768;p149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2769" name="Google Shape;2769;p14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14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14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14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14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2774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Google Shape;2775;p15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76" name="Google Shape;2776;p150"/>
          <p:cNvSpPr txBox="1"/>
          <p:nvPr>
            <p:ph idx="1" type="subTitle"/>
          </p:nvPr>
        </p:nvSpPr>
        <p:spPr>
          <a:xfrm>
            <a:off x="1842250" y="1618793"/>
            <a:ext cx="16827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777" name="Google Shape;2777;p150"/>
          <p:cNvSpPr txBox="1"/>
          <p:nvPr>
            <p:ph idx="2" type="subTitle"/>
          </p:nvPr>
        </p:nvSpPr>
        <p:spPr>
          <a:xfrm>
            <a:off x="1417550" y="1918700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200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8" name="Google Shape;2778;p150"/>
          <p:cNvSpPr txBox="1"/>
          <p:nvPr>
            <p:ph idx="3" type="subTitle"/>
          </p:nvPr>
        </p:nvSpPr>
        <p:spPr>
          <a:xfrm>
            <a:off x="1842594" y="2942429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779" name="Google Shape;2779;p150"/>
          <p:cNvSpPr txBox="1"/>
          <p:nvPr>
            <p:ph idx="4" type="subTitle"/>
          </p:nvPr>
        </p:nvSpPr>
        <p:spPr>
          <a:xfrm>
            <a:off x="1417574" y="3242325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4081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0" name="Google Shape;2780;p150"/>
          <p:cNvSpPr txBox="1"/>
          <p:nvPr>
            <p:ph idx="5" type="subTitle"/>
          </p:nvPr>
        </p:nvSpPr>
        <p:spPr>
          <a:xfrm>
            <a:off x="5618913" y="2942429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781" name="Google Shape;2781;p150"/>
          <p:cNvSpPr txBox="1"/>
          <p:nvPr>
            <p:ph idx="6" type="subTitle"/>
          </p:nvPr>
        </p:nvSpPr>
        <p:spPr>
          <a:xfrm>
            <a:off x="5618975" y="3242325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2" name="Google Shape;2782;p150"/>
          <p:cNvSpPr txBox="1"/>
          <p:nvPr>
            <p:ph idx="7" type="subTitle"/>
          </p:nvPr>
        </p:nvSpPr>
        <p:spPr>
          <a:xfrm>
            <a:off x="5618957" y="1618793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783" name="Google Shape;2783;p150"/>
          <p:cNvSpPr txBox="1"/>
          <p:nvPr>
            <p:ph idx="8" type="subTitle"/>
          </p:nvPr>
        </p:nvSpPr>
        <p:spPr>
          <a:xfrm>
            <a:off x="5619026" y="1918700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200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784" name="Google Shape;2784;p150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2785" name="Google Shape;2785;p15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15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15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15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15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0" name="Google Shape;2790;p150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2791" name="Google Shape;2791;p15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15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15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15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15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5_1_1">
    <p:spTree>
      <p:nvGrpSpPr>
        <p:cNvPr id="2796" name="Shape 2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7" name="Google Shape;2797;p15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98" name="Google Shape;2798;p151"/>
          <p:cNvSpPr txBox="1"/>
          <p:nvPr>
            <p:ph idx="1" type="subTitle"/>
          </p:nvPr>
        </p:nvSpPr>
        <p:spPr>
          <a:xfrm>
            <a:off x="4211675" y="142988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99" name="Google Shape;2799;p151"/>
          <p:cNvSpPr txBox="1"/>
          <p:nvPr>
            <p:ph hasCustomPrompt="1" idx="2" type="title"/>
          </p:nvPr>
        </p:nvSpPr>
        <p:spPr>
          <a:xfrm>
            <a:off x="3331225" y="1443350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00" name="Google Shape;2800;p151"/>
          <p:cNvSpPr txBox="1"/>
          <p:nvPr>
            <p:ph idx="3" type="subTitle"/>
          </p:nvPr>
        </p:nvSpPr>
        <p:spPr>
          <a:xfrm>
            <a:off x="4211675" y="1694759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1" name="Google Shape;2801;p151"/>
          <p:cNvSpPr txBox="1"/>
          <p:nvPr>
            <p:ph idx="4" type="subTitle"/>
          </p:nvPr>
        </p:nvSpPr>
        <p:spPr>
          <a:xfrm>
            <a:off x="4211675" y="2521206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02" name="Google Shape;2802;p151"/>
          <p:cNvSpPr txBox="1"/>
          <p:nvPr>
            <p:ph hasCustomPrompt="1" idx="5" type="title"/>
          </p:nvPr>
        </p:nvSpPr>
        <p:spPr>
          <a:xfrm>
            <a:off x="3331225" y="2515672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03" name="Google Shape;2803;p151"/>
          <p:cNvSpPr txBox="1"/>
          <p:nvPr>
            <p:ph idx="6" type="subTitle"/>
          </p:nvPr>
        </p:nvSpPr>
        <p:spPr>
          <a:xfrm>
            <a:off x="4211675" y="2786080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4" name="Google Shape;2804;p151"/>
          <p:cNvSpPr txBox="1"/>
          <p:nvPr>
            <p:ph idx="7" type="subTitle"/>
          </p:nvPr>
        </p:nvSpPr>
        <p:spPr>
          <a:xfrm>
            <a:off x="4211825" y="3612527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05" name="Google Shape;2805;p151"/>
          <p:cNvSpPr txBox="1"/>
          <p:nvPr>
            <p:ph hasCustomPrompt="1" idx="8" type="title"/>
          </p:nvPr>
        </p:nvSpPr>
        <p:spPr>
          <a:xfrm>
            <a:off x="3331225" y="3612527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06" name="Google Shape;2806;p151"/>
          <p:cNvSpPr txBox="1"/>
          <p:nvPr>
            <p:ph idx="9" type="subTitle"/>
          </p:nvPr>
        </p:nvSpPr>
        <p:spPr>
          <a:xfrm>
            <a:off x="4211825" y="3877401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07" name="Google Shape;2807;p151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2808" name="Google Shape;2808;p15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15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15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15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15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3" name="Google Shape;2813;p151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2814" name="Google Shape;2814;p15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15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15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15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15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">
    <p:spTree>
      <p:nvGrpSpPr>
        <p:cNvPr id="2819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" name="Google Shape;2820;p152"/>
          <p:cNvSpPr txBox="1"/>
          <p:nvPr>
            <p:ph idx="1" type="subTitle"/>
          </p:nvPr>
        </p:nvSpPr>
        <p:spPr>
          <a:xfrm>
            <a:off x="719600" y="177062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21" name="Google Shape;2821;p15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22" name="Google Shape;2822;p152"/>
          <p:cNvSpPr txBox="1"/>
          <p:nvPr>
            <p:ph hasCustomPrompt="1" idx="2" type="title"/>
          </p:nvPr>
        </p:nvSpPr>
        <p:spPr>
          <a:xfrm>
            <a:off x="1329200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23" name="Google Shape;2823;p152"/>
          <p:cNvSpPr txBox="1"/>
          <p:nvPr>
            <p:ph idx="3" type="subTitle"/>
          </p:nvPr>
        </p:nvSpPr>
        <p:spPr>
          <a:xfrm>
            <a:off x="720100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4" name="Google Shape;2824;p152"/>
          <p:cNvSpPr txBox="1"/>
          <p:nvPr>
            <p:ph idx="4" type="subTitle"/>
          </p:nvPr>
        </p:nvSpPr>
        <p:spPr>
          <a:xfrm>
            <a:off x="3413500" y="17706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p152"/>
          <p:cNvSpPr txBox="1"/>
          <p:nvPr>
            <p:ph hasCustomPrompt="1" idx="5" type="title"/>
          </p:nvPr>
        </p:nvSpPr>
        <p:spPr>
          <a:xfrm>
            <a:off x="4023025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26" name="Google Shape;2826;p152"/>
          <p:cNvSpPr txBox="1"/>
          <p:nvPr>
            <p:ph idx="6" type="subTitle"/>
          </p:nvPr>
        </p:nvSpPr>
        <p:spPr>
          <a:xfrm>
            <a:off x="3413738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7" name="Google Shape;2827;p152"/>
          <p:cNvSpPr txBox="1"/>
          <p:nvPr>
            <p:ph idx="7" type="subTitle"/>
          </p:nvPr>
        </p:nvSpPr>
        <p:spPr>
          <a:xfrm>
            <a:off x="6107050" y="17706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28" name="Google Shape;2828;p152"/>
          <p:cNvSpPr txBox="1"/>
          <p:nvPr>
            <p:ph hasCustomPrompt="1" idx="8" type="title"/>
          </p:nvPr>
        </p:nvSpPr>
        <p:spPr>
          <a:xfrm>
            <a:off x="6716550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29" name="Google Shape;2829;p152"/>
          <p:cNvSpPr txBox="1"/>
          <p:nvPr>
            <p:ph idx="9" type="subTitle"/>
          </p:nvPr>
        </p:nvSpPr>
        <p:spPr>
          <a:xfrm>
            <a:off x="6107101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0" name="Google Shape;2830;p152"/>
          <p:cNvSpPr txBox="1"/>
          <p:nvPr>
            <p:ph idx="13" type="subTitle"/>
          </p:nvPr>
        </p:nvSpPr>
        <p:spPr>
          <a:xfrm>
            <a:off x="719600" y="3395477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31" name="Google Shape;2831;p152"/>
          <p:cNvSpPr txBox="1"/>
          <p:nvPr>
            <p:ph hasCustomPrompt="1" idx="14" type="title"/>
          </p:nvPr>
        </p:nvSpPr>
        <p:spPr>
          <a:xfrm>
            <a:off x="1329200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32" name="Google Shape;2832;p152"/>
          <p:cNvSpPr txBox="1"/>
          <p:nvPr>
            <p:ph idx="15" type="subTitle"/>
          </p:nvPr>
        </p:nvSpPr>
        <p:spPr>
          <a:xfrm>
            <a:off x="720100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3" name="Google Shape;2833;p152"/>
          <p:cNvSpPr txBox="1"/>
          <p:nvPr>
            <p:ph idx="16" type="subTitle"/>
          </p:nvPr>
        </p:nvSpPr>
        <p:spPr>
          <a:xfrm>
            <a:off x="3413400" y="3395477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34" name="Google Shape;2834;p152"/>
          <p:cNvSpPr txBox="1"/>
          <p:nvPr>
            <p:ph hasCustomPrompt="1" idx="17" type="title"/>
          </p:nvPr>
        </p:nvSpPr>
        <p:spPr>
          <a:xfrm>
            <a:off x="4023025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35" name="Google Shape;2835;p152"/>
          <p:cNvSpPr txBox="1"/>
          <p:nvPr>
            <p:ph idx="18" type="subTitle"/>
          </p:nvPr>
        </p:nvSpPr>
        <p:spPr>
          <a:xfrm>
            <a:off x="3413738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6" name="Google Shape;2836;p152"/>
          <p:cNvSpPr txBox="1"/>
          <p:nvPr>
            <p:ph idx="19" type="subTitle"/>
          </p:nvPr>
        </p:nvSpPr>
        <p:spPr>
          <a:xfrm>
            <a:off x="6107050" y="339547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37" name="Google Shape;2837;p152"/>
          <p:cNvSpPr txBox="1"/>
          <p:nvPr>
            <p:ph hasCustomPrompt="1" idx="20" type="title"/>
          </p:nvPr>
        </p:nvSpPr>
        <p:spPr>
          <a:xfrm>
            <a:off x="6716550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38" name="Google Shape;2838;p152"/>
          <p:cNvSpPr txBox="1"/>
          <p:nvPr>
            <p:ph idx="21" type="subTitle"/>
          </p:nvPr>
        </p:nvSpPr>
        <p:spPr>
          <a:xfrm>
            <a:off x="6107101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39" name="Google Shape;2839;p152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2840" name="Google Shape;2840;p15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15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15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15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15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5" name="Google Shape;2845;p152"/>
          <p:cNvGrpSpPr/>
          <p:nvPr/>
        </p:nvGrpSpPr>
        <p:grpSpPr>
          <a:xfrm flipH="1">
            <a:off x="8121500" y="4569046"/>
            <a:ext cx="1022509" cy="572747"/>
            <a:chOff x="-77" y="3784091"/>
            <a:chExt cx="2423582" cy="1357541"/>
          </a:xfrm>
        </p:grpSpPr>
        <p:sp>
          <p:nvSpPr>
            <p:cNvPr id="2846" name="Google Shape;2846;p15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15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15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15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15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_1">
    <p:spTree>
      <p:nvGrpSpPr>
        <p:cNvPr id="285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Google Shape;2852;p153"/>
          <p:cNvSpPr txBox="1"/>
          <p:nvPr>
            <p:ph idx="1" type="subTitle"/>
          </p:nvPr>
        </p:nvSpPr>
        <p:spPr>
          <a:xfrm>
            <a:off x="1410963" y="1423411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53" name="Google Shape;2853;p15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54" name="Google Shape;2854;p153"/>
          <p:cNvSpPr txBox="1"/>
          <p:nvPr>
            <p:ph idx="2" type="subTitle"/>
          </p:nvPr>
        </p:nvSpPr>
        <p:spPr>
          <a:xfrm>
            <a:off x="1411463" y="1799502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5" name="Google Shape;2855;p153"/>
          <p:cNvSpPr txBox="1"/>
          <p:nvPr>
            <p:ph idx="3" type="subTitle"/>
          </p:nvPr>
        </p:nvSpPr>
        <p:spPr>
          <a:xfrm>
            <a:off x="1410988" y="2450149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56" name="Google Shape;2856;p153"/>
          <p:cNvSpPr txBox="1"/>
          <p:nvPr>
            <p:ph idx="4" type="subTitle"/>
          </p:nvPr>
        </p:nvSpPr>
        <p:spPr>
          <a:xfrm>
            <a:off x="1411225" y="2826240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7" name="Google Shape;2857;p153"/>
          <p:cNvSpPr txBox="1"/>
          <p:nvPr>
            <p:ph idx="5" type="subTitle"/>
          </p:nvPr>
        </p:nvSpPr>
        <p:spPr>
          <a:xfrm>
            <a:off x="5415963" y="1423411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58" name="Google Shape;2858;p153"/>
          <p:cNvSpPr txBox="1"/>
          <p:nvPr>
            <p:ph idx="6" type="subTitle"/>
          </p:nvPr>
        </p:nvSpPr>
        <p:spPr>
          <a:xfrm>
            <a:off x="5416013" y="1799502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3210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9" name="Google Shape;2859;p153"/>
          <p:cNvSpPr txBox="1"/>
          <p:nvPr>
            <p:ph idx="7" type="subTitle"/>
          </p:nvPr>
        </p:nvSpPr>
        <p:spPr>
          <a:xfrm>
            <a:off x="1410963" y="3476889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60" name="Google Shape;2860;p153"/>
          <p:cNvSpPr txBox="1"/>
          <p:nvPr>
            <p:ph idx="8" type="subTitle"/>
          </p:nvPr>
        </p:nvSpPr>
        <p:spPr>
          <a:xfrm>
            <a:off x="1411463" y="3852989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1" name="Google Shape;2861;p153"/>
          <p:cNvSpPr txBox="1"/>
          <p:nvPr>
            <p:ph idx="9" type="subTitle"/>
          </p:nvPr>
        </p:nvSpPr>
        <p:spPr>
          <a:xfrm>
            <a:off x="5415788" y="2450151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62" name="Google Shape;2862;p153"/>
          <p:cNvSpPr txBox="1"/>
          <p:nvPr>
            <p:ph idx="13" type="subTitle"/>
          </p:nvPr>
        </p:nvSpPr>
        <p:spPr>
          <a:xfrm>
            <a:off x="5416125" y="2826251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3" name="Google Shape;2863;p153"/>
          <p:cNvSpPr txBox="1"/>
          <p:nvPr>
            <p:ph idx="14" type="subTitle"/>
          </p:nvPr>
        </p:nvSpPr>
        <p:spPr>
          <a:xfrm>
            <a:off x="5415963" y="3476887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p153"/>
          <p:cNvSpPr txBox="1"/>
          <p:nvPr>
            <p:ph idx="15" type="subTitle"/>
          </p:nvPr>
        </p:nvSpPr>
        <p:spPr>
          <a:xfrm>
            <a:off x="5416013" y="3852989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65" name="Google Shape;2865;p153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2866" name="Google Shape;2866;p15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15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15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15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15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1" name="Google Shape;2871;p153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2872" name="Google Shape;2872;p15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15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15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15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15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7" name="Google Shape;2877;p153"/>
          <p:cNvGrpSpPr/>
          <p:nvPr/>
        </p:nvGrpSpPr>
        <p:grpSpPr>
          <a:xfrm>
            <a:off x="4524300" y="1394625"/>
            <a:ext cx="95400" cy="3116250"/>
            <a:chOff x="4524300" y="1013625"/>
            <a:chExt cx="95400" cy="3116250"/>
          </a:xfrm>
        </p:grpSpPr>
        <p:sp>
          <p:nvSpPr>
            <p:cNvPr id="2878" name="Google Shape;2878;p153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153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153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153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153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153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2884" name="Shape 2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5" name="Google Shape;2885;p154"/>
          <p:cNvGrpSpPr/>
          <p:nvPr/>
        </p:nvGrpSpPr>
        <p:grpSpPr>
          <a:xfrm>
            <a:off x="-9" y="1669058"/>
            <a:ext cx="2781383" cy="1805382"/>
            <a:chOff x="8024127" y="984378"/>
            <a:chExt cx="2502369" cy="1624275"/>
          </a:xfrm>
        </p:grpSpPr>
        <p:sp>
          <p:nvSpPr>
            <p:cNvPr id="2886" name="Google Shape;2886;p154"/>
            <p:cNvSpPr/>
            <p:nvPr/>
          </p:nvSpPr>
          <p:spPr>
            <a:xfrm>
              <a:off x="8647339" y="2562003"/>
              <a:ext cx="65709" cy="30106"/>
            </a:xfrm>
            <a:custGeom>
              <a:rect b="b" l="l" r="r" t="t"/>
              <a:pathLst>
                <a:path extrusionOk="0" h="1035" w="2259">
                  <a:moveTo>
                    <a:pt x="125" y="899"/>
                  </a:moveTo>
                  <a:lnTo>
                    <a:pt x="125" y="899"/>
                  </a:lnTo>
                  <a:cubicBezTo>
                    <a:pt x="132" y="943"/>
                    <a:pt x="142" y="989"/>
                    <a:pt x="157" y="1035"/>
                  </a:cubicBezTo>
                  <a:cubicBezTo>
                    <a:pt x="157" y="1001"/>
                    <a:pt x="157" y="1001"/>
                    <a:pt x="157" y="1001"/>
                  </a:cubicBezTo>
                  <a:cubicBezTo>
                    <a:pt x="144" y="967"/>
                    <a:pt x="133" y="933"/>
                    <a:pt x="125" y="899"/>
                  </a:cubicBezTo>
                  <a:close/>
                  <a:moveTo>
                    <a:pt x="891" y="1"/>
                  </a:moveTo>
                  <a:cubicBezTo>
                    <a:pt x="329" y="1"/>
                    <a:pt x="1" y="409"/>
                    <a:pt x="125" y="899"/>
                  </a:cubicBezTo>
                  <a:lnTo>
                    <a:pt x="125" y="899"/>
                  </a:lnTo>
                  <a:cubicBezTo>
                    <a:pt x="49" y="429"/>
                    <a:pt x="373" y="67"/>
                    <a:pt x="891" y="67"/>
                  </a:cubicBezTo>
                  <a:cubicBezTo>
                    <a:pt x="1491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58" y="1"/>
                    <a:pt x="891" y="1"/>
                  </a:cubicBezTo>
                  <a:close/>
                </a:path>
              </a:pathLst>
            </a:custGeom>
            <a:solidFill>
              <a:srgbClr val="FFF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154"/>
            <p:cNvSpPr/>
            <p:nvPr/>
          </p:nvSpPr>
          <p:spPr>
            <a:xfrm>
              <a:off x="8759904" y="2562003"/>
              <a:ext cx="65680" cy="30106"/>
            </a:xfrm>
            <a:custGeom>
              <a:rect b="b" l="l" r="r" t="t"/>
              <a:pathLst>
                <a:path extrusionOk="0" h="1035" w="2258">
                  <a:moveTo>
                    <a:pt x="124" y="899"/>
                  </a:moveTo>
                  <a:cubicBezTo>
                    <a:pt x="131" y="943"/>
                    <a:pt x="142" y="989"/>
                    <a:pt x="156" y="1035"/>
                  </a:cubicBezTo>
                  <a:cubicBezTo>
                    <a:pt x="156" y="1001"/>
                    <a:pt x="156" y="1001"/>
                    <a:pt x="156" y="1001"/>
                  </a:cubicBezTo>
                  <a:cubicBezTo>
                    <a:pt x="143" y="967"/>
                    <a:pt x="133" y="933"/>
                    <a:pt x="124" y="899"/>
                  </a:cubicBezTo>
                  <a:close/>
                  <a:moveTo>
                    <a:pt x="890" y="1"/>
                  </a:moveTo>
                  <a:cubicBezTo>
                    <a:pt x="328" y="1"/>
                    <a:pt x="0" y="409"/>
                    <a:pt x="124" y="899"/>
                  </a:cubicBezTo>
                  <a:lnTo>
                    <a:pt x="124" y="899"/>
                  </a:lnTo>
                  <a:cubicBezTo>
                    <a:pt x="49" y="429"/>
                    <a:pt x="372" y="67"/>
                    <a:pt x="890" y="67"/>
                  </a:cubicBezTo>
                  <a:cubicBezTo>
                    <a:pt x="1490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57" y="1"/>
                    <a:pt x="890" y="1"/>
                  </a:cubicBezTo>
                  <a:close/>
                </a:path>
              </a:pathLst>
            </a:custGeom>
            <a:solidFill>
              <a:srgbClr val="FF52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154"/>
            <p:cNvSpPr/>
            <p:nvPr/>
          </p:nvSpPr>
          <p:spPr>
            <a:xfrm>
              <a:off x="8872440" y="2562003"/>
              <a:ext cx="65709" cy="30106"/>
            </a:xfrm>
            <a:custGeom>
              <a:rect b="b" l="l" r="r" t="t"/>
              <a:pathLst>
                <a:path extrusionOk="0" h="1035" w="2259">
                  <a:moveTo>
                    <a:pt x="124" y="899"/>
                  </a:moveTo>
                  <a:cubicBezTo>
                    <a:pt x="131" y="943"/>
                    <a:pt x="142" y="989"/>
                    <a:pt x="157" y="1035"/>
                  </a:cubicBezTo>
                  <a:cubicBezTo>
                    <a:pt x="157" y="1001"/>
                    <a:pt x="157" y="1001"/>
                    <a:pt x="157" y="1001"/>
                  </a:cubicBezTo>
                  <a:cubicBezTo>
                    <a:pt x="144" y="967"/>
                    <a:pt x="133" y="933"/>
                    <a:pt x="124" y="899"/>
                  </a:cubicBezTo>
                  <a:close/>
                  <a:moveTo>
                    <a:pt x="890" y="1"/>
                  </a:moveTo>
                  <a:cubicBezTo>
                    <a:pt x="329" y="1"/>
                    <a:pt x="1" y="409"/>
                    <a:pt x="124" y="899"/>
                  </a:cubicBezTo>
                  <a:lnTo>
                    <a:pt x="124" y="899"/>
                  </a:lnTo>
                  <a:cubicBezTo>
                    <a:pt x="49" y="429"/>
                    <a:pt x="372" y="67"/>
                    <a:pt x="890" y="67"/>
                  </a:cubicBezTo>
                  <a:cubicBezTo>
                    <a:pt x="1491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91" y="1"/>
                    <a:pt x="890" y="1"/>
                  </a:cubicBezTo>
                  <a:close/>
                </a:path>
              </a:pathLst>
            </a:custGeom>
            <a:solidFill>
              <a:srgbClr val="45FF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154"/>
            <p:cNvSpPr/>
            <p:nvPr/>
          </p:nvSpPr>
          <p:spPr>
            <a:xfrm>
              <a:off x="10089400" y="2205025"/>
              <a:ext cx="25" cy="50050"/>
            </a:xfrm>
            <a:custGeom>
              <a:rect b="b" l="l" r="r" t="t"/>
              <a:pathLst>
                <a:path extrusionOk="0" h="2002" w="1">
                  <a:moveTo>
                    <a:pt x="0" y="2002"/>
                  </a:moveTo>
                  <a:lnTo>
                    <a:pt x="0" y="0"/>
                  </a:lnTo>
                </a:path>
              </a:pathLst>
            </a:custGeom>
            <a:solidFill>
              <a:srgbClr val="1FFF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154"/>
            <p:cNvSpPr/>
            <p:nvPr/>
          </p:nvSpPr>
          <p:spPr>
            <a:xfrm>
              <a:off x="8024127" y="984378"/>
              <a:ext cx="2502369" cy="1624275"/>
            </a:xfrm>
            <a:custGeom>
              <a:rect b="b" l="l" r="r" t="t"/>
              <a:pathLst>
                <a:path extrusionOk="0" h="55841" w="86029">
                  <a:moveTo>
                    <a:pt x="2102" y="1"/>
                  </a:moveTo>
                  <a:cubicBezTo>
                    <a:pt x="935" y="1"/>
                    <a:pt x="1" y="935"/>
                    <a:pt x="1" y="2102"/>
                  </a:cubicBezTo>
                  <a:lnTo>
                    <a:pt x="1" y="53739"/>
                  </a:lnTo>
                  <a:cubicBezTo>
                    <a:pt x="1" y="54907"/>
                    <a:pt x="935" y="55841"/>
                    <a:pt x="2102" y="55841"/>
                  </a:cubicBezTo>
                  <a:lnTo>
                    <a:pt x="83894" y="55841"/>
                  </a:lnTo>
                  <a:cubicBezTo>
                    <a:pt x="85062" y="55841"/>
                    <a:pt x="86029" y="54907"/>
                    <a:pt x="86029" y="53739"/>
                  </a:cubicBezTo>
                  <a:lnTo>
                    <a:pt x="86029" y="2102"/>
                  </a:lnTo>
                  <a:cubicBezTo>
                    <a:pt x="86029" y="935"/>
                    <a:pt x="85062" y="1"/>
                    <a:pt x="83894" y="1"/>
                  </a:cubicBezTo>
                  <a:close/>
                </a:path>
              </a:pathLst>
            </a:custGeom>
            <a:solidFill>
              <a:srgbClr val="B8B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154"/>
            <p:cNvSpPr/>
            <p:nvPr/>
          </p:nvSpPr>
          <p:spPr>
            <a:xfrm>
              <a:off x="8024127" y="984378"/>
              <a:ext cx="2502369" cy="262020"/>
            </a:xfrm>
            <a:custGeom>
              <a:rect b="b" l="l" r="r" t="t"/>
              <a:pathLst>
                <a:path extrusionOk="0" h="9008" w="86029">
                  <a:moveTo>
                    <a:pt x="2436" y="1"/>
                  </a:moveTo>
                  <a:cubicBezTo>
                    <a:pt x="1102" y="1"/>
                    <a:pt x="1" y="1068"/>
                    <a:pt x="1" y="2436"/>
                  </a:cubicBezTo>
                  <a:lnTo>
                    <a:pt x="1" y="9007"/>
                  </a:lnTo>
                  <a:lnTo>
                    <a:pt x="86029" y="9007"/>
                  </a:lnTo>
                  <a:lnTo>
                    <a:pt x="86029" y="2436"/>
                  </a:lnTo>
                  <a:cubicBezTo>
                    <a:pt x="86029" y="1102"/>
                    <a:pt x="84928" y="1"/>
                    <a:pt x="83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154"/>
            <p:cNvSpPr/>
            <p:nvPr/>
          </p:nvSpPr>
          <p:spPr>
            <a:xfrm>
              <a:off x="8125057" y="1324952"/>
              <a:ext cx="2305388" cy="1198318"/>
            </a:xfrm>
            <a:custGeom>
              <a:rect b="b" l="l" r="r" t="t"/>
              <a:pathLst>
                <a:path extrusionOk="0" h="41197" w="79257">
                  <a:moveTo>
                    <a:pt x="77522" y="41196"/>
                  </a:moveTo>
                  <a:lnTo>
                    <a:pt x="1735" y="41196"/>
                  </a:lnTo>
                  <a:cubicBezTo>
                    <a:pt x="767" y="41196"/>
                    <a:pt x="0" y="40429"/>
                    <a:pt x="0" y="39462"/>
                  </a:cubicBezTo>
                  <a:lnTo>
                    <a:pt x="0" y="1735"/>
                  </a:lnTo>
                  <a:cubicBezTo>
                    <a:pt x="0" y="768"/>
                    <a:pt x="767" y="0"/>
                    <a:pt x="1735" y="0"/>
                  </a:cubicBezTo>
                  <a:lnTo>
                    <a:pt x="77522" y="0"/>
                  </a:lnTo>
                  <a:cubicBezTo>
                    <a:pt x="78489" y="0"/>
                    <a:pt x="79257" y="768"/>
                    <a:pt x="79257" y="1735"/>
                  </a:cubicBezTo>
                  <a:lnTo>
                    <a:pt x="79257" y="39462"/>
                  </a:lnTo>
                  <a:cubicBezTo>
                    <a:pt x="79257" y="40429"/>
                    <a:pt x="78489" y="41196"/>
                    <a:pt x="77522" y="41196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154"/>
            <p:cNvSpPr/>
            <p:nvPr/>
          </p:nvSpPr>
          <p:spPr>
            <a:xfrm>
              <a:off x="8191986" y="1394818"/>
              <a:ext cx="54365" cy="110620"/>
            </a:xfrm>
            <a:custGeom>
              <a:rect b="b" l="l" r="r" t="t"/>
              <a:pathLst>
                <a:path extrusionOk="0" fill="none" h="3803" w="1869">
                  <a:moveTo>
                    <a:pt x="1869" y="0"/>
                  </a:moveTo>
                  <a:lnTo>
                    <a:pt x="1" y="1901"/>
                  </a:lnTo>
                  <a:lnTo>
                    <a:pt x="1869" y="3803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154"/>
            <p:cNvSpPr/>
            <p:nvPr/>
          </p:nvSpPr>
          <p:spPr>
            <a:xfrm>
              <a:off x="8385062" y="1394818"/>
              <a:ext cx="55354" cy="110620"/>
            </a:xfrm>
            <a:custGeom>
              <a:rect b="b" l="l" r="r" t="t"/>
              <a:pathLst>
                <a:path extrusionOk="0" fill="none" h="3803" w="1903">
                  <a:moveTo>
                    <a:pt x="1" y="0"/>
                  </a:moveTo>
                  <a:lnTo>
                    <a:pt x="1902" y="1901"/>
                  </a:lnTo>
                  <a:lnTo>
                    <a:pt x="1" y="3803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154"/>
            <p:cNvSpPr/>
            <p:nvPr/>
          </p:nvSpPr>
          <p:spPr>
            <a:xfrm>
              <a:off x="8292887" y="1394818"/>
              <a:ext cx="43689" cy="120335"/>
            </a:xfrm>
            <a:custGeom>
              <a:rect b="b" l="l" r="r" t="t"/>
              <a:pathLst>
                <a:path extrusionOk="0" fill="none" h="4137" w="1502">
                  <a:moveTo>
                    <a:pt x="1" y="4136"/>
                  </a:moveTo>
                  <a:lnTo>
                    <a:pt x="1502" y="0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154"/>
            <p:cNvSpPr/>
            <p:nvPr/>
          </p:nvSpPr>
          <p:spPr>
            <a:xfrm>
              <a:off x="8483055" y="1500548"/>
              <a:ext cx="31095" cy="31095"/>
            </a:xfrm>
            <a:custGeom>
              <a:rect b="b" l="l" r="r" t="t"/>
              <a:pathLst>
                <a:path extrusionOk="0" h="1069" w="1069">
                  <a:moveTo>
                    <a:pt x="535" y="1"/>
                  </a:moveTo>
                  <a:cubicBezTo>
                    <a:pt x="234" y="1"/>
                    <a:pt x="1" y="234"/>
                    <a:pt x="1" y="535"/>
                  </a:cubicBezTo>
                  <a:cubicBezTo>
                    <a:pt x="1" y="802"/>
                    <a:pt x="234" y="1068"/>
                    <a:pt x="535" y="1068"/>
                  </a:cubicBezTo>
                  <a:cubicBezTo>
                    <a:pt x="835" y="1068"/>
                    <a:pt x="1068" y="802"/>
                    <a:pt x="1068" y="535"/>
                  </a:cubicBezTo>
                  <a:cubicBezTo>
                    <a:pt x="1068" y="234"/>
                    <a:pt x="835" y="1"/>
                    <a:pt x="535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154"/>
            <p:cNvSpPr/>
            <p:nvPr/>
          </p:nvSpPr>
          <p:spPr>
            <a:xfrm>
              <a:off x="8528666" y="1500548"/>
              <a:ext cx="31065" cy="31095"/>
            </a:xfrm>
            <a:custGeom>
              <a:rect b="b" l="l" r="r" t="t"/>
              <a:pathLst>
                <a:path extrusionOk="0" h="1069" w="1068">
                  <a:moveTo>
                    <a:pt x="534" y="1"/>
                  </a:moveTo>
                  <a:cubicBezTo>
                    <a:pt x="267" y="1"/>
                    <a:pt x="0" y="234"/>
                    <a:pt x="0" y="535"/>
                  </a:cubicBezTo>
                  <a:cubicBezTo>
                    <a:pt x="0" y="802"/>
                    <a:pt x="267" y="1068"/>
                    <a:pt x="534" y="1068"/>
                  </a:cubicBezTo>
                  <a:cubicBezTo>
                    <a:pt x="834" y="1068"/>
                    <a:pt x="1068" y="802"/>
                    <a:pt x="1068" y="535"/>
                  </a:cubicBezTo>
                  <a:cubicBezTo>
                    <a:pt x="1068" y="234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154"/>
            <p:cNvSpPr/>
            <p:nvPr/>
          </p:nvSpPr>
          <p:spPr>
            <a:xfrm>
              <a:off x="8593674" y="1500548"/>
              <a:ext cx="31065" cy="31095"/>
            </a:xfrm>
            <a:custGeom>
              <a:rect b="b" l="l" r="r" t="t"/>
              <a:pathLst>
                <a:path extrusionOk="0" h="1069" w="1068">
                  <a:moveTo>
                    <a:pt x="534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2"/>
                    <a:pt x="234" y="1068"/>
                    <a:pt x="534" y="1068"/>
                  </a:cubicBezTo>
                  <a:cubicBezTo>
                    <a:pt x="834" y="1068"/>
                    <a:pt x="1068" y="802"/>
                    <a:pt x="1068" y="535"/>
                  </a:cubicBezTo>
                  <a:cubicBezTo>
                    <a:pt x="1068" y="234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154"/>
            <p:cNvSpPr/>
            <p:nvPr/>
          </p:nvSpPr>
          <p:spPr>
            <a:xfrm>
              <a:off x="8219152" y="1627656"/>
              <a:ext cx="1656300" cy="29"/>
            </a:xfrm>
            <a:custGeom>
              <a:rect b="b" l="l" r="r" t="t"/>
              <a:pathLst>
                <a:path extrusionOk="0" fill="none" h="1" w="56942">
                  <a:moveTo>
                    <a:pt x="1" y="1"/>
                  </a:moveTo>
                  <a:lnTo>
                    <a:pt x="56941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154"/>
            <p:cNvSpPr/>
            <p:nvPr/>
          </p:nvSpPr>
          <p:spPr>
            <a:xfrm>
              <a:off x="9975312" y="1627656"/>
              <a:ext cx="128101" cy="29"/>
            </a:xfrm>
            <a:custGeom>
              <a:rect b="b" l="l" r="r" t="t"/>
              <a:pathLst>
                <a:path extrusionOk="0" fill="none" h="1" w="4404">
                  <a:moveTo>
                    <a:pt x="0" y="1"/>
                  </a:moveTo>
                  <a:lnTo>
                    <a:pt x="4403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154"/>
            <p:cNvSpPr/>
            <p:nvPr/>
          </p:nvSpPr>
          <p:spPr>
            <a:xfrm>
              <a:off x="10174205" y="1627656"/>
              <a:ext cx="163035" cy="29"/>
            </a:xfrm>
            <a:custGeom>
              <a:rect b="b" l="l" r="r" t="t"/>
              <a:pathLst>
                <a:path extrusionOk="0" fill="none" h="1" w="5605">
                  <a:moveTo>
                    <a:pt x="0" y="1"/>
                  </a:moveTo>
                  <a:lnTo>
                    <a:pt x="5604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154"/>
            <p:cNvSpPr/>
            <p:nvPr/>
          </p:nvSpPr>
          <p:spPr>
            <a:xfrm>
              <a:off x="8219152" y="1757673"/>
              <a:ext cx="1036300" cy="29"/>
            </a:xfrm>
            <a:custGeom>
              <a:rect b="b" l="l" r="r" t="t"/>
              <a:pathLst>
                <a:path extrusionOk="0" fill="none" h="1" w="35627">
                  <a:moveTo>
                    <a:pt x="1" y="1"/>
                  </a:moveTo>
                  <a:lnTo>
                    <a:pt x="35626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154"/>
            <p:cNvSpPr/>
            <p:nvPr/>
          </p:nvSpPr>
          <p:spPr>
            <a:xfrm>
              <a:off x="9408676" y="1757673"/>
              <a:ext cx="186335" cy="29"/>
            </a:xfrm>
            <a:custGeom>
              <a:rect b="b" l="l" r="r" t="t"/>
              <a:pathLst>
                <a:path extrusionOk="0" fill="none" h="1" w="6406">
                  <a:moveTo>
                    <a:pt x="1" y="1"/>
                  </a:moveTo>
                  <a:lnTo>
                    <a:pt x="6405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154"/>
            <p:cNvSpPr/>
            <p:nvPr/>
          </p:nvSpPr>
          <p:spPr>
            <a:xfrm>
              <a:off x="9090440" y="1832396"/>
              <a:ext cx="504581" cy="29"/>
            </a:xfrm>
            <a:custGeom>
              <a:rect b="b" l="l" r="r" t="t"/>
              <a:pathLst>
                <a:path extrusionOk="0" fill="none" h="1" w="17347">
                  <a:moveTo>
                    <a:pt x="1734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154"/>
            <p:cNvSpPr/>
            <p:nvPr/>
          </p:nvSpPr>
          <p:spPr>
            <a:xfrm>
              <a:off x="8919673" y="1832396"/>
              <a:ext cx="101923" cy="29"/>
            </a:xfrm>
            <a:custGeom>
              <a:rect b="b" l="l" r="r" t="t"/>
              <a:pathLst>
                <a:path extrusionOk="0" fill="none" h="1" w="3504">
                  <a:moveTo>
                    <a:pt x="3503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154"/>
            <p:cNvSpPr/>
            <p:nvPr/>
          </p:nvSpPr>
          <p:spPr>
            <a:xfrm>
              <a:off x="8737271" y="1832396"/>
              <a:ext cx="101894" cy="29"/>
            </a:xfrm>
            <a:custGeom>
              <a:rect b="b" l="l" r="r" t="t"/>
              <a:pathLst>
                <a:path extrusionOk="0" fill="none" h="1" w="3503">
                  <a:moveTo>
                    <a:pt x="3503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154"/>
            <p:cNvSpPr/>
            <p:nvPr/>
          </p:nvSpPr>
          <p:spPr>
            <a:xfrm>
              <a:off x="8555829" y="1832396"/>
              <a:ext cx="100934" cy="29"/>
            </a:xfrm>
            <a:custGeom>
              <a:rect b="b" l="l" r="r" t="t"/>
              <a:pathLst>
                <a:path extrusionOk="0" fill="none" h="1" w="3470">
                  <a:moveTo>
                    <a:pt x="3470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154"/>
            <p:cNvSpPr/>
            <p:nvPr/>
          </p:nvSpPr>
          <p:spPr>
            <a:xfrm>
              <a:off x="8373428" y="1832396"/>
              <a:ext cx="100934" cy="29"/>
            </a:xfrm>
            <a:custGeom>
              <a:rect b="b" l="l" r="r" t="t"/>
              <a:pathLst>
                <a:path extrusionOk="0" fill="none" h="1" w="3470">
                  <a:moveTo>
                    <a:pt x="347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154"/>
            <p:cNvSpPr/>
            <p:nvPr/>
          </p:nvSpPr>
          <p:spPr>
            <a:xfrm>
              <a:off x="8373428" y="1923582"/>
              <a:ext cx="1570900" cy="29"/>
            </a:xfrm>
            <a:custGeom>
              <a:rect b="b" l="l" r="r" t="t"/>
              <a:pathLst>
                <a:path extrusionOk="0" fill="none" h="1" w="54006">
                  <a:moveTo>
                    <a:pt x="5400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154"/>
            <p:cNvSpPr/>
            <p:nvPr/>
          </p:nvSpPr>
          <p:spPr>
            <a:xfrm>
              <a:off x="8219152" y="1832396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154"/>
            <p:cNvSpPr/>
            <p:nvPr/>
          </p:nvSpPr>
          <p:spPr>
            <a:xfrm>
              <a:off x="8219152" y="1923582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154"/>
            <p:cNvSpPr/>
            <p:nvPr/>
          </p:nvSpPr>
          <p:spPr>
            <a:xfrm>
              <a:off x="8219152" y="2014798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154"/>
            <p:cNvSpPr/>
            <p:nvPr/>
          </p:nvSpPr>
          <p:spPr>
            <a:xfrm>
              <a:off x="8219152" y="2105984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154"/>
            <p:cNvSpPr/>
            <p:nvPr/>
          </p:nvSpPr>
          <p:spPr>
            <a:xfrm>
              <a:off x="10039331" y="1923582"/>
              <a:ext cx="216411" cy="29"/>
            </a:xfrm>
            <a:custGeom>
              <a:rect b="b" l="l" r="r" t="t"/>
              <a:pathLst>
                <a:path extrusionOk="0" fill="none" h="1" w="7440">
                  <a:moveTo>
                    <a:pt x="1" y="1"/>
                  </a:moveTo>
                  <a:lnTo>
                    <a:pt x="7439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154"/>
            <p:cNvSpPr/>
            <p:nvPr/>
          </p:nvSpPr>
          <p:spPr>
            <a:xfrm>
              <a:off x="8369559" y="2014798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154"/>
            <p:cNvSpPr/>
            <p:nvPr/>
          </p:nvSpPr>
          <p:spPr>
            <a:xfrm>
              <a:off x="8369559" y="2107933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1"/>
                  </a:moveTo>
                  <a:lnTo>
                    <a:pt x="14944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154"/>
            <p:cNvSpPr/>
            <p:nvPr/>
          </p:nvSpPr>
          <p:spPr>
            <a:xfrm>
              <a:off x="8369559" y="2202057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154"/>
            <p:cNvSpPr/>
            <p:nvPr/>
          </p:nvSpPr>
          <p:spPr>
            <a:xfrm>
              <a:off x="8369559" y="2295192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1"/>
                  </a:moveTo>
                  <a:lnTo>
                    <a:pt x="14944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154"/>
            <p:cNvSpPr/>
            <p:nvPr/>
          </p:nvSpPr>
          <p:spPr>
            <a:xfrm>
              <a:off x="9090440" y="2295192"/>
              <a:ext cx="884929" cy="29"/>
            </a:xfrm>
            <a:custGeom>
              <a:rect b="b" l="l" r="r" t="t"/>
              <a:pathLst>
                <a:path extrusionOk="0" fill="none" h="1" w="30423">
                  <a:moveTo>
                    <a:pt x="0" y="1"/>
                  </a:moveTo>
                  <a:lnTo>
                    <a:pt x="30422" y="1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154"/>
            <p:cNvSpPr/>
            <p:nvPr/>
          </p:nvSpPr>
          <p:spPr>
            <a:xfrm>
              <a:off x="9615336" y="2202057"/>
              <a:ext cx="360016" cy="29"/>
            </a:xfrm>
            <a:custGeom>
              <a:rect b="b" l="l" r="r" t="t"/>
              <a:pathLst>
                <a:path extrusionOk="0" fill="none" h="1" w="12377">
                  <a:moveTo>
                    <a:pt x="1" y="0"/>
                  </a:moveTo>
                  <a:lnTo>
                    <a:pt x="12376" y="0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154"/>
            <p:cNvSpPr/>
            <p:nvPr/>
          </p:nvSpPr>
          <p:spPr>
            <a:xfrm>
              <a:off x="9832671" y="2105984"/>
              <a:ext cx="142674" cy="29"/>
            </a:xfrm>
            <a:custGeom>
              <a:rect b="b" l="l" r="r" t="t"/>
              <a:pathLst>
                <a:path extrusionOk="0" fill="none" h="1" w="4905">
                  <a:moveTo>
                    <a:pt x="1" y="1"/>
                  </a:moveTo>
                  <a:lnTo>
                    <a:pt x="4904" y="1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2" name="Google Shape;2922;p154"/>
          <p:cNvGrpSpPr/>
          <p:nvPr/>
        </p:nvGrpSpPr>
        <p:grpSpPr>
          <a:xfrm flipH="1">
            <a:off x="7058589" y="1071875"/>
            <a:ext cx="2085403" cy="2999739"/>
            <a:chOff x="7435625" y="1209875"/>
            <a:chExt cx="1470250" cy="2114875"/>
          </a:xfrm>
        </p:grpSpPr>
        <p:sp>
          <p:nvSpPr>
            <p:cNvPr id="2923" name="Google Shape;2923;p154"/>
            <p:cNvSpPr/>
            <p:nvPr/>
          </p:nvSpPr>
          <p:spPr>
            <a:xfrm>
              <a:off x="7658275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01" y="1"/>
                  </a:moveTo>
                  <a:cubicBezTo>
                    <a:pt x="168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168" y="101"/>
                    <a:pt x="401" y="101"/>
                  </a:cubicBezTo>
                  <a:lnTo>
                    <a:pt x="4404" y="101"/>
                  </a:lnTo>
                  <a:cubicBezTo>
                    <a:pt x="4637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154"/>
            <p:cNvSpPr/>
            <p:nvPr/>
          </p:nvSpPr>
          <p:spPr>
            <a:xfrm>
              <a:off x="7494000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501"/>
                  </a:lnTo>
                  <a:cubicBezTo>
                    <a:pt x="0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37" y="101"/>
                    <a:pt x="4837" y="268"/>
                    <a:pt x="4837" y="501"/>
                  </a:cubicBezTo>
                  <a:lnTo>
                    <a:pt x="4837" y="434"/>
                  </a:lnTo>
                  <a:cubicBezTo>
                    <a:pt x="4837" y="201"/>
                    <a:pt x="4637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154"/>
            <p:cNvSpPr/>
            <p:nvPr/>
          </p:nvSpPr>
          <p:spPr>
            <a:xfrm>
              <a:off x="7821725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71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71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154"/>
            <p:cNvSpPr/>
            <p:nvPr/>
          </p:nvSpPr>
          <p:spPr>
            <a:xfrm>
              <a:off x="7970175" y="3087075"/>
              <a:ext cx="106775" cy="109250"/>
            </a:xfrm>
            <a:custGeom>
              <a:rect b="b" l="l" r="r" t="t"/>
              <a:pathLst>
                <a:path extrusionOk="0" h="4370" w="4271">
                  <a:moveTo>
                    <a:pt x="2135" y="0"/>
                  </a:moveTo>
                  <a:cubicBezTo>
                    <a:pt x="968" y="0"/>
                    <a:pt x="0" y="967"/>
                    <a:pt x="0" y="2168"/>
                  </a:cubicBezTo>
                  <a:cubicBezTo>
                    <a:pt x="0" y="3403"/>
                    <a:pt x="968" y="4370"/>
                    <a:pt x="2135" y="4370"/>
                  </a:cubicBezTo>
                  <a:cubicBezTo>
                    <a:pt x="3336" y="4370"/>
                    <a:pt x="4270" y="3403"/>
                    <a:pt x="4270" y="2168"/>
                  </a:cubicBezTo>
                  <a:cubicBezTo>
                    <a:pt x="4270" y="967"/>
                    <a:pt x="3336" y="0"/>
                    <a:pt x="2135" y="0"/>
                  </a:cubicBezTo>
                  <a:close/>
                </a:path>
              </a:pathLst>
            </a:custGeom>
            <a:solidFill>
              <a:srgbClr val="E0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154"/>
            <p:cNvSpPr/>
            <p:nvPr/>
          </p:nvSpPr>
          <p:spPr>
            <a:xfrm>
              <a:off x="7970175" y="3087075"/>
              <a:ext cx="106775" cy="106750"/>
            </a:xfrm>
            <a:custGeom>
              <a:rect b="b" l="l" r="r" t="t"/>
              <a:pathLst>
                <a:path extrusionOk="0" h="4270" w="4271">
                  <a:moveTo>
                    <a:pt x="2135" y="0"/>
                  </a:moveTo>
                  <a:cubicBezTo>
                    <a:pt x="968" y="0"/>
                    <a:pt x="0" y="934"/>
                    <a:pt x="0" y="2135"/>
                  </a:cubicBezTo>
                  <a:cubicBezTo>
                    <a:pt x="0" y="3302"/>
                    <a:pt x="968" y="4270"/>
                    <a:pt x="2135" y="4270"/>
                  </a:cubicBezTo>
                  <a:cubicBezTo>
                    <a:pt x="3336" y="4270"/>
                    <a:pt x="4270" y="3302"/>
                    <a:pt x="4270" y="2135"/>
                  </a:cubicBezTo>
                  <a:cubicBezTo>
                    <a:pt x="4270" y="934"/>
                    <a:pt x="3336" y="0"/>
                    <a:pt x="2135" y="0"/>
                  </a:cubicBezTo>
                  <a:close/>
                </a:path>
              </a:pathLst>
            </a:custGeom>
            <a:solidFill>
              <a:srgbClr val="B6BA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154"/>
            <p:cNvSpPr/>
            <p:nvPr/>
          </p:nvSpPr>
          <p:spPr>
            <a:xfrm>
              <a:off x="7980175" y="3096250"/>
              <a:ext cx="87600" cy="88400"/>
            </a:xfrm>
            <a:custGeom>
              <a:rect b="b" l="l" r="r" t="t"/>
              <a:pathLst>
                <a:path extrusionOk="0" h="3536" w="3504">
                  <a:moveTo>
                    <a:pt x="1735" y="0"/>
                  </a:moveTo>
                  <a:cubicBezTo>
                    <a:pt x="768" y="0"/>
                    <a:pt x="1" y="801"/>
                    <a:pt x="1" y="1768"/>
                  </a:cubicBezTo>
                  <a:cubicBezTo>
                    <a:pt x="1" y="2735"/>
                    <a:pt x="768" y="3536"/>
                    <a:pt x="1735" y="3536"/>
                  </a:cubicBezTo>
                  <a:cubicBezTo>
                    <a:pt x="2703" y="3536"/>
                    <a:pt x="3503" y="2735"/>
                    <a:pt x="3503" y="1768"/>
                  </a:cubicBezTo>
                  <a:cubicBezTo>
                    <a:pt x="3503" y="801"/>
                    <a:pt x="2703" y="0"/>
                    <a:pt x="1735" y="0"/>
                  </a:cubicBezTo>
                  <a:close/>
                </a:path>
              </a:pathLst>
            </a:custGeom>
            <a:solidFill>
              <a:srgbClr val="D0D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154"/>
            <p:cNvSpPr/>
            <p:nvPr/>
          </p:nvSpPr>
          <p:spPr>
            <a:xfrm>
              <a:off x="7980175" y="3139600"/>
              <a:ext cx="87600" cy="45050"/>
            </a:xfrm>
            <a:custGeom>
              <a:rect b="b" l="l" r="r" t="t"/>
              <a:pathLst>
                <a:path extrusionOk="0" h="1802" w="3504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1" y="1001"/>
                    <a:pt x="768" y="1802"/>
                    <a:pt x="1735" y="1802"/>
                  </a:cubicBezTo>
                  <a:cubicBezTo>
                    <a:pt x="2703" y="1802"/>
                    <a:pt x="3503" y="1001"/>
                    <a:pt x="3503" y="34"/>
                  </a:cubicBezTo>
                  <a:cubicBezTo>
                    <a:pt x="3503" y="34"/>
                    <a:pt x="3503" y="34"/>
                    <a:pt x="3503" y="1"/>
                  </a:cubicBezTo>
                  <a:cubicBezTo>
                    <a:pt x="3503" y="968"/>
                    <a:pt x="2703" y="1735"/>
                    <a:pt x="1735" y="1735"/>
                  </a:cubicBezTo>
                  <a:cubicBezTo>
                    <a:pt x="768" y="1735"/>
                    <a:pt x="1" y="968"/>
                    <a:pt x="1" y="1"/>
                  </a:cubicBezTo>
                  <a:close/>
                </a:path>
              </a:pathLst>
            </a:custGeom>
            <a:solidFill>
              <a:srgbClr val="E0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154"/>
            <p:cNvSpPr/>
            <p:nvPr/>
          </p:nvSpPr>
          <p:spPr>
            <a:xfrm>
              <a:off x="7631600" y="2647575"/>
              <a:ext cx="102600" cy="30900"/>
            </a:xfrm>
            <a:custGeom>
              <a:rect b="b" l="l" r="r" t="t"/>
              <a:pathLst>
                <a:path extrusionOk="0" h="1236" w="4104">
                  <a:moveTo>
                    <a:pt x="634" y="1"/>
                  </a:moveTo>
                  <a:cubicBezTo>
                    <a:pt x="301" y="1"/>
                    <a:pt x="0" y="268"/>
                    <a:pt x="0" y="601"/>
                  </a:cubicBezTo>
                  <a:cubicBezTo>
                    <a:pt x="0" y="968"/>
                    <a:pt x="301" y="1235"/>
                    <a:pt x="634" y="1235"/>
                  </a:cubicBezTo>
                  <a:lnTo>
                    <a:pt x="3470" y="1235"/>
                  </a:lnTo>
                  <a:cubicBezTo>
                    <a:pt x="3803" y="1235"/>
                    <a:pt x="4103" y="968"/>
                    <a:pt x="4103" y="601"/>
                  </a:cubicBezTo>
                  <a:cubicBezTo>
                    <a:pt x="4103" y="268"/>
                    <a:pt x="3803" y="1"/>
                    <a:pt x="3470" y="1"/>
                  </a:cubicBezTo>
                  <a:close/>
                </a:path>
              </a:pathLst>
            </a:custGeom>
            <a:solidFill>
              <a:srgbClr val="FF3E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154"/>
            <p:cNvSpPr/>
            <p:nvPr/>
          </p:nvSpPr>
          <p:spPr>
            <a:xfrm>
              <a:off x="7753350" y="2647575"/>
              <a:ext cx="102600" cy="30900"/>
            </a:xfrm>
            <a:custGeom>
              <a:rect b="b" l="l" r="r" t="t"/>
              <a:pathLst>
                <a:path extrusionOk="0" h="1236" w="4104">
                  <a:moveTo>
                    <a:pt x="634" y="1"/>
                  </a:moveTo>
                  <a:cubicBezTo>
                    <a:pt x="301" y="1"/>
                    <a:pt x="1" y="268"/>
                    <a:pt x="1" y="601"/>
                  </a:cubicBezTo>
                  <a:cubicBezTo>
                    <a:pt x="1" y="968"/>
                    <a:pt x="301" y="1235"/>
                    <a:pt x="634" y="1235"/>
                  </a:cubicBezTo>
                  <a:lnTo>
                    <a:pt x="3470" y="1235"/>
                  </a:lnTo>
                  <a:cubicBezTo>
                    <a:pt x="3803" y="1235"/>
                    <a:pt x="4103" y="968"/>
                    <a:pt x="4103" y="601"/>
                  </a:cubicBezTo>
                  <a:cubicBezTo>
                    <a:pt x="4103" y="268"/>
                    <a:pt x="3803" y="1"/>
                    <a:pt x="3470" y="1"/>
                  </a:cubicBezTo>
                  <a:close/>
                </a:path>
              </a:pathLst>
            </a:custGeom>
            <a:solidFill>
              <a:srgbClr val="FF3E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154"/>
            <p:cNvSpPr/>
            <p:nvPr/>
          </p:nvSpPr>
          <p:spPr>
            <a:xfrm>
              <a:off x="7478150" y="2827700"/>
              <a:ext cx="664675" cy="30900"/>
            </a:xfrm>
            <a:custGeom>
              <a:rect b="b" l="l" r="r" t="t"/>
              <a:pathLst>
                <a:path extrusionOk="0" h="1236" w="26587">
                  <a:moveTo>
                    <a:pt x="634" y="1"/>
                  </a:moveTo>
                  <a:cubicBezTo>
                    <a:pt x="301" y="1"/>
                    <a:pt x="1" y="268"/>
                    <a:pt x="1" y="601"/>
                  </a:cubicBezTo>
                  <a:cubicBezTo>
                    <a:pt x="1" y="968"/>
                    <a:pt x="301" y="1235"/>
                    <a:pt x="634" y="1235"/>
                  </a:cubicBezTo>
                  <a:lnTo>
                    <a:pt x="25953" y="1235"/>
                  </a:lnTo>
                  <a:cubicBezTo>
                    <a:pt x="26286" y="1235"/>
                    <a:pt x="26586" y="968"/>
                    <a:pt x="26586" y="601"/>
                  </a:cubicBezTo>
                  <a:cubicBezTo>
                    <a:pt x="26586" y="268"/>
                    <a:pt x="26286" y="1"/>
                    <a:pt x="25953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154"/>
            <p:cNvSpPr/>
            <p:nvPr/>
          </p:nvSpPr>
          <p:spPr>
            <a:xfrm>
              <a:off x="7977675" y="2891100"/>
              <a:ext cx="130125" cy="31700"/>
            </a:xfrm>
            <a:custGeom>
              <a:rect b="b" l="l" r="r" t="t"/>
              <a:pathLst>
                <a:path extrusionOk="0" h="1268" w="5205">
                  <a:moveTo>
                    <a:pt x="634" y="0"/>
                  </a:moveTo>
                  <a:cubicBezTo>
                    <a:pt x="267" y="0"/>
                    <a:pt x="1" y="300"/>
                    <a:pt x="1" y="634"/>
                  </a:cubicBezTo>
                  <a:cubicBezTo>
                    <a:pt x="1" y="1001"/>
                    <a:pt x="267" y="1268"/>
                    <a:pt x="634" y="1268"/>
                  </a:cubicBezTo>
                  <a:lnTo>
                    <a:pt x="4571" y="1268"/>
                  </a:lnTo>
                  <a:cubicBezTo>
                    <a:pt x="4937" y="1268"/>
                    <a:pt x="5204" y="1001"/>
                    <a:pt x="5204" y="634"/>
                  </a:cubicBezTo>
                  <a:cubicBezTo>
                    <a:pt x="5204" y="300"/>
                    <a:pt x="4937" y="0"/>
                    <a:pt x="457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154"/>
            <p:cNvSpPr/>
            <p:nvPr/>
          </p:nvSpPr>
          <p:spPr>
            <a:xfrm>
              <a:off x="7840925" y="2891100"/>
              <a:ext cx="117600" cy="31700"/>
            </a:xfrm>
            <a:custGeom>
              <a:rect b="b" l="l" r="r" t="t"/>
              <a:pathLst>
                <a:path extrusionOk="0" h="1268" w="4704">
                  <a:moveTo>
                    <a:pt x="634" y="0"/>
                  </a:moveTo>
                  <a:cubicBezTo>
                    <a:pt x="300" y="0"/>
                    <a:pt x="0" y="300"/>
                    <a:pt x="0" y="634"/>
                  </a:cubicBezTo>
                  <a:cubicBezTo>
                    <a:pt x="0" y="1001"/>
                    <a:pt x="300" y="1268"/>
                    <a:pt x="634" y="1268"/>
                  </a:cubicBezTo>
                  <a:lnTo>
                    <a:pt x="4070" y="1268"/>
                  </a:lnTo>
                  <a:cubicBezTo>
                    <a:pt x="4437" y="1268"/>
                    <a:pt x="4703" y="1001"/>
                    <a:pt x="4703" y="634"/>
                  </a:cubicBezTo>
                  <a:cubicBezTo>
                    <a:pt x="4703" y="300"/>
                    <a:pt x="4403" y="0"/>
                    <a:pt x="407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154"/>
            <p:cNvSpPr/>
            <p:nvPr/>
          </p:nvSpPr>
          <p:spPr>
            <a:xfrm>
              <a:off x="7735850" y="2445775"/>
              <a:ext cx="619625" cy="520400"/>
            </a:xfrm>
            <a:custGeom>
              <a:rect b="b" l="l" r="r" t="t"/>
              <a:pathLst>
                <a:path extrusionOk="0" h="20816" w="24785">
                  <a:moveTo>
                    <a:pt x="20815" y="0"/>
                  </a:moveTo>
                  <a:lnTo>
                    <a:pt x="0" y="20815"/>
                  </a:lnTo>
                  <a:lnTo>
                    <a:pt x="4303" y="20815"/>
                  </a:lnTo>
                  <a:lnTo>
                    <a:pt x="24584" y="534"/>
                  </a:lnTo>
                  <a:lnTo>
                    <a:pt x="24784" y="0"/>
                  </a:lnTo>
                  <a:close/>
                </a:path>
              </a:pathLst>
            </a:custGeom>
            <a:solidFill>
              <a:srgbClr val="E1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154"/>
            <p:cNvSpPr/>
            <p:nvPr/>
          </p:nvSpPr>
          <p:spPr>
            <a:xfrm>
              <a:off x="7435625" y="1671050"/>
              <a:ext cx="1062450" cy="1653700"/>
            </a:xfrm>
            <a:custGeom>
              <a:rect b="b" l="l" r="r" t="t"/>
              <a:pathLst>
                <a:path extrusionOk="0" h="66148" w="42498">
                  <a:moveTo>
                    <a:pt x="2169" y="1"/>
                  </a:moveTo>
                  <a:cubicBezTo>
                    <a:pt x="968" y="1"/>
                    <a:pt x="0" y="968"/>
                    <a:pt x="0" y="2169"/>
                  </a:cubicBezTo>
                  <a:lnTo>
                    <a:pt x="0" y="63980"/>
                  </a:lnTo>
                  <a:cubicBezTo>
                    <a:pt x="0" y="65181"/>
                    <a:pt x="968" y="66148"/>
                    <a:pt x="2169" y="66148"/>
                  </a:cubicBezTo>
                  <a:lnTo>
                    <a:pt x="40329" y="66148"/>
                  </a:lnTo>
                  <a:cubicBezTo>
                    <a:pt x="41530" y="66148"/>
                    <a:pt x="42497" y="65181"/>
                    <a:pt x="42497" y="63980"/>
                  </a:cubicBezTo>
                  <a:lnTo>
                    <a:pt x="42497" y="2169"/>
                  </a:lnTo>
                  <a:cubicBezTo>
                    <a:pt x="42497" y="968"/>
                    <a:pt x="41530" y="1"/>
                    <a:pt x="40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154"/>
            <p:cNvSpPr/>
            <p:nvPr/>
          </p:nvSpPr>
          <p:spPr>
            <a:xfrm>
              <a:off x="7435625" y="1671050"/>
              <a:ext cx="1062450" cy="150125"/>
            </a:xfrm>
            <a:custGeom>
              <a:rect b="b" l="l" r="r" t="t"/>
              <a:pathLst>
                <a:path extrusionOk="0" h="6005" w="42498">
                  <a:moveTo>
                    <a:pt x="1635" y="1"/>
                  </a:moveTo>
                  <a:cubicBezTo>
                    <a:pt x="734" y="1"/>
                    <a:pt x="0" y="734"/>
                    <a:pt x="0" y="1635"/>
                  </a:cubicBezTo>
                  <a:lnTo>
                    <a:pt x="0" y="6005"/>
                  </a:lnTo>
                  <a:lnTo>
                    <a:pt x="42497" y="6005"/>
                  </a:lnTo>
                  <a:lnTo>
                    <a:pt x="42497" y="1635"/>
                  </a:lnTo>
                  <a:cubicBezTo>
                    <a:pt x="42497" y="734"/>
                    <a:pt x="41764" y="1"/>
                    <a:pt x="408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154"/>
            <p:cNvSpPr/>
            <p:nvPr/>
          </p:nvSpPr>
          <p:spPr>
            <a:xfrm>
              <a:off x="7493175" y="1866200"/>
              <a:ext cx="949850" cy="1409350"/>
            </a:xfrm>
            <a:custGeom>
              <a:rect b="b" l="l" r="r" t="t"/>
              <a:pathLst>
                <a:path extrusionOk="0" h="56374" w="37994">
                  <a:moveTo>
                    <a:pt x="36259" y="56374"/>
                  </a:moveTo>
                  <a:lnTo>
                    <a:pt x="1768" y="56374"/>
                  </a:lnTo>
                  <a:cubicBezTo>
                    <a:pt x="801" y="56374"/>
                    <a:pt x="0" y="55607"/>
                    <a:pt x="0" y="54639"/>
                  </a:cubicBezTo>
                  <a:lnTo>
                    <a:pt x="0" y="1735"/>
                  </a:lnTo>
                  <a:cubicBezTo>
                    <a:pt x="0" y="767"/>
                    <a:pt x="801" y="0"/>
                    <a:pt x="1768" y="0"/>
                  </a:cubicBezTo>
                  <a:lnTo>
                    <a:pt x="36259" y="0"/>
                  </a:lnTo>
                  <a:cubicBezTo>
                    <a:pt x="37227" y="0"/>
                    <a:pt x="37994" y="767"/>
                    <a:pt x="37994" y="1735"/>
                  </a:cubicBezTo>
                  <a:lnTo>
                    <a:pt x="37994" y="54639"/>
                  </a:lnTo>
                  <a:cubicBezTo>
                    <a:pt x="37994" y="55607"/>
                    <a:pt x="37227" y="56374"/>
                    <a:pt x="36259" y="56374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154"/>
            <p:cNvSpPr/>
            <p:nvPr/>
          </p:nvSpPr>
          <p:spPr>
            <a:xfrm>
              <a:off x="7725000" y="1721075"/>
              <a:ext cx="50900" cy="25900"/>
            </a:xfrm>
            <a:custGeom>
              <a:rect b="b" l="l" r="r" t="t"/>
              <a:pathLst>
                <a:path extrusionOk="0" h="1036" w="2036">
                  <a:moveTo>
                    <a:pt x="1001" y="1"/>
                  </a:moveTo>
                  <a:cubicBezTo>
                    <a:pt x="434" y="1"/>
                    <a:pt x="0" y="435"/>
                    <a:pt x="0" y="1002"/>
                  </a:cubicBezTo>
                  <a:lnTo>
                    <a:pt x="0" y="1035"/>
                  </a:lnTo>
                  <a:cubicBezTo>
                    <a:pt x="0" y="468"/>
                    <a:pt x="434" y="1"/>
                    <a:pt x="1001" y="1"/>
                  </a:cubicBezTo>
                  <a:close/>
                  <a:moveTo>
                    <a:pt x="1001" y="1"/>
                  </a:moveTo>
                  <a:cubicBezTo>
                    <a:pt x="1568" y="1"/>
                    <a:pt x="2035" y="468"/>
                    <a:pt x="2035" y="1035"/>
                  </a:cubicBezTo>
                  <a:lnTo>
                    <a:pt x="2035" y="1002"/>
                  </a:lnTo>
                  <a:cubicBezTo>
                    <a:pt x="2035" y="435"/>
                    <a:pt x="1568" y="1"/>
                    <a:pt x="1001" y="1"/>
                  </a:cubicBezTo>
                  <a:close/>
                </a:path>
              </a:pathLst>
            </a:custGeom>
            <a:solidFill>
              <a:srgbClr val="84FA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154"/>
            <p:cNvSpPr/>
            <p:nvPr/>
          </p:nvSpPr>
          <p:spPr>
            <a:xfrm>
              <a:off x="7539025" y="2031300"/>
              <a:ext cx="674675" cy="15875"/>
            </a:xfrm>
            <a:custGeom>
              <a:rect b="b" l="l" r="r" t="t"/>
              <a:pathLst>
                <a:path extrusionOk="0" h="635" w="26987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26686" y="635"/>
                  </a:lnTo>
                  <a:cubicBezTo>
                    <a:pt x="26853" y="635"/>
                    <a:pt x="26987" y="501"/>
                    <a:pt x="26987" y="301"/>
                  </a:cubicBezTo>
                  <a:cubicBezTo>
                    <a:pt x="26987" y="134"/>
                    <a:pt x="26853" y="1"/>
                    <a:pt x="2668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154"/>
            <p:cNvSpPr/>
            <p:nvPr/>
          </p:nvSpPr>
          <p:spPr>
            <a:xfrm>
              <a:off x="8255375" y="2031300"/>
              <a:ext cx="65075" cy="15875"/>
            </a:xfrm>
            <a:custGeom>
              <a:rect b="b" l="l" r="r" t="t"/>
              <a:pathLst>
                <a:path extrusionOk="0" h="635" w="2603">
                  <a:moveTo>
                    <a:pt x="301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5"/>
                    <a:pt x="301" y="635"/>
                  </a:cubicBezTo>
                  <a:lnTo>
                    <a:pt x="2269" y="635"/>
                  </a:lnTo>
                  <a:cubicBezTo>
                    <a:pt x="2436" y="635"/>
                    <a:pt x="2602" y="501"/>
                    <a:pt x="2602" y="301"/>
                  </a:cubicBezTo>
                  <a:cubicBezTo>
                    <a:pt x="2602" y="134"/>
                    <a:pt x="2436" y="1"/>
                    <a:pt x="2269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154"/>
            <p:cNvSpPr/>
            <p:nvPr/>
          </p:nvSpPr>
          <p:spPr>
            <a:xfrm>
              <a:off x="8345450" y="2031300"/>
              <a:ext cx="52550" cy="15875"/>
            </a:xfrm>
            <a:custGeom>
              <a:rect b="b" l="l" r="r" t="t"/>
              <a:pathLst>
                <a:path extrusionOk="0" h="635" w="2102">
                  <a:moveTo>
                    <a:pt x="300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5"/>
                    <a:pt x="300" y="635"/>
                  </a:cubicBezTo>
                  <a:lnTo>
                    <a:pt x="1768" y="635"/>
                  </a:lnTo>
                  <a:cubicBezTo>
                    <a:pt x="1968" y="635"/>
                    <a:pt x="2102" y="501"/>
                    <a:pt x="2102" y="301"/>
                  </a:cubicBezTo>
                  <a:cubicBezTo>
                    <a:pt x="2102" y="134"/>
                    <a:pt x="1968" y="1"/>
                    <a:pt x="1768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154"/>
            <p:cNvSpPr/>
            <p:nvPr/>
          </p:nvSpPr>
          <p:spPr>
            <a:xfrm>
              <a:off x="7539025" y="2105525"/>
              <a:ext cx="386150" cy="15875"/>
            </a:xfrm>
            <a:custGeom>
              <a:rect b="b" l="l" r="r" t="t"/>
              <a:pathLst>
                <a:path extrusionOk="0" h="635" w="15446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15112" y="634"/>
                  </a:lnTo>
                  <a:cubicBezTo>
                    <a:pt x="15312" y="634"/>
                    <a:pt x="15445" y="501"/>
                    <a:pt x="15445" y="334"/>
                  </a:cubicBezTo>
                  <a:cubicBezTo>
                    <a:pt x="15445" y="134"/>
                    <a:pt x="15312" y="1"/>
                    <a:pt x="15112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154"/>
            <p:cNvSpPr/>
            <p:nvPr/>
          </p:nvSpPr>
          <p:spPr>
            <a:xfrm>
              <a:off x="7931800" y="2105525"/>
              <a:ext cx="121800" cy="15875"/>
            </a:xfrm>
            <a:custGeom>
              <a:rect b="b" l="l" r="r" t="t"/>
              <a:pathLst>
                <a:path extrusionOk="0" h="635" w="4872">
                  <a:moveTo>
                    <a:pt x="301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01" y="634"/>
                  </a:cubicBezTo>
                  <a:lnTo>
                    <a:pt x="4571" y="634"/>
                  </a:lnTo>
                  <a:cubicBezTo>
                    <a:pt x="4738" y="634"/>
                    <a:pt x="4871" y="501"/>
                    <a:pt x="4871" y="334"/>
                  </a:cubicBezTo>
                  <a:cubicBezTo>
                    <a:pt x="4871" y="134"/>
                    <a:pt x="4738" y="1"/>
                    <a:pt x="4571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154"/>
            <p:cNvSpPr/>
            <p:nvPr/>
          </p:nvSpPr>
          <p:spPr>
            <a:xfrm>
              <a:off x="7971850" y="2148050"/>
              <a:ext cx="81750" cy="16700"/>
            </a:xfrm>
            <a:custGeom>
              <a:rect b="b" l="l" r="r" t="t"/>
              <a:pathLst>
                <a:path extrusionOk="0" h="668" w="3270">
                  <a:moveTo>
                    <a:pt x="334" y="1"/>
                  </a:moveTo>
                  <a:cubicBezTo>
                    <a:pt x="134" y="1"/>
                    <a:pt x="0" y="168"/>
                    <a:pt x="0" y="334"/>
                  </a:cubicBezTo>
                  <a:cubicBezTo>
                    <a:pt x="0" y="535"/>
                    <a:pt x="134" y="668"/>
                    <a:pt x="334" y="668"/>
                  </a:cubicBezTo>
                  <a:lnTo>
                    <a:pt x="2969" y="668"/>
                  </a:lnTo>
                  <a:cubicBezTo>
                    <a:pt x="3136" y="668"/>
                    <a:pt x="3269" y="501"/>
                    <a:pt x="3269" y="334"/>
                  </a:cubicBezTo>
                  <a:cubicBezTo>
                    <a:pt x="3269" y="168"/>
                    <a:pt x="3136" y="1"/>
                    <a:pt x="2969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154"/>
            <p:cNvSpPr/>
            <p:nvPr/>
          </p:nvSpPr>
          <p:spPr>
            <a:xfrm>
              <a:off x="7931800" y="2148050"/>
              <a:ext cx="24225" cy="16700"/>
            </a:xfrm>
            <a:custGeom>
              <a:rect b="b" l="l" r="r" t="t"/>
              <a:pathLst>
                <a:path extrusionOk="0" h="668" w="969">
                  <a:moveTo>
                    <a:pt x="335" y="1"/>
                  </a:moveTo>
                  <a:cubicBezTo>
                    <a:pt x="168" y="1"/>
                    <a:pt x="1" y="168"/>
                    <a:pt x="1" y="334"/>
                  </a:cubicBezTo>
                  <a:cubicBezTo>
                    <a:pt x="1" y="535"/>
                    <a:pt x="168" y="668"/>
                    <a:pt x="335" y="668"/>
                  </a:cubicBezTo>
                  <a:lnTo>
                    <a:pt x="635" y="668"/>
                  </a:lnTo>
                  <a:cubicBezTo>
                    <a:pt x="802" y="668"/>
                    <a:pt x="968" y="501"/>
                    <a:pt x="968" y="334"/>
                  </a:cubicBezTo>
                  <a:cubicBezTo>
                    <a:pt x="968" y="168"/>
                    <a:pt x="835" y="1"/>
                    <a:pt x="635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154"/>
            <p:cNvSpPr/>
            <p:nvPr/>
          </p:nvSpPr>
          <p:spPr>
            <a:xfrm>
              <a:off x="7835900" y="2148050"/>
              <a:ext cx="73425" cy="16700"/>
            </a:xfrm>
            <a:custGeom>
              <a:rect b="b" l="l" r="r" t="t"/>
              <a:pathLst>
                <a:path extrusionOk="0" h="668" w="2937">
                  <a:moveTo>
                    <a:pt x="301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01" y="668"/>
                  </a:cubicBezTo>
                  <a:lnTo>
                    <a:pt x="2636" y="668"/>
                  </a:lnTo>
                  <a:cubicBezTo>
                    <a:pt x="2803" y="668"/>
                    <a:pt x="2936" y="501"/>
                    <a:pt x="2936" y="334"/>
                  </a:cubicBezTo>
                  <a:cubicBezTo>
                    <a:pt x="2936" y="168"/>
                    <a:pt x="2803" y="1"/>
                    <a:pt x="2636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154"/>
            <p:cNvSpPr/>
            <p:nvPr/>
          </p:nvSpPr>
          <p:spPr>
            <a:xfrm>
              <a:off x="7731675" y="2148050"/>
              <a:ext cx="74250" cy="16700"/>
            </a:xfrm>
            <a:custGeom>
              <a:rect b="b" l="l" r="r" t="t"/>
              <a:pathLst>
                <a:path extrusionOk="0" h="668" w="2970">
                  <a:moveTo>
                    <a:pt x="300" y="1"/>
                  </a:moveTo>
                  <a:cubicBezTo>
                    <a:pt x="134" y="1"/>
                    <a:pt x="0" y="168"/>
                    <a:pt x="0" y="334"/>
                  </a:cubicBezTo>
                  <a:cubicBezTo>
                    <a:pt x="0" y="535"/>
                    <a:pt x="134" y="668"/>
                    <a:pt x="300" y="668"/>
                  </a:cubicBezTo>
                  <a:lnTo>
                    <a:pt x="2635" y="668"/>
                  </a:lnTo>
                  <a:cubicBezTo>
                    <a:pt x="2802" y="668"/>
                    <a:pt x="2969" y="501"/>
                    <a:pt x="2936" y="334"/>
                  </a:cubicBezTo>
                  <a:cubicBezTo>
                    <a:pt x="2936" y="168"/>
                    <a:pt x="2802" y="1"/>
                    <a:pt x="2635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154"/>
            <p:cNvSpPr/>
            <p:nvPr/>
          </p:nvSpPr>
          <p:spPr>
            <a:xfrm>
              <a:off x="7627425" y="2148050"/>
              <a:ext cx="74250" cy="16700"/>
            </a:xfrm>
            <a:custGeom>
              <a:rect b="b" l="l" r="r" t="t"/>
              <a:pathLst>
                <a:path extrusionOk="0" h="668" w="2970">
                  <a:moveTo>
                    <a:pt x="301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01" y="668"/>
                  </a:cubicBezTo>
                  <a:lnTo>
                    <a:pt x="2636" y="668"/>
                  </a:lnTo>
                  <a:cubicBezTo>
                    <a:pt x="2803" y="668"/>
                    <a:pt x="2969" y="501"/>
                    <a:pt x="2969" y="334"/>
                  </a:cubicBezTo>
                  <a:cubicBezTo>
                    <a:pt x="2969" y="168"/>
                    <a:pt x="2803" y="1"/>
                    <a:pt x="2636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154"/>
            <p:cNvSpPr/>
            <p:nvPr/>
          </p:nvSpPr>
          <p:spPr>
            <a:xfrm>
              <a:off x="7627425" y="2200600"/>
              <a:ext cx="626300" cy="15875"/>
            </a:xfrm>
            <a:custGeom>
              <a:rect b="b" l="l" r="r" t="t"/>
              <a:pathLst>
                <a:path extrusionOk="0" h="635" w="25052">
                  <a:moveTo>
                    <a:pt x="301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34"/>
                    <a:pt x="301" y="634"/>
                  </a:cubicBezTo>
                  <a:lnTo>
                    <a:pt x="24718" y="634"/>
                  </a:lnTo>
                  <a:cubicBezTo>
                    <a:pt x="24885" y="634"/>
                    <a:pt x="25052" y="501"/>
                    <a:pt x="25018" y="334"/>
                  </a:cubicBezTo>
                  <a:cubicBezTo>
                    <a:pt x="25018" y="134"/>
                    <a:pt x="24885" y="0"/>
                    <a:pt x="24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154"/>
            <p:cNvSpPr/>
            <p:nvPr/>
          </p:nvSpPr>
          <p:spPr>
            <a:xfrm>
              <a:off x="7539025" y="2148050"/>
              <a:ext cx="37550" cy="16700"/>
            </a:xfrm>
            <a:custGeom>
              <a:rect b="b" l="l" r="r" t="t"/>
              <a:pathLst>
                <a:path extrusionOk="0" h="668" w="1502">
                  <a:moveTo>
                    <a:pt x="334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34" y="668"/>
                  </a:cubicBezTo>
                  <a:lnTo>
                    <a:pt x="1168" y="668"/>
                  </a:lnTo>
                  <a:cubicBezTo>
                    <a:pt x="1335" y="668"/>
                    <a:pt x="1502" y="501"/>
                    <a:pt x="1468" y="334"/>
                  </a:cubicBezTo>
                  <a:cubicBezTo>
                    <a:pt x="1468" y="168"/>
                    <a:pt x="1335" y="1"/>
                    <a:pt x="1168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154"/>
            <p:cNvSpPr/>
            <p:nvPr/>
          </p:nvSpPr>
          <p:spPr>
            <a:xfrm>
              <a:off x="7539025" y="2200600"/>
              <a:ext cx="37550" cy="15875"/>
            </a:xfrm>
            <a:custGeom>
              <a:rect b="b" l="l" r="r" t="t"/>
              <a:pathLst>
                <a:path extrusionOk="0" h="635" w="1502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1168" y="634"/>
                  </a:lnTo>
                  <a:cubicBezTo>
                    <a:pt x="1335" y="634"/>
                    <a:pt x="1502" y="501"/>
                    <a:pt x="1468" y="334"/>
                  </a:cubicBezTo>
                  <a:cubicBezTo>
                    <a:pt x="1468" y="134"/>
                    <a:pt x="1335" y="0"/>
                    <a:pt x="11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154"/>
            <p:cNvSpPr/>
            <p:nvPr/>
          </p:nvSpPr>
          <p:spPr>
            <a:xfrm>
              <a:off x="7539025" y="2252300"/>
              <a:ext cx="37550" cy="16700"/>
            </a:xfrm>
            <a:custGeom>
              <a:rect b="b" l="l" r="r" t="t"/>
              <a:pathLst>
                <a:path extrusionOk="0" h="668" w="1502">
                  <a:moveTo>
                    <a:pt x="334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168" y="668"/>
                  </a:lnTo>
                  <a:cubicBezTo>
                    <a:pt x="1335" y="668"/>
                    <a:pt x="1502" y="501"/>
                    <a:pt x="1468" y="334"/>
                  </a:cubicBezTo>
                  <a:cubicBezTo>
                    <a:pt x="1468" y="167"/>
                    <a:pt x="1335" y="1"/>
                    <a:pt x="1168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154"/>
            <p:cNvSpPr/>
            <p:nvPr/>
          </p:nvSpPr>
          <p:spPr>
            <a:xfrm>
              <a:off x="7539025" y="2304850"/>
              <a:ext cx="37550" cy="15850"/>
            </a:xfrm>
            <a:custGeom>
              <a:rect b="b" l="l" r="r" t="t"/>
              <a:pathLst>
                <a:path extrusionOk="0" h="634" w="1502">
                  <a:moveTo>
                    <a:pt x="334" y="0"/>
                  </a:moveTo>
                  <a:cubicBezTo>
                    <a:pt x="134" y="0"/>
                    <a:pt x="1" y="133"/>
                    <a:pt x="1" y="300"/>
                  </a:cubicBezTo>
                  <a:cubicBezTo>
                    <a:pt x="1" y="500"/>
                    <a:pt x="134" y="634"/>
                    <a:pt x="334" y="634"/>
                  </a:cubicBezTo>
                  <a:lnTo>
                    <a:pt x="1168" y="634"/>
                  </a:lnTo>
                  <a:cubicBezTo>
                    <a:pt x="1335" y="634"/>
                    <a:pt x="1502" y="500"/>
                    <a:pt x="1468" y="300"/>
                  </a:cubicBezTo>
                  <a:cubicBezTo>
                    <a:pt x="1468" y="133"/>
                    <a:pt x="1335" y="0"/>
                    <a:pt x="11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154"/>
            <p:cNvSpPr/>
            <p:nvPr/>
          </p:nvSpPr>
          <p:spPr>
            <a:xfrm>
              <a:off x="8292075" y="2200600"/>
              <a:ext cx="91750" cy="15875"/>
            </a:xfrm>
            <a:custGeom>
              <a:rect b="b" l="l" r="r" t="t"/>
              <a:pathLst>
                <a:path extrusionOk="0" h="635" w="3670">
                  <a:moveTo>
                    <a:pt x="300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1"/>
                    <a:pt x="134" y="634"/>
                    <a:pt x="300" y="634"/>
                  </a:cubicBezTo>
                  <a:lnTo>
                    <a:pt x="3336" y="634"/>
                  </a:lnTo>
                  <a:cubicBezTo>
                    <a:pt x="3503" y="634"/>
                    <a:pt x="3670" y="501"/>
                    <a:pt x="3670" y="334"/>
                  </a:cubicBezTo>
                  <a:cubicBezTo>
                    <a:pt x="3670" y="134"/>
                    <a:pt x="3536" y="0"/>
                    <a:pt x="3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154"/>
            <p:cNvSpPr/>
            <p:nvPr/>
          </p:nvSpPr>
          <p:spPr>
            <a:xfrm>
              <a:off x="7624925" y="2252300"/>
              <a:ext cx="264375" cy="16700"/>
            </a:xfrm>
            <a:custGeom>
              <a:rect b="b" l="l" r="r" t="t"/>
              <a:pathLst>
                <a:path extrusionOk="0" h="668" w="10575">
                  <a:moveTo>
                    <a:pt x="334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0275" y="668"/>
                  </a:lnTo>
                  <a:cubicBezTo>
                    <a:pt x="10441" y="668"/>
                    <a:pt x="10575" y="501"/>
                    <a:pt x="10575" y="334"/>
                  </a:cubicBezTo>
                  <a:cubicBezTo>
                    <a:pt x="10575" y="167"/>
                    <a:pt x="10441" y="1"/>
                    <a:pt x="10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154"/>
            <p:cNvSpPr/>
            <p:nvPr/>
          </p:nvSpPr>
          <p:spPr>
            <a:xfrm>
              <a:off x="7971850" y="2412425"/>
              <a:ext cx="299400" cy="16700"/>
            </a:xfrm>
            <a:custGeom>
              <a:rect b="b" l="l" r="r" t="t"/>
              <a:pathLst>
                <a:path extrusionOk="0" h="668" w="11976">
                  <a:moveTo>
                    <a:pt x="300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0"/>
                    <a:pt x="134" y="667"/>
                    <a:pt x="300" y="667"/>
                  </a:cubicBezTo>
                  <a:lnTo>
                    <a:pt x="11642" y="667"/>
                  </a:lnTo>
                  <a:cubicBezTo>
                    <a:pt x="11842" y="667"/>
                    <a:pt x="11975" y="500"/>
                    <a:pt x="11975" y="334"/>
                  </a:cubicBezTo>
                  <a:cubicBezTo>
                    <a:pt x="11975" y="134"/>
                    <a:pt x="11842" y="0"/>
                    <a:pt x="116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154"/>
            <p:cNvSpPr/>
            <p:nvPr/>
          </p:nvSpPr>
          <p:spPr>
            <a:xfrm>
              <a:off x="8049400" y="2359050"/>
              <a:ext cx="221850" cy="16700"/>
            </a:xfrm>
            <a:custGeom>
              <a:rect b="b" l="l" r="r" t="t"/>
              <a:pathLst>
                <a:path extrusionOk="0" h="668" w="8874">
                  <a:moveTo>
                    <a:pt x="334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1"/>
                    <a:pt x="134" y="667"/>
                    <a:pt x="334" y="667"/>
                  </a:cubicBezTo>
                  <a:lnTo>
                    <a:pt x="8540" y="667"/>
                  </a:lnTo>
                  <a:cubicBezTo>
                    <a:pt x="8740" y="667"/>
                    <a:pt x="8873" y="501"/>
                    <a:pt x="8873" y="334"/>
                  </a:cubicBezTo>
                  <a:cubicBezTo>
                    <a:pt x="8873" y="134"/>
                    <a:pt x="8740" y="0"/>
                    <a:pt x="8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154"/>
            <p:cNvSpPr/>
            <p:nvPr/>
          </p:nvSpPr>
          <p:spPr>
            <a:xfrm>
              <a:off x="8173650" y="2304850"/>
              <a:ext cx="97600" cy="15850"/>
            </a:xfrm>
            <a:custGeom>
              <a:rect b="b" l="l" r="r" t="t"/>
              <a:pathLst>
                <a:path extrusionOk="0" h="634" w="3904">
                  <a:moveTo>
                    <a:pt x="301" y="0"/>
                  </a:moveTo>
                  <a:cubicBezTo>
                    <a:pt x="134" y="0"/>
                    <a:pt x="1" y="133"/>
                    <a:pt x="1" y="300"/>
                  </a:cubicBezTo>
                  <a:cubicBezTo>
                    <a:pt x="1" y="500"/>
                    <a:pt x="134" y="634"/>
                    <a:pt x="301" y="634"/>
                  </a:cubicBezTo>
                  <a:lnTo>
                    <a:pt x="3570" y="634"/>
                  </a:lnTo>
                  <a:cubicBezTo>
                    <a:pt x="3770" y="634"/>
                    <a:pt x="3903" y="500"/>
                    <a:pt x="3903" y="300"/>
                  </a:cubicBezTo>
                  <a:cubicBezTo>
                    <a:pt x="3903" y="133"/>
                    <a:pt x="3770" y="0"/>
                    <a:pt x="3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154"/>
            <p:cNvSpPr/>
            <p:nvPr/>
          </p:nvSpPr>
          <p:spPr>
            <a:xfrm>
              <a:off x="7539025" y="1958750"/>
              <a:ext cx="312750" cy="15875"/>
            </a:xfrm>
            <a:custGeom>
              <a:rect b="b" l="l" r="r" t="t"/>
              <a:pathLst>
                <a:path extrusionOk="0" h="635" w="12510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12176" y="635"/>
                  </a:lnTo>
                  <a:cubicBezTo>
                    <a:pt x="12376" y="635"/>
                    <a:pt x="12510" y="501"/>
                    <a:pt x="12510" y="334"/>
                  </a:cubicBezTo>
                  <a:cubicBezTo>
                    <a:pt x="12510" y="134"/>
                    <a:pt x="12376" y="1"/>
                    <a:pt x="12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154"/>
            <p:cNvSpPr/>
            <p:nvPr/>
          </p:nvSpPr>
          <p:spPr>
            <a:xfrm>
              <a:off x="7539025" y="2539175"/>
              <a:ext cx="505400" cy="16700"/>
            </a:xfrm>
            <a:custGeom>
              <a:rect b="b" l="l" r="r" t="t"/>
              <a:pathLst>
                <a:path extrusionOk="0" h="668" w="20216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215" y="501"/>
                    <a:pt x="20182" y="334"/>
                  </a:cubicBezTo>
                  <a:cubicBezTo>
                    <a:pt x="20182" y="134"/>
                    <a:pt x="20048" y="0"/>
                    <a:pt x="19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154"/>
            <p:cNvSpPr/>
            <p:nvPr/>
          </p:nvSpPr>
          <p:spPr>
            <a:xfrm>
              <a:off x="7539025" y="2603375"/>
              <a:ext cx="505400" cy="16725"/>
            </a:xfrm>
            <a:custGeom>
              <a:rect b="b" l="l" r="r" t="t"/>
              <a:pathLst>
                <a:path extrusionOk="0" h="669" w="20216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215" y="501"/>
                    <a:pt x="20182" y="334"/>
                  </a:cubicBezTo>
                  <a:cubicBezTo>
                    <a:pt x="20182" y="134"/>
                    <a:pt x="20048" y="1"/>
                    <a:pt x="19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154"/>
            <p:cNvSpPr/>
            <p:nvPr/>
          </p:nvSpPr>
          <p:spPr>
            <a:xfrm>
              <a:off x="7539025" y="2667600"/>
              <a:ext cx="504550" cy="16700"/>
            </a:xfrm>
            <a:custGeom>
              <a:rect b="b" l="l" r="r" t="t"/>
              <a:pathLst>
                <a:path extrusionOk="0" h="668" w="20182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182" y="501"/>
                    <a:pt x="20182" y="334"/>
                  </a:cubicBezTo>
                  <a:cubicBezTo>
                    <a:pt x="20182" y="167"/>
                    <a:pt x="20048" y="0"/>
                    <a:pt x="19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154"/>
            <p:cNvSpPr/>
            <p:nvPr/>
          </p:nvSpPr>
          <p:spPr>
            <a:xfrm>
              <a:off x="7539025" y="3051200"/>
              <a:ext cx="504550" cy="15875"/>
            </a:xfrm>
            <a:custGeom>
              <a:rect b="b" l="l" r="r" t="t"/>
              <a:pathLst>
                <a:path extrusionOk="0" h="635" w="20182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19882" y="635"/>
                  </a:lnTo>
                  <a:cubicBezTo>
                    <a:pt x="20048" y="635"/>
                    <a:pt x="20182" y="501"/>
                    <a:pt x="20182" y="334"/>
                  </a:cubicBezTo>
                  <a:cubicBezTo>
                    <a:pt x="20182" y="134"/>
                    <a:pt x="20048" y="1"/>
                    <a:pt x="19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154"/>
            <p:cNvSpPr/>
            <p:nvPr/>
          </p:nvSpPr>
          <p:spPr>
            <a:xfrm>
              <a:off x="7998525" y="2464950"/>
              <a:ext cx="150125" cy="15875"/>
            </a:xfrm>
            <a:custGeom>
              <a:rect b="b" l="l" r="r" t="t"/>
              <a:pathLst>
                <a:path extrusionOk="0" h="635" w="6005">
                  <a:moveTo>
                    <a:pt x="334" y="1"/>
                  </a:moveTo>
                  <a:cubicBezTo>
                    <a:pt x="167" y="1"/>
                    <a:pt x="1" y="134"/>
                    <a:pt x="1" y="334"/>
                  </a:cubicBezTo>
                  <a:cubicBezTo>
                    <a:pt x="1" y="501"/>
                    <a:pt x="167" y="634"/>
                    <a:pt x="334" y="634"/>
                  </a:cubicBezTo>
                  <a:lnTo>
                    <a:pt x="5671" y="634"/>
                  </a:lnTo>
                  <a:cubicBezTo>
                    <a:pt x="5838" y="634"/>
                    <a:pt x="6005" y="501"/>
                    <a:pt x="6005" y="334"/>
                  </a:cubicBezTo>
                  <a:cubicBezTo>
                    <a:pt x="6005" y="134"/>
                    <a:pt x="5838" y="1"/>
                    <a:pt x="5671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154"/>
            <p:cNvSpPr/>
            <p:nvPr/>
          </p:nvSpPr>
          <p:spPr>
            <a:xfrm>
              <a:off x="8197825" y="2464950"/>
              <a:ext cx="200175" cy="15875"/>
            </a:xfrm>
            <a:custGeom>
              <a:rect b="b" l="l" r="r" t="t"/>
              <a:pathLst>
                <a:path extrusionOk="0" h="635" w="8007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7673" y="634"/>
                  </a:lnTo>
                  <a:cubicBezTo>
                    <a:pt x="7873" y="634"/>
                    <a:pt x="8007" y="501"/>
                    <a:pt x="8007" y="334"/>
                  </a:cubicBezTo>
                  <a:cubicBezTo>
                    <a:pt x="8007" y="134"/>
                    <a:pt x="7873" y="1"/>
                    <a:pt x="7673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154"/>
            <p:cNvSpPr/>
            <p:nvPr/>
          </p:nvSpPr>
          <p:spPr>
            <a:xfrm>
              <a:off x="8197825" y="2539175"/>
              <a:ext cx="200175" cy="16700"/>
            </a:xfrm>
            <a:custGeom>
              <a:rect b="b" l="l" r="r" t="t"/>
              <a:pathLst>
                <a:path extrusionOk="0" h="668" w="8007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7673" y="668"/>
                  </a:lnTo>
                  <a:cubicBezTo>
                    <a:pt x="7873" y="668"/>
                    <a:pt x="8007" y="501"/>
                    <a:pt x="8007" y="334"/>
                  </a:cubicBezTo>
                  <a:cubicBezTo>
                    <a:pt x="8007" y="134"/>
                    <a:pt x="7873" y="0"/>
                    <a:pt x="7673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154"/>
            <p:cNvSpPr/>
            <p:nvPr/>
          </p:nvSpPr>
          <p:spPr>
            <a:xfrm>
              <a:off x="7539025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70" y="501"/>
                    <a:pt x="3070" y="301"/>
                  </a:cubicBezTo>
                  <a:cubicBezTo>
                    <a:pt x="3070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154"/>
            <p:cNvSpPr/>
            <p:nvPr/>
          </p:nvSpPr>
          <p:spPr>
            <a:xfrm>
              <a:off x="7539025" y="3197150"/>
              <a:ext cx="76750" cy="16700"/>
            </a:xfrm>
            <a:custGeom>
              <a:rect b="b" l="l" r="r" t="t"/>
              <a:pathLst>
                <a:path extrusionOk="0" h="668" w="307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01"/>
                    <a:pt x="134" y="667"/>
                    <a:pt x="334" y="667"/>
                  </a:cubicBezTo>
                  <a:lnTo>
                    <a:pt x="2736" y="667"/>
                  </a:lnTo>
                  <a:cubicBezTo>
                    <a:pt x="2903" y="667"/>
                    <a:pt x="3070" y="501"/>
                    <a:pt x="3070" y="334"/>
                  </a:cubicBezTo>
                  <a:cubicBezTo>
                    <a:pt x="3070" y="167"/>
                    <a:pt x="2903" y="0"/>
                    <a:pt x="2736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154"/>
            <p:cNvSpPr/>
            <p:nvPr/>
          </p:nvSpPr>
          <p:spPr>
            <a:xfrm>
              <a:off x="7635775" y="3197150"/>
              <a:ext cx="469525" cy="16700"/>
            </a:xfrm>
            <a:custGeom>
              <a:rect b="b" l="l" r="r" t="t"/>
              <a:pathLst>
                <a:path extrusionOk="0" h="668" w="18781">
                  <a:moveTo>
                    <a:pt x="300" y="0"/>
                  </a:moveTo>
                  <a:cubicBezTo>
                    <a:pt x="134" y="0"/>
                    <a:pt x="0" y="167"/>
                    <a:pt x="0" y="334"/>
                  </a:cubicBezTo>
                  <a:cubicBezTo>
                    <a:pt x="0" y="501"/>
                    <a:pt x="134" y="667"/>
                    <a:pt x="300" y="667"/>
                  </a:cubicBezTo>
                  <a:lnTo>
                    <a:pt x="18447" y="667"/>
                  </a:lnTo>
                  <a:cubicBezTo>
                    <a:pt x="18647" y="667"/>
                    <a:pt x="18780" y="501"/>
                    <a:pt x="18780" y="334"/>
                  </a:cubicBezTo>
                  <a:cubicBezTo>
                    <a:pt x="18780" y="167"/>
                    <a:pt x="18647" y="0"/>
                    <a:pt x="18447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154"/>
            <p:cNvSpPr/>
            <p:nvPr/>
          </p:nvSpPr>
          <p:spPr>
            <a:xfrm>
              <a:off x="7657450" y="3148775"/>
              <a:ext cx="75900" cy="15875"/>
            </a:xfrm>
            <a:custGeom>
              <a:rect b="b" l="l" r="r" t="t"/>
              <a:pathLst>
                <a:path extrusionOk="0" h="635" w="3036">
                  <a:moveTo>
                    <a:pt x="301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1" y="634"/>
                  </a:cubicBezTo>
                  <a:lnTo>
                    <a:pt x="2736" y="634"/>
                  </a:lnTo>
                  <a:cubicBezTo>
                    <a:pt x="2903" y="634"/>
                    <a:pt x="3036" y="501"/>
                    <a:pt x="3036" y="301"/>
                  </a:cubicBezTo>
                  <a:cubicBezTo>
                    <a:pt x="3036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154"/>
            <p:cNvSpPr/>
            <p:nvPr/>
          </p:nvSpPr>
          <p:spPr>
            <a:xfrm>
              <a:off x="7775025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68" y="1"/>
                    <a:pt x="1" y="134"/>
                    <a:pt x="1" y="301"/>
                  </a:cubicBezTo>
                  <a:cubicBezTo>
                    <a:pt x="1" y="501"/>
                    <a:pt x="168" y="634"/>
                    <a:pt x="334" y="634"/>
                  </a:cubicBezTo>
                  <a:lnTo>
                    <a:pt x="2736" y="634"/>
                  </a:lnTo>
                  <a:cubicBezTo>
                    <a:pt x="2936" y="634"/>
                    <a:pt x="3070" y="501"/>
                    <a:pt x="3070" y="301"/>
                  </a:cubicBezTo>
                  <a:cubicBezTo>
                    <a:pt x="3070" y="134"/>
                    <a:pt x="2936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154"/>
            <p:cNvSpPr/>
            <p:nvPr/>
          </p:nvSpPr>
          <p:spPr>
            <a:xfrm>
              <a:off x="7893450" y="3148775"/>
              <a:ext cx="75925" cy="15875"/>
            </a:xfrm>
            <a:custGeom>
              <a:rect b="b" l="l" r="r" t="t"/>
              <a:pathLst>
                <a:path extrusionOk="0" h="635" w="3037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36" y="501"/>
                    <a:pt x="3036" y="301"/>
                  </a:cubicBezTo>
                  <a:cubicBezTo>
                    <a:pt x="3036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154"/>
            <p:cNvSpPr/>
            <p:nvPr/>
          </p:nvSpPr>
          <p:spPr>
            <a:xfrm>
              <a:off x="8011875" y="3148775"/>
              <a:ext cx="75900" cy="15875"/>
            </a:xfrm>
            <a:custGeom>
              <a:rect b="b" l="l" r="r" t="t"/>
              <a:pathLst>
                <a:path extrusionOk="0" h="635" w="3036">
                  <a:moveTo>
                    <a:pt x="300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0" y="634"/>
                  </a:cubicBezTo>
                  <a:lnTo>
                    <a:pt x="2702" y="634"/>
                  </a:lnTo>
                  <a:cubicBezTo>
                    <a:pt x="2902" y="634"/>
                    <a:pt x="3036" y="501"/>
                    <a:pt x="3036" y="301"/>
                  </a:cubicBezTo>
                  <a:cubicBezTo>
                    <a:pt x="3036" y="134"/>
                    <a:pt x="2902" y="1"/>
                    <a:pt x="2702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154"/>
            <p:cNvSpPr/>
            <p:nvPr/>
          </p:nvSpPr>
          <p:spPr>
            <a:xfrm>
              <a:off x="8129450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69" y="501"/>
                    <a:pt x="3069" y="301"/>
                  </a:cubicBezTo>
                  <a:cubicBezTo>
                    <a:pt x="3069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154"/>
            <p:cNvSpPr/>
            <p:nvPr/>
          </p:nvSpPr>
          <p:spPr>
            <a:xfrm>
              <a:off x="8247875" y="3148775"/>
              <a:ext cx="51725" cy="15875"/>
            </a:xfrm>
            <a:custGeom>
              <a:rect b="b" l="l" r="r" t="t"/>
              <a:pathLst>
                <a:path extrusionOk="0" h="635" w="2069">
                  <a:moveTo>
                    <a:pt x="301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1" y="634"/>
                  </a:cubicBezTo>
                  <a:lnTo>
                    <a:pt x="1768" y="634"/>
                  </a:lnTo>
                  <a:cubicBezTo>
                    <a:pt x="1935" y="634"/>
                    <a:pt x="2068" y="501"/>
                    <a:pt x="2068" y="301"/>
                  </a:cubicBezTo>
                  <a:cubicBezTo>
                    <a:pt x="2068" y="134"/>
                    <a:pt x="1935" y="1"/>
                    <a:pt x="1768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154"/>
            <p:cNvSpPr/>
            <p:nvPr/>
          </p:nvSpPr>
          <p:spPr>
            <a:xfrm>
              <a:off x="8089425" y="1209875"/>
              <a:ext cx="816450" cy="748075"/>
            </a:xfrm>
            <a:custGeom>
              <a:rect b="b" l="l" r="r" t="t"/>
              <a:pathLst>
                <a:path extrusionOk="0" h="29923" w="32658">
                  <a:moveTo>
                    <a:pt x="1335" y="1"/>
                  </a:moveTo>
                  <a:cubicBezTo>
                    <a:pt x="601" y="1"/>
                    <a:pt x="0" y="601"/>
                    <a:pt x="0" y="1302"/>
                  </a:cubicBezTo>
                  <a:lnTo>
                    <a:pt x="0" y="28621"/>
                  </a:lnTo>
                  <a:cubicBezTo>
                    <a:pt x="0" y="29355"/>
                    <a:pt x="601" y="29922"/>
                    <a:pt x="1335" y="29922"/>
                  </a:cubicBezTo>
                  <a:lnTo>
                    <a:pt x="31356" y="29922"/>
                  </a:lnTo>
                  <a:cubicBezTo>
                    <a:pt x="32090" y="29922"/>
                    <a:pt x="32657" y="29355"/>
                    <a:pt x="32657" y="28621"/>
                  </a:cubicBezTo>
                  <a:lnTo>
                    <a:pt x="32657" y="1302"/>
                  </a:lnTo>
                  <a:cubicBezTo>
                    <a:pt x="32657" y="601"/>
                    <a:pt x="32090" y="1"/>
                    <a:pt x="31356" y="1"/>
                  </a:cubicBezTo>
                  <a:close/>
                </a:path>
              </a:pathLst>
            </a:custGeom>
            <a:solidFill>
              <a:srgbClr val="B8B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154"/>
            <p:cNvSpPr/>
            <p:nvPr/>
          </p:nvSpPr>
          <p:spPr>
            <a:xfrm>
              <a:off x="8134450" y="1359150"/>
              <a:ext cx="729725" cy="561275"/>
            </a:xfrm>
            <a:custGeom>
              <a:rect b="b" l="l" r="r" t="t"/>
              <a:pathLst>
                <a:path extrusionOk="0" h="22451" w="29189">
                  <a:moveTo>
                    <a:pt x="28188" y="22450"/>
                  </a:moveTo>
                  <a:lnTo>
                    <a:pt x="1001" y="22450"/>
                  </a:lnTo>
                  <a:cubicBezTo>
                    <a:pt x="434" y="22450"/>
                    <a:pt x="1" y="22017"/>
                    <a:pt x="1" y="21450"/>
                  </a:cubicBezTo>
                  <a:lnTo>
                    <a:pt x="1" y="1002"/>
                  </a:lnTo>
                  <a:cubicBezTo>
                    <a:pt x="1" y="468"/>
                    <a:pt x="434" y="1"/>
                    <a:pt x="1001" y="1"/>
                  </a:cubicBezTo>
                  <a:lnTo>
                    <a:pt x="28188" y="1"/>
                  </a:lnTo>
                  <a:cubicBezTo>
                    <a:pt x="28755" y="1"/>
                    <a:pt x="29188" y="468"/>
                    <a:pt x="29188" y="1002"/>
                  </a:cubicBezTo>
                  <a:lnTo>
                    <a:pt x="29188" y="21450"/>
                  </a:lnTo>
                  <a:cubicBezTo>
                    <a:pt x="29188" y="22017"/>
                    <a:pt x="28755" y="22450"/>
                    <a:pt x="28188" y="22450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154"/>
            <p:cNvSpPr/>
            <p:nvPr/>
          </p:nvSpPr>
          <p:spPr>
            <a:xfrm>
              <a:off x="8169475" y="1485925"/>
              <a:ext cx="518725" cy="12525"/>
            </a:xfrm>
            <a:custGeom>
              <a:rect b="b" l="l" r="r" t="t"/>
              <a:pathLst>
                <a:path extrusionOk="0" h="501" w="20749"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20482" y="501"/>
                  </a:lnTo>
                  <a:cubicBezTo>
                    <a:pt x="20615" y="501"/>
                    <a:pt x="20749" y="401"/>
                    <a:pt x="20716" y="267"/>
                  </a:cubicBezTo>
                  <a:cubicBezTo>
                    <a:pt x="20716" y="134"/>
                    <a:pt x="20615" y="0"/>
                    <a:pt x="20482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154"/>
            <p:cNvSpPr/>
            <p:nvPr/>
          </p:nvSpPr>
          <p:spPr>
            <a:xfrm>
              <a:off x="8719875" y="1485925"/>
              <a:ext cx="50050" cy="12525"/>
            </a:xfrm>
            <a:custGeom>
              <a:rect b="b" l="l" r="r" t="t"/>
              <a:pathLst>
                <a:path extrusionOk="0" h="501" w="2002">
                  <a:moveTo>
                    <a:pt x="234" y="0"/>
                  </a:moveTo>
                  <a:cubicBezTo>
                    <a:pt x="101" y="0"/>
                    <a:pt x="0" y="134"/>
                    <a:pt x="0" y="267"/>
                  </a:cubicBezTo>
                  <a:cubicBezTo>
                    <a:pt x="0" y="401"/>
                    <a:pt x="101" y="501"/>
                    <a:pt x="234" y="501"/>
                  </a:cubicBezTo>
                  <a:lnTo>
                    <a:pt x="1735" y="501"/>
                  </a:lnTo>
                  <a:cubicBezTo>
                    <a:pt x="1868" y="501"/>
                    <a:pt x="2002" y="401"/>
                    <a:pt x="2002" y="267"/>
                  </a:cubicBezTo>
                  <a:cubicBezTo>
                    <a:pt x="2002" y="134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154"/>
            <p:cNvSpPr/>
            <p:nvPr/>
          </p:nvSpPr>
          <p:spPr>
            <a:xfrm>
              <a:off x="8169475" y="1543450"/>
              <a:ext cx="296900" cy="12550"/>
            </a:xfrm>
            <a:custGeom>
              <a:rect b="b" l="l" r="r" t="t"/>
              <a:pathLst>
                <a:path extrusionOk="0" h="502" w="11876">
                  <a:moveTo>
                    <a:pt x="234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11609" y="501"/>
                  </a:lnTo>
                  <a:cubicBezTo>
                    <a:pt x="11742" y="501"/>
                    <a:pt x="11876" y="401"/>
                    <a:pt x="11876" y="268"/>
                  </a:cubicBezTo>
                  <a:cubicBezTo>
                    <a:pt x="11876" y="134"/>
                    <a:pt x="11742" y="1"/>
                    <a:pt x="11609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154"/>
            <p:cNvSpPr/>
            <p:nvPr/>
          </p:nvSpPr>
          <p:spPr>
            <a:xfrm>
              <a:off x="8470525" y="1543450"/>
              <a:ext cx="94275" cy="12550"/>
            </a:xfrm>
            <a:custGeom>
              <a:rect b="b" l="l" r="r" t="t"/>
              <a:pathLst>
                <a:path extrusionOk="0" h="502" w="3771">
                  <a:moveTo>
                    <a:pt x="268" y="1"/>
                  </a:moveTo>
                  <a:cubicBezTo>
                    <a:pt x="134" y="1"/>
                    <a:pt x="1" y="134"/>
                    <a:pt x="1" y="268"/>
                  </a:cubicBezTo>
                  <a:cubicBezTo>
                    <a:pt x="1" y="401"/>
                    <a:pt x="134" y="501"/>
                    <a:pt x="268" y="501"/>
                  </a:cubicBezTo>
                  <a:lnTo>
                    <a:pt x="3537" y="501"/>
                  </a:lnTo>
                  <a:cubicBezTo>
                    <a:pt x="3670" y="501"/>
                    <a:pt x="3770" y="401"/>
                    <a:pt x="3770" y="268"/>
                  </a:cubicBezTo>
                  <a:cubicBezTo>
                    <a:pt x="3770" y="134"/>
                    <a:pt x="3670" y="1"/>
                    <a:pt x="3537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154"/>
            <p:cNvSpPr/>
            <p:nvPr/>
          </p:nvSpPr>
          <p:spPr>
            <a:xfrm>
              <a:off x="8502225" y="1576825"/>
              <a:ext cx="62575" cy="11700"/>
            </a:xfrm>
            <a:custGeom>
              <a:rect b="b" l="l" r="r" t="t"/>
              <a:pathLst>
                <a:path extrusionOk="0" h="468" w="2503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2269" y="467"/>
                  </a:lnTo>
                  <a:cubicBezTo>
                    <a:pt x="2402" y="467"/>
                    <a:pt x="2502" y="367"/>
                    <a:pt x="2502" y="234"/>
                  </a:cubicBezTo>
                  <a:cubicBezTo>
                    <a:pt x="2502" y="100"/>
                    <a:pt x="2402" y="0"/>
                    <a:pt x="2269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154"/>
            <p:cNvSpPr/>
            <p:nvPr/>
          </p:nvSpPr>
          <p:spPr>
            <a:xfrm>
              <a:off x="8471375" y="1576825"/>
              <a:ext cx="18350" cy="11700"/>
            </a:xfrm>
            <a:custGeom>
              <a:rect b="b" l="l" r="r" t="t"/>
              <a:pathLst>
                <a:path extrusionOk="0" h="468" w="734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467" y="467"/>
                  </a:lnTo>
                  <a:cubicBezTo>
                    <a:pt x="600" y="467"/>
                    <a:pt x="734" y="367"/>
                    <a:pt x="734" y="234"/>
                  </a:cubicBezTo>
                  <a:cubicBezTo>
                    <a:pt x="734" y="100"/>
                    <a:pt x="600" y="0"/>
                    <a:pt x="467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154"/>
            <p:cNvSpPr/>
            <p:nvPr/>
          </p:nvSpPr>
          <p:spPr>
            <a:xfrm>
              <a:off x="8397150" y="1576825"/>
              <a:ext cx="56725" cy="11700"/>
            </a:xfrm>
            <a:custGeom>
              <a:rect b="b" l="l" r="r" t="t"/>
              <a:pathLst>
                <a:path extrusionOk="0" h="468" w="2269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2035" y="467"/>
                  </a:lnTo>
                  <a:cubicBezTo>
                    <a:pt x="2168" y="467"/>
                    <a:pt x="2269" y="367"/>
                    <a:pt x="2269" y="234"/>
                  </a:cubicBezTo>
                  <a:cubicBezTo>
                    <a:pt x="2269" y="100"/>
                    <a:pt x="2168" y="0"/>
                    <a:pt x="2035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154"/>
            <p:cNvSpPr/>
            <p:nvPr/>
          </p:nvSpPr>
          <p:spPr>
            <a:xfrm>
              <a:off x="8317075" y="1576825"/>
              <a:ext cx="56750" cy="11700"/>
            </a:xfrm>
            <a:custGeom>
              <a:rect b="b" l="l" r="r" t="t"/>
              <a:pathLst>
                <a:path extrusionOk="0" h="468" w="227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2036" y="467"/>
                  </a:lnTo>
                  <a:cubicBezTo>
                    <a:pt x="2169" y="467"/>
                    <a:pt x="2269" y="367"/>
                    <a:pt x="2269" y="234"/>
                  </a:cubicBezTo>
                  <a:cubicBezTo>
                    <a:pt x="2269" y="100"/>
                    <a:pt x="2169" y="0"/>
                    <a:pt x="2036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54"/>
            <p:cNvSpPr/>
            <p:nvPr/>
          </p:nvSpPr>
          <p:spPr>
            <a:xfrm>
              <a:off x="8237025" y="1576825"/>
              <a:ext cx="56725" cy="11700"/>
            </a:xfrm>
            <a:custGeom>
              <a:rect b="b" l="l" r="r" t="t"/>
              <a:pathLst>
                <a:path extrusionOk="0" h="468" w="2269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2035" y="467"/>
                  </a:lnTo>
                  <a:cubicBezTo>
                    <a:pt x="2169" y="467"/>
                    <a:pt x="2269" y="367"/>
                    <a:pt x="2269" y="234"/>
                  </a:cubicBezTo>
                  <a:cubicBezTo>
                    <a:pt x="2269" y="100"/>
                    <a:pt x="2169" y="0"/>
                    <a:pt x="2035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54"/>
            <p:cNvSpPr/>
            <p:nvPr/>
          </p:nvSpPr>
          <p:spPr>
            <a:xfrm>
              <a:off x="8237025" y="1616850"/>
              <a:ext cx="481200" cy="11700"/>
            </a:xfrm>
            <a:custGeom>
              <a:rect b="b" l="l" r="r" t="t"/>
              <a:pathLst>
                <a:path extrusionOk="0" h="468" w="19248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19014" y="467"/>
                  </a:lnTo>
                  <a:cubicBezTo>
                    <a:pt x="19148" y="467"/>
                    <a:pt x="19248" y="367"/>
                    <a:pt x="19248" y="234"/>
                  </a:cubicBezTo>
                  <a:cubicBezTo>
                    <a:pt x="19248" y="100"/>
                    <a:pt x="19148" y="0"/>
                    <a:pt x="190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54"/>
            <p:cNvSpPr/>
            <p:nvPr/>
          </p:nvSpPr>
          <p:spPr>
            <a:xfrm>
              <a:off x="8169475" y="1576825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0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154"/>
            <p:cNvSpPr/>
            <p:nvPr/>
          </p:nvSpPr>
          <p:spPr>
            <a:xfrm>
              <a:off x="8169475" y="1616850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0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154"/>
            <p:cNvSpPr/>
            <p:nvPr/>
          </p:nvSpPr>
          <p:spPr>
            <a:xfrm>
              <a:off x="8169475" y="1656875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1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154"/>
            <p:cNvSpPr/>
            <p:nvPr/>
          </p:nvSpPr>
          <p:spPr>
            <a:xfrm>
              <a:off x="8747400" y="1616850"/>
              <a:ext cx="70900" cy="11700"/>
            </a:xfrm>
            <a:custGeom>
              <a:rect b="b" l="l" r="r" t="t"/>
              <a:pathLst>
                <a:path extrusionOk="0" h="468" w="2836">
                  <a:moveTo>
                    <a:pt x="267" y="0"/>
                  </a:moveTo>
                  <a:cubicBezTo>
                    <a:pt x="134" y="0"/>
                    <a:pt x="0" y="100"/>
                    <a:pt x="0" y="234"/>
                  </a:cubicBezTo>
                  <a:cubicBezTo>
                    <a:pt x="0" y="367"/>
                    <a:pt x="134" y="467"/>
                    <a:pt x="267" y="467"/>
                  </a:cubicBezTo>
                  <a:lnTo>
                    <a:pt x="2602" y="467"/>
                  </a:lnTo>
                  <a:cubicBezTo>
                    <a:pt x="2736" y="467"/>
                    <a:pt x="2836" y="367"/>
                    <a:pt x="2836" y="234"/>
                  </a:cubicBezTo>
                  <a:cubicBezTo>
                    <a:pt x="2836" y="100"/>
                    <a:pt x="2736" y="0"/>
                    <a:pt x="2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154"/>
            <p:cNvSpPr/>
            <p:nvPr/>
          </p:nvSpPr>
          <p:spPr>
            <a:xfrm>
              <a:off x="8235350" y="1656875"/>
              <a:ext cx="203525" cy="11700"/>
            </a:xfrm>
            <a:custGeom>
              <a:rect b="b" l="l" r="r" t="t"/>
              <a:pathLst>
                <a:path extrusionOk="0" h="468" w="8141"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7873" y="467"/>
                  </a:lnTo>
                  <a:cubicBezTo>
                    <a:pt x="8007" y="467"/>
                    <a:pt x="8140" y="367"/>
                    <a:pt x="8140" y="234"/>
                  </a:cubicBezTo>
                  <a:cubicBezTo>
                    <a:pt x="8140" y="101"/>
                    <a:pt x="8007" y="0"/>
                    <a:pt x="7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154"/>
            <p:cNvSpPr/>
            <p:nvPr/>
          </p:nvSpPr>
          <p:spPr>
            <a:xfrm>
              <a:off x="8502225" y="1708575"/>
              <a:ext cx="229350" cy="12525"/>
            </a:xfrm>
            <a:custGeom>
              <a:rect b="b" l="l" r="r" t="t"/>
              <a:pathLst>
                <a:path extrusionOk="0" h="501" w="9174">
                  <a:moveTo>
                    <a:pt x="234" y="1"/>
                  </a:moveTo>
                  <a:cubicBezTo>
                    <a:pt x="100" y="1"/>
                    <a:pt x="0" y="134"/>
                    <a:pt x="0" y="267"/>
                  </a:cubicBezTo>
                  <a:cubicBezTo>
                    <a:pt x="0" y="401"/>
                    <a:pt x="100" y="501"/>
                    <a:pt x="234" y="501"/>
                  </a:cubicBezTo>
                  <a:lnTo>
                    <a:pt x="8940" y="501"/>
                  </a:lnTo>
                  <a:cubicBezTo>
                    <a:pt x="9073" y="501"/>
                    <a:pt x="9173" y="401"/>
                    <a:pt x="9173" y="267"/>
                  </a:cubicBezTo>
                  <a:cubicBezTo>
                    <a:pt x="9173" y="134"/>
                    <a:pt x="9073" y="1"/>
                    <a:pt x="8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154"/>
            <p:cNvSpPr/>
            <p:nvPr/>
          </p:nvSpPr>
          <p:spPr>
            <a:xfrm>
              <a:off x="8656500" y="1681050"/>
              <a:ext cx="75075" cy="12550"/>
            </a:xfrm>
            <a:custGeom>
              <a:rect b="b" l="l" r="r" t="t"/>
              <a:pathLst>
                <a:path extrusionOk="0" h="502" w="3003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cubicBezTo>
                    <a:pt x="0" y="401"/>
                    <a:pt x="134" y="501"/>
                    <a:pt x="267" y="501"/>
                  </a:cubicBezTo>
                  <a:lnTo>
                    <a:pt x="2769" y="501"/>
                  </a:lnTo>
                  <a:cubicBezTo>
                    <a:pt x="2902" y="501"/>
                    <a:pt x="3002" y="401"/>
                    <a:pt x="3002" y="268"/>
                  </a:cubicBezTo>
                  <a:cubicBezTo>
                    <a:pt x="3002" y="101"/>
                    <a:pt x="2902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154"/>
            <p:cNvSpPr/>
            <p:nvPr/>
          </p:nvSpPr>
          <p:spPr>
            <a:xfrm>
              <a:off x="8169475" y="1430875"/>
              <a:ext cx="240200" cy="12550"/>
            </a:xfrm>
            <a:custGeom>
              <a:rect b="b" l="l" r="r" t="t"/>
              <a:pathLst>
                <a:path extrusionOk="0" h="502" w="9608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501"/>
                    <a:pt x="234" y="501"/>
                  </a:cubicBezTo>
                  <a:lnTo>
                    <a:pt x="9341" y="501"/>
                  </a:lnTo>
                  <a:cubicBezTo>
                    <a:pt x="9474" y="501"/>
                    <a:pt x="9608" y="368"/>
                    <a:pt x="9608" y="234"/>
                  </a:cubicBezTo>
                  <a:cubicBezTo>
                    <a:pt x="9608" y="101"/>
                    <a:pt x="9474" y="1"/>
                    <a:pt x="93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154"/>
            <p:cNvSpPr/>
            <p:nvPr/>
          </p:nvSpPr>
          <p:spPr>
            <a:xfrm>
              <a:off x="8169475" y="1821150"/>
              <a:ext cx="387800" cy="11700"/>
            </a:xfrm>
            <a:custGeom>
              <a:rect b="b" l="l" r="r" t="t"/>
              <a:pathLst>
                <a:path extrusionOk="0" h="468" w="15512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468"/>
                    <a:pt x="234" y="468"/>
                  </a:cubicBezTo>
                  <a:lnTo>
                    <a:pt x="15278" y="468"/>
                  </a:lnTo>
                  <a:cubicBezTo>
                    <a:pt x="15412" y="468"/>
                    <a:pt x="15512" y="368"/>
                    <a:pt x="15512" y="234"/>
                  </a:cubicBezTo>
                  <a:cubicBezTo>
                    <a:pt x="15512" y="101"/>
                    <a:pt x="15412" y="1"/>
                    <a:pt x="15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154"/>
            <p:cNvSpPr/>
            <p:nvPr/>
          </p:nvSpPr>
          <p:spPr>
            <a:xfrm>
              <a:off x="8522225" y="1749450"/>
              <a:ext cx="115125" cy="11700"/>
            </a:xfrm>
            <a:custGeom>
              <a:rect b="b" l="l" r="r" t="t"/>
              <a:pathLst>
                <a:path extrusionOk="0" h="468" w="4605">
                  <a:moveTo>
                    <a:pt x="268" y="0"/>
                  </a:moveTo>
                  <a:cubicBezTo>
                    <a:pt x="134" y="0"/>
                    <a:pt x="1" y="100"/>
                    <a:pt x="1" y="234"/>
                  </a:cubicBezTo>
                  <a:cubicBezTo>
                    <a:pt x="1" y="367"/>
                    <a:pt x="134" y="467"/>
                    <a:pt x="268" y="467"/>
                  </a:cubicBezTo>
                  <a:lnTo>
                    <a:pt x="4371" y="467"/>
                  </a:lnTo>
                  <a:cubicBezTo>
                    <a:pt x="4504" y="467"/>
                    <a:pt x="4604" y="367"/>
                    <a:pt x="4604" y="234"/>
                  </a:cubicBezTo>
                  <a:cubicBezTo>
                    <a:pt x="4604" y="100"/>
                    <a:pt x="4504" y="0"/>
                    <a:pt x="4371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154"/>
            <p:cNvSpPr/>
            <p:nvPr/>
          </p:nvSpPr>
          <p:spPr>
            <a:xfrm>
              <a:off x="8675675" y="1749450"/>
              <a:ext cx="153475" cy="11700"/>
            </a:xfrm>
            <a:custGeom>
              <a:rect b="b" l="l" r="r" t="t"/>
              <a:pathLst>
                <a:path extrusionOk="0" h="468" w="6139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5905" y="467"/>
                  </a:lnTo>
                  <a:cubicBezTo>
                    <a:pt x="6038" y="467"/>
                    <a:pt x="6138" y="367"/>
                    <a:pt x="6138" y="234"/>
                  </a:cubicBezTo>
                  <a:cubicBezTo>
                    <a:pt x="6138" y="100"/>
                    <a:pt x="6038" y="0"/>
                    <a:pt x="590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154"/>
            <p:cNvSpPr/>
            <p:nvPr/>
          </p:nvSpPr>
          <p:spPr>
            <a:xfrm>
              <a:off x="8675675" y="1806150"/>
              <a:ext cx="153475" cy="12525"/>
            </a:xfrm>
            <a:custGeom>
              <a:rect b="b" l="l" r="r" t="t"/>
              <a:pathLst>
                <a:path extrusionOk="0" h="501" w="6139"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5905" y="501"/>
                  </a:lnTo>
                  <a:cubicBezTo>
                    <a:pt x="6038" y="501"/>
                    <a:pt x="6138" y="401"/>
                    <a:pt x="6138" y="267"/>
                  </a:cubicBezTo>
                  <a:cubicBezTo>
                    <a:pt x="6138" y="134"/>
                    <a:pt x="6038" y="0"/>
                    <a:pt x="590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154"/>
            <p:cNvSpPr/>
            <p:nvPr/>
          </p:nvSpPr>
          <p:spPr>
            <a:xfrm>
              <a:off x="8169475" y="1860350"/>
              <a:ext cx="58400" cy="12525"/>
            </a:xfrm>
            <a:custGeom>
              <a:rect b="b" l="l" r="r" t="t"/>
              <a:pathLst>
                <a:path extrusionOk="0" h="501" w="2336">
                  <a:moveTo>
                    <a:pt x="234" y="1"/>
                  </a:moveTo>
                  <a:cubicBezTo>
                    <a:pt x="101" y="1"/>
                    <a:pt x="1" y="101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2102" y="501"/>
                  </a:lnTo>
                  <a:cubicBezTo>
                    <a:pt x="2236" y="501"/>
                    <a:pt x="2336" y="401"/>
                    <a:pt x="2336" y="267"/>
                  </a:cubicBezTo>
                  <a:cubicBezTo>
                    <a:pt x="2336" y="101"/>
                    <a:pt x="2236" y="1"/>
                    <a:pt x="2102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154"/>
            <p:cNvSpPr/>
            <p:nvPr/>
          </p:nvSpPr>
          <p:spPr>
            <a:xfrm>
              <a:off x="8242875" y="1860350"/>
              <a:ext cx="361100" cy="12525"/>
            </a:xfrm>
            <a:custGeom>
              <a:rect b="b" l="l" r="r" t="t"/>
              <a:pathLst>
                <a:path extrusionOk="0" h="501" w="14444">
                  <a:moveTo>
                    <a:pt x="267" y="1"/>
                  </a:moveTo>
                  <a:cubicBezTo>
                    <a:pt x="134" y="1"/>
                    <a:pt x="0" y="101"/>
                    <a:pt x="0" y="267"/>
                  </a:cubicBezTo>
                  <a:cubicBezTo>
                    <a:pt x="0" y="401"/>
                    <a:pt x="134" y="501"/>
                    <a:pt x="267" y="501"/>
                  </a:cubicBezTo>
                  <a:lnTo>
                    <a:pt x="14210" y="501"/>
                  </a:lnTo>
                  <a:cubicBezTo>
                    <a:pt x="14344" y="501"/>
                    <a:pt x="14444" y="401"/>
                    <a:pt x="14444" y="267"/>
                  </a:cubicBezTo>
                  <a:cubicBezTo>
                    <a:pt x="14444" y="101"/>
                    <a:pt x="14344" y="1"/>
                    <a:pt x="14210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3" name="Google Shape;3003;p154"/>
          <p:cNvSpPr txBox="1"/>
          <p:nvPr>
            <p:ph type="ctrTitle"/>
          </p:nvPr>
        </p:nvSpPr>
        <p:spPr>
          <a:xfrm>
            <a:off x="1887750" y="611725"/>
            <a:ext cx="53685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04" name="Google Shape;3004;p154"/>
          <p:cNvSpPr txBox="1"/>
          <p:nvPr>
            <p:ph idx="1" type="subTitle"/>
          </p:nvPr>
        </p:nvSpPr>
        <p:spPr>
          <a:xfrm>
            <a:off x="3044675" y="2305050"/>
            <a:ext cx="30549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05" name="Google Shape;3005;p154"/>
          <p:cNvSpPr txBox="1"/>
          <p:nvPr/>
        </p:nvSpPr>
        <p:spPr>
          <a:xfrm>
            <a:off x="2228550" y="4151400"/>
            <a:ext cx="46869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CREDITS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This presentation template was created by</a:t>
            </a: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3006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7" name="Google Shape;3007;p155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3008" name="Google Shape;3008;p15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5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5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15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15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3" name="Google Shape;3013;p155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3014" name="Google Shape;3014;p15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15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15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5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5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9" name="Google Shape;3019;p155"/>
          <p:cNvGrpSpPr/>
          <p:nvPr/>
        </p:nvGrpSpPr>
        <p:grpSpPr>
          <a:xfrm flipH="1">
            <a:off x="8121500" y="4569896"/>
            <a:ext cx="1022509" cy="572747"/>
            <a:chOff x="-77" y="3784091"/>
            <a:chExt cx="2423582" cy="1357541"/>
          </a:xfrm>
        </p:grpSpPr>
        <p:sp>
          <p:nvSpPr>
            <p:cNvPr id="3020" name="Google Shape;3020;p15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15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15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15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15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5" name="Google Shape;3025;p155"/>
          <p:cNvGrpSpPr/>
          <p:nvPr/>
        </p:nvGrpSpPr>
        <p:grpSpPr>
          <a:xfrm flipH="1" rot="10800000">
            <a:off x="0" y="846"/>
            <a:ext cx="1022509" cy="572747"/>
            <a:chOff x="-77" y="3784091"/>
            <a:chExt cx="2423582" cy="1357541"/>
          </a:xfrm>
        </p:grpSpPr>
        <p:sp>
          <p:nvSpPr>
            <p:cNvPr id="3026" name="Google Shape;3026;p15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15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15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15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15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2" name="Google Shape;3032;p156"/>
          <p:cNvGrpSpPr/>
          <p:nvPr/>
        </p:nvGrpSpPr>
        <p:grpSpPr>
          <a:xfrm flipH="1" rot="5400000">
            <a:off x="-533027" y="3252941"/>
            <a:ext cx="2423582" cy="1357541"/>
            <a:chOff x="-77" y="3784091"/>
            <a:chExt cx="2423582" cy="1357541"/>
          </a:xfrm>
        </p:grpSpPr>
        <p:sp>
          <p:nvSpPr>
            <p:cNvPr id="3033" name="Google Shape;3033;p15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15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15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15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5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8" name="Google Shape;3038;p156"/>
          <p:cNvGrpSpPr/>
          <p:nvPr/>
        </p:nvGrpSpPr>
        <p:grpSpPr>
          <a:xfrm flipH="1" rot="-5400000">
            <a:off x="7253448" y="533016"/>
            <a:ext cx="2423582" cy="1357541"/>
            <a:chOff x="-77" y="3784091"/>
            <a:chExt cx="2423582" cy="1357541"/>
          </a:xfrm>
        </p:grpSpPr>
        <p:sp>
          <p:nvSpPr>
            <p:cNvPr id="3039" name="Google Shape;3039;p15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5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5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5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5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5162060" y="2286734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5162065" y="2821334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2" type="body"/>
          </p:nvPr>
        </p:nvSpPr>
        <p:spPr>
          <a:xfrm>
            <a:off x="1836640" y="2821334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3" type="title"/>
          </p:nvPr>
        </p:nvSpPr>
        <p:spPr>
          <a:xfrm>
            <a:off x="1836635" y="2286734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4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87" name="Google Shape;87;p17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88" name="Google Shape;88;p1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" name="Google Shape;93;p17"/>
          <p:cNvGrpSpPr/>
          <p:nvPr/>
        </p:nvGrpSpPr>
        <p:grpSpPr>
          <a:xfrm flipH="1">
            <a:off x="8121500" y="4569046"/>
            <a:ext cx="1022509" cy="572747"/>
            <a:chOff x="-77" y="3784091"/>
            <a:chExt cx="2423582" cy="1357541"/>
          </a:xfrm>
        </p:grpSpPr>
        <p:sp>
          <p:nvSpPr>
            <p:cNvPr id="94" name="Google Shape;94;p1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" name="Google Shape;99;p17"/>
          <p:cNvGrpSpPr/>
          <p:nvPr/>
        </p:nvGrpSpPr>
        <p:grpSpPr>
          <a:xfrm>
            <a:off x="4524300" y="1242225"/>
            <a:ext cx="95400" cy="3116250"/>
            <a:chOff x="4524300" y="1013625"/>
            <a:chExt cx="95400" cy="3116250"/>
          </a:xfrm>
        </p:grpSpPr>
        <p:sp>
          <p:nvSpPr>
            <p:cNvPr id="100" name="Google Shape;100;p17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3047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" name="Google Shape;3048;p158"/>
          <p:cNvSpPr txBox="1"/>
          <p:nvPr>
            <p:ph type="ctrTitle"/>
          </p:nvPr>
        </p:nvSpPr>
        <p:spPr>
          <a:xfrm>
            <a:off x="720000" y="903413"/>
            <a:ext cx="4079700" cy="26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49" name="Google Shape;3049;p158"/>
          <p:cNvSpPr txBox="1"/>
          <p:nvPr>
            <p:ph idx="1" type="subTitle"/>
          </p:nvPr>
        </p:nvSpPr>
        <p:spPr>
          <a:xfrm>
            <a:off x="720000" y="3500588"/>
            <a:ext cx="23505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50" name="Shape 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Google Shape;3051;p159"/>
          <p:cNvSpPr txBox="1"/>
          <p:nvPr>
            <p:ph type="title"/>
          </p:nvPr>
        </p:nvSpPr>
        <p:spPr>
          <a:xfrm>
            <a:off x="3216900" y="1653325"/>
            <a:ext cx="1599000" cy="12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7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52" name="Google Shape;3052;p159"/>
          <p:cNvSpPr txBox="1"/>
          <p:nvPr>
            <p:ph idx="2" type="title"/>
          </p:nvPr>
        </p:nvSpPr>
        <p:spPr>
          <a:xfrm>
            <a:off x="3216900" y="2879675"/>
            <a:ext cx="26220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3053" name="Google Shape;3053;p159"/>
          <p:cNvGrpSpPr/>
          <p:nvPr/>
        </p:nvGrpSpPr>
        <p:grpSpPr>
          <a:xfrm>
            <a:off x="2598300" y="1013625"/>
            <a:ext cx="95400" cy="3116250"/>
            <a:chOff x="4524300" y="1013625"/>
            <a:chExt cx="95400" cy="3116250"/>
          </a:xfrm>
        </p:grpSpPr>
        <p:sp>
          <p:nvSpPr>
            <p:cNvPr id="3054" name="Google Shape;3054;p159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59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159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159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159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159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60" name="Shape 3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" name="Google Shape;3061;p16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62" name="Google Shape;3062;p160"/>
          <p:cNvSpPr txBox="1"/>
          <p:nvPr>
            <p:ph idx="1" type="body"/>
          </p:nvPr>
        </p:nvSpPr>
        <p:spPr>
          <a:xfrm>
            <a:off x="720000" y="1104850"/>
            <a:ext cx="7890600" cy="31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 sz="1200"/>
            </a:lvl9pPr>
          </a:lstStyle>
          <a:p/>
        </p:txBody>
      </p:sp>
      <p:grpSp>
        <p:nvGrpSpPr>
          <p:cNvPr id="3063" name="Google Shape;3063;p160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3064" name="Google Shape;3064;p16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6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6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6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6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9" name="Google Shape;3069;p160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3070" name="Google Shape;3070;p16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16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16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16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16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75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p161"/>
          <p:cNvSpPr txBox="1"/>
          <p:nvPr>
            <p:ph type="title"/>
          </p:nvPr>
        </p:nvSpPr>
        <p:spPr>
          <a:xfrm>
            <a:off x="5162060" y="2286734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77" name="Google Shape;3077;p161"/>
          <p:cNvSpPr txBox="1"/>
          <p:nvPr>
            <p:ph idx="1" type="body"/>
          </p:nvPr>
        </p:nvSpPr>
        <p:spPr>
          <a:xfrm>
            <a:off x="5162065" y="2821334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78" name="Google Shape;3078;p161"/>
          <p:cNvSpPr txBox="1"/>
          <p:nvPr>
            <p:ph idx="2" type="body"/>
          </p:nvPr>
        </p:nvSpPr>
        <p:spPr>
          <a:xfrm>
            <a:off x="1836640" y="2821334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79" name="Google Shape;3079;p161"/>
          <p:cNvSpPr txBox="1"/>
          <p:nvPr>
            <p:ph idx="3" type="title"/>
          </p:nvPr>
        </p:nvSpPr>
        <p:spPr>
          <a:xfrm>
            <a:off x="1836635" y="2286734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80" name="Google Shape;3080;p161"/>
          <p:cNvSpPr txBox="1"/>
          <p:nvPr>
            <p:ph idx="4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081" name="Google Shape;3081;p161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3082" name="Google Shape;3082;p16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16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16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16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16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7" name="Google Shape;3087;p161"/>
          <p:cNvGrpSpPr/>
          <p:nvPr/>
        </p:nvGrpSpPr>
        <p:grpSpPr>
          <a:xfrm flipH="1">
            <a:off x="8121500" y="4569046"/>
            <a:ext cx="1022509" cy="572747"/>
            <a:chOff x="-77" y="3784091"/>
            <a:chExt cx="2423582" cy="1357541"/>
          </a:xfrm>
        </p:grpSpPr>
        <p:sp>
          <p:nvSpPr>
            <p:cNvPr id="3088" name="Google Shape;3088;p16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16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16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16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16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3" name="Google Shape;3093;p161"/>
          <p:cNvGrpSpPr/>
          <p:nvPr/>
        </p:nvGrpSpPr>
        <p:grpSpPr>
          <a:xfrm>
            <a:off x="4524300" y="1242225"/>
            <a:ext cx="95400" cy="3116250"/>
            <a:chOff x="4524300" y="1013625"/>
            <a:chExt cx="95400" cy="3116250"/>
          </a:xfrm>
        </p:grpSpPr>
        <p:sp>
          <p:nvSpPr>
            <p:cNvPr id="3094" name="Google Shape;3094;p161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161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161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61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161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161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00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p16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102" name="Google Shape;3102;p162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3103" name="Google Shape;3103;p16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16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16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16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16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8" name="Google Shape;3108;p162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3109" name="Google Shape;3109;p16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16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16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16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16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14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p163"/>
          <p:cNvSpPr txBox="1"/>
          <p:nvPr>
            <p:ph type="title"/>
          </p:nvPr>
        </p:nvSpPr>
        <p:spPr>
          <a:xfrm>
            <a:off x="4939700" y="1288261"/>
            <a:ext cx="1905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16" name="Google Shape;3116;p163"/>
          <p:cNvSpPr txBox="1"/>
          <p:nvPr>
            <p:ph idx="1" type="body"/>
          </p:nvPr>
        </p:nvSpPr>
        <p:spPr>
          <a:xfrm>
            <a:off x="4939700" y="2182538"/>
            <a:ext cx="1905300" cy="18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3117" name="Google Shape;3117;p163"/>
          <p:cNvGrpSpPr/>
          <p:nvPr/>
        </p:nvGrpSpPr>
        <p:grpSpPr>
          <a:xfrm>
            <a:off x="4524300" y="1013625"/>
            <a:ext cx="95400" cy="3116250"/>
            <a:chOff x="4524300" y="1013625"/>
            <a:chExt cx="95400" cy="3116250"/>
          </a:xfrm>
        </p:grpSpPr>
        <p:sp>
          <p:nvSpPr>
            <p:cNvPr id="3118" name="Google Shape;3118;p163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163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163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163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163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163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24" name="Shape 3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Google Shape;3125;p164"/>
          <p:cNvSpPr txBox="1"/>
          <p:nvPr>
            <p:ph type="title"/>
          </p:nvPr>
        </p:nvSpPr>
        <p:spPr>
          <a:xfrm>
            <a:off x="2235000" y="1340850"/>
            <a:ext cx="4674000" cy="24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3126" name="Google Shape;3126;p164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3127" name="Google Shape;3127;p16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16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16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16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16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2" name="Google Shape;3132;p164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3133" name="Google Shape;3133;p16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16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16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16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16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38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p165"/>
          <p:cNvSpPr txBox="1"/>
          <p:nvPr>
            <p:ph type="title"/>
          </p:nvPr>
        </p:nvSpPr>
        <p:spPr>
          <a:xfrm>
            <a:off x="1052800" y="1689450"/>
            <a:ext cx="2617200" cy="8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140" name="Google Shape;3140;p165"/>
          <p:cNvSpPr txBox="1"/>
          <p:nvPr>
            <p:ph idx="1" type="subTitle"/>
          </p:nvPr>
        </p:nvSpPr>
        <p:spPr>
          <a:xfrm>
            <a:off x="1638300" y="2658650"/>
            <a:ext cx="20316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41" name="Google Shape;3141;p165"/>
          <p:cNvSpPr txBox="1"/>
          <p:nvPr>
            <p:ph idx="2" type="body"/>
          </p:nvPr>
        </p:nvSpPr>
        <p:spPr>
          <a:xfrm>
            <a:off x="4001475" y="1440000"/>
            <a:ext cx="4422600" cy="22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3142" name="Google Shape;3142;p165"/>
          <p:cNvGrpSpPr/>
          <p:nvPr/>
        </p:nvGrpSpPr>
        <p:grpSpPr>
          <a:xfrm>
            <a:off x="720000" y="1013625"/>
            <a:ext cx="95400" cy="3116250"/>
            <a:chOff x="4524300" y="1013625"/>
            <a:chExt cx="95400" cy="3116250"/>
          </a:xfrm>
        </p:grpSpPr>
        <p:sp>
          <p:nvSpPr>
            <p:cNvPr id="3143" name="Google Shape;3143;p165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165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165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165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165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165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49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Google Shape;3150;p166"/>
          <p:cNvSpPr txBox="1"/>
          <p:nvPr>
            <p:ph type="title"/>
          </p:nvPr>
        </p:nvSpPr>
        <p:spPr>
          <a:xfrm>
            <a:off x="1552575" y="531500"/>
            <a:ext cx="4714800" cy="15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15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" name="Google Shape;3152;p167"/>
          <p:cNvSpPr txBox="1"/>
          <p:nvPr>
            <p:ph hasCustomPrompt="1" type="title"/>
          </p:nvPr>
        </p:nvSpPr>
        <p:spPr>
          <a:xfrm>
            <a:off x="1903250" y="1834838"/>
            <a:ext cx="5337600" cy="11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53" name="Google Shape;3153;p167"/>
          <p:cNvSpPr txBox="1"/>
          <p:nvPr>
            <p:ph idx="1" type="body"/>
          </p:nvPr>
        </p:nvSpPr>
        <p:spPr>
          <a:xfrm>
            <a:off x="2524200" y="2955575"/>
            <a:ext cx="40956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3154" name="Google Shape;3154;p167"/>
          <p:cNvGrpSpPr/>
          <p:nvPr/>
        </p:nvGrpSpPr>
        <p:grpSpPr>
          <a:xfrm flipH="1">
            <a:off x="6720423" y="3784091"/>
            <a:ext cx="2423582" cy="1357541"/>
            <a:chOff x="-77" y="3784091"/>
            <a:chExt cx="2423582" cy="1357541"/>
          </a:xfrm>
        </p:grpSpPr>
        <p:sp>
          <p:nvSpPr>
            <p:cNvPr id="3155" name="Google Shape;3155;p16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16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16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16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16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0" name="Google Shape;3160;p167"/>
          <p:cNvGrpSpPr/>
          <p:nvPr/>
        </p:nvGrpSpPr>
        <p:grpSpPr>
          <a:xfrm flipH="1" rot="10800000">
            <a:off x="-77" y="-9"/>
            <a:ext cx="2423582" cy="1357541"/>
            <a:chOff x="-77" y="3784091"/>
            <a:chExt cx="2423582" cy="1357541"/>
          </a:xfrm>
        </p:grpSpPr>
        <p:sp>
          <p:nvSpPr>
            <p:cNvPr id="3161" name="Google Shape;3161;p16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16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16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16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16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8" name="Google Shape;108;p18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109" name="Google Shape;109;p1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" name="Google Shape;114;p18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115" name="Google Shape;115;p1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3166" name="Shape 3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9">
    <p:spTree>
      <p:nvGrpSpPr>
        <p:cNvPr id="3167" name="Shape 3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" name="Google Shape;3168;p169"/>
          <p:cNvSpPr txBox="1"/>
          <p:nvPr>
            <p:ph type="title"/>
          </p:nvPr>
        </p:nvSpPr>
        <p:spPr>
          <a:xfrm>
            <a:off x="1902600" y="1512225"/>
            <a:ext cx="5338800" cy="18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69" name="Google Shape;3169;p169"/>
          <p:cNvSpPr txBox="1"/>
          <p:nvPr>
            <p:ph idx="2" type="title"/>
          </p:nvPr>
        </p:nvSpPr>
        <p:spPr>
          <a:xfrm>
            <a:off x="1449150" y="3334700"/>
            <a:ext cx="62457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3170" name="Google Shape;3170;p169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3171" name="Google Shape;3171;p16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16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16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16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16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6" name="Google Shape;3176;p169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3177" name="Google Shape;3177;p16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16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16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16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16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3182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170"/>
          <p:cNvSpPr txBox="1"/>
          <p:nvPr>
            <p:ph type="title"/>
          </p:nvPr>
        </p:nvSpPr>
        <p:spPr>
          <a:xfrm>
            <a:off x="5238260" y="1866750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84" name="Google Shape;3184;p170"/>
          <p:cNvSpPr txBox="1"/>
          <p:nvPr>
            <p:ph idx="1" type="body"/>
          </p:nvPr>
        </p:nvSpPr>
        <p:spPr>
          <a:xfrm>
            <a:off x="5238265" y="2401350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85" name="Google Shape;3185;p170"/>
          <p:cNvSpPr txBox="1"/>
          <p:nvPr>
            <p:ph idx="2" type="body"/>
          </p:nvPr>
        </p:nvSpPr>
        <p:spPr>
          <a:xfrm>
            <a:off x="1760440" y="2401350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86" name="Google Shape;3186;p170"/>
          <p:cNvSpPr txBox="1"/>
          <p:nvPr>
            <p:ph idx="3" type="title"/>
          </p:nvPr>
        </p:nvSpPr>
        <p:spPr>
          <a:xfrm>
            <a:off x="1760435" y="1866750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87" name="Google Shape;3187;p170"/>
          <p:cNvSpPr txBox="1"/>
          <p:nvPr>
            <p:ph idx="4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188" name="Google Shape;3188;p170"/>
          <p:cNvGrpSpPr/>
          <p:nvPr/>
        </p:nvGrpSpPr>
        <p:grpSpPr>
          <a:xfrm rot="-5400000">
            <a:off x="8346375" y="4345871"/>
            <a:ext cx="1022509" cy="572747"/>
            <a:chOff x="-77" y="3784091"/>
            <a:chExt cx="2423582" cy="1357541"/>
          </a:xfrm>
        </p:grpSpPr>
        <p:sp>
          <p:nvSpPr>
            <p:cNvPr id="3189" name="Google Shape;3189;p17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17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17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17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17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4" name="Google Shape;3194;p170"/>
          <p:cNvGrpSpPr/>
          <p:nvPr/>
        </p:nvGrpSpPr>
        <p:grpSpPr>
          <a:xfrm rot="5400000">
            <a:off x="-224875" y="224871"/>
            <a:ext cx="1022509" cy="572747"/>
            <a:chOff x="-77" y="3784091"/>
            <a:chExt cx="2423582" cy="1357541"/>
          </a:xfrm>
        </p:grpSpPr>
        <p:sp>
          <p:nvSpPr>
            <p:cNvPr id="3195" name="Google Shape;3195;p17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17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17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17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17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0" name="Google Shape;3200;p170"/>
          <p:cNvGrpSpPr/>
          <p:nvPr/>
        </p:nvGrpSpPr>
        <p:grpSpPr>
          <a:xfrm>
            <a:off x="4524300" y="1089825"/>
            <a:ext cx="95400" cy="3116250"/>
            <a:chOff x="4524300" y="1013625"/>
            <a:chExt cx="95400" cy="3116250"/>
          </a:xfrm>
        </p:grpSpPr>
        <p:sp>
          <p:nvSpPr>
            <p:cNvPr id="3201" name="Google Shape;3201;p170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170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170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170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170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170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">
    <p:spTree>
      <p:nvGrpSpPr>
        <p:cNvPr id="3207" name="Shape 3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p17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09" name="Google Shape;3209;p171"/>
          <p:cNvSpPr txBox="1"/>
          <p:nvPr>
            <p:ph hasCustomPrompt="1" idx="2" type="title"/>
          </p:nvPr>
        </p:nvSpPr>
        <p:spPr>
          <a:xfrm>
            <a:off x="12120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210" name="Google Shape;3210;p171"/>
          <p:cNvSpPr txBox="1"/>
          <p:nvPr>
            <p:ph hasCustomPrompt="1" idx="3" type="title"/>
          </p:nvPr>
        </p:nvSpPr>
        <p:spPr>
          <a:xfrm>
            <a:off x="30957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211" name="Google Shape;3211;p171"/>
          <p:cNvSpPr txBox="1"/>
          <p:nvPr>
            <p:ph hasCustomPrompt="1" idx="4" type="title"/>
          </p:nvPr>
        </p:nvSpPr>
        <p:spPr>
          <a:xfrm>
            <a:off x="50556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212" name="Google Shape;3212;p171"/>
          <p:cNvSpPr txBox="1"/>
          <p:nvPr>
            <p:ph hasCustomPrompt="1" idx="5" type="title"/>
          </p:nvPr>
        </p:nvSpPr>
        <p:spPr>
          <a:xfrm>
            <a:off x="69393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213" name="Google Shape;3213;p171"/>
          <p:cNvSpPr txBox="1"/>
          <p:nvPr>
            <p:ph idx="1" type="subTitle"/>
          </p:nvPr>
        </p:nvSpPr>
        <p:spPr>
          <a:xfrm>
            <a:off x="1147475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4" name="Google Shape;3214;p171"/>
          <p:cNvSpPr txBox="1"/>
          <p:nvPr>
            <p:ph idx="6" type="subTitle"/>
          </p:nvPr>
        </p:nvSpPr>
        <p:spPr>
          <a:xfrm>
            <a:off x="30311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5" name="Google Shape;3215;p171"/>
          <p:cNvSpPr txBox="1"/>
          <p:nvPr>
            <p:ph idx="7" type="subTitle"/>
          </p:nvPr>
        </p:nvSpPr>
        <p:spPr>
          <a:xfrm>
            <a:off x="49910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6" name="Google Shape;3216;p171"/>
          <p:cNvSpPr txBox="1"/>
          <p:nvPr>
            <p:ph idx="8" type="subTitle"/>
          </p:nvPr>
        </p:nvSpPr>
        <p:spPr>
          <a:xfrm>
            <a:off x="68747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7" name="Google Shape;3217;p171"/>
          <p:cNvSpPr txBox="1"/>
          <p:nvPr>
            <p:ph idx="9" type="subTitle"/>
          </p:nvPr>
        </p:nvSpPr>
        <p:spPr>
          <a:xfrm>
            <a:off x="1041500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8" name="Google Shape;3218;p171"/>
          <p:cNvSpPr txBox="1"/>
          <p:nvPr>
            <p:ph idx="13" type="subTitle"/>
          </p:nvPr>
        </p:nvSpPr>
        <p:spPr>
          <a:xfrm>
            <a:off x="2925197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9" name="Google Shape;3219;p171"/>
          <p:cNvSpPr txBox="1"/>
          <p:nvPr>
            <p:ph idx="14" type="subTitle"/>
          </p:nvPr>
        </p:nvSpPr>
        <p:spPr>
          <a:xfrm>
            <a:off x="4885095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0" name="Google Shape;3220;p171"/>
          <p:cNvSpPr txBox="1"/>
          <p:nvPr>
            <p:ph idx="15" type="subTitle"/>
          </p:nvPr>
        </p:nvSpPr>
        <p:spPr>
          <a:xfrm>
            <a:off x="6768792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21" name="Google Shape;3221;p171"/>
          <p:cNvGrpSpPr/>
          <p:nvPr/>
        </p:nvGrpSpPr>
        <p:grpSpPr>
          <a:xfrm rot="-5400000">
            <a:off x="8346375" y="4345871"/>
            <a:ext cx="1022509" cy="572747"/>
            <a:chOff x="-77" y="3784091"/>
            <a:chExt cx="2423582" cy="1357541"/>
          </a:xfrm>
        </p:grpSpPr>
        <p:sp>
          <p:nvSpPr>
            <p:cNvPr id="3222" name="Google Shape;3222;p17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17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17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17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17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7" name="Google Shape;3227;p171"/>
          <p:cNvGrpSpPr/>
          <p:nvPr/>
        </p:nvGrpSpPr>
        <p:grpSpPr>
          <a:xfrm rot="5400000">
            <a:off x="-224875" y="224871"/>
            <a:ext cx="1022509" cy="572747"/>
            <a:chOff x="-77" y="3784091"/>
            <a:chExt cx="2423582" cy="1357541"/>
          </a:xfrm>
        </p:grpSpPr>
        <p:sp>
          <p:nvSpPr>
            <p:cNvPr id="3228" name="Google Shape;3228;p17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17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17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17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17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5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3233" name="Shape 3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4" name="Google Shape;3234;p17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35" name="Google Shape;3235;p172"/>
          <p:cNvSpPr txBox="1"/>
          <p:nvPr>
            <p:ph idx="1" type="subTitle"/>
          </p:nvPr>
        </p:nvSpPr>
        <p:spPr>
          <a:xfrm>
            <a:off x="719700" y="243492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236" name="Google Shape;3236;p172"/>
          <p:cNvSpPr txBox="1"/>
          <p:nvPr>
            <p:ph idx="2" type="subTitle"/>
          </p:nvPr>
        </p:nvSpPr>
        <p:spPr>
          <a:xfrm>
            <a:off x="719850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7" name="Google Shape;3237;p172"/>
          <p:cNvSpPr txBox="1"/>
          <p:nvPr>
            <p:ph idx="3" type="subTitle"/>
          </p:nvPr>
        </p:nvSpPr>
        <p:spPr>
          <a:xfrm>
            <a:off x="3413619" y="24349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238" name="Google Shape;3238;p172"/>
          <p:cNvSpPr txBox="1"/>
          <p:nvPr>
            <p:ph idx="4" type="subTitle"/>
          </p:nvPr>
        </p:nvSpPr>
        <p:spPr>
          <a:xfrm>
            <a:off x="3413619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9" name="Google Shape;3239;p172"/>
          <p:cNvSpPr txBox="1"/>
          <p:nvPr>
            <p:ph idx="5" type="subTitle"/>
          </p:nvPr>
        </p:nvSpPr>
        <p:spPr>
          <a:xfrm>
            <a:off x="6107075" y="24349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240" name="Google Shape;3240;p172"/>
          <p:cNvSpPr txBox="1"/>
          <p:nvPr>
            <p:ph idx="6" type="subTitle"/>
          </p:nvPr>
        </p:nvSpPr>
        <p:spPr>
          <a:xfrm>
            <a:off x="6107075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41" name="Google Shape;3241;p172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3242" name="Google Shape;3242;p17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17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17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17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17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7" name="Google Shape;3247;p172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3248" name="Google Shape;3248;p17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17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17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17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17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5_2">
    <p:spTree>
      <p:nvGrpSpPr>
        <p:cNvPr id="3253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Google Shape;3254;p17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55" name="Google Shape;3255;p173"/>
          <p:cNvSpPr txBox="1"/>
          <p:nvPr>
            <p:ph idx="1" type="subTitle"/>
          </p:nvPr>
        </p:nvSpPr>
        <p:spPr>
          <a:xfrm>
            <a:off x="719975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6" name="Google Shape;3256;p173"/>
          <p:cNvSpPr txBox="1"/>
          <p:nvPr>
            <p:ph idx="2" type="subTitle"/>
          </p:nvPr>
        </p:nvSpPr>
        <p:spPr>
          <a:xfrm>
            <a:off x="3964163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7" name="Google Shape;3257;p173"/>
          <p:cNvSpPr txBox="1"/>
          <p:nvPr>
            <p:ph idx="3" type="subTitle"/>
          </p:nvPr>
        </p:nvSpPr>
        <p:spPr>
          <a:xfrm>
            <a:off x="7141825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8" name="Google Shape;3258;p173"/>
          <p:cNvSpPr txBox="1"/>
          <p:nvPr>
            <p:ph idx="4" type="subTitle"/>
          </p:nvPr>
        </p:nvSpPr>
        <p:spPr>
          <a:xfrm>
            <a:off x="719975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59" name="Google Shape;3259;p173"/>
          <p:cNvSpPr txBox="1"/>
          <p:nvPr>
            <p:ph idx="5" type="subTitle"/>
          </p:nvPr>
        </p:nvSpPr>
        <p:spPr>
          <a:xfrm>
            <a:off x="7141825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60" name="Google Shape;3260;p173"/>
          <p:cNvSpPr txBox="1"/>
          <p:nvPr>
            <p:ph idx="6" type="subTitle"/>
          </p:nvPr>
        </p:nvSpPr>
        <p:spPr>
          <a:xfrm>
            <a:off x="3964163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61" name="Google Shape;3261;p173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3262" name="Google Shape;3262;p17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17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17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17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17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7" name="Google Shape;3267;p173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3268" name="Google Shape;3268;p17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17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17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17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17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3273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p17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75" name="Google Shape;3275;p174"/>
          <p:cNvSpPr txBox="1"/>
          <p:nvPr>
            <p:ph idx="1" type="subTitle"/>
          </p:nvPr>
        </p:nvSpPr>
        <p:spPr>
          <a:xfrm>
            <a:off x="1842250" y="1618793"/>
            <a:ext cx="16827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276" name="Google Shape;3276;p174"/>
          <p:cNvSpPr txBox="1"/>
          <p:nvPr>
            <p:ph idx="2" type="subTitle"/>
          </p:nvPr>
        </p:nvSpPr>
        <p:spPr>
          <a:xfrm>
            <a:off x="1417550" y="1918700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200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7" name="Google Shape;3277;p174"/>
          <p:cNvSpPr txBox="1"/>
          <p:nvPr>
            <p:ph idx="3" type="subTitle"/>
          </p:nvPr>
        </p:nvSpPr>
        <p:spPr>
          <a:xfrm>
            <a:off x="1842594" y="2942429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278" name="Google Shape;3278;p174"/>
          <p:cNvSpPr txBox="1"/>
          <p:nvPr>
            <p:ph idx="4" type="subTitle"/>
          </p:nvPr>
        </p:nvSpPr>
        <p:spPr>
          <a:xfrm>
            <a:off x="1417574" y="3242325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4081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9" name="Google Shape;3279;p174"/>
          <p:cNvSpPr txBox="1"/>
          <p:nvPr>
            <p:ph idx="5" type="subTitle"/>
          </p:nvPr>
        </p:nvSpPr>
        <p:spPr>
          <a:xfrm>
            <a:off x="5618913" y="2942429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280" name="Google Shape;3280;p174"/>
          <p:cNvSpPr txBox="1"/>
          <p:nvPr>
            <p:ph idx="6" type="subTitle"/>
          </p:nvPr>
        </p:nvSpPr>
        <p:spPr>
          <a:xfrm>
            <a:off x="5618975" y="3242325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1" name="Google Shape;3281;p174"/>
          <p:cNvSpPr txBox="1"/>
          <p:nvPr>
            <p:ph idx="7" type="subTitle"/>
          </p:nvPr>
        </p:nvSpPr>
        <p:spPr>
          <a:xfrm>
            <a:off x="5618957" y="1618793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282" name="Google Shape;3282;p174"/>
          <p:cNvSpPr txBox="1"/>
          <p:nvPr>
            <p:ph idx="8" type="subTitle"/>
          </p:nvPr>
        </p:nvSpPr>
        <p:spPr>
          <a:xfrm>
            <a:off x="5619026" y="1918700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200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83" name="Google Shape;3283;p174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3284" name="Google Shape;3284;p17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17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17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17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17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9" name="Google Shape;3289;p174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3290" name="Google Shape;3290;p17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17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17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17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17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5_1_1">
    <p:spTree>
      <p:nvGrpSpPr>
        <p:cNvPr id="3295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6" name="Google Shape;3296;p17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97" name="Google Shape;3297;p175"/>
          <p:cNvSpPr txBox="1"/>
          <p:nvPr>
            <p:ph idx="1" type="subTitle"/>
          </p:nvPr>
        </p:nvSpPr>
        <p:spPr>
          <a:xfrm>
            <a:off x="4211675" y="142988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98" name="Google Shape;3298;p175"/>
          <p:cNvSpPr txBox="1"/>
          <p:nvPr>
            <p:ph hasCustomPrompt="1" idx="2" type="title"/>
          </p:nvPr>
        </p:nvSpPr>
        <p:spPr>
          <a:xfrm>
            <a:off x="3331225" y="1443350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299" name="Google Shape;3299;p175"/>
          <p:cNvSpPr txBox="1"/>
          <p:nvPr>
            <p:ph idx="3" type="subTitle"/>
          </p:nvPr>
        </p:nvSpPr>
        <p:spPr>
          <a:xfrm>
            <a:off x="4211675" y="1694759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0" name="Google Shape;3300;p175"/>
          <p:cNvSpPr txBox="1"/>
          <p:nvPr>
            <p:ph idx="4" type="subTitle"/>
          </p:nvPr>
        </p:nvSpPr>
        <p:spPr>
          <a:xfrm>
            <a:off x="4211675" y="2521206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01" name="Google Shape;3301;p175"/>
          <p:cNvSpPr txBox="1"/>
          <p:nvPr>
            <p:ph hasCustomPrompt="1" idx="5" type="title"/>
          </p:nvPr>
        </p:nvSpPr>
        <p:spPr>
          <a:xfrm>
            <a:off x="3331225" y="2515672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302" name="Google Shape;3302;p175"/>
          <p:cNvSpPr txBox="1"/>
          <p:nvPr>
            <p:ph idx="6" type="subTitle"/>
          </p:nvPr>
        </p:nvSpPr>
        <p:spPr>
          <a:xfrm>
            <a:off x="4211675" y="2786080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3" name="Google Shape;3303;p175"/>
          <p:cNvSpPr txBox="1"/>
          <p:nvPr>
            <p:ph idx="7" type="subTitle"/>
          </p:nvPr>
        </p:nvSpPr>
        <p:spPr>
          <a:xfrm>
            <a:off x="4211825" y="3612527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04" name="Google Shape;3304;p175"/>
          <p:cNvSpPr txBox="1"/>
          <p:nvPr>
            <p:ph hasCustomPrompt="1" idx="8" type="title"/>
          </p:nvPr>
        </p:nvSpPr>
        <p:spPr>
          <a:xfrm>
            <a:off x="3331225" y="3612527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305" name="Google Shape;3305;p175"/>
          <p:cNvSpPr txBox="1"/>
          <p:nvPr>
            <p:ph idx="9" type="subTitle"/>
          </p:nvPr>
        </p:nvSpPr>
        <p:spPr>
          <a:xfrm>
            <a:off x="4211825" y="3877401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06" name="Google Shape;3306;p175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3307" name="Google Shape;3307;p17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17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17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17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17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2" name="Google Shape;3312;p175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3313" name="Google Shape;3313;p17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17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17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17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17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">
    <p:spTree>
      <p:nvGrpSpPr>
        <p:cNvPr id="3318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Google Shape;3319;p176"/>
          <p:cNvSpPr txBox="1"/>
          <p:nvPr>
            <p:ph idx="1" type="subTitle"/>
          </p:nvPr>
        </p:nvSpPr>
        <p:spPr>
          <a:xfrm>
            <a:off x="719600" y="177062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20" name="Google Shape;3320;p17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21" name="Google Shape;3321;p176"/>
          <p:cNvSpPr txBox="1"/>
          <p:nvPr>
            <p:ph hasCustomPrompt="1" idx="2" type="title"/>
          </p:nvPr>
        </p:nvSpPr>
        <p:spPr>
          <a:xfrm>
            <a:off x="1329200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322" name="Google Shape;3322;p176"/>
          <p:cNvSpPr txBox="1"/>
          <p:nvPr>
            <p:ph idx="3" type="subTitle"/>
          </p:nvPr>
        </p:nvSpPr>
        <p:spPr>
          <a:xfrm>
            <a:off x="720100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3" name="Google Shape;3323;p176"/>
          <p:cNvSpPr txBox="1"/>
          <p:nvPr>
            <p:ph idx="4" type="subTitle"/>
          </p:nvPr>
        </p:nvSpPr>
        <p:spPr>
          <a:xfrm>
            <a:off x="3413500" y="17706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24" name="Google Shape;3324;p176"/>
          <p:cNvSpPr txBox="1"/>
          <p:nvPr>
            <p:ph hasCustomPrompt="1" idx="5" type="title"/>
          </p:nvPr>
        </p:nvSpPr>
        <p:spPr>
          <a:xfrm>
            <a:off x="4023025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325" name="Google Shape;3325;p176"/>
          <p:cNvSpPr txBox="1"/>
          <p:nvPr>
            <p:ph idx="6" type="subTitle"/>
          </p:nvPr>
        </p:nvSpPr>
        <p:spPr>
          <a:xfrm>
            <a:off x="3413738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6" name="Google Shape;3326;p176"/>
          <p:cNvSpPr txBox="1"/>
          <p:nvPr>
            <p:ph idx="7" type="subTitle"/>
          </p:nvPr>
        </p:nvSpPr>
        <p:spPr>
          <a:xfrm>
            <a:off x="6107050" y="17706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27" name="Google Shape;3327;p176"/>
          <p:cNvSpPr txBox="1"/>
          <p:nvPr>
            <p:ph hasCustomPrompt="1" idx="8" type="title"/>
          </p:nvPr>
        </p:nvSpPr>
        <p:spPr>
          <a:xfrm>
            <a:off x="6716550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328" name="Google Shape;3328;p176"/>
          <p:cNvSpPr txBox="1"/>
          <p:nvPr>
            <p:ph idx="9" type="subTitle"/>
          </p:nvPr>
        </p:nvSpPr>
        <p:spPr>
          <a:xfrm>
            <a:off x="6107101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9" name="Google Shape;3329;p176"/>
          <p:cNvSpPr txBox="1"/>
          <p:nvPr>
            <p:ph idx="13" type="subTitle"/>
          </p:nvPr>
        </p:nvSpPr>
        <p:spPr>
          <a:xfrm>
            <a:off x="719600" y="3395477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30" name="Google Shape;3330;p176"/>
          <p:cNvSpPr txBox="1"/>
          <p:nvPr>
            <p:ph hasCustomPrompt="1" idx="14" type="title"/>
          </p:nvPr>
        </p:nvSpPr>
        <p:spPr>
          <a:xfrm>
            <a:off x="1329200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331" name="Google Shape;3331;p176"/>
          <p:cNvSpPr txBox="1"/>
          <p:nvPr>
            <p:ph idx="15" type="subTitle"/>
          </p:nvPr>
        </p:nvSpPr>
        <p:spPr>
          <a:xfrm>
            <a:off x="720100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2" name="Google Shape;3332;p176"/>
          <p:cNvSpPr txBox="1"/>
          <p:nvPr>
            <p:ph idx="16" type="subTitle"/>
          </p:nvPr>
        </p:nvSpPr>
        <p:spPr>
          <a:xfrm>
            <a:off x="3413400" y="3395477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33" name="Google Shape;3333;p176"/>
          <p:cNvSpPr txBox="1"/>
          <p:nvPr>
            <p:ph hasCustomPrompt="1" idx="17" type="title"/>
          </p:nvPr>
        </p:nvSpPr>
        <p:spPr>
          <a:xfrm>
            <a:off x="4023025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334" name="Google Shape;3334;p176"/>
          <p:cNvSpPr txBox="1"/>
          <p:nvPr>
            <p:ph idx="18" type="subTitle"/>
          </p:nvPr>
        </p:nvSpPr>
        <p:spPr>
          <a:xfrm>
            <a:off x="3413738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5" name="Google Shape;3335;p176"/>
          <p:cNvSpPr txBox="1"/>
          <p:nvPr>
            <p:ph idx="19" type="subTitle"/>
          </p:nvPr>
        </p:nvSpPr>
        <p:spPr>
          <a:xfrm>
            <a:off x="6107050" y="339547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36" name="Google Shape;3336;p176"/>
          <p:cNvSpPr txBox="1"/>
          <p:nvPr>
            <p:ph hasCustomPrompt="1" idx="20" type="title"/>
          </p:nvPr>
        </p:nvSpPr>
        <p:spPr>
          <a:xfrm>
            <a:off x="6716550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337" name="Google Shape;3337;p176"/>
          <p:cNvSpPr txBox="1"/>
          <p:nvPr>
            <p:ph idx="21" type="subTitle"/>
          </p:nvPr>
        </p:nvSpPr>
        <p:spPr>
          <a:xfrm>
            <a:off x="6107101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38" name="Google Shape;3338;p176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3339" name="Google Shape;3339;p17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17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17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17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17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4" name="Google Shape;3344;p176"/>
          <p:cNvGrpSpPr/>
          <p:nvPr/>
        </p:nvGrpSpPr>
        <p:grpSpPr>
          <a:xfrm flipH="1">
            <a:off x="8121500" y="4569046"/>
            <a:ext cx="1022509" cy="572747"/>
            <a:chOff x="-77" y="3784091"/>
            <a:chExt cx="2423582" cy="1357541"/>
          </a:xfrm>
        </p:grpSpPr>
        <p:sp>
          <p:nvSpPr>
            <p:cNvPr id="3345" name="Google Shape;3345;p17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17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17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17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17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_1">
    <p:spTree>
      <p:nvGrpSpPr>
        <p:cNvPr id="3350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" name="Google Shape;3351;p177"/>
          <p:cNvSpPr txBox="1"/>
          <p:nvPr>
            <p:ph idx="1" type="subTitle"/>
          </p:nvPr>
        </p:nvSpPr>
        <p:spPr>
          <a:xfrm>
            <a:off x="1410963" y="1423411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52" name="Google Shape;3352;p17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53" name="Google Shape;3353;p177"/>
          <p:cNvSpPr txBox="1"/>
          <p:nvPr>
            <p:ph idx="2" type="subTitle"/>
          </p:nvPr>
        </p:nvSpPr>
        <p:spPr>
          <a:xfrm>
            <a:off x="1411463" y="1799502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4" name="Google Shape;3354;p177"/>
          <p:cNvSpPr txBox="1"/>
          <p:nvPr>
            <p:ph idx="3" type="subTitle"/>
          </p:nvPr>
        </p:nvSpPr>
        <p:spPr>
          <a:xfrm>
            <a:off x="1410988" y="2450149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55" name="Google Shape;3355;p177"/>
          <p:cNvSpPr txBox="1"/>
          <p:nvPr>
            <p:ph idx="4" type="subTitle"/>
          </p:nvPr>
        </p:nvSpPr>
        <p:spPr>
          <a:xfrm>
            <a:off x="1411225" y="2826240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6" name="Google Shape;3356;p177"/>
          <p:cNvSpPr txBox="1"/>
          <p:nvPr>
            <p:ph idx="5" type="subTitle"/>
          </p:nvPr>
        </p:nvSpPr>
        <p:spPr>
          <a:xfrm>
            <a:off x="5415963" y="1423411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57" name="Google Shape;3357;p177"/>
          <p:cNvSpPr txBox="1"/>
          <p:nvPr>
            <p:ph idx="6" type="subTitle"/>
          </p:nvPr>
        </p:nvSpPr>
        <p:spPr>
          <a:xfrm>
            <a:off x="5416013" y="1799502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3210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8" name="Google Shape;3358;p177"/>
          <p:cNvSpPr txBox="1"/>
          <p:nvPr>
            <p:ph idx="7" type="subTitle"/>
          </p:nvPr>
        </p:nvSpPr>
        <p:spPr>
          <a:xfrm>
            <a:off x="1410963" y="3476889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59" name="Google Shape;3359;p177"/>
          <p:cNvSpPr txBox="1"/>
          <p:nvPr>
            <p:ph idx="8" type="subTitle"/>
          </p:nvPr>
        </p:nvSpPr>
        <p:spPr>
          <a:xfrm>
            <a:off x="1411463" y="3852989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0" name="Google Shape;3360;p177"/>
          <p:cNvSpPr txBox="1"/>
          <p:nvPr>
            <p:ph idx="9" type="subTitle"/>
          </p:nvPr>
        </p:nvSpPr>
        <p:spPr>
          <a:xfrm>
            <a:off x="5415788" y="2450151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61" name="Google Shape;3361;p177"/>
          <p:cNvSpPr txBox="1"/>
          <p:nvPr>
            <p:ph idx="13" type="subTitle"/>
          </p:nvPr>
        </p:nvSpPr>
        <p:spPr>
          <a:xfrm>
            <a:off x="5416125" y="2826251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2" name="Google Shape;3362;p177"/>
          <p:cNvSpPr txBox="1"/>
          <p:nvPr>
            <p:ph idx="14" type="subTitle"/>
          </p:nvPr>
        </p:nvSpPr>
        <p:spPr>
          <a:xfrm>
            <a:off x="5415963" y="3476887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63" name="Google Shape;3363;p177"/>
          <p:cNvSpPr txBox="1"/>
          <p:nvPr>
            <p:ph idx="15" type="subTitle"/>
          </p:nvPr>
        </p:nvSpPr>
        <p:spPr>
          <a:xfrm>
            <a:off x="5416013" y="3852989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64" name="Google Shape;3364;p177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3365" name="Google Shape;3365;p17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17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17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17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17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0" name="Google Shape;3370;p177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3371" name="Google Shape;3371;p17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17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17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17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17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6" name="Google Shape;3376;p177"/>
          <p:cNvGrpSpPr/>
          <p:nvPr/>
        </p:nvGrpSpPr>
        <p:grpSpPr>
          <a:xfrm>
            <a:off x="4524300" y="1394625"/>
            <a:ext cx="95400" cy="3116250"/>
            <a:chOff x="4524300" y="1013625"/>
            <a:chExt cx="95400" cy="3116250"/>
          </a:xfrm>
        </p:grpSpPr>
        <p:sp>
          <p:nvSpPr>
            <p:cNvPr id="3377" name="Google Shape;3377;p177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177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177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177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177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177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4939700" y="1288261"/>
            <a:ext cx="1905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4939700" y="2182538"/>
            <a:ext cx="1905300" cy="18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23" name="Google Shape;123;p19"/>
          <p:cNvGrpSpPr/>
          <p:nvPr/>
        </p:nvGrpSpPr>
        <p:grpSpPr>
          <a:xfrm>
            <a:off x="4524300" y="1013625"/>
            <a:ext cx="95400" cy="3116250"/>
            <a:chOff x="4524300" y="1013625"/>
            <a:chExt cx="95400" cy="3116250"/>
          </a:xfrm>
        </p:grpSpPr>
        <p:sp>
          <p:nvSpPr>
            <p:cNvPr id="124" name="Google Shape;124;p19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3383" name="Shape 3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4" name="Google Shape;3384;p178"/>
          <p:cNvGrpSpPr/>
          <p:nvPr/>
        </p:nvGrpSpPr>
        <p:grpSpPr>
          <a:xfrm>
            <a:off x="-9" y="1669058"/>
            <a:ext cx="2781383" cy="1805382"/>
            <a:chOff x="8024127" y="984378"/>
            <a:chExt cx="2502369" cy="1624275"/>
          </a:xfrm>
        </p:grpSpPr>
        <p:sp>
          <p:nvSpPr>
            <p:cNvPr id="3385" name="Google Shape;3385;p178"/>
            <p:cNvSpPr/>
            <p:nvPr/>
          </p:nvSpPr>
          <p:spPr>
            <a:xfrm>
              <a:off x="8647339" y="2562003"/>
              <a:ext cx="65709" cy="30106"/>
            </a:xfrm>
            <a:custGeom>
              <a:rect b="b" l="l" r="r" t="t"/>
              <a:pathLst>
                <a:path extrusionOk="0" h="1035" w="2259">
                  <a:moveTo>
                    <a:pt x="125" y="899"/>
                  </a:moveTo>
                  <a:lnTo>
                    <a:pt x="125" y="899"/>
                  </a:lnTo>
                  <a:cubicBezTo>
                    <a:pt x="132" y="943"/>
                    <a:pt x="142" y="989"/>
                    <a:pt x="157" y="1035"/>
                  </a:cubicBezTo>
                  <a:cubicBezTo>
                    <a:pt x="157" y="1001"/>
                    <a:pt x="157" y="1001"/>
                    <a:pt x="157" y="1001"/>
                  </a:cubicBezTo>
                  <a:cubicBezTo>
                    <a:pt x="144" y="967"/>
                    <a:pt x="133" y="933"/>
                    <a:pt x="125" y="899"/>
                  </a:cubicBezTo>
                  <a:close/>
                  <a:moveTo>
                    <a:pt x="891" y="1"/>
                  </a:moveTo>
                  <a:cubicBezTo>
                    <a:pt x="329" y="1"/>
                    <a:pt x="1" y="409"/>
                    <a:pt x="125" y="899"/>
                  </a:cubicBezTo>
                  <a:lnTo>
                    <a:pt x="125" y="899"/>
                  </a:lnTo>
                  <a:cubicBezTo>
                    <a:pt x="49" y="429"/>
                    <a:pt x="373" y="67"/>
                    <a:pt x="891" y="67"/>
                  </a:cubicBezTo>
                  <a:cubicBezTo>
                    <a:pt x="1491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58" y="1"/>
                    <a:pt x="891" y="1"/>
                  </a:cubicBezTo>
                  <a:close/>
                </a:path>
              </a:pathLst>
            </a:custGeom>
            <a:solidFill>
              <a:srgbClr val="FFF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178"/>
            <p:cNvSpPr/>
            <p:nvPr/>
          </p:nvSpPr>
          <p:spPr>
            <a:xfrm>
              <a:off x="8759904" y="2562003"/>
              <a:ext cx="65680" cy="30106"/>
            </a:xfrm>
            <a:custGeom>
              <a:rect b="b" l="l" r="r" t="t"/>
              <a:pathLst>
                <a:path extrusionOk="0" h="1035" w="2258">
                  <a:moveTo>
                    <a:pt x="124" y="899"/>
                  </a:moveTo>
                  <a:cubicBezTo>
                    <a:pt x="131" y="943"/>
                    <a:pt x="142" y="989"/>
                    <a:pt x="156" y="1035"/>
                  </a:cubicBezTo>
                  <a:cubicBezTo>
                    <a:pt x="156" y="1001"/>
                    <a:pt x="156" y="1001"/>
                    <a:pt x="156" y="1001"/>
                  </a:cubicBezTo>
                  <a:cubicBezTo>
                    <a:pt x="143" y="967"/>
                    <a:pt x="133" y="933"/>
                    <a:pt x="124" y="899"/>
                  </a:cubicBezTo>
                  <a:close/>
                  <a:moveTo>
                    <a:pt x="890" y="1"/>
                  </a:moveTo>
                  <a:cubicBezTo>
                    <a:pt x="328" y="1"/>
                    <a:pt x="0" y="409"/>
                    <a:pt x="124" y="899"/>
                  </a:cubicBezTo>
                  <a:lnTo>
                    <a:pt x="124" y="899"/>
                  </a:lnTo>
                  <a:cubicBezTo>
                    <a:pt x="49" y="429"/>
                    <a:pt x="372" y="67"/>
                    <a:pt x="890" y="67"/>
                  </a:cubicBezTo>
                  <a:cubicBezTo>
                    <a:pt x="1490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57" y="1"/>
                    <a:pt x="890" y="1"/>
                  </a:cubicBezTo>
                  <a:close/>
                </a:path>
              </a:pathLst>
            </a:custGeom>
            <a:solidFill>
              <a:srgbClr val="FF52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178"/>
            <p:cNvSpPr/>
            <p:nvPr/>
          </p:nvSpPr>
          <p:spPr>
            <a:xfrm>
              <a:off x="8872440" y="2562003"/>
              <a:ext cx="65709" cy="30106"/>
            </a:xfrm>
            <a:custGeom>
              <a:rect b="b" l="l" r="r" t="t"/>
              <a:pathLst>
                <a:path extrusionOk="0" h="1035" w="2259">
                  <a:moveTo>
                    <a:pt x="124" y="899"/>
                  </a:moveTo>
                  <a:cubicBezTo>
                    <a:pt x="131" y="943"/>
                    <a:pt x="142" y="989"/>
                    <a:pt x="157" y="1035"/>
                  </a:cubicBezTo>
                  <a:cubicBezTo>
                    <a:pt x="157" y="1001"/>
                    <a:pt x="157" y="1001"/>
                    <a:pt x="157" y="1001"/>
                  </a:cubicBezTo>
                  <a:cubicBezTo>
                    <a:pt x="144" y="967"/>
                    <a:pt x="133" y="933"/>
                    <a:pt x="124" y="899"/>
                  </a:cubicBezTo>
                  <a:close/>
                  <a:moveTo>
                    <a:pt x="890" y="1"/>
                  </a:moveTo>
                  <a:cubicBezTo>
                    <a:pt x="329" y="1"/>
                    <a:pt x="1" y="409"/>
                    <a:pt x="124" y="899"/>
                  </a:cubicBezTo>
                  <a:lnTo>
                    <a:pt x="124" y="899"/>
                  </a:lnTo>
                  <a:cubicBezTo>
                    <a:pt x="49" y="429"/>
                    <a:pt x="372" y="67"/>
                    <a:pt x="890" y="67"/>
                  </a:cubicBezTo>
                  <a:cubicBezTo>
                    <a:pt x="1491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91" y="1"/>
                    <a:pt x="890" y="1"/>
                  </a:cubicBezTo>
                  <a:close/>
                </a:path>
              </a:pathLst>
            </a:custGeom>
            <a:solidFill>
              <a:srgbClr val="45FF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178"/>
            <p:cNvSpPr/>
            <p:nvPr/>
          </p:nvSpPr>
          <p:spPr>
            <a:xfrm>
              <a:off x="10089400" y="2205025"/>
              <a:ext cx="25" cy="50050"/>
            </a:xfrm>
            <a:custGeom>
              <a:rect b="b" l="l" r="r" t="t"/>
              <a:pathLst>
                <a:path extrusionOk="0" h="2002" w="1">
                  <a:moveTo>
                    <a:pt x="0" y="2002"/>
                  </a:moveTo>
                  <a:lnTo>
                    <a:pt x="0" y="0"/>
                  </a:lnTo>
                </a:path>
              </a:pathLst>
            </a:custGeom>
            <a:solidFill>
              <a:srgbClr val="1FFF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178"/>
            <p:cNvSpPr/>
            <p:nvPr/>
          </p:nvSpPr>
          <p:spPr>
            <a:xfrm>
              <a:off x="8024127" y="984378"/>
              <a:ext cx="2502369" cy="1624275"/>
            </a:xfrm>
            <a:custGeom>
              <a:rect b="b" l="l" r="r" t="t"/>
              <a:pathLst>
                <a:path extrusionOk="0" h="55841" w="86029">
                  <a:moveTo>
                    <a:pt x="2102" y="1"/>
                  </a:moveTo>
                  <a:cubicBezTo>
                    <a:pt x="935" y="1"/>
                    <a:pt x="1" y="935"/>
                    <a:pt x="1" y="2102"/>
                  </a:cubicBezTo>
                  <a:lnTo>
                    <a:pt x="1" y="53739"/>
                  </a:lnTo>
                  <a:cubicBezTo>
                    <a:pt x="1" y="54907"/>
                    <a:pt x="935" y="55841"/>
                    <a:pt x="2102" y="55841"/>
                  </a:cubicBezTo>
                  <a:lnTo>
                    <a:pt x="83894" y="55841"/>
                  </a:lnTo>
                  <a:cubicBezTo>
                    <a:pt x="85062" y="55841"/>
                    <a:pt x="86029" y="54907"/>
                    <a:pt x="86029" y="53739"/>
                  </a:cubicBezTo>
                  <a:lnTo>
                    <a:pt x="86029" y="2102"/>
                  </a:lnTo>
                  <a:cubicBezTo>
                    <a:pt x="86029" y="935"/>
                    <a:pt x="85062" y="1"/>
                    <a:pt x="83894" y="1"/>
                  </a:cubicBezTo>
                  <a:close/>
                </a:path>
              </a:pathLst>
            </a:custGeom>
            <a:solidFill>
              <a:srgbClr val="B8B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178"/>
            <p:cNvSpPr/>
            <p:nvPr/>
          </p:nvSpPr>
          <p:spPr>
            <a:xfrm>
              <a:off x="8024127" y="984378"/>
              <a:ext cx="2502369" cy="262020"/>
            </a:xfrm>
            <a:custGeom>
              <a:rect b="b" l="l" r="r" t="t"/>
              <a:pathLst>
                <a:path extrusionOk="0" h="9008" w="86029">
                  <a:moveTo>
                    <a:pt x="2436" y="1"/>
                  </a:moveTo>
                  <a:cubicBezTo>
                    <a:pt x="1102" y="1"/>
                    <a:pt x="1" y="1068"/>
                    <a:pt x="1" y="2436"/>
                  </a:cubicBezTo>
                  <a:lnTo>
                    <a:pt x="1" y="9007"/>
                  </a:lnTo>
                  <a:lnTo>
                    <a:pt x="86029" y="9007"/>
                  </a:lnTo>
                  <a:lnTo>
                    <a:pt x="86029" y="2436"/>
                  </a:lnTo>
                  <a:cubicBezTo>
                    <a:pt x="86029" y="1102"/>
                    <a:pt x="84928" y="1"/>
                    <a:pt x="83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178"/>
            <p:cNvSpPr/>
            <p:nvPr/>
          </p:nvSpPr>
          <p:spPr>
            <a:xfrm>
              <a:off x="8125057" y="1324952"/>
              <a:ext cx="2305388" cy="1198318"/>
            </a:xfrm>
            <a:custGeom>
              <a:rect b="b" l="l" r="r" t="t"/>
              <a:pathLst>
                <a:path extrusionOk="0" h="41197" w="79257">
                  <a:moveTo>
                    <a:pt x="77522" y="41196"/>
                  </a:moveTo>
                  <a:lnTo>
                    <a:pt x="1735" y="41196"/>
                  </a:lnTo>
                  <a:cubicBezTo>
                    <a:pt x="767" y="41196"/>
                    <a:pt x="0" y="40429"/>
                    <a:pt x="0" y="39462"/>
                  </a:cubicBezTo>
                  <a:lnTo>
                    <a:pt x="0" y="1735"/>
                  </a:lnTo>
                  <a:cubicBezTo>
                    <a:pt x="0" y="768"/>
                    <a:pt x="767" y="0"/>
                    <a:pt x="1735" y="0"/>
                  </a:cubicBezTo>
                  <a:lnTo>
                    <a:pt x="77522" y="0"/>
                  </a:lnTo>
                  <a:cubicBezTo>
                    <a:pt x="78489" y="0"/>
                    <a:pt x="79257" y="768"/>
                    <a:pt x="79257" y="1735"/>
                  </a:cubicBezTo>
                  <a:lnTo>
                    <a:pt x="79257" y="39462"/>
                  </a:lnTo>
                  <a:cubicBezTo>
                    <a:pt x="79257" y="40429"/>
                    <a:pt x="78489" y="41196"/>
                    <a:pt x="77522" y="41196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178"/>
            <p:cNvSpPr/>
            <p:nvPr/>
          </p:nvSpPr>
          <p:spPr>
            <a:xfrm>
              <a:off x="8191986" y="1394818"/>
              <a:ext cx="54365" cy="110620"/>
            </a:xfrm>
            <a:custGeom>
              <a:rect b="b" l="l" r="r" t="t"/>
              <a:pathLst>
                <a:path extrusionOk="0" fill="none" h="3803" w="1869">
                  <a:moveTo>
                    <a:pt x="1869" y="0"/>
                  </a:moveTo>
                  <a:lnTo>
                    <a:pt x="1" y="1901"/>
                  </a:lnTo>
                  <a:lnTo>
                    <a:pt x="1869" y="3803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178"/>
            <p:cNvSpPr/>
            <p:nvPr/>
          </p:nvSpPr>
          <p:spPr>
            <a:xfrm>
              <a:off x="8385062" y="1394818"/>
              <a:ext cx="55354" cy="110620"/>
            </a:xfrm>
            <a:custGeom>
              <a:rect b="b" l="l" r="r" t="t"/>
              <a:pathLst>
                <a:path extrusionOk="0" fill="none" h="3803" w="1903">
                  <a:moveTo>
                    <a:pt x="1" y="0"/>
                  </a:moveTo>
                  <a:lnTo>
                    <a:pt x="1902" y="1901"/>
                  </a:lnTo>
                  <a:lnTo>
                    <a:pt x="1" y="3803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178"/>
            <p:cNvSpPr/>
            <p:nvPr/>
          </p:nvSpPr>
          <p:spPr>
            <a:xfrm>
              <a:off x="8292887" y="1394818"/>
              <a:ext cx="43689" cy="120335"/>
            </a:xfrm>
            <a:custGeom>
              <a:rect b="b" l="l" r="r" t="t"/>
              <a:pathLst>
                <a:path extrusionOk="0" fill="none" h="4137" w="1502">
                  <a:moveTo>
                    <a:pt x="1" y="4136"/>
                  </a:moveTo>
                  <a:lnTo>
                    <a:pt x="1502" y="0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178"/>
            <p:cNvSpPr/>
            <p:nvPr/>
          </p:nvSpPr>
          <p:spPr>
            <a:xfrm>
              <a:off x="8483055" y="1500548"/>
              <a:ext cx="31095" cy="31095"/>
            </a:xfrm>
            <a:custGeom>
              <a:rect b="b" l="l" r="r" t="t"/>
              <a:pathLst>
                <a:path extrusionOk="0" h="1069" w="1069">
                  <a:moveTo>
                    <a:pt x="535" y="1"/>
                  </a:moveTo>
                  <a:cubicBezTo>
                    <a:pt x="234" y="1"/>
                    <a:pt x="1" y="234"/>
                    <a:pt x="1" y="535"/>
                  </a:cubicBezTo>
                  <a:cubicBezTo>
                    <a:pt x="1" y="802"/>
                    <a:pt x="234" y="1068"/>
                    <a:pt x="535" y="1068"/>
                  </a:cubicBezTo>
                  <a:cubicBezTo>
                    <a:pt x="835" y="1068"/>
                    <a:pt x="1068" y="802"/>
                    <a:pt x="1068" y="535"/>
                  </a:cubicBezTo>
                  <a:cubicBezTo>
                    <a:pt x="1068" y="234"/>
                    <a:pt x="835" y="1"/>
                    <a:pt x="535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178"/>
            <p:cNvSpPr/>
            <p:nvPr/>
          </p:nvSpPr>
          <p:spPr>
            <a:xfrm>
              <a:off x="8528666" y="1500548"/>
              <a:ext cx="31065" cy="31095"/>
            </a:xfrm>
            <a:custGeom>
              <a:rect b="b" l="l" r="r" t="t"/>
              <a:pathLst>
                <a:path extrusionOk="0" h="1069" w="1068">
                  <a:moveTo>
                    <a:pt x="534" y="1"/>
                  </a:moveTo>
                  <a:cubicBezTo>
                    <a:pt x="267" y="1"/>
                    <a:pt x="0" y="234"/>
                    <a:pt x="0" y="535"/>
                  </a:cubicBezTo>
                  <a:cubicBezTo>
                    <a:pt x="0" y="802"/>
                    <a:pt x="267" y="1068"/>
                    <a:pt x="534" y="1068"/>
                  </a:cubicBezTo>
                  <a:cubicBezTo>
                    <a:pt x="834" y="1068"/>
                    <a:pt x="1068" y="802"/>
                    <a:pt x="1068" y="535"/>
                  </a:cubicBezTo>
                  <a:cubicBezTo>
                    <a:pt x="1068" y="234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178"/>
            <p:cNvSpPr/>
            <p:nvPr/>
          </p:nvSpPr>
          <p:spPr>
            <a:xfrm>
              <a:off x="8593674" y="1500548"/>
              <a:ext cx="31065" cy="31095"/>
            </a:xfrm>
            <a:custGeom>
              <a:rect b="b" l="l" r="r" t="t"/>
              <a:pathLst>
                <a:path extrusionOk="0" h="1069" w="1068">
                  <a:moveTo>
                    <a:pt x="534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2"/>
                    <a:pt x="234" y="1068"/>
                    <a:pt x="534" y="1068"/>
                  </a:cubicBezTo>
                  <a:cubicBezTo>
                    <a:pt x="834" y="1068"/>
                    <a:pt x="1068" y="802"/>
                    <a:pt x="1068" y="535"/>
                  </a:cubicBezTo>
                  <a:cubicBezTo>
                    <a:pt x="1068" y="234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178"/>
            <p:cNvSpPr/>
            <p:nvPr/>
          </p:nvSpPr>
          <p:spPr>
            <a:xfrm>
              <a:off x="8219152" y="1627656"/>
              <a:ext cx="1656300" cy="29"/>
            </a:xfrm>
            <a:custGeom>
              <a:rect b="b" l="l" r="r" t="t"/>
              <a:pathLst>
                <a:path extrusionOk="0" fill="none" h="1" w="56942">
                  <a:moveTo>
                    <a:pt x="1" y="1"/>
                  </a:moveTo>
                  <a:lnTo>
                    <a:pt x="56941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178"/>
            <p:cNvSpPr/>
            <p:nvPr/>
          </p:nvSpPr>
          <p:spPr>
            <a:xfrm>
              <a:off x="9975312" y="1627656"/>
              <a:ext cx="128101" cy="29"/>
            </a:xfrm>
            <a:custGeom>
              <a:rect b="b" l="l" r="r" t="t"/>
              <a:pathLst>
                <a:path extrusionOk="0" fill="none" h="1" w="4404">
                  <a:moveTo>
                    <a:pt x="0" y="1"/>
                  </a:moveTo>
                  <a:lnTo>
                    <a:pt x="4403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178"/>
            <p:cNvSpPr/>
            <p:nvPr/>
          </p:nvSpPr>
          <p:spPr>
            <a:xfrm>
              <a:off x="10174205" y="1627656"/>
              <a:ext cx="163035" cy="29"/>
            </a:xfrm>
            <a:custGeom>
              <a:rect b="b" l="l" r="r" t="t"/>
              <a:pathLst>
                <a:path extrusionOk="0" fill="none" h="1" w="5605">
                  <a:moveTo>
                    <a:pt x="0" y="1"/>
                  </a:moveTo>
                  <a:lnTo>
                    <a:pt x="5604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178"/>
            <p:cNvSpPr/>
            <p:nvPr/>
          </p:nvSpPr>
          <p:spPr>
            <a:xfrm>
              <a:off x="8219152" y="1757673"/>
              <a:ext cx="1036300" cy="29"/>
            </a:xfrm>
            <a:custGeom>
              <a:rect b="b" l="l" r="r" t="t"/>
              <a:pathLst>
                <a:path extrusionOk="0" fill="none" h="1" w="35627">
                  <a:moveTo>
                    <a:pt x="1" y="1"/>
                  </a:moveTo>
                  <a:lnTo>
                    <a:pt x="35626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178"/>
            <p:cNvSpPr/>
            <p:nvPr/>
          </p:nvSpPr>
          <p:spPr>
            <a:xfrm>
              <a:off x="9408676" y="1757673"/>
              <a:ext cx="186335" cy="29"/>
            </a:xfrm>
            <a:custGeom>
              <a:rect b="b" l="l" r="r" t="t"/>
              <a:pathLst>
                <a:path extrusionOk="0" fill="none" h="1" w="6406">
                  <a:moveTo>
                    <a:pt x="1" y="1"/>
                  </a:moveTo>
                  <a:lnTo>
                    <a:pt x="6405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178"/>
            <p:cNvSpPr/>
            <p:nvPr/>
          </p:nvSpPr>
          <p:spPr>
            <a:xfrm>
              <a:off x="9090440" y="1832396"/>
              <a:ext cx="504581" cy="29"/>
            </a:xfrm>
            <a:custGeom>
              <a:rect b="b" l="l" r="r" t="t"/>
              <a:pathLst>
                <a:path extrusionOk="0" fill="none" h="1" w="17347">
                  <a:moveTo>
                    <a:pt x="1734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178"/>
            <p:cNvSpPr/>
            <p:nvPr/>
          </p:nvSpPr>
          <p:spPr>
            <a:xfrm>
              <a:off x="8919673" y="1832396"/>
              <a:ext cx="101923" cy="29"/>
            </a:xfrm>
            <a:custGeom>
              <a:rect b="b" l="l" r="r" t="t"/>
              <a:pathLst>
                <a:path extrusionOk="0" fill="none" h="1" w="3504">
                  <a:moveTo>
                    <a:pt x="3503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178"/>
            <p:cNvSpPr/>
            <p:nvPr/>
          </p:nvSpPr>
          <p:spPr>
            <a:xfrm>
              <a:off x="8737271" y="1832396"/>
              <a:ext cx="101894" cy="29"/>
            </a:xfrm>
            <a:custGeom>
              <a:rect b="b" l="l" r="r" t="t"/>
              <a:pathLst>
                <a:path extrusionOk="0" fill="none" h="1" w="3503">
                  <a:moveTo>
                    <a:pt x="3503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178"/>
            <p:cNvSpPr/>
            <p:nvPr/>
          </p:nvSpPr>
          <p:spPr>
            <a:xfrm>
              <a:off x="8555829" y="1832396"/>
              <a:ext cx="100934" cy="29"/>
            </a:xfrm>
            <a:custGeom>
              <a:rect b="b" l="l" r="r" t="t"/>
              <a:pathLst>
                <a:path extrusionOk="0" fill="none" h="1" w="3470">
                  <a:moveTo>
                    <a:pt x="3470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178"/>
            <p:cNvSpPr/>
            <p:nvPr/>
          </p:nvSpPr>
          <p:spPr>
            <a:xfrm>
              <a:off x="8373428" y="1832396"/>
              <a:ext cx="100934" cy="29"/>
            </a:xfrm>
            <a:custGeom>
              <a:rect b="b" l="l" r="r" t="t"/>
              <a:pathLst>
                <a:path extrusionOk="0" fill="none" h="1" w="3470">
                  <a:moveTo>
                    <a:pt x="347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178"/>
            <p:cNvSpPr/>
            <p:nvPr/>
          </p:nvSpPr>
          <p:spPr>
            <a:xfrm>
              <a:off x="8373428" y="1923582"/>
              <a:ext cx="1570900" cy="29"/>
            </a:xfrm>
            <a:custGeom>
              <a:rect b="b" l="l" r="r" t="t"/>
              <a:pathLst>
                <a:path extrusionOk="0" fill="none" h="1" w="54006">
                  <a:moveTo>
                    <a:pt x="5400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178"/>
            <p:cNvSpPr/>
            <p:nvPr/>
          </p:nvSpPr>
          <p:spPr>
            <a:xfrm>
              <a:off x="8219152" y="1832396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178"/>
            <p:cNvSpPr/>
            <p:nvPr/>
          </p:nvSpPr>
          <p:spPr>
            <a:xfrm>
              <a:off x="8219152" y="1923582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178"/>
            <p:cNvSpPr/>
            <p:nvPr/>
          </p:nvSpPr>
          <p:spPr>
            <a:xfrm>
              <a:off x="8219152" y="2014798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178"/>
            <p:cNvSpPr/>
            <p:nvPr/>
          </p:nvSpPr>
          <p:spPr>
            <a:xfrm>
              <a:off x="8219152" y="2105984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178"/>
            <p:cNvSpPr/>
            <p:nvPr/>
          </p:nvSpPr>
          <p:spPr>
            <a:xfrm>
              <a:off x="10039331" y="1923582"/>
              <a:ext cx="216411" cy="29"/>
            </a:xfrm>
            <a:custGeom>
              <a:rect b="b" l="l" r="r" t="t"/>
              <a:pathLst>
                <a:path extrusionOk="0" fill="none" h="1" w="7440">
                  <a:moveTo>
                    <a:pt x="1" y="1"/>
                  </a:moveTo>
                  <a:lnTo>
                    <a:pt x="7439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178"/>
            <p:cNvSpPr/>
            <p:nvPr/>
          </p:nvSpPr>
          <p:spPr>
            <a:xfrm>
              <a:off x="8369559" y="2014798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178"/>
            <p:cNvSpPr/>
            <p:nvPr/>
          </p:nvSpPr>
          <p:spPr>
            <a:xfrm>
              <a:off x="8369559" y="2107933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1"/>
                  </a:moveTo>
                  <a:lnTo>
                    <a:pt x="14944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178"/>
            <p:cNvSpPr/>
            <p:nvPr/>
          </p:nvSpPr>
          <p:spPr>
            <a:xfrm>
              <a:off x="8369559" y="2202057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178"/>
            <p:cNvSpPr/>
            <p:nvPr/>
          </p:nvSpPr>
          <p:spPr>
            <a:xfrm>
              <a:off x="8369559" y="2295192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1"/>
                  </a:moveTo>
                  <a:lnTo>
                    <a:pt x="14944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178"/>
            <p:cNvSpPr/>
            <p:nvPr/>
          </p:nvSpPr>
          <p:spPr>
            <a:xfrm>
              <a:off x="9090440" y="2295192"/>
              <a:ext cx="884929" cy="29"/>
            </a:xfrm>
            <a:custGeom>
              <a:rect b="b" l="l" r="r" t="t"/>
              <a:pathLst>
                <a:path extrusionOk="0" fill="none" h="1" w="30423">
                  <a:moveTo>
                    <a:pt x="0" y="1"/>
                  </a:moveTo>
                  <a:lnTo>
                    <a:pt x="30422" y="1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178"/>
            <p:cNvSpPr/>
            <p:nvPr/>
          </p:nvSpPr>
          <p:spPr>
            <a:xfrm>
              <a:off x="9615336" y="2202057"/>
              <a:ext cx="360016" cy="29"/>
            </a:xfrm>
            <a:custGeom>
              <a:rect b="b" l="l" r="r" t="t"/>
              <a:pathLst>
                <a:path extrusionOk="0" fill="none" h="1" w="12377">
                  <a:moveTo>
                    <a:pt x="1" y="0"/>
                  </a:moveTo>
                  <a:lnTo>
                    <a:pt x="12376" y="0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178"/>
            <p:cNvSpPr/>
            <p:nvPr/>
          </p:nvSpPr>
          <p:spPr>
            <a:xfrm>
              <a:off x="9832671" y="2105984"/>
              <a:ext cx="142674" cy="29"/>
            </a:xfrm>
            <a:custGeom>
              <a:rect b="b" l="l" r="r" t="t"/>
              <a:pathLst>
                <a:path extrusionOk="0" fill="none" h="1" w="4905">
                  <a:moveTo>
                    <a:pt x="1" y="1"/>
                  </a:moveTo>
                  <a:lnTo>
                    <a:pt x="4904" y="1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1" name="Google Shape;3421;p178"/>
          <p:cNvGrpSpPr/>
          <p:nvPr/>
        </p:nvGrpSpPr>
        <p:grpSpPr>
          <a:xfrm flipH="1">
            <a:off x="7058589" y="1071875"/>
            <a:ext cx="2085403" cy="2999739"/>
            <a:chOff x="7435625" y="1209875"/>
            <a:chExt cx="1470250" cy="2114875"/>
          </a:xfrm>
        </p:grpSpPr>
        <p:sp>
          <p:nvSpPr>
            <p:cNvPr id="3422" name="Google Shape;3422;p178"/>
            <p:cNvSpPr/>
            <p:nvPr/>
          </p:nvSpPr>
          <p:spPr>
            <a:xfrm>
              <a:off x="7658275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01" y="1"/>
                  </a:moveTo>
                  <a:cubicBezTo>
                    <a:pt x="168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168" y="101"/>
                    <a:pt x="401" y="101"/>
                  </a:cubicBezTo>
                  <a:lnTo>
                    <a:pt x="4404" y="101"/>
                  </a:lnTo>
                  <a:cubicBezTo>
                    <a:pt x="4637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178"/>
            <p:cNvSpPr/>
            <p:nvPr/>
          </p:nvSpPr>
          <p:spPr>
            <a:xfrm>
              <a:off x="7494000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501"/>
                  </a:lnTo>
                  <a:cubicBezTo>
                    <a:pt x="0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37" y="101"/>
                    <a:pt x="4837" y="268"/>
                    <a:pt x="4837" y="501"/>
                  </a:cubicBezTo>
                  <a:lnTo>
                    <a:pt x="4837" y="434"/>
                  </a:lnTo>
                  <a:cubicBezTo>
                    <a:pt x="4837" y="201"/>
                    <a:pt x="4637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178"/>
            <p:cNvSpPr/>
            <p:nvPr/>
          </p:nvSpPr>
          <p:spPr>
            <a:xfrm>
              <a:off x="7821725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71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71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178"/>
            <p:cNvSpPr/>
            <p:nvPr/>
          </p:nvSpPr>
          <p:spPr>
            <a:xfrm>
              <a:off x="7970175" y="3087075"/>
              <a:ext cx="106775" cy="109250"/>
            </a:xfrm>
            <a:custGeom>
              <a:rect b="b" l="l" r="r" t="t"/>
              <a:pathLst>
                <a:path extrusionOk="0" h="4370" w="4271">
                  <a:moveTo>
                    <a:pt x="2135" y="0"/>
                  </a:moveTo>
                  <a:cubicBezTo>
                    <a:pt x="968" y="0"/>
                    <a:pt x="0" y="967"/>
                    <a:pt x="0" y="2168"/>
                  </a:cubicBezTo>
                  <a:cubicBezTo>
                    <a:pt x="0" y="3403"/>
                    <a:pt x="968" y="4370"/>
                    <a:pt x="2135" y="4370"/>
                  </a:cubicBezTo>
                  <a:cubicBezTo>
                    <a:pt x="3336" y="4370"/>
                    <a:pt x="4270" y="3403"/>
                    <a:pt x="4270" y="2168"/>
                  </a:cubicBezTo>
                  <a:cubicBezTo>
                    <a:pt x="4270" y="967"/>
                    <a:pt x="3336" y="0"/>
                    <a:pt x="2135" y="0"/>
                  </a:cubicBezTo>
                  <a:close/>
                </a:path>
              </a:pathLst>
            </a:custGeom>
            <a:solidFill>
              <a:srgbClr val="E0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178"/>
            <p:cNvSpPr/>
            <p:nvPr/>
          </p:nvSpPr>
          <p:spPr>
            <a:xfrm>
              <a:off x="7970175" y="3087075"/>
              <a:ext cx="106775" cy="106750"/>
            </a:xfrm>
            <a:custGeom>
              <a:rect b="b" l="l" r="r" t="t"/>
              <a:pathLst>
                <a:path extrusionOk="0" h="4270" w="4271">
                  <a:moveTo>
                    <a:pt x="2135" y="0"/>
                  </a:moveTo>
                  <a:cubicBezTo>
                    <a:pt x="968" y="0"/>
                    <a:pt x="0" y="934"/>
                    <a:pt x="0" y="2135"/>
                  </a:cubicBezTo>
                  <a:cubicBezTo>
                    <a:pt x="0" y="3302"/>
                    <a:pt x="968" y="4270"/>
                    <a:pt x="2135" y="4270"/>
                  </a:cubicBezTo>
                  <a:cubicBezTo>
                    <a:pt x="3336" y="4270"/>
                    <a:pt x="4270" y="3302"/>
                    <a:pt x="4270" y="2135"/>
                  </a:cubicBezTo>
                  <a:cubicBezTo>
                    <a:pt x="4270" y="934"/>
                    <a:pt x="3336" y="0"/>
                    <a:pt x="2135" y="0"/>
                  </a:cubicBezTo>
                  <a:close/>
                </a:path>
              </a:pathLst>
            </a:custGeom>
            <a:solidFill>
              <a:srgbClr val="B6BA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178"/>
            <p:cNvSpPr/>
            <p:nvPr/>
          </p:nvSpPr>
          <p:spPr>
            <a:xfrm>
              <a:off x="7980175" y="3096250"/>
              <a:ext cx="87600" cy="88400"/>
            </a:xfrm>
            <a:custGeom>
              <a:rect b="b" l="l" r="r" t="t"/>
              <a:pathLst>
                <a:path extrusionOk="0" h="3536" w="3504">
                  <a:moveTo>
                    <a:pt x="1735" y="0"/>
                  </a:moveTo>
                  <a:cubicBezTo>
                    <a:pt x="768" y="0"/>
                    <a:pt x="1" y="801"/>
                    <a:pt x="1" y="1768"/>
                  </a:cubicBezTo>
                  <a:cubicBezTo>
                    <a:pt x="1" y="2735"/>
                    <a:pt x="768" y="3536"/>
                    <a:pt x="1735" y="3536"/>
                  </a:cubicBezTo>
                  <a:cubicBezTo>
                    <a:pt x="2703" y="3536"/>
                    <a:pt x="3503" y="2735"/>
                    <a:pt x="3503" y="1768"/>
                  </a:cubicBezTo>
                  <a:cubicBezTo>
                    <a:pt x="3503" y="801"/>
                    <a:pt x="2703" y="0"/>
                    <a:pt x="1735" y="0"/>
                  </a:cubicBezTo>
                  <a:close/>
                </a:path>
              </a:pathLst>
            </a:custGeom>
            <a:solidFill>
              <a:srgbClr val="D0D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178"/>
            <p:cNvSpPr/>
            <p:nvPr/>
          </p:nvSpPr>
          <p:spPr>
            <a:xfrm>
              <a:off x="7980175" y="3139600"/>
              <a:ext cx="87600" cy="45050"/>
            </a:xfrm>
            <a:custGeom>
              <a:rect b="b" l="l" r="r" t="t"/>
              <a:pathLst>
                <a:path extrusionOk="0" h="1802" w="3504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1" y="1001"/>
                    <a:pt x="768" y="1802"/>
                    <a:pt x="1735" y="1802"/>
                  </a:cubicBezTo>
                  <a:cubicBezTo>
                    <a:pt x="2703" y="1802"/>
                    <a:pt x="3503" y="1001"/>
                    <a:pt x="3503" y="34"/>
                  </a:cubicBezTo>
                  <a:cubicBezTo>
                    <a:pt x="3503" y="34"/>
                    <a:pt x="3503" y="34"/>
                    <a:pt x="3503" y="1"/>
                  </a:cubicBezTo>
                  <a:cubicBezTo>
                    <a:pt x="3503" y="968"/>
                    <a:pt x="2703" y="1735"/>
                    <a:pt x="1735" y="1735"/>
                  </a:cubicBezTo>
                  <a:cubicBezTo>
                    <a:pt x="768" y="1735"/>
                    <a:pt x="1" y="968"/>
                    <a:pt x="1" y="1"/>
                  </a:cubicBezTo>
                  <a:close/>
                </a:path>
              </a:pathLst>
            </a:custGeom>
            <a:solidFill>
              <a:srgbClr val="E0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178"/>
            <p:cNvSpPr/>
            <p:nvPr/>
          </p:nvSpPr>
          <p:spPr>
            <a:xfrm>
              <a:off x="7631600" y="2647575"/>
              <a:ext cx="102600" cy="30900"/>
            </a:xfrm>
            <a:custGeom>
              <a:rect b="b" l="l" r="r" t="t"/>
              <a:pathLst>
                <a:path extrusionOk="0" h="1236" w="4104">
                  <a:moveTo>
                    <a:pt x="634" y="1"/>
                  </a:moveTo>
                  <a:cubicBezTo>
                    <a:pt x="301" y="1"/>
                    <a:pt x="0" y="268"/>
                    <a:pt x="0" y="601"/>
                  </a:cubicBezTo>
                  <a:cubicBezTo>
                    <a:pt x="0" y="968"/>
                    <a:pt x="301" y="1235"/>
                    <a:pt x="634" y="1235"/>
                  </a:cubicBezTo>
                  <a:lnTo>
                    <a:pt x="3470" y="1235"/>
                  </a:lnTo>
                  <a:cubicBezTo>
                    <a:pt x="3803" y="1235"/>
                    <a:pt x="4103" y="968"/>
                    <a:pt x="4103" y="601"/>
                  </a:cubicBezTo>
                  <a:cubicBezTo>
                    <a:pt x="4103" y="268"/>
                    <a:pt x="3803" y="1"/>
                    <a:pt x="3470" y="1"/>
                  </a:cubicBezTo>
                  <a:close/>
                </a:path>
              </a:pathLst>
            </a:custGeom>
            <a:solidFill>
              <a:srgbClr val="FF3E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178"/>
            <p:cNvSpPr/>
            <p:nvPr/>
          </p:nvSpPr>
          <p:spPr>
            <a:xfrm>
              <a:off x="7753350" y="2647575"/>
              <a:ext cx="102600" cy="30900"/>
            </a:xfrm>
            <a:custGeom>
              <a:rect b="b" l="l" r="r" t="t"/>
              <a:pathLst>
                <a:path extrusionOk="0" h="1236" w="4104">
                  <a:moveTo>
                    <a:pt x="634" y="1"/>
                  </a:moveTo>
                  <a:cubicBezTo>
                    <a:pt x="301" y="1"/>
                    <a:pt x="1" y="268"/>
                    <a:pt x="1" y="601"/>
                  </a:cubicBezTo>
                  <a:cubicBezTo>
                    <a:pt x="1" y="968"/>
                    <a:pt x="301" y="1235"/>
                    <a:pt x="634" y="1235"/>
                  </a:cubicBezTo>
                  <a:lnTo>
                    <a:pt x="3470" y="1235"/>
                  </a:lnTo>
                  <a:cubicBezTo>
                    <a:pt x="3803" y="1235"/>
                    <a:pt x="4103" y="968"/>
                    <a:pt x="4103" y="601"/>
                  </a:cubicBezTo>
                  <a:cubicBezTo>
                    <a:pt x="4103" y="268"/>
                    <a:pt x="3803" y="1"/>
                    <a:pt x="3470" y="1"/>
                  </a:cubicBezTo>
                  <a:close/>
                </a:path>
              </a:pathLst>
            </a:custGeom>
            <a:solidFill>
              <a:srgbClr val="FF3E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178"/>
            <p:cNvSpPr/>
            <p:nvPr/>
          </p:nvSpPr>
          <p:spPr>
            <a:xfrm>
              <a:off x="7478150" y="2827700"/>
              <a:ext cx="664675" cy="30900"/>
            </a:xfrm>
            <a:custGeom>
              <a:rect b="b" l="l" r="r" t="t"/>
              <a:pathLst>
                <a:path extrusionOk="0" h="1236" w="26587">
                  <a:moveTo>
                    <a:pt x="634" y="1"/>
                  </a:moveTo>
                  <a:cubicBezTo>
                    <a:pt x="301" y="1"/>
                    <a:pt x="1" y="268"/>
                    <a:pt x="1" y="601"/>
                  </a:cubicBezTo>
                  <a:cubicBezTo>
                    <a:pt x="1" y="968"/>
                    <a:pt x="301" y="1235"/>
                    <a:pt x="634" y="1235"/>
                  </a:cubicBezTo>
                  <a:lnTo>
                    <a:pt x="25953" y="1235"/>
                  </a:lnTo>
                  <a:cubicBezTo>
                    <a:pt x="26286" y="1235"/>
                    <a:pt x="26586" y="968"/>
                    <a:pt x="26586" y="601"/>
                  </a:cubicBezTo>
                  <a:cubicBezTo>
                    <a:pt x="26586" y="268"/>
                    <a:pt x="26286" y="1"/>
                    <a:pt x="25953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178"/>
            <p:cNvSpPr/>
            <p:nvPr/>
          </p:nvSpPr>
          <p:spPr>
            <a:xfrm>
              <a:off x="7977675" y="2891100"/>
              <a:ext cx="130125" cy="31700"/>
            </a:xfrm>
            <a:custGeom>
              <a:rect b="b" l="l" r="r" t="t"/>
              <a:pathLst>
                <a:path extrusionOk="0" h="1268" w="5205">
                  <a:moveTo>
                    <a:pt x="634" y="0"/>
                  </a:moveTo>
                  <a:cubicBezTo>
                    <a:pt x="267" y="0"/>
                    <a:pt x="1" y="300"/>
                    <a:pt x="1" y="634"/>
                  </a:cubicBezTo>
                  <a:cubicBezTo>
                    <a:pt x="1" y="1001"/>
                    <a:pt x="267" y="1268"/>
                    <a:pt x="634" y="1268"/>
                  </a:cubicBezTo>
                  <a:lnTo>
                    <a:pt x="4571" y="1268"/>
                  </a:lnTo>
                  <a:cubicBezTo>
                    <a:pt x="4937" y="1268"/>
                    <a:pt x="5204" y="1001"/>
                    <a:pt x="5204" y="634"/>
                  </a:cubicBezTo>
                  <a:cubicBezTo>
                    <a:pt x="5204" y="300"/>
                    <a:pt x="4937" y="0"/>
                    <a:pt x="457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178"/>
            <p:cNvSpPr/>
            <p:nvPr/>
          </p:nvSpPr>
          <p:spPr>
            <a:xfrm>
              <a:off x="7840925" y="2891100"/>
              <a:ext cx="117600" cy="31700"/>
            </a:xfrm>
            <a:custGeom>
              <a:rect b="b" l="l" r="r" t="t"/>
              <a:pathLst>
                <a:path extrusionOk="0" h="1268" w="4704">
                  <a:moveTo>
                    <a:pt x="634" y="0"/>
                  </a:moveTo>
                  <a:cubicBezTo>
                    <a:pt x="300" y="0"/>
                    <a:pt x="0" y="300"/>
                    <a:pt x="0" y="634"/>
                  </a:cubicBezTo>
                  <a:cubicBezTo>
                    <a:pt x="0" y="1001"/>
                    <a:pt x="300" y="1268"/>
                    <a:pt x="634" y="1268"/>
                  </a:cubicBezTo>
                  <a:lnTo>
                    <a:pt x="4070" y="1268"/>
                  </a:lnTo>
                  <a:cubicBezTo>
                    <a:pt x="4437" y="1268"/>
                    <a:pt x="4703" y="1001"/>
                    <a:pt x="4703" y="634"/>
                  </a:cubicBezTo>
                  <a:cubicBezTo>
                    <a:pt x="4703" y="300"/>
                    <a:pt x="4403" y="0"/>
                    <a:pt x="407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178"/>
            <p:cNvSpPr/>
            <p:nvPr/>
          </p:nvSpPr>
          <p:spPr>
            <a:xfrm>
              <a:off x="7735850" y="2445775"/>
              <a:ext cx="619625" cy="520400"/>
            </a:xfrm>
            <a:custGeom>
              <a:rect b="b" l="l" r="r" t="t"/>
              <a:pathLst>
                <a:path extrusionOk="0" h="20816" w="24785">
                  <a:moveTo>
                    <a:pt x="20815" y="0"/>
                  </a:moveTo>
                  <a:lnTo>
                    <a:pt x="0" y="20815"/>
                  </a:lnTo>
                  <a:lnTo>
                    <a:pt x="4303" y="20815"/>
                  </a:lnTo>
                  <a:lnTo>
                    <a:pt x="24584" y="534"/>
                  </a:lnTo>
                  <a:lnTo>
                    <a:pt x="24784" y="0"/>
                  </a:lnTo>
                  <a:close/>
                </a:path>
              </a:pathLst>
            </a:custGeom>
            <a:solidFill>
              <a:srgbClr val="E1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178"/>
            <p:cNvSpPr/>
            <p:nvPr/>
          </p:nvSpPr>
          <p:spPr>
            <a:xfrm>
              <a:off x="7435625" y="1671050"/>
              <a:ext cx="1062450" cy="1653700"/>
            </a:xfrm>
            <a:custGeom>
              <a:rect b="b" l="l" r="r" t="t"/>
              <a:pathLst>
                <a:path extrusionOk="0" h="66148" w="42498">
                  <a:moveTo>
                    <a:pt x="2169" y="1"/>
                  </a:moveTo>
                  <a:cubicBezTo>
                    <a:pt x="968" y="1"/>
                    <a:pt x="0" y="968"/>
                    <a:pt x="0" y="2169"/>
                  </a:cubicBezTo>
                  <a:lnTo>
                    <a:pt x="0" y="63980"/>
                  </a:lnTo>
                  <a:cubicBezTo>
                    <a:pt x="0" y="65181"/>
                    <a:pt x="968" y="66148"/>
                    <a:pt x="2169" y="66148"/>
                  </a:cubicBezTo>
                  <a:lnTo>
                    <a:pt x="40329" y="66148"/>
                  </a:lnTo>
                  <a:cubicBezTo>
                    <a:pt x="41530" y="66148"/>
                    <a:pt x="42497" y="65181"/>
                    <a:pt x="42497" y="63980"/>
                  </a:cubicBezTo>
                  <a:lnTo>
                    <a:pt x="42497" y="2169"/>
                  </a:lnTo>
                  <a:cubicBezTo>
                    <a:pt x="42497" y="968"/>
                    <a:pt x="41530" y="1"/>
                    <a:pt x="40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178"/>
            <p:cNvSpPr/>
            <p:nvPr/>
          </p:nvSpPr>
          <p:spPr>
            <a:xfrm>
              <a:off x="7435625" y="1671050"/>
              <a:ext cx="1062450" cy="150125"/>
            </a:xfrm>
            <a:custGeom>
              <a:rect b="b" l="l" r="r" t="t"/>
              <a:pathLst>
                <a:path extrusionOk="0" h="6005" w="42498">
                  <a:moveTo>
                    <a:pt x="1635" y="1"/>
                  </a:moveTo>
                  <a:cubicBezTo>
                    <a:pt x="734" y="1"/>
                    <a:pt x="0" y="734"/>
                    <a:pt x="0" y="1635"/>
                  </a:cubicBezTo>
                  <a:lnTo>
                    <a:pt x="0" y="6005"/>
                  </a:lnTo>
                  <a:lnTo>
                    <a:pt x="42497" y="6005"/>
                  </a:lnTo>
                  <a:lnTo>
                    <a:pt x="42497" y="1635"/>
                  </a:lnTo>
                  <a:cubicBezTo>
                    <a:pt x="42497" y="734"/>
                    <a:pt x="41764" y="1"/>
                    <a:pt x="408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178"/>
            <p:cNvSpPr/>
            <p:nvPr/>
          </p:nvSpPr>
          <p:spPr>
            <a:xfrm>
              <a:off x="7493175" y="1866200"/>
              <a:ext cx="949850" cy="1409350"/>
            </a:xfrm>
            <a:custGeom>
              <a:rect b="b" l="l" r="r" t="t"/>
              <a:pathLst>
                <a:path extrusionOk="0" h="56374" w="37994">
                  <a:moveTo>
                    <a:pt x="36259" y="56374"/>
                  </a:moveTo>
                  <a:lnTo>
                    <a:pt x="1768" y="56374"/>
                  </a:lnTo>
                  <a:cubicBezTo>
                    <a:pt x="801" y="56374"/>
                    <a:pt x="0" y="55607"/>
                    <a:pt x="0" y="54639"/>
                  </a:cubicBezTo>
                  <a:lnTo>
                    <a:pt x="0" y="1735"/>
                  </a:lnTo>
                  <a:cubicBezTo>
                    <a:pt x="0" y="767"/>
                    <a:pt x="801" y="0"/>
                    <a:pt x="1768" y="0"/>
                  </a:cubicBezTo>
                  <a:lnTo>
                    <a:pt x="36259" y="0"/>
                  </a:lnTo>
                  <a:cubicBezTo>
                    <a:pt x="37227" y="0"/>
                    <a:pt x="37994" y="767"/>
                    <a:pt x="37994" y="1735"/>
                  </a:cubicBezTo>
                  <a:lnTo>
                    <a:pt x="37994" y="54639"/>
                  </a:lnTo>
                  <a:cubicBezTo>
                    <a:pt x="37994" y="55607"/>
                    <a:pt x="37227" y="56374"/>
                    <a:pt x="36259" y="56374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178"/>
            <p:cNvSpPr/>
            <p:nvPr/>
          </p:nvSpPr>
          <p:spPr>
            <a:xfrm>
              <a:off x="7725000" y="1721075"/>
              <a:ext cx="50900" cy="25900"/>
            </a:xfrm>
            <a:custGeom>
              <a:rect b="b" l="l" r="r" t="t"/>
              <a:pathLst>
                <a:path extrusionOk="0" h="1036" w="2036">
                  <a:moveTo>
                    <a:pt x="1001" y="1"/>
                  </a:moveTo>
                  <a:cubicBezTo>
                    <a:pt x="434" y="1"/>
                    <a:pt x="0" y="435"/>
                    <a:pt x="0" y="1002"/>
                  </a:cubicBezTo>
                  <a:lnTo>
                    <a:pt x="0" y="1035"/>
                  </a:lnTo>
                  <a:cubicBezTo>
                    <a:pt x="0" y="468"/>
                    <a:pt x="434" y="1"/>
                    <a:pt x="1001" y="1"/>
                  </a:cubicBezTo>
                  <a:close/>
                  <a:moveTo>
                    <a:pt x="1001" y="1"/>
                  </a:moveTo>
                  <a:cubicBezTo>
                    <a:pt x="1568" y="1"/>
                    <a:pt x="2035" y="468"/>
                    <a:pt x="2035" y="1035"/>
                  </a:cubicBezTo>
                  <a:lnTo>
                    <a:pt x="2035" y="1002"/>
                  </a:lnTo>
                  <a:cubicBezTo>
                    <a:pt x="2035" y="435"/>
                    <a:pt x="1568" y="1"/>
                    <a:pt x="1001" y="1"/>
                  </a:cubicBezTo>
                  <a:close/>
                </a:path>
              </a:pathLst>
            </a:custGeom>
            <a:solidFill>
              <a:srgbClr val="84FA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178"/>
            <p:cNvSpPr/>
            <p:nvPr/>
          </p:nvSpPr>
          <p:spPr>
            <a:xfrm>
              <a:off x="7539025" y="2031300"/>
              <a:ext cx="674675" cy="15875"/>
            </a:xfrm>
            <a:custGeom>
              <a:rect b="b" l="l" r="r" t="t"/>
              <a:pathLst>
                <a:path extrusionOk="0" h="635" w="26987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26686" y="635"/>
                  </a:lnTo>
                  <a:cubicBezTo>
                    <a:pt x="26853" y="635"/>
                    <a:pt x="26987" y="501"/>
                    <a:pt x="26987" y="301"/>
                  </a:cubicBezTo>
                  <a:cubicBezTo>
                    <a:pt x="26987" y="134"/>
                    <a:pt x="26853" y="1"/>
                    <a:pt x="2668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178"/>
            <p:cNvSpPr/>
            <p:nvPr/>
          </p:nvSpPr>
          <p:spPr>
            <a:xfrm>
              <a:off x="8255375" y="2031300"/>
              <a:ext cx="65075" cy="15875"/>
            </a:xfrm>
            <a:custGeom>
              <a:rect b="b" l="l" r="r" t="t"/>
              <a:pathLst>
                <a:path extrusionOk="0" h="635" w="2603">
                  <a:moveTo>
                    <a:pt x="301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5"/>
                    <a:pt x="301" y="635"/>
                  </a:cubicBezTo>
                  <a:lnTo>
                    <a:pt x="2269" y="635"/>
                  </a:lnTo>
                  <a:cubicBezTo>
                    <a:pt x="2436" y="635"/>
                    <a:pt x="2602" y="501"/>
                    <a:pt x="2602" y="301"/>
                  </a:cubicBezTo>
                  <a:cubicBezTo>
                    <a:pt x="2602" y="134"/>
                    <a:pt x="2436" y="1"/>
                    <a:pt x="2269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178"/>
            <p:cNvSpPr/>
            <p:nvPr/>
          </p:nvSpPr>
          <p:spPr>
            <a:xfrm>
              <a:off x="8345450" y="2031300"/>
              <a:ext cx="52550" cy="15875"/>
            </a:xfrm>
            <a:custGeom>
              <a:rect b="b" l="l" r="r" t="t"/>
              <a:pathLst>
                <a:path extrusionOk="0" h="635" w="2102">
                  <a:moveTo>
                    <a:pt x="300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5"/>
                    <a:pt x="300" y="635"/>
                  </a:cubicBezTo>
                  <a:lnTo>
                    <a:pt x="1768" y="635"/>
                  </a:lnTo>
                  <a:cubicBezTo>
                    <a:pt x="1968" y="635"/>
                    <a:pt x="2102" y="501"/>
                    <a:pt x="2102" y="301"/>
                  </a:cubicBezTo>
                  <a:cubicBezTo>
                    <a:pt x="2102" y="134"/>
                    <a:pt x="1968" y="1"/>
                    <a:pt x="1768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178"/>
            <p:cNvSpPr/>
            <p:nvPr/>
          </p:nvSpPr>
          <p:spPr>
            <a:xfrm>
              <a:off x="7539025" y="2105525"/>
              <a:ext cx="386150" cy="15875"/>
            </a:xfrm>
            <a:custGeom>
              <a:rect b="b" l="l" r="r" t="t"/>
              <a:pathLst>
                <a:path extrusionOk="0" h="635" w="15446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15112" y="634"/>
                  </a:lnTo>
                  <a:cubicBezTo>
                    <a:pt x="15312" y="634"/>
                    <a:pt x="15445" y="501"/>
                    <a:pt x="15445" y="334"/>
                  </a:cubicBezTo>
                  <a:cubicBezTo>
                    <a:pt x="15445" y="134"/>
                    <a:pt x="15312" y="1"/>
                    <a:pt x="15112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178"/>
            <p:cNvSpPr/>
            <p:nvPr/>
          </p:nvSpPr>
          <p:spPr>
            <a:xfrm>
              <a:off x="7931800" y="2105525"/>
              <a:ext cx="121800" cy="15875"/>
            </a:xfrm>
            <a:custGeom>
              <a:rect b="b" l="l" r="r" t="t"/>
              <a:pathLst>
                <a:path extrusionOk="0" h="635" w="4872">
                  <a:moveTo>
                    <a:pt x="301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01" y="634"/>
                  </a:cubicBezTo>
                  <a:lnTo>
                    <a:pt x="4571" y="634"/>
                  </a:lnTo>
                  <a:cubicBezTo>
                    <a:pt x="4738" y="634"/>
                    <a:pt x="4871" y="501"/>
                    <a:pt x="4871" y="334"/>
                  </a:cubicBezTo>
                  <a:cubicBezTo>
                    <a:pt x="4871" y="134"/>
                    <a:pt x="4738" y="1"/>
                    <a:pt x="4571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178"/>
            <p:cNvSpPr/>
            <p:nvPr/>
          </p:nvSpPr>
          <p:spPr>
            <a:xfrm>
              <a:off x="7971850" y="2148050"/>
              <a:ext cx="81750" cy="16700"/>
            </a:xfrm>
            <a:custGeom>
              <a:rect b="b" l="l" r="r" t="t"/>
              <a:pathLst>
                <a:path extrusionOk="0" h="668" w="3270">
                  <a:moveTo>
                    <a:pt x="334" y="1"/>
                  </a:moveTo>
                  <a:cubicBezTo>
                    <a:pt x="134" y="1"/>
                    <a:pt x="0" y="168"/>
                    <a:pt x="0" y="334"/>
                  </a:cubicBezTo>
                  <a:cubicBezTo>
                    <a:pt x="0" y="535"/>
                    <a:pt x="134" y="668"/>
                    <a:pt x="334" y="668"/>
                  </a:cubicBezTo>
                  <a:lnTo>
                    <a:pt x="2969" y="668"/>
                  </a:lnTo>
                  <a:cubicBezTo>
                    <a:pt x="3136" y="668"/>
                    <a:pt x="3269" y="501"/>
                    <a:pt x="3269" y="334"/>
                  </a:cubicBezTo>
                  <a:cubicBezTo>
                    <a:pt x="3269" y="168"/>
                    <a:pt x="3136" y="1"/>
                    <a:pt x="2969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178"/>
            <p:cNvSpPr/>
            <p:nvPr/>
          </p:nvSpPr>
          <p:spPr>
            <a:xfrm>
              <a:off x="7931800" y="2148050"/>
              <a:ext cx="24225" cy="16700"/>
            </a:xfrm>
            <a:custGeom>
              <a:rect b="b" l="l" r="r" t="t"/>
              <a:pathLst>
                <a:path extrusionOk="0" h="668" w="969">
                  <a:moveTo>
                    <a:pt x="335" y="1"/>
                  </a:moveTo>
                  <a:cubicBezTo>
                    <a:pt x="168" y="1"/>
                    <a:pt x="1" y="168"/>
                    <a:pt x="1" y="334"/>
                  </a:cubicBezTo>
                  <a:cubicBezTo>
                    <a:pt x="1" y="535"/>
                    <a:pt x="168" y="668"/>
                    <a:pt x="335" y="668"/>
                  </a:cubicBezTo>
                  <a:lnTo>
                    <a:pt x="635" y="668"/>
                  </a:lnTo>
                  <a:cubicBezTo>
                    <a:pt x="802" y="668"/>
                    <a:pt x="968" y="501"/>
                    <a:pt x="968" y="334"/>
                  </a:cubicBezTo>
                  <a:cubicBezTo>
                    <a:pt x="968" y="168"/>
                    <a:pt x="835" y="1"/>
                    <a:pt x="635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178"/>
            <p:cNvSpPr/>
            <p:nvPr/>
          </p:nvSpPr>
          <p:spPr>
            <a:xfrm>
              <a:off x="7835900" y="2148050"/>
              <a:ext cx="73425" cy="16700"/>
            </a:xfrm>
            <a:custGeom>
              <a:rect b="b" l="l" r="r" t="t"/>
              <a:pathLst>
                <a:path extrusionOk="0" h="668" w="2937">
                  <a:moveTo>
                    <a:pt x="301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01" y="668"/>
                  </a:cubicBezTo>
                  <a:lnTo>
                    <a:pt x="2636" y="668"/>
                  </a:lnTo>
                  <a:cubicBezTo>
                    <a:pt x="2803" y="668"/>
                    <a:pt x="2936" y="501"/>
                    <a:pt x="2936" y="334"/>
                  </a:cubicBezTo>
                  <a:cubicBezTo>
                    <a:pt x="2936" y="168"/>
                    <a:pt x="2803" y="1"/>
                    <a:pt x="2636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178"/>
            <p:cNvSpPr/>
            <p:nvPr/>
          </p:nvSpPr>
          <p:spPr>
            <a:xfrm>
              <a:off x="7731675" y="2148050"/>
              <a:ext cx="74250" cy="16700"/>
            </a:xfrm>
            <a:custGeom>
              <a:rect b="b" l="l" r="r" t="t"/>
              <a:pathLst>
                <a:path extrusionOk="0" h="668" w="2970">
                  <a:moveTo>
                    <a:pt x="300" y="1"/>
                  </a:moveTo>
                  <a:cubicBezTo>
                    <a:pt x="134" y="1"/>
                    <a:pt x="0" y="168"/>
                    <a:pt x="0" y="334"/>
                  </a:cubicBezTo>
                  <a:cubicBezTo>
                    <a:pt x="0" y="535"/>
                    <a:pt x="134" y="668"/>
                    <a:pt x="300" y="668"/>
                  </a:cubicBezTo>
                  <a:lnTo>
                    <a:pt x="2635" y="668"/>
                  </a:lnTo>
                  <a:cubicBezTo>
                    <a:pt x="2802" y="668"/>
                    <a:pt x="2969" y="501"/>
                    <a:pt x="2936" y="334"/>
                  </a:cubicBezTo>
                  <a:cubicBezTo>
                    <a:pt x="2936" y="168"/>
                    <a:pt x="2802" y="1"/>
                    <a:pt x="2635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178"/>
            <p:cNvSpPr/>
            <p:nvPr/>
          </p:nvSpPr>
          <p:spPr>
            <a:xfrm>
              <a:off x="7627425" y="2148050"/>
              <a:ext cx="74250" cy="16700"/>
            </a:xfrm>
            <a:custGeom>
              <a:rect b="b" l="l" r="r" t="t"/>
              <a:pathLst>
                <a:path extrusionOk="0" h="668" w="2970">
                  <a:moveTo>
                    <a:pt x="301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01" y="668"/>
                  </a:cubicBezTo>
                  <a:lnTo>
                    <a:pt x="2636" y="668"/>
                  </a:lnTo>
                  <a:cubicBezTo>
                    <a:pt x="2803" y="668"/>
                    <a:pt x="2969" y="501"/>
                    <a:pt x="2969" y="334"/>
                  </a:cubicBezTo>
                  <a:cubicBezTo>
                    <a:pt x="2969" y="168"/>
                    <a:pt x="2803" y="1"/>
                    <a:pt x="2636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178"/>
            <p:cNvSpPr/>
            <p:nvPr/>
          </p:nvSpPr>
          <p:spPr>
            <a:xfrm>
              <a:off x="7627425" y="2200600"/>
              <a:ext cx="626300" cy="15875"/>
            </a:xfrm>
            <a:custGeom>
              <a:rect b="b" l="l" r="r" t="t"/>
              <a:pathLst>
                <a:path extrusionOk="0" h="635" w="25052">
                  <a:moveTo>
                    <a:pt x="301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34"/>
                    <a:pt x="301" y="634"/>
                  </a:cubicBezTo>
                  <a:lnTo>
                    <a:pt x="24718" y="634"/>
                  </a:lnTo>
                  <a:cubicBezTo>
                    <a:pt x="24885" y="634"/>
                    <a:pt x="25052" y="501"/>
                    <a:pt x="25018" y="334"/>
                  </a:cubicBezTo>
                  <a:cubicBezTo>
                    <a:pt x="25018" y="134"/>
                    <a:pt x="24885" y="0"/>
                    <a:pt x="24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178"/>
            <p:cNvSpPr/>
            <p:nvPr/>
          </p:nvSpPr>
          <p:spPr>
            <a:xfrm>
              <a:off x="7539025" y="2148050"/>
              <a:ext cx="37550" cy="16700"/>
            </a:xfrm>
            <a:custGeom>
              <a:rect b="b" l="l" r="r" t="t"/>
              <a:pathLst>
                <a:path extrusionOk="0" h="668" w="1502">
                  <a:moveTo>
                    <a:pt x="334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34" y="668"/>
                  </a:cubicBezTo>
                  <a:lnTo>
                    <a:pt x="1168" y="668"/>
                  </a:lnTo>
                  <a:cubicBezTo>
                    <a:pt x="1335" y="668"/>
                    <a:pt x="1502" y="501"/>
                    <a:pt x="1468" y="334"/>
                  </a:cubicBezTo>
                  <a:cubicBezTo>
                    <a:pt x="1468" y="168"/>
                    <a:pt x="1335" y="1"/>
                    <a:pt x="1168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178"/>
            <p:cNvSpPr/>
            <p:nvPr/>
          </p:nvSpPr>
          <p:spPr>
            <a:xfrm>
              <a:off x="7539025" y="2200600"/>
              <a:ext cx="37550" cy="15875"/>
            </a:xfrm>
            <a:custGeom>
              <a:rect b="b" l="l" r="r" t="t"/>
              <a:pathLst>
                <a:path extrusionOk="0" h="635" w="1502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1168" y="634"/>
                  </a:lnTo>
                  <a:cubicBezTo>
                    <a:pt x="1335" y="634"/>
                    <a:pt x="1502" y="501"/>
                    <a:pt x="1468" y="334"/>
                  </a:cubicBezTo>
                  <a:cubicBezTo>
                    <a:pt x="1468" y="134"/>
                    <a:pt x="1335" y="0"/>
                    <a:pt x="11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178"/>
            <p:cNvSpPr/>
            <p:nvPr/>
          </p:nvSpPr>
          <p:spPr>
            <a:xfrm>
              <a:off x="7539025" y="2252300"/>
              <a:ext cx="37550" cy="16700"/>
            </a:xfrm>
            <a:custGeom>
              <a:rect b="b" l="l" r="r" t="t"/>
              <a:pathLst>
                <a:path extrusionOk="0" h="668" w="1502">
                  <a:moveTo>
                    <a:pt x="334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168" y="668"/>
                  </a:lnTo>
                  <a:cubicBezTo>
                    <a:pt x="1335" y="668"/>
                    <a:pt x="1502" y="501"/>
                    <a:pt x="1468" y="334"/>
                  </a:cubicBezTo>
                  <a:cubicBezTo>
                    <a:pt x="1468" y="167"/>
                    <a:pt x="1335" y="1"/>
                    <a:pt x="1168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178"/>
            <p:cNvSpPr/>
            <p:nvPr/>
          </p:nvSpPr>
          <p:spPr>
            <a:xfrm>
              <a:off x="7539025" y="2304850"/>
              <a:ext cx="37550" cy="15850"/>
            </a:xfrm>
            <a:custGeom>
              <a:rect b="b" l="l" r="r" t="t"/>
              <a:pathLst>
                <a:path extrusionOk="0" h="634" w="1502">
                  <a:moveTo>
                    <a:pt x="334" y="0"/>
                  </a:moveTo>
                  <a:cubicBezTo>
                    <a:pt x="134" y="0"/>
                    <a:pt x="1" y="133"/>
                    <a:pt x="1" y="300"/>
                  </a:cubicBezTo>
                  <a:cubicBezTo>
                    <a:pt x="1" y="500"/>
                    <a:pt x="134" y="634"/>
                    <a:pt x="334" y="634"/>
                  </a:cubicBezTo>
                  <a:lnTo>
                    <a:pt x="1168" y="634"/>
                  </a:lnTo>
                  <a:cubicBezTo>
                    <a:pt x="1335" y="634"/>
                    <a:pt x="1502" y="500"/>
                    <a:pt x="1468" y="300"/>
                  </a:cubicBezTo>
                  <a:cubicBezTo>
                    <a:pt x="1468" y="133"/>
                    <a:pt x="1335" y="0"/>
                    <a:pt x="11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178"/>
            <p:cNvSpPr/>
            <p:nvPr/>
          </p:nvSpPr>
          <p:spPr>
            <a:xfrm>
              <a:off x="8292075" y="2200600"/>
              <a:ext cx="91750" cy="15875"/>
            </a:xfrm>
            <a:custGeom>
              <a:rect b="b" l="l" r="r" t="t"/>
              <a:pathLst>
                <a:path extrusionOk="0" h="635" w="3670">
                  <a:moveTo>
                    <a:pt x="300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1"/>
                    <a:pt x="134" y="634"/>
                    <a:pt x="300" y="634"/>
                  </a:cubicBezTo>
                  <a:lnTo>
                    <a:pt x="3336" y="634"/>
                  </a:lnTo>
                  <a:cubicBezTo>
                    <a:pt x="3503" y="634"/>
                    <a:pt x="3670" y="501"/>
                    <a:pt x="3670" y="334"/>
                  </a:cubicBezTo>
                  <a:cubicBezTo>
                    <a:pt x="3670" y="134"/>
                    <a:pt x="3536" y="0"/>
                    <a:pt x="3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178"/>
            <p:cNvSpPr/>
            <p:nvPr/>
          </p:nvSpPr>
          <p:spPr>
            <a:xfrm>
              <a:off x="7624925" y="2252300"/>
              <a:ext cx="264375" cy="16700"/>
            </a:xfrm>
            <a:custGeom>
              <a:rect b="b" l="l" r="r" t="t"/>
              <a:pathLst>
                <a:path extrusionOk="0" h="668" w="10575">
                  <a:moveTo>
                    <a:pt x="334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0275" y="668"/>
                  </a:lnTo>
                  <a:cubicBezTo>
                    <a:pt x="10441" y="668"/>
                    <a:pt x="10575" y="501"/>
                    <a:pt x="10575" y="334"/>
                  </a:cubicBezTo>
                  <a:cubicBezTo>
                    <a:pt x="10575" y="167"/>
                    <a:pt x="10441" y="1"/>
                    <a:pt x="10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178"/>
            <p:cNvSpPr/>
            <p:nvPr/>
          </p:nvSpPr>
          <p:spPr>
            <a:xfrm>
              <a:off x="7971850" y="2412425"/>
              <a:ext cx="299400" cy="16700"/>
            </a:xfrm>
            <a:custGeom>
              <a:rect b="b" l="l" r="r" t="t"/>
              <a:pathLst>
                <a:path extrusionOk="0" h="668" w="11976">
                  <a:moveTo>
                    <a:pt x="300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0"/>
                    <a:pt x="134" y="667"/>
                    <a:pt x="300" y="667"/>
                  </a:cubicBezTo>
                  <a:lnTo>
                    <a:pt x="11642" y="667"/>
                  </a:lnTo>
                  <a:cubicBezTo>
                    <a:pt x="11842" y="667"/>
                    <a:pt x="11975" y="500"/>
                    <a:pt x="11975" y="334"/>
                  </a:cubicBezTo>
                  <a:cubicBezTo>
                    <a:pt x="11975" y="134"/>
                    <a:pt x="11842" y="0"/>
                    <a:pt x="116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178"/>
            <p:cNvSpPr/>
            <p:nvPr/>
          </p:nvSpPr>
          <p:spPr>
            <a:xfrm>
              <a:off x="8049400" y="2359050"/>
              <a:ext cx="221850" cy="16700"/>
            </a:xfrm>
            <a:custGeom>
              <a:rect b="b" l="l" r="r" t="t"/>
              <a:pathLst>
                <a:path extrusionOk="0" h="668" w="8874">
                  <a:moveTo>
                    <a:pt x="334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1"/>
                    <a:pt x="134" y="667"/>
                    <a:pt x="334" y="667"/>
                  </a:cubicBezTo>
                  <a:lnTo>
                    <a:pt x="8540" y="667"/>
                  </a:lnTo>
                  <a:cubicBezTo>
                    <a:pt x="8740" y="667"/>
                    <a:pt x="8873" y="501"/>
                    <a:pt x="8873" y="334"/>
                  </a:cubicBezTo>
                  <a:cubicBezTo>
                    <a:pt x="8873" y="134"/>
                    <a:pt x="8740" y="0"/>
                    <a:pt x="8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178"/>
            <p:cNvSpPr/>
            <p:nvPr/>
          </p:nvSpPr>
          <p:spPr>
            <a:xfrm>
              <a:off x="8173650" y="2304850"/>
              <a:ext cx="97600" cy="15850"/>
            </a:xfrm>
            <a:custGeom>
              <a:rect b="b" l="l" r="r" t="t"/>
              <a:pathLst>
                <a:path extrusionOk="0" h="634" w="3904">
                  <a:moveTo>
                    <a:pt x="301" y="0"/>
                  </a:moveTo>
                  <a:cubicBezTo>
                    <a:pt x="134" y="0"/>
                    <a:pt x="1" y="133"/>
                    <a:pt x="1" y="300"/>
                  </a:cubicBezTo>
                  <a:cubicBezTo>
                    <a:pt x="1" y="500"/>
                    <a:pt x="134" y="634"/>
                    <a:pt x="301" y="634"/>
                  </a:cubicBezTo>
                  <a:lnTo>
                    <a:pt x="3570" y="634"/>
                  </a:lnTo>
                  <a:cubicBezTo>
                    <a:pt x="3770" y="634"/>
                    <a:pt x="3903" y="500"/>
                    <a:pt x="3903" y="300"/>
                  </a:cubicBezTo>
                  <a:cubicBezTo>
                    <a:pt x="3903" y="133"/>
                    <a:pt x="3770" y="0"/>
                    <a:pt x="3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178"/>
            <p:cNvSpPr/>
            <p:nvPr/>
          </p:nvSpPr>
          <p:spPr>
            <a:xfrm>
              <a:off x="7539025" y="1958750"/>
              <a:ext cx="312750" cy="15875"/>
            </a:xfrm>
            <a:custGeom>
              <a:rect b="b" l="l" r="r" t="t"/>
              <a:pathLst>
                <a:path extrusionOk="0" h="635" w="12510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12176" y="635"/>
                  </a:lnTo>
                  <a:cubicBezTo>
                    <a:pt x="12376" y="635"/>
                    <a:pt x="12510" y="501"/>
                    <a:pt x="12510" y="334"/>
                  </a:cubicBezTo>
                  <a:cubicBezTo>
                    <a:pt x="12510" y="134"/>
                    <a:pt x="12376" y="1"/>
                    <a:pt x="12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178"/>
            <p:cNvSpPr/>
            <p:nvPr/>
          </p:nvSpPr>
          <p:spPr>
            <a:xfrm>
              <a:off x="7539025" y="2539175"/>
              <a:ext cx="505400" cy="16700"/>
            </a:xfrm>
            <a:custGeom>
              <a:rect b="b" l="l" r="r" t="t"/>
              <a:pathLst>
                <a:path extrusionOk="0" h="668" w="20216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215" y="501"/>
                    <a:pt x="20182" y="334"/>
                  </a:cubicBezTo>
                  <a:cubicBezTo>
                    <a:pt x="20182" y="134"/>
                    <a:pt x="20048" y="0"/>
                    <a:pt x="19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178"/>
            <p:cNvSpPr/>
            <p:nvPr/>
          </p:nvSpPr>
          <p:spPr>
            <a:xfrm>
              <a:off x="7539025" y="2603375"/>
              <a:ext cx="505400" cy="16725"/>
            </a:xfrm>
            <a:custGeom>
              <a:rect b="b" l="l" r="r" t="t"/>
              <a:pathLst>
                <a:path extrusionOk="0" h="669" w="20216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215" y="501"/>
                    <a:pt x="20182" y="334"/>
                  </a:cubicBezTo>
                  <a:cubicBezTo>
                    <a:pt x="20182" y="134"/>
                    <a:pt x="20048" y="1"/>
                    <a:pt x="19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178"/>
            <p:cNvSpPr/>
            <p:nvPr/>
          </p:nvSpPr>
          <p:spPr>
            <a:xfrm>
              <a:off x="7539025" y="2667600"/>
              <a:ext cx="504550" cy="16700"/>
            </a:xfrm>
            <a:custGeom>
              <a:rect b="b" l="l" r="r" t="t"/>
              <a:pathLst>
                <a:path extrusionOk="0" h="668" w="20182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182" y="501"/>
                    <a:pt x="20182" y="334"/>
                  </a:cubicBezTo>
                  <a:cubicBezTo>
                    <a:pt x="20182" y="167"/>
                    <a:pt x="20048" y="0"/>
                    <a:pt x="19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178"/>
            <p:cNvSpPr/>
            <p:nvPr/>
          </p:nvSpPr>
          <p:spPr>
            <a:xfrm>
              <a:off x="7539025" y="3051200"/>
              <a:ext cx="504550" cy="15875"/>
            </a:xfrm>
            <a:custGeom>
              <a:rect b="b" l="l" r="r" t="t"/>
              <a:pathLst>
                <a:path extrusionOk="0" h="635" w="20182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19882" y="635"/>
                  </a:lnTo>
                  <a:cubicBezTo>
                    <a:pt x="20048" y="635"/>
                    <a:pt x="20182" y="501"/>
                    <a:pt x="20182" y="334"/>
                  </a:cubicBezTo>
                  <a:cubicBezTo>
                    <a:pt x="20182" y="134"/>
                    <a:pt x="20048" y="1"/>
                    <a:pt x="19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178"/>
            <p:cNvSpPr/>
            <p:nvPr/>
          </p:nvSpPr>
          <p:spPr>
            <a:xfrm>
              <a:off x="7998525" y="2464950"/>
              <a:ext cx="150125" cy="15875"/>
            </a:xfrm>
            <a:custGeom>
              <a:rect b="b" l="l" r="r" t="t"/>
              <a:pathLst>
                <a:path extrusionOk="0" h="635" w="6005">
                  <a:moveTo>
                    <a:pt x="334" y="1"/>
                  </a:moveTo>
                  <a:cubicBezTo>
                    <a:pt x="167" y="1"/>
                    <a:pt x="1" y="134"/>
                    <a:pt x="1" y="334"/>
                  </a:cubicBezTo>
                  <a:cubicBezTo>
                    <a:pt x="1" y="501"/>
                    <a:pt x="167" y="634"/>
                    <a:pt x="334" y="634"/>
                  </a:cubicBezTo>
                  <a:lnTo>
                    <a:pt x="5671" y="634"/>
                  </a:lnTo>
                  <a:cubicBezTo>
                    <a:pt x="5838" y="634"/>
                    <a:pt x="6005" y="501"/>
                    <a:pt x="6005" y="334"/>
                  </a:cubicBezTo>
                  <a:cubicBezTo>
                    <a:pt x="6005" y="134"/>
                    <a:pt x="5838" y="1"/>
                    <a:pt x="5671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178"/>
            <p:cNvSpPr/>
            <p:nvPr/>
          </p:nvSpPr>
          <p:spPr>
            <a:xfrm>
              <a:off x="8197825" y="2464950"/>
              <a:ext cx="200175" cy="15875"/>
            </a:xfrm>
            <a:custGeom>
              <a:rect b="b" l="l" r="r" t="t"/>
              <a:pathLst>
                <a:path extrusionOk="0" h="635" w="8007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7673" y="634"/>
                  </a:lnTo>
                  <a:cubicBezTo>
                    <a:pt x="7873" y="634"/>
                    <a:pt x="8007" y="501"/>
                    <a:pt x="8007" y="334"/>
                  </a:cubicBezTo>
                  <a:cubicBezTo>
                    <a:pt x="8007" y="134"/>
                    <a:pt x="7873" y="1"/>
                    <a:pt x="7673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178"/>
            <p:cNvSpPr/>
            <p:nvPr/>
          </p:nvSpPr>
          <p:spPr>
            <a:xfrm>
              <a:off x="8197825" y="2539175"/>
              <a:ext cx="200175" cy="16700"/>
            </a:xfrm>
            <a:custGeom>
              <a:rect b="b" l="l" r="r" t="t"/>
              <a:pathLst>
                <a:path extrusionOk="0" h="668" w="8007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7673" y="668"/>
                  </a:lnTo>
                  <a:cubicBezTo>
                    <a:pt x="7873" y="668"/>
                    <a:pt x="8007" y="501"/>
                    <a:pt x="8007" y="334"/>
                  </a:cubicBezTo>
                  <a:cubicBezTo>
                    <a:pt x="8007" y="134"/>
                    <a:pt x="7873" y="0"/>
                    <a:pt x="7673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178"/>
            <p:cNvSpPr/>
            <p:nvPr/>
          </p:nvSpPr>
          <p:spPr>
            <a:xfrm>
              <a:off x="7539025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70" y="501"/>
                    <a:pt x="3070" y="301"/>
                  </a:cubicBezTo>
                  <a:cubicBezTo>
                    <a:pt x="3070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178"/>
            <p:cNvSpPr/>
            <p:nvPr/>
          </p:nvSpPr>
          <p:spPr>
            <a:xfrm>
              <a:off x="7539025" y="3197150"/>
              <a:ext cx="76750" cy="16700"/>
            </a:xfrm>
            <a:custGeom>
              <a:rect b="b" l="l" r="r" t="t"/>
              <a:pathLst>
                <a:path extrusionOk="0" h="668" w="307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01"/>
                    <a:pt x="134" y="667"/>
                    <a:pt x="334" y="667"/>
                  </a:cubicBezTo>
                  <a:lnTo>
                    <a:pt x="2736" y="667"/>
                  </a:lnTo>
                  <a:cubicBezTo>
                    <a:pt x="2903" y="667"/>
                    <a:pt x="3070" y="501"/>
                    <a:pt x="3070" y="334"/>
                  </a:cubicBezTo>
                  <a:cubicBezTo>
                    <a:pt x="3070" y="167"/>
                    <a:pt x="2903" y="0"/>
                    <a:pt x="2736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178"/>
            <p:cNvSpPr/>
            <p:nvPr/>
          </p:nvSpPr>
          <p:spPr>
            <a:xfrm>
              <a:off x="7635775" y="3197150"/>
              <a:ext cx="469525" cy="16700"/>
            </a:xfrm>
            <a:custGeom>
              <a:rect b="b" l="l" r="r" t="t"/>
              <a:pathLst>
                <a:path extrusionOk="0" h="668" w="18781">
                  <a:moveTo>
                    <a:pt x="300" y="0"/>
                  </a:moveTo>
                  <a:cubicBezTo>
                    <a:pt x="134" y="0"/>
                    <a:pt x="0" y="167"/>
                    <a:pt x="0" y="334"/>
                  </a:cubicBezTo>
                  <a:cubicBezTo>
                    <a:pt x="0" y="501"/>
                    <a:pt x="134" y="667"/>
                    <a:pt x="300" y="667"/>
                  </a:cubicBezTo>
                  <a:lnTo>
                    <a:pt x="18447" y="667"/>
                  </a:lnTo>
                  <a:cubicBezTo>
                    <a:pt x="18647" y="667"/>
                    <a:pt x="18780" y="501"/>
                    <a:pt x="18780" y="334"/>
                  </a:cubicBezTo>
                  <a:cubicBezTo>
                    <a:pt x="18780" y="167"/>
                    <a:pt x="18647" y="0"/>
                    <a:pt x="18447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178"/>
            <p:cNvSpPr/>
            <p:nvPr/>
          </p:nvSpPr>
          <p:spPr>
            <a:xfrm>
              <a:off x="7657450" y="3148775"/>
              <a:ext cx="75900" cy="15875"/>
            </a:xfrm>
            <a:custGeom>
              <a:rect b="b" l="l" r="r" t="t"/>
              <a:pathLst>
                <a:path extrusionOk="0" h="635" w="3036">
                  <a:moveTo>
                    <a:pt x="301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1" y="634"/>
                  </a:cubicBezTo>
                  <a:lnTo>
                    <a:pt x="2736" y="634"/>
                  </a:lnTo>
                  <a:cubicBezTo>
                    <a:pt x="2903" y="634"/>
                    <a:pt x="3036" y="501"/>
                    <a:pt x="3036" y="301"/>
                  </a:cubicBezTo>
                  <a:cubicBezTo>
                    <a:pt x="3036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178"/>
            <p:cNvSpPr/>
            <p:nvPr/>
          </p:nvSpPr>
          <p:spPr>
            <a:xfrm>
              <a:off x="7775025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68" y="1"/>
                    <a:pt x="1" y="134"/>
                    <a:pt x="1" y="301"/>
                  </a:cubicBezTo>
                  <a:cubicBezTo>
                    <a:pt x="1" y="501"/>
                    <a:pt x="168" y="634"/>
                    <a:pt x="334" y="634"/>
                  </a:cubicBezTo>
                  <a:lnTo>
                    <a:pt x="2736" y="634"/>
                  </a:lnTo>
                  <a:cubicBezTo>
                    <a:pt x="2936" y="634"/>
                    <a:pt x="3070" y="501"/>
                    <a:pt x="3070" y="301"/>
                  </a:cubicBezTo>
                  <a:cubicBezTo>
                    <a:pt x="3070" y="134"/>
                    <a:pt x="2936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178"/>
            <p:cNvSpPr/>
            <p:nvPr/>
          </p:nvSpPr>
          <p:spPr>
            <a:xfrm>
              <a:off x="7893450" y="3148775"/>
              <a:ext cx="75925" cy="15875"/>
            </a:xfrm>
            <a:custGeom>
              <a:rect b="b" l="l" r="r" t="t"/>
              <a:pathLst>
                <a:path extrusionOk="0" h="635" w="3037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36" y="501"/>
                    <a:pt x="3036" y="301"/>
                  </a:cubicBezTo>
                  <a:cubicBezTo>
                    <a:pt x="3036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178"/>
            <p:cNvSpPr/>
            <p:nvPr/>
          </p:nvSpPr>
          <p:spPr>
            <a:xfrm>
              <a:off x="8011875" y="3148775"/>
              <a:ext cx="75900" cy="15875"/>
            </a:xfrm>
            <a:custGeom>
              <a:rect b="b" l="l" r="r" t="t"/>
              <a:pathLst>
                <a:path extrusionOk="0" h="635" w="3036">
                  <a:moveTo>
                    <a:pt x="300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0" y="634"/>
                  </a:cubicBezTo>
                  <a:lnTo>
                    <a:pt x="2702" y="634"/>
                  </a:lnTo>
                  <a:cubicBezTo>
                    <a:pt x="2902" y="634"/>
                    <a:pt x="3036" y="501"/>
                    <a:pt x="3036" y="301"/>
                  </a:cubicBezTo>
                  <a:cubicBezTo>
                    <a:pt x="3036" y="134"/>
                    <a:pt x="2902" y="1"/>
                    <a:pt x="2702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178"/>
            <p:cNvSpPr/>
            <p:nvPr/>
          </p:nvSpPr>
          <p:spPr>
            <a:xfrm>
              <a:off x="8129450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69" y="501"/>
                    <a:pt x="3069" y="301"/>
                  </a:cubicBezTo>
                  <a:cubicBezTo>
                    <a:pt x="3069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178"/>
            <p:cNvSpPr/>
            <p:nvPr/>
          </p:nvSpPr>
          <p:spPr>
            <a:xfrm>
              <a:off x="8247875" y="3148775"/>
              <a:ext cx="51725" cy="15875"/>
            </a:xfrm>
            <a:custGeom>
              <a:rect b="b" l="l" r="r" t="t"/>
              <a:pathLst>
                <a:path extrusionOk="0" h="635" w="2069">
                  <a:moveTo>
                    <a:pt x="301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1" y="634"/>
                  </a:cubicBezTo>
                  <a:lnTo>
                    <a:pt x="1768" y="634"/>
                  </a:lnTo>
                  <a:cubicBezTo>
                    <a:pt x="1935" y="634"/>
                    <a:pt x="2068" y="501"/>
                    <a:pt x="2068" y="301"/>
                  </a:cubicBezTo>
                  <a:cubicBezTo>
                    <a:pt x="2068" y="134"/>
                    <a:pt x="1935" y="1"/>
                    <a:pt x="1768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178"/>
            <p:cNvSpPr/>
            <p:nvPr/>
          </p:nvSpPr>
          <p:spPr>
            <a:xfrm>
              <a:off x="8089425" y="1209875"/>
              <a:ext cx="816450" cy="748075"/>
            </a:xfrm>
            <a:custGeom>
              <a:rect b="b" l="l" r="r" t="t"/>
              <a:pathLst>
                <a:path extrusionOk="0" h="29923" w="32658">
                  <a:moveTo>
                    <a:pt x="1335" y="1"/>
                  </a:moveTo>
                  <a:cubicBezTo>
                    <a:pt x="601" y="1"/>
                    <a:pt x="0" y="601"/>
                    <a:pt x="0" y="1302"/>
                  </a:cubicBezTo>
                  <a:lnTo>
                    <a:pt x="0" y="28621"/>
                  </a:lnTo>
                  <a:cubicBezTo>
                    <a:pt x="0" y="29355"/>
                    <a:pt x="601" y="29922"/>
                    <a:pt x="1335" y="29922"/>
                  </a:cubicBezTo>
                  <a:lnTo>
                    <a:pt x="31356" y="29922"/>
                  </a:lnTo>
                  <a:cubicBezTo>
                    <a:pt x="32090" y="29922"/>
                    <a:pt x="32657" y="29355"/>
                    <a:pt x="32657" y="28621"/>
                  </a:cubicBezTo>
                  <a:lnTo>
                    <a:pt x="32657" y="1302"/>
                  </a:lnTo>
                  <a:cubicBezTo>
                    <a:pt x="32657" y="601"/>
                    <a:pt x="32090" y="1"/>
                    <a:pt x="31356" y="1"/>
                  </a:cubicBezTo>
                  <a:close/>
                </a:path>
              </a:pathLst>
            </a:custGeom>
            <a:solidFill>
              <a:srgbClr val="B8B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178"/>
            <p:cNvSpPr/>
            <p:nvPr/>
          </p:nvSpPr>
          <p:spPr>
            <a:xfrm>
              <a:off x="8134450" y="1359150"/>
              <a:ext cx="729725" cy="561275"/>
            </a:xfrm>
            <a:custGeom>
              <a:rect b="b" l="l" r="r" t="t"/>
              <a:pathLst>
                <a:path extrusionOk="0" h="22451" w="29189">
                  <a:moveTo>
                    <a:pt x="28188" y="22450"/>
                  </a:moveTo>
                  <a:lnTo>
                    <a:pt x="1001" y="22450"/>
                  </a:lnTo>
                  <a:cubicBezTo>
                    <a:pt x="434" y="22450"/>
                    <a:pt x="1" y="22017"/>
                    <a:pt x="1" y="21450"/>
                  </a:cubicBezTo>
                  <a:lnTo>
                    <a:pt x="1" y="1002"/>
                  </a:lnTo>
                  <a:cubicBezTo>
                    <a:pt x="1" y="468"/>
                    <a:pt x="434" y="1"/>
                    <a:pt x="1001" y="1"/>
                  </a:cubicBezTo>
                  <a:lnTo>
                    <a:pt x="28188" y="1"/>
                  </a:lnTo>
                  <a:cubicBezTo>
                    <a:pt x="28755" y="1"/>
                    <a:pt x="29188" y="468"/>
                    <a:pt x="29188" y="1002"/>
                  </a:cubicBezTo>
                  <a:lnTo>
                    <a:pt x="29188" y="21450"/>
                  </a:lnTo>
                  <a:cubicBezTo>
                    <a:pt x="29188" y="22017"/>
                    <a:pt x="28755" y="22450"/>
                    <a:pt x="28188" y="22450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178"/>
            <p:cNvSpPr/>
            <p:nvPr/>
          </p:nvSpPr>
          <p:spPr>
            <a:xfrm>
              <a:off x="8169475" y="1485925"/>
              <a:ext cx="518725" cy="12525"/>
            </a:xfrm>
            <a:custGeom>
              <a:rect b="b" l="l" r="r" t="t"/>
              <a:pathLst>
                <a:path extrusionOk="0" h="501" w="20749"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20482" y="501"/>
                  </a:lnTo>
                  <a:cubicBezTo>
                    <a:pt x="20615" y="501"/>
                    <a:pt x="20749" y="401"/>
                    <a:pt x="20716" y="267"/>
                  </a:cubicBezTo>
                  <a:cubicBezTo>
                    <a:pt x="20716" y="134"/>
                    <a:pt x="20615" y="0"/>
                    <a:pt x="20482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178"/>
            <p:cNvSpPr/>
            <p:nvPr/>
          </p:nvSpPr>
          <p:spPr>
            <a:xfrm>
              <a:off x="8719875" y="1485925"/>
              <a:ext cx="50050" cy="12525"/>
            </a:xfrm>
            <a:custGeom>
              <a:rect b="b" l="l" r="r" t="t"/>
              <a:pathLst>
                <a:path extrusionOk="0" h="501" w="2002">
                  <a:moveTo>
                    <a:pt x="234" y="0"/>
                  </a:moveTo>
                  <a:cubicBezTo>
                    <a:pt x="101" y="0"/>
                    <a:pt x="0" y="134"/>
                    <a:pt x="0" y="267"/>
                  </a:cubicBezTo>
                  <a:cubicBezTo>
                    <a:pt x="0" y="401"/>
                    <a:pt x="101" y="501"/>
                    <a:pt x="234" y="501"/>
                  </a:cubicBezTo>
                  <a:lnTo>
                    <a:pt x="1735" y="501"/>
                  </a:lnTo>
                  <a:cubicBezTo>
                    <a:pt x="1868" y="501"/>
                    <a:pt x="2002" y="401"/>
                    <a:pt x="2002" y="267"/>
                  </a:cubicBezTo>
                  <a:cubicBezTo>
                    <a:pt x="2002" y="134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178"/>
            <p:cNvSpPr/>
            <p:nvPr/>
          </p:nvSpPr>
          <p:spPr>
            <a:xfrm>
              <a:off x="8169475" y="1543450"/>
              <a:ext cx="296900" cy="12550"/>
            </a:xfrm>
            <a:custGeom>
              <a:rect b="b" l="l" r="r" t="t"/>
              <a:pathLst>
                <a:path extrusionOk="0" h="502" w="11876">
                  <a:moveTo>
                    <a:pt x="234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11609" y="501"/>
                  </a:lnTo>
                  <a:cubicBezTo>
                    <a:pt x="11742" y="501"/>
                    <a:pt x="11876" y="401"/>
                    <a:pt x="11876" y="268"/>
                  </a:cubicBezTo>
                  <a:cubicBezTo>
                    <a:pt x="11876" y="134"/>
                    <a:pt x="11742" y="1"/>
                    <a:pt x="11609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178"/>
            <p:cNvSpPr/>
            <p:nvPr/>
          </p:nvSpPr>
          <p:spPr>
            <a:xfrm>
              <a:off x="8470525" y="1543450"/>
              <a:ext cx="94275" cy="12550"/>
            </a:xfrm>
            <a:custGeom>
              <a:rect b="b" l="l" r="r" t="t"/>
              <a:pathLst>
                <a:path extrusionOk="0" h="502" w="3771">
                  <a:moveTo>
                    <a:pt x="268" y="1"/>
                  </a:moveTo>
                  <a:cubicBezTo>
                    <a:pt x="134" y="1"/>
                    <a:pt x="1" y="134"/>
                    <a:pt x="1" y="268"/>
                  </a:cubicBezTo>
                  <a:cubicBezTo>
                    <a:pt x="1" y="401"/>
                    <a:pt x="134" y="501"/>
                    <a:pt x="268" y="501"/>
                  </a:cubicBezTo>
                  <a:lnTo>
                    <a:pt x="3537" y="501"/>
                  </a:lnTo>
                  <a:cubicBezTo>
                    <a:pt x="3670" y="501"/>
                    <a:pt x="3770" y="401"/>
                    <a:pt x="3770" y="268"/>
                  </a:cubicBezTo>
                  <a:cubicBezTo>
                    <a:pt x="3770" y="134"/>
                    <a:pt x="3670" y="1"/>
                    <a:pt x="3537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178"/>
            <p:cNvSpPr/>
            <p:nvPr/>
          </p:nvSpPr>
          <p:spPr>
            <a:xfrm>
              <a:off x="8502225" y="1576825"/>
              <a:ext cx="62575" cy="11700"/>
            </a:xfrm>
            <a:custGeom>
              <a:rect b="b" l="l" r="r" t="t"/>
              <a:pathLst>
                <a:path extrusionOk="0" h="468" w="2503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2269" y="467"/>
                  </a:lnTo>
                  <a:cubicBezTo>
                    <a:pt x="2402" y="467"/>
                    <a:pt x="2502" y="367"/>
                    <a:pt x="2502" y="234"/>
                  </a:cubicBezTo>
                  <a:cubicBezTo>
                    <a:pt x="2502" y="100"/>
                    <a:pt x="2402" y="0"/>
                    <a:pt x="2269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178"/>
            <p:cNvSpPr/>
            <p:nvPr/>
          </p:nvSpPr>
          <p:spPr>
            <a:xfrm>
              <a:off x="8471375" y="1576825"/>
              <a:ext cx="18350" cy="11700"/>
            </a:xfrm>
            <a:custGeom>
              <a:rect b="b" l="l" r="r" t="t"/>
              <a:pathLst>
                <a:path extrusionOk="0" h="468" w="734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467" y="467"/>
                  </a:lnTo>
                  <a:cubicBezTo>
                    <a:pt x="600" y="467"/>
                    <a:pt x="734" y="367"/>
                    <a:pt x="734" y="234"/>
                  </a:cubicBezTo>
                  <a:cubicBezTo>
                    <a:pt x="734" y="100"/>
                    <a:pt x="600" y="0"/>
                    <a:pt x="467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178"/>
            <p:cNvSpPr/>
            <p:nvPr/>
          </p:nvSpPr>
          <p:spPr>
            <a:xfrm>
              <a:off x="8397150" y="1576825"/>
              <a:ext cx="56725" cy="11700"/>
            </a:xfrm>
            <a:custGeom>
              <a:rect b="b" l="l" r="r" t="t"/>
              <a:pathLst>
                <a:path extrusionOk="0" h="468" w="2269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2035" y="467"/>
                  </a:lnTo>
                  <a:cubicBezTo>
                    <a:pt x="2168" y="467"/>
                    <a:pt x="2269" y="367"/>
                    <a:pt x="2269" y="234"/>
                  </a:cubicBezTo>
                  <a:cubicBezTo>
                    <a:pt x="2269" y="100"/>
                    <a:pt x="2168" y="0"/>
                    <a:pt x="2035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178"/>
            <p:cNvSpPr/>
            <p:nvPr/>
          </p:nvSpPr>
          <p:spPr>
            <a:xfrm>
              <a:off x="8317075" y="1576825"/>
              <a:ext cx="56750" cy="11700"/>
            </a:xfrm>
            <a:custGeom>
              <a:rect b="b" l="l" r="r" t="t"/>
              <a:pathLst>
                <a:path extrusionOk="0" h="468" w="227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2036" y="467"/>
                  </a:lnTo>
                  <a:cubicBezTo>
                    <a:pt x="2169" y="467"/>
                    <a:pt x="2269" y="367"/>
                    <a:pt x="2269" y="234"/>
                  </a:cubicBezTo>
                  <a:cubicBezTo>
                    <a:pt x="2269" y="100"/>
                    <a:pt x="2169" y="0"/>
                    <a:pt x="2036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178"/>
            <p:cNvSpPr/>
            <p:nvPr/>
          </p:nvSpPr>
          <p:spPr>
            <a:xfrm>
              <a:off x="8237025" y="1576825"/>
              <a:ext cx="56725" cy="11700"/>
            </a:xfrm>
            <a:custGeom>
              <a:rect b="b" l="l" r="r" t="t"/>
              <a:pathLst>
                <a:path extrusionOk="0" h="468" w="2269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2035" y="467"/>
                  </a:lnTo>
                  <a:cubicBezTo>
                    <a:pt x="2169" y="467"/>
                    <a:pt x="2269" y="367"/>
                    <a:pt x="2269" y="234"/>
                  </a:cubicBezTo>
                  <a:cubicBezTo>
                    <a:pt x="2269" y="100"/>
                    <a:pt x="2169" y="0"/>
                    <a:pt x="2035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178"/>
            <p:cNvSpPr/>
            <p:nvPr/>
          </p:nvSpPr>
          <p:spPr>
            <a:xfrm>
              <a:off x="8237025" y="1616850"/>
              <a:ext cx="481200" cy="11700"/>
            </a:xfrm>
            <a:custGeom>
              <a:rect b="b" l="l" r="r" t="t"/>
              <a:pathLst>
                <a:path extrusionOk="0" h="468" w="19248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19014" y="467"/>
                  </a:lnTo>
                  <a:cubicBezTo>
                    <a:pt x="19148" y="467"/>
                    <a:pt x="19248" y="367"/>
                    <a:pt x="19248" y="234"/>
                  </a:cubicBezTo>
                  <a:cubicBezTo>
                    <a:pt x="19248" y="100"/>
                    <a:pt x="19148" y="0"/>
                    <a:pt x="190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178"/>
            <p:cNvSpPr/>
            <p:nvPr/>
          </p:nvSpPr>
          <p:spPr>
            <a:xfrm>
              <a:off x="8169475" y="1576825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0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178"/>
            <p:cNvSpPr/>
            <p:nvPr/>
          </p:nvSpPr>
          <p:spPr>
            <a:xfrm>
              <a:off x="8169475" y="1616850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0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178"/>
            <p:cNvSpPr/>
            <p:nvPr/>
          </p:nvSpPr>
          <p:spPr>
            <a:xfrm>
              <a:off x="8169475" y="1656875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1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178"/>
            <p:cNvSpPr/>
            <p:nvPr/>
          </p:nvSpPr>
          <p:spPr>
            <a:xfrm>
              <a:off x="8747400" y="1616850"/>
              <a:ext cx="70900" cy="11700"/>
            </a:xfrm>
            <a:custGeom>
              <a:rect b="b" l="l" r="r" t="t"/>
              <a:pathLst>
                <a:path extrusionOk="0" h="468" w="2836">
                  <a:moveTo>
                    <a:pt x="267" y="0"/>
                  </a:moveTo>
                  <a:cubicBezTo>
                    <a:pt x="134" y="0"/>
                    <a:pt x="0" y="100"/>
                    <a:pt x="0" y="234"/>
                  </a:cubicBezTo>
                  <a:cubicBezTo>
                    <a:pt x="0" y="367"/>
                    <a:pt x="134" y="467"/>
                    <a:pt x="267" y="467"/>
                  </a:cubicBezTo>
                  <a:lnTo>
                    <a:pt x="2602" y="467"/>
                  </a:lnTo>
                  <a:cubicBezTo>
                    <a:pt x="2736" y="467"/>
                    <a:pt x="2836" y="367"/>
                    <a:pt x="2836" y="234"/>
                  </a:cubicBezTo>
                  <a:cubicBezTo>
                    <a:pt x="2836" y="100"/>
                    <a:pt x="2736" y="0"/>
                    <a:pt x="2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178"/>
            <p:cNvSpPr/>
            <p:nvPr/>
          </p:nvSpPr>
          <p:spPr>
            <a:xfrm>
              <a:off x="8235350" y="1656875"/>
              <a:ext cx="203525" cy="11700"/>
            </a:xfrm>
            <a:custGeom>
              <a:rect b="b" l="l" r="r" t="t"/>
              <a:pathLst>
                <a:path extrusionOk="0" h="468" w="8141"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7873" y="467"/>
                  </a:lnTo>
                  <a:cubicBezTo>
                    <a:pt x="8007" y="467"/>
                    <a:pt x="8140" y="367"/>
                    <a:pt x="8140" y="234"/>
                  </a:cubicBezTo>
                  <a:cubicBezTo>
                    <a:pt x="8140" y="101"/>
                    <a:pt x="8007" y="0"/>
                    <a:pt x="7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178"/>
            <p:cNvSpPr/>
            <p:nvPr/>
          </p:nvSpPr>
          <p:spPr>
            <a:xfrm>
              <a:off x="8502225" y="1708575"/>
              <a:ext cx="229350" cy="12525"/>
            </a:xfrm>
            <a:custGeom>
              <a:rect b="b" l="l" r="r" t="t"/>
              <a:pathLst>
                <a:path extrusionOk="0" h="501" w="9174">
                  <a:moveTo>
                    <a:pt x="234" y="1"/>
                  </a:moveTo>
                  <a:cubicBezTo>
                    <a:pt x="100" y="1"/>
                    <a:pt x="0" y="134"/>
                    <a:pt x="0" y="267"/>
                  </a:cubicBezTo>
                  <a:cubicBezTo>
                    <a:pt x="0" y="401"/>
                    <a:pt x="100" y="501"/>
                    <a:pt x="234" y="501"/>
                  </a:cubicBezTo>
                  <a:lnTo>
                    <a:pt x="8940" y="501"/>
                  </a:lnTo>
                  <a:cubicBezTo>
                    <a:pt x="9073" y="501"/>
                    <a:pt x="9173" y="401"/>
                    <a:pt x="9173" y="267"/>
                  </a:cubicBezTo>
                  <a:cubicBezTo>
                    <a:pt x="9173" y="134"/>
                    <a:pt x="9073" y="1"/>
                    <a:pt x="8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178"/>
            <p:cNvSpPr/>
            <p:nvPr/>
          </p:nvSpPr>
          <p:spPr>
            <a:xfrm>
              <a:off x="8656500" y="1681050"/>
              <a:ext cx="75075" cy="12550"/>
            </a:xfrm>
            <a:custGeom>
              <a:rect b="b" l="l" r="r" t="t"/>
              <a:pathLst>
                <a:path extrusionOk="0" h="502" w="3003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cubicBezTo>
                    <a:pt x="0" y="401"/>
                    <a:pt x="134" y="501"/>
                    <a:pt x="267" y="501"/>
                  </a:cubicBezTo>
                  <a:lnTo>
                    <a:pt x="2769" y="501"/>
                  </a:lnTo>
                  <a:cubicBezTo>
                    <a:pt x="2902" y="501"/>
                    <a:pt x="3002" y="401"/>
                    <a:pt x="3002" y="268"/>
                  </a:cubicBezTo>
                  <a:cubicBezTo>
                    <a:pt x="3002" y="101"/>
                    <a:pt x="2902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178"/>
            <p:cNvSpPr/>
            <p:nvPr/>
          </p:nvSpPr>
          <p:spPr>
            <a:xfrm>
              <a:off x="8169475" y="1430875"/>
              <a:ext cx="240200" cy="12550"/>
            </a:xfrm>
            <a:custGeom>
              <a:rect b="b" l="l" r="r" t="t"/>
              <a:pathLst>
                <a:path extrusionOk="0" h="502" w="9608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501"/>
                    <a:pt x="234" y="501"/>
                  </a:cubicBezTo>
                  <a:lnTo>
                    <a:pt x="9341" y="501"/>
                  </a:lnTo>
                  <a:cubicBezTo>
                    <a:pt x="9474" y="501"/>
                    <a:pt x="9608" y="368"/>
                    <a:pt x="9608" y="234"/>
                  </a:cubicBezTo>
                  <a:cubicBezTo>
                    <a:pt x="9608" y="101"/>
                    <a:pt x="9474" y="1"/>
                    <a:pt x="93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178"/>
            <p:cNvSpPr/>
            <p:nvPr/>
          </p:nvSpPr>
          <p:spPr>
            <a:xfrm>
              <a:off x="8169475" y="1821150"/>
              <a:ext cx="387800" cy="11700"/>
            </a:xfrm>
            <a:custGeom>
              <a:rect b="b" l="l" r="r" t="t"/>
              <a:pathLst>
                <a:path extrusionOk="0" h="468" w="15512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468"/>
                    <a:pt x="234" y="468"/>
                  </a:cubicBezTo>
                  <a:lnTo>
                    <a:pt x="15278" y="468"/>
                  </a:lnTo>
                  <a:cubicBezTo>
                    <a:pt x="15412" y="468"/>
                    <a:pt x="15512" y="368"/>
                    <a:pt x="15512" y="234"/>
                  </a:cubicBezTo>
                  <a:cubicBezTo>
                    <a:pt x="15512" y="101"/>
                    <a:pt x="15412" y="1"/>
                    <a:pt x="15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178"/>
            <p:cNvSpPr/>
            <p:nvPr/>
          </p:nvSpPr>
          <p:spPr>
            <a:xfrm>
              <a:off x="8522225" y="1749450"/>
              <a:ext cx="115125" cy="11700"/>
            </a:xfrm>
            <a:custGeom>
              <a:rect b="b" l="l" r="r" t="t"/>
              <a:pathLst>
                <a:path extrusionOk="0" h="468" w="4605">
                  <a:moveTo>
                    <a:pt x="268" y="0"/>
                  </a:moveTo>
                  <a:cubicBezTo>
                    <a:pt x="134" y="0"/>
                    <a:pt x="1" y="100"/>
                    <a:pt x="1" y="234"/>
                  </a:cubicBezTo>
                  <a:cubicBezTo>
                    <a:pt x="1" y="367"/>
                    <a:pt x="134" y="467"/>
                    <a:pt x="268" y="467"/>
                  </a:cubicBezTo>
                  <a:lnTo>
                    <a:pt x="4371" y="467"/>
                  </a:lnTo>
                  <a:cubicBezTo>
                    <a:pt x="4504" y="467"/>
                    <a:pt x="4604" y="367"/>
                    <a:pt x="4604" y="234"/>
                  </a:cubicBezTo>
                  <a:cubicBezTo>
                    <a:pt x="4604" y="100"/>
                    <a:pt x="4504" y="0"/>
                    <a:pt x="4371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178"/>
            <p:cNvSpPr/>
            <p:nvPr/>
          </p:nvSpPr>
          <p:spPr>
            <a:xfrm>
              <a:off x="8675675" y="1749450"/>
              <a:ext cx="153475" cy="11700"/>
            </a:xfrm>
            <a:custGeom>
              <a:rect b="b" l="l" r="r" t="t"/>
              <a:pathLst>
                <a:path extrusionOk="0" h="468" w="6139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5905" y="467"/>
                  </a:lnTo>
                  <a:cubicBezTo>
                    <a:pt x="6038" y="467"/>
                    <a:pt x="6138" y="367"/>
                    <a:pt x="6138" y="234"/>
                  </a:cubicBezTo>
                  <a:cubicBezTo>
                    <a:pt x="6138" y="100"/>
                    <a:pt x="6038" y="0"/>
                    <a:pt x="590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178"/>
            <p:cNvSpPr/>
            <p:nvPr/>
          </p:nvSpPr>
          <p:spPr>
            <a:xfrm>
              <a:off x="8675675" y="1806150"/>
              <a:ext cx="153475" cy="12525"/>
            </a:xfrm>
            <a:custGeom>
              <a:rect b="b" l="l" r="r" t="t"/>
              <a:pathLst>
                <a:path extrusionOk="0" h="501" w="6139"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5905" y="501"/>
                  </a:lnTo>
                  <a:cubicBezTo>
                    <a:pt x="6038" y="501"/>
                    <a:pt x="6138" y="401"/>
                    <a:pt x="6138" y="267"/>
                  </a:cubicBezTo>
                  <a:cubicBezTo>
                    <a:pt x="6138" y="134"/>
                    <a:pt x="6038" y="0"/>
                    <a:pt x="590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178"/>
            <p:cNvSpPr/>
            <p:nvPr/>
          </p:nvSpPr>
          <p:spPr>
            <a:xfrm>
              <a:off x="8169475" y="1860350"/>
              <a:ext cx="58400" cy="12525"/>
            </a:xfrm>
            <a:custGeom>
              <a:rect b="b" l="l" r="r" t="t"/>
              <a:pathLst>
                <a:path extrusionOk="0" h="501" w="2336">
                  <a:moveTo>
                    <a:pt x="234" y="1"/>
                  </a:moveTo>
                  <a:cubicBezTo>
                    <a:pt x="101" y="1"/>
                    <a:pt x="1" y="101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2102" y="501"/>
                  </a:lnTo>
                  <a:cubicBezTo>
                    <a:pt x="2236" y="501"/>
                    <a:pt x="2336" y="401"/>
                    <a:pt x="2336" y="267"/>
                  </a:cubicBezTo>
                  <a:cubicBezTo>
                    <a:pt x="2336" y="101"/>
                    <a:pt x="2236" y="1"/>
                    <a:pt x="2102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178"/>
            <p:cNvSpPr/>
            <p:nvPr/>
          </p:nvSpPr>
          <p:spPr>
            <a:xfrm>
              <a:off x="8242875" y="1860350"/>
              <a:ext cx="361100" cy="12525"/>
            </a:xfrm>
            <a:custGeom>
              <a:rect b="b" l="l" r="r" t="t"/>
              <a:pathLst>
                <a:path extrusionOk="0" h="501" w="14444">
                  <a:moveTo>
                    <a:pt x="267" y="1"/>
                  </a:moveTo>
                  <a:cubicBezTo>
                    <a:pt x="134" y="1"/>
                    <a:pt x="0" y="101"/>
                    <a:pt x="0" y="267"/>
                  </a:cubicBezTo>
                  <a:cubicBezTo>
                    <a:pt x="0" y="401"/>
                    <a:pt x="134" y="501"/>
                    <a:pt x="267" y="501"/>
                  </a:cubicBezTo>
                  <a:lnTo>
                    <a:pt x="14210" y="501"/>
                  </a:lnTo>
                  <a:cubicBezTo>
                    <a:pt x="14344" y="501"/>
                    <a:pt x="14444" y="401"/>
                    <a:pt x="14444" y="267"/>
                  </a:cubicBezTo>
                  <a:cubicBezTo>
                    <a:pt x="14444" y="101"/>
                    <a:pt x="14344" y="1"/>
                    <a:pt x="14210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02" name="Google Shape;3502;p178"/>
          <p:cNvSpPr txBox="1"/>
          <p:nvPr>
            <p:ph type="ctrTitle"/>
          </p:nvPr>
        </p:nvSpPr>
        <p:spPr>
          <a:xfrm>
            <a:off x="1887750" y="611725"/>
            <a:ext cx="53685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03" name="Google Shape;3503;p178"/>
          <p:cNvSpPr txBox="1"/>
          <p:nvPr>
            <p:ph idx="1" type="subTitle"/>
          </p:nvPr>
        </p:nvSpPr>
        <p:spPr>
          <a:xfrm>
            <a:off x="3044675" y="2305050"/>
            <a:ext cx="30549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04" name="Google Shape;3504;p178"/>
          <p:cNvSpPr txBox="1"/>
          <p:nvPr/>
        </p:nvSpPr>
        <p:spPr>
          <a:xfrm>
            <a:off x="2228550" y="4151400"/>
            <a:ext cx="46869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CREDITS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This presentation template was created by</a:t>
            </a: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3505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6" name="Google Shape;3506;p179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3507" name="Google Shape;3507;p17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17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17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17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17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2" name="Google Shape;3512;p179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3513" name="Google Shape;3513;p17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17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17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17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17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8" name="Google Shape;3518;p179"/>
          <p:cNvGrpSpPr/>
          <p:nvPr/>
        </p:nvGrpSpPr>
        <p:grpSpPr>
          <a:xfrm flipH="1">
            <a:off x="8121500" y="4569896"/>
            <a:ext cx="1022509" cy="572747"/>
            <a:chOff x="-77" y="3784091"/>
            <a:chExt cx="2423582" cy="1357541"/>
          </a:xfrm>
        </p:grpSpPr>
        <p:sp>
          <p:nvSpPr>
            <p:cNvPr id="3519" name="Google Shape;3519;p17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17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17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17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17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4" name="Google Shape;3524;p179"/>
          <p:cNvGrpSpPr/>
          <p:nvPr/>
        </p:nvGrpSpPr>
        <p:grpSpPr>
          <a:xfrm flipH="1" rot="10800000">
            <a:off x="0" y="846"/>
            <a:ext cx="1022509" cy="572747"/>
            <a:chOff x="-77" y="3784091"/>
            <a:chExt cx="2423582" cy="1357541"/>
          </a:xfrm>
        </p:grpSpPr>
        <p:sp>
          <p:nvSpPr>
            <p:cNvPr id="3525" name="Google Shape;3525;p17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17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17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17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17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spTree>
      <p:nvGrpSpPr>
        <p:cNvPr id="3530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1" name="Google Shape;3531;p180"/>
          <p:cNvGrpSpPr/>
          <p:nvPr/>
        </p:nvGrpSpPr>
        <p:grpSpPr>
          <a:xfrm flipH="1" rot="5400000">
            <a:off x="-533027" y="3252941"/>
            <a:ext cx="2423582" cy="1357541"/>
            <a:chOff x="-77" y="3784091"/>
            <a:chExt cx="2423582" cy="1357541"/>
          </a:xfrm>
        </p:grpSpPr>
        <p:sp>
          <p:nvSpPr>
            <p:cNvPr id="3532" name="Google Shape;3532;p18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18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18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18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18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7" name="Google Shape;3537;p180"/>
          <p:cNvGrpSpPr/>
          <p:nvPr/>
        </p:nvGrpSpPr>
        <p:grpSpPr>
          <a:xfrm flipH="1" rot="-5400000">
            <a:off x="7253448" y="533016"/>
            <a:ext cx="2423582" cy="1357541"/>
            <a:chOff x="-77" y="3784091"/>
            <a:chExt cx="2423582" cy="1357541"/>
          </a:xfrm>
        </p:grpSpPr>
        <p:sp>
          <p:nvSpPr>
            <p:cNvPr id="3538" name="Google Shape;3538;p18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18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18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18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18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2235000" y="1340850"/>
            <a:ext cx="4674000" cy="24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32" name="Google Shape;132;p20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133" name="Google Shape;133;p2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20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139" name="Google Shape;139;p2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1052800" y="1689450"/>
            <a:ext cx="2617200" cy="8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6" name="Google Shape;146;p21"/>
          <p:cNvSpPr txBox="1"/>
          <p:nvPr>
            <p:ph idx="1" type="subTitle"/>
          </p:nvPr>
        </p:nvSpPr>
        <p:spPr>
          <a:xfrm>
            <a:off x="1638300" y="2658650"/>
            <a:ext cx="20316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7" name="Google Shape;147;p21"/>
          <p:cNvSpPr txBox="1"/>
          <p:nvPr>
            <p:ph idx="2" type="body"/>
          </p:nvPr>
        </p:nvSpPr>
        <p:spPr>
          <a:xfrm>
            <a:off x="4001475" y="1440000"/>
            <a:ext cx="4422600" cy="22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48" name="Google Shape;148;p21"/>
          <p:cNvGrpSpPr/>
          <p:nvPr/>
        </p:nvGrpSpPr>
        <p:grpSpPr>
          <a:xfrm>
            <a:off x="720000" y="1013625"/>
            <a:ext cx="95400" cy="3116250"/>
            <a:chOff x="4524300" y="1013625"/>
            <a:chExt cx="95400" cy="3116250"/>
          </a:xfrm>
        </p:grpSpPr>
        <p:sp>
          <p:nvSpPr>
            <p:cNvPr id="149" name="Google Shape;149;p21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1552575" y="531500"/>
            <a:ext cx="4714800" cy="15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hasCustomPrompt="1" type="title"/>
          </p:nvPr>
        </p:nvSpPr>
        <p:spPr>
          <a:xfrm>
            <a:off x="1903250" y="1834838"/>
            <a:ext cx="5337600" cy="11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2524200" y="2955575"/>
            <a:ext cx="40956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60" name="Google Shape;160;p23"/>
          <p:cNvGrpSpPr/>
          <p:nvPr/>
        </p:nvGrpSpPr>
        <p:grpSpPr>
          <a:xfrm flipH="1">
            <a:off x="6720423" y="3784091"/>
            <a:ext cx="2423582" cy="1357541"/>
            <a:chOff x="-77" y="3784091"/>
            <a:chExt cx="2423582" cy="1357541"/>
          </a:xfrm>
        </p:grpSpPr>
        <p:sp>
          <p:nvSpPr>
            <p:cNvPr id="161" name="Google Shape;161;p2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" name="Google Shape;166;p23"/>
          <p:cNvGrpSpPr/>
          <p:nvPr/>
        </p:nvGrpSpPr>
        <p:grpSpPr>
          <a:xfrm flipH="1" rot="10800000">
            <a:off x="-77" y="-9"/>
            <a:ext cx="2423582" cy="1357541"/>
            <a:chOff x="-77" y="3784091"/>
            <a:chExt cx="2423582" cy="1357541"/>
          </a:xfrm>
        </p:grpSpPr>
        <p:sp>
          <p:nvSpPr>
            <p:cNvPr id="167" name="Google Shape;167;p2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9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1902600" y="1512225"/>
            <a:ext cx="5338800" cy="18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5" name="Google Shape;175;p25"/>
          <p:cNvSpPr txBox="1"/>
          <p:nvPr>
            <p:ph idx="2" type="title"/>
          </p:nvPr>
        </p:nvSpPr>
        <p:spPr>
          <a:xfrm>
            <a:off x="1449150" y="3334700"/>
            <a:ext cx="62457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176" name="Google Shape;176;p25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177" name="Google Shape;177;p2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25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183" name="Google Shape;183;p2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5238260" y="1866750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5238265" y="2401350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1" name="Google Shape;191;p26"/>
          <p:cNvSpPr txBox="1"/>
          <p:nvPr>
            <p:ph idx="2" type="body"/>
          </p:nvPr>
        </p:nvSpPr>
        <p:spPr>
          <a:xfrm>
            <a:off x="1760440" y="2401350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2" name="Google Shape;192;p26"/>
          <p:cNvSpPr txBox="1"/>
          <p:nvPr>
            <p:ph idx="3" type="title"/>
          </p:nvPr>
        </p:nvSpPr>
        <p:spPr>
          <a:xfrm>
            <a:off x="1760435" y="1866750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p26"/>
          <p:cNvSpPr txBox="1"/>
          <p:nvPr>
            <p:ph idx="4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94" name="Google Shape;194;p26"/>
          <p:cNvGrpSpPr/>
          <p:nvPr/>
        </p:nvGrpSpPr>
        <p:grpSpPr>
          <a:xfrm rot="-5400000">
            <a:off x="8346375" y="4345871"/>
            <a:ext cx="1022509" cy="572747"/>
            <a:chOff x="-77" y="3784091"/>
            <a:chExt cx="2423582" cy="1357541"/>
          </a:xfrm>
        </p:grpSpPr>
        <p:sp>
          <p:nvSpPr>
            <p:cNvPr id="195" name="Google Shape;195;p2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" name="Google Shape;200;p26"/>
          <p:cNvGrpSpPr/>
          <p:nvPr/>
        </p:nvGrpSpPr>
        <p:grpSpPr>
          <a:xfrm rot="5400000">
            <a:off x="-224875" y="224871"/>
            <a:ext cx="1022509" cy="572747"/>
            <a:chOff x="-77" y="3784091"/>
            <a:chExt cx="2423582" cy="1357541"/>
          </a:xfrm>
        </p:grpSpPr>
        <p:sp>
          <p:nvSpPr>
            <p:cNvPr id="201" name="Google Shape;201;p2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" name="Google Shape;206;p26"/>
          <p:cNvGrpSpPr/>
          <p:nvPr/>
        </p:nvGrpSpPr>
        <p:grpSpPr>
          <a:xfrm>
            <a:off x="4524300" y="1089825"/>
            <a:ext cx="95400" cy="3116250"/>
            <a:chOff x="4524300" y="1013625"/>
            <a:chExt cx="95400" cy="3116250"/>
          </a:xfrm>
        </p:grpSpPr>
        <p:sp>
          <p:nvSpPr>
            <p:cNvPr id="207" name="Google Shape;207;p26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5" name="Google Shape;215;p27"/>
          <p:cNvSpPr txBox="1"/>
          <p:nvPr>
            <p:ph hasCustomPrompt="1" idx="2" type="title"/>
          </p:nvPr>
        </p:nvSpPr>
        <p:spPr>
          <a:xfrm>
            <a:off x="12120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27"/>
          <p:cNvSpPr txBox="1"/>
          <p:nvPr>
            <p:ph hasCustomPrompt="1" idx="3" type="title"/>
          </p:nvPr>
        </p:nvSpPr>
        <p:spPr>
          <a:xfrm>
            <a:off x="30957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17" name="Google Shape;217;p27"/>
          <p:cNvSpPr txBox="1"/>
          <p:nvPr>
            <p:ph hasCustomPrompt="1" idx="4" type="title"/>
          </p:nvPr>
        </p:nvSpPr>
        <p:spPr>
          <a:xfrm>
            <a:off x="50556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27"/>
          <p:cNvSpPr txBox="1"/>
          <p:nvPr>
            <p:ph hasCustomPrompt="1" idx="5" type="title"/>
          </p:nvPr>
        </p:nvSpPr>
        <p:spPr>
          <a:xfrm>
            <a:off x="69393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1147475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7"/>
          <p:cNvSpPr txBox="1"/>
          <p:nvPr>
            <p:ph idx="6" type="subTitle"/>
          </p:nvPr>
        </p:nvSpPr>
        <p:spPr>
          <a:xfrm>
            <a:off x="30311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7"/>
          <p:cNvSpPr txBox="1"/>
          <p:nvPr>
            <p:ph idx="7" type="subTitle"/>
          </p:nvPr>
        </p:nvSpPr>
        <p:spPr>
          <a:xfrm>
            <a:off x="49910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7"/>
          <p:cNvSpPr txBox="1"/>
          <p:nvPr>
            <p:ph idx="8" type="subTitle"/>
          </p:nvPr>
        </p:nvSpPr>
        <p:spPr>
          <a:xfrm>
            <a:off x="68747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7"/>
          <p:cNvSpPr txBox="1"/>
          <p:nvPr>
            <p:ph idx="9" type="subTitle"/>
          </p:nvPr>
        </p:nvSpPr>
        <p:spPr>
          <a:xfrm>
            <a:off x="1041500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27"/>
          <p:cNvSpPr txBox="1"/>
          <p:nvPr>
            <p:ph idx="13" type="subTitle"/>
          </p:nvPr>
        </p:nvSpPr>
        <p:spPr>
          <a:xfrm>
            <a:off x="2925197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27"/>
          <p:cNvSpPr txBox="1"/>
          <p:nvPr>
            <p:ph idx="14" type="subTitle"/>
          </p:nvPr>
        </p:nvSpPr>
        <p:spPr>
          <a:xfrm>
            <a:off x="4885095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7"/>
          <p:cNvSpPr txBox="1"/>
          <p:nvPr>
            <p:ph idx="15" type="subTitle"/>
          </p:nvPr>
        </p:nvSpPr>
        <p:spPr>
          <a:xfrm>
            <a:off x="6768792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7" name="Google Shape;227;p27"/>
          <p:cNvGrpSpPr/>
          <p:nvPr/>
        </p:nvGrpSpPr>
        <p:grpSpPr>
          <a:xfrm rot="-5400000">
            <a:off x="8346375" y="4345871"/>
            <a:ext cx="1022509" cy="572747"/>
            <a:chOff x="-77" y="3784091"/>
            <a:chExt cx="2423582" cy="1357541"/>
          </a:xfrm>
        </p:grpSpPr>
        <p:sp>
          <p:nvSpPr>
            <p:cNvPr id="228" name="Google Shape;228;p2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27"/>
          <p:cNvGrpSpPr/>
          <p:nvPr/>
        </p:nvGrpSpPr>
        <p:grpSpPr>
          <a:xfrm rot="5400000">
            <a:off x="-224875" y="224871"/>
            <a:ext cx="1022509" cy="572747"/>
            <a:chOff x="-77" y="3784091"/>
            <a:chExt cx="2423582" cy="1357541"/>
          </a:xfrm>
        </p:grpSpPr>
        <p:sp>
          <p:nvSpPr>
            <p:cNvPr id="234" name="Google Shape;234;p2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5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1" name="Google Shape;241;p28"/>
          <p:cNvSpPr txBox="1"/>
          <p:nvPr>
            <p:ph idx="1" type="subTitle"/>
          </p:nvPr>
        </p:nvSpPr>
        <p:spPr>
          <a:xfrm>
            <a:off x="719700" y="243492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42" name="Google Shape;242;p28"/>
          <p:cNvSpPr txBox="1"/>
          <p:nvPr>
            <p:ph idx="2" type="subTitle"/>
          </p:nvPr>
        </p:nvSpPr>
        <p:spPr>
          <a:xfrm>
            <a:off x="719850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8"/>
          <p:cNvSpPr txBox="1"/>
          <p:nvPr>
            <p:ph idx="3" type="subTitle"/>
          </p:nvPr>
        </p:nvSpPr>
        <p:spPr>
          <a:xfrm>
            <a:off x="3413619" y="24349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44" name="Google Shape;244;p28"/>
          <p:cNvSpPr txBox="1"/>
          <p:nvPr>
            <p:ph idx="4" type="subTitle"/>
          </p:nvPr>
        </p:nvSpPr>
        <p:spPr>
          <a:xfrm>
            <a:off x="3413619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8"/>
          <p:cNvSpPr txBox="1"/>
          <p:nvPr>
            <p:ph idx="5" type="subTitle"/>
          </p:nvPr>
        </p:nvSpPr>
        <p:spPr>
          <a:xfrm>
            <a:off x="6107075" y="24349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46" name="Google Shape;246;p28"/>
          <p:cNvSpPr txBox="1"/>
          <p:nvPr>
            <p:ph idx="6" type="subTitle"/>
          </p:nvPr>
        </p:nvSpPr>
        <p:spPr>
          <a:xfrm>
            <a:off x="6107075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47" name="Google Shape;247;p28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248" name="Google Shape;248;p2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p28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254" name="Google Shape;254;p2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5_2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1" name="Google Shape;261;p29"/>
          <p:cNvSpPr txBox="1"/>
          <p:nvPr>
            <p:ph idx="1" type="subTitle"/>
          </p:nvPr>
        </p:nvSpPr>
        <p:spPr>
          <a:xfrm>
            <a:off x="719975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29"/>
          <p:cNvSpPr txBox="1"/>
          <p:nvPr>
            <p:ph idx="2" type="subTitle"/>
          </p:nvPr>
        </p:nvSpPr>
        <p:spPr>
          <a:xfrm>
            <a:off x="3964163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29"/>
          <p:cNvSpPr txBox="1"/>
          <p:nvPr>
            <p:ph idx="3" type="subTitle"/>
          </p:nvPr>
        </p:nvSpPr>
        <p:spPr>
          <a:xfrm>
            <a:off x="7141825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9"/>
          <p:cNvSpPr txBox="1"/>
          <p:nvPr>
            <p:ph idx="4" type="subTitle"/>
          </p:nvPr>
        </p:nvSpPr>
        <p:spPr>
          <a:xfrm>
            <a:off x="719975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9"/>
          <p:cNvSpPr txBox="1"/>
          <p:nvPr>
            <p:ph idx="5" type="subTitle"/>
          </p:nvPr>
        </p:nvSpPr>
        <p:spPr>
          <a:xfrm>
            <a:off x="7141825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9"/>
          <p:cNvSpPr txBox="1"/>
          <p:nvPr>
            <p:ph idx="6" type="subTitle"/>
          </p:nvPr>
        </p:nvSpPr>
        <p:spPr>
          <a:xfrm>
            <a:off x="3964163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7" name="Google Shape;267;p29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268" name="Google Shape;268;p2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" name="Google Shape;273;p29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274" name="Google Shape;274;p2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1" name="Google Shape;281;p30"/>
          <p:cNvSpPr txBox="1"/>
          <p:nvPr>
            <p:ph idx="1" type="subTitle"/>
          </p:nvPr>
        </p:nvSpPr>
        <p:spPr>
          <a:xfrm>
            <a:off x="1842250" y="1618793"/>
            <a:ext cx="16827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82" name="Google Shape;282;p30"/>
          <p:cNvSpPr txBox="1"/>
          <p:nvPr>
            <p:ph idx="2" type="subTitle"/>
          </p:nvPr>
        </p:nvSpPr>
        <p:spPr>
          <a:xfrm>
            <a:off x="1417550" y="1918700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200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30"/>
          <p:cNvSpPr txBox="1"/>
          <p:nvPr>
            <p:ph idx="3" type="subTitle"/>
          </p:nvPr>
        </p:nvSpPr>
        <p:spPr>
          <a:xfrm>
            <a:off x="1842594" y="2942429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84" name="Google Shape;284;p30"/>
          <p:cNvSpPr txBox="1"/>
          <p:nvPr>
            <p:ph idx="4" type="subTitle"/>
          </p:nvPr>
        </p:nvSpPr>
        <p:spPr>
          <a:xfrm>
            <a:off x="1417574" y="3242325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4081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30"/>
          <p:cNvSpPr txBox="1"/>
          <p:nvPr>
            <p:ph idx="5" type="subTitle"/>
          </p:nvPr>
        </p:nvSpPr>
        <p:spPr>
          <a:xfrm>
            <a:off x="5618913" y="2942429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86" name="Google Shape;286;p30"/>
          <p:cNvSpPr txBox="1"/>
          <p:nvPr>
            <p:ph idx="6" type="subTitle"/>
          </p:nvPr>
        </p:nvSpPr>
        <p:spPr>
          <a:xfrm>
            <a:off x="5618975" y="3242325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30"/>
          <p:cNvSpPr txBox="1"/>
          <p:nvPr>
            <p:ph idx="7" type="subTitle"/>
          </p:nvPr>
        </p:nvSpPr>
        <p:spPr>
          <a:xfrm>
            <a:off x="5618957" y="1618793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88" name="Google Shape;288;p30"/>
          <p:cNvSpPr txBox="1"/>
          <p:nvPr>
            <p:ph idx="8" type="subTitle"/>
          </p:nvPr>
        </p:nvSpPr>
        <p:spPr>
          <a:xfrm>
            <a:off x="5619026" y="1918700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200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9" name="Google Shape;289;p30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290" name="Google Shape;290;p3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" name="Google Shape;295;p30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296" name="Google Shape;296;p3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5_1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3" name="Google Shape;303;p31"/>
          <p:cNvSpPr txBox="1"/>
          <p:nvPr>
            <p:ph idx="1" type="subTitle"/>
          </p:nvPr>
        </p:nvSpPr>
        <p:spPr>
          <a:xfrm>
            <a:off x="4211675" y="142988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31"/>
          <p:cNvSpPr txBox="1"/>
          <p:nvPr>
            <p:ph hasCustomPrompt="1" idx="2" type="title"/>
          </p:nvPr>
        </p:nvSpPr>
        <p:spPr>
          <a:xfrm>
            <a:off x="3331225" y="1443350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05" name="Google Shape;305;p31"/>
          <p:cNvSpPr txBox="1"/>
          <p:nvPr>
            <p:ph idx="3" type="subTitle"/>
          </p:nvPr>
        </p:nvSpPr>
        <p:spPr>
          <a:xfrm>
            <a:off x="4211675" y="1694759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31"/>
          <p:cNvSpPr txBox="1"/>
          <p:nvPr>
            <p:ph idx="4" type="subTitle"/>
          </p:nvPr>
        </p:nvSpPr>
        <p:spPr>
          <a:xfrm>
            <a:off x="4211675" y="2521206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31"/>
          <p:cNvSpPr txBox="1"/>
          <p:nvPr>
            <p:ph hasCustomPrompt="1" idx="5" type="title"/>
          </p:nvPr>
        </p:nvSpPr>
        <p:spPr>
          <a:xfrm>
            <a:off x="3331225" y="2515672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08" name="Google Shape;308;p31"/>
          <p:cNvSpPr txBox="1"/>
          <p:nvPr>
            <p:ph idx="6" type="subTitle"/>
          </p:nvPr>
        </p:nvSpPr>
        <p:spPr>
          <a:xfrm>
            <a:off x="4211675" y="2786080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31"/>
          <p:cNvSpPr txBox="1"/>
          <p:nvPr>
            <p:ph idx="7" type="subTitle"/>
          </p:nvPr>
        </p:nvSpPr>
        <p:spPr>
          <a:xfrm>
            <a:off x="4211825" y="3612527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31"/>
          <p:cNvSpPr txBox="1"/>
          <p:nvPr>
            <p:ph hasCustomPrompt="1" idx="8" type="title"/>
          </p:nvPr>
        </p:nvSpPr>
        <p:spPr>
          <a:xfrm>
            <a:off x="3331225" y="3612527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11" name="Google Shape;311;p31"/>
          <p:cNvSpPr txBox="1"/>
          <p:nvPr>
            <p:ph idx="9" type="subTitle"/>
          </p:nvPr>
        </p:nvSpPr>
        <p:spPr>
          <a:xfrm>
            <a:off x="4211825" y="3877401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2" name="Google Shape;312;p31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313" name="Google Shape;313;p3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" name="Google Shape;318;p31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319" name="Google Shape;319;p3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/>
          <p:nvPr>
            <p:ph idx="1" type="subTitle"/>
          </p:nvPr>
        </p:nvSpPr>
        <p:spPr>
          <a:xfrm>
            <a:off x="719600" y="177062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3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7" name="Google Shape;327;p32"/>
          <p:cNvSpPr txBox="1"/>
          <p:nvPr>
            <p:ph hasCustomPrompt="1" idx="2" type="title"/>
          </p:nvPr>
        </p:nvSpPr>
        <p:spPr>
          <a:xfrm>
            <a:off x="1329200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28" name="Google Shape;328;p32"/>
          <p:cNvSpPr txBox="1"/>
          <p:nvPr>
            <p:ph idx="3" type="subTitle"/>
          </p:nvPr>
        </p:nvSpPr>
        <p:spPr>
          <a:xfrm>
            <a:off x="720100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32"/>
          <p:cNvSpPr txBox="1"/>
          <p:nvPr>
            <p:ph idx="4" type="subTitle"/>
          </p:nvPr>
        </p:nvSpPr>
        <p:spPr>
          <a:xfrm>
            <a:off x="3413500" y="17706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32"/>
          <p:cNvSpPr txBox="1"/>
          <p:nvPr>
            <p:ph hasCustomPrompt="1" idx="5" type="title"/>
          </p:nvPr>
        </p:nvSpPr>
        <p:spPr>
          <a:xfrm>
            <a:off x="4023025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31" name="Google Shape;331;p32"/>
          <p:cNvSpPr txBox="1"/>
          <p:nvPr>
            <p:ph idx="6" type="subTitle"/>
          </p:nvPr>
        </p:nvSpPr>
        <p:spPr>
          <a:xfrm>
            <a:off x="3413738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32"/>
          <p:cNvSpPr txBox="1"/>
          <p:nvPr>
            <p:ph idx="7" type="subTitle"/>
          </p:nvPr>
        </p:nvSpPr>
        <p:spPr>
          <a:xfrm>
            <a:off x="6107050" y="17706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32"/>
          <p:cNvSpPr txBox="1"/>
          <p:nvPr>
            <p:ph hasCustomPrompt="1" idx="8" type="title"/>
          </p:nvPr>
        </p:nvSpPr>
        <p:spPr>
          <a:xfrm>
            <a:off x="6716550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34" name="Google Shape;334;p32"/>
          <p:cNvSpPr txBox="1"/>
          <p:nvPr>
            <p:ph idx="9" type="subTitle"/>
          </p:nvPr>
        </p:nvSpPr>
        <p:spPr>
          <a:xfrm>
            <a:off x="6107101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32"/>
          <p:cNvSpPr txBox="1"/>
          <p:nvPr>
            <p:ph idx="13" type="subTitle"/>
          </p:nvPr>
        </p:nvSpPr>
        <p:spPr>
          <a:xfrm>
            <a:off x="719600" y="3395477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32"/>
          <p:cNvSpPr txBox="1"/>
          <p:nvPr>
            <p:ph hasCustomPrompt="1" idx="14" type="title"/>
          </p:nvPr>
        </p:nvSpPr>
        <p:spPr>
          <a:xfrm>
            <a:off x="1329200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37" name="Google Shape;337;p32"/>
          <p:cNvSpPr txBox="1"/>
          <p:nvPr>
            <p:ph idx="15" type="subTitle"/>
          </p:nvPr>
        </p:nvSpPr>
        <p:spPr>
          <a:xfrm>
            <a:off x="720100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32"/>
          <p:cNvSpPr txBox="1"/>
          <p:nvPr>
            <p:ph idx="16" type="subTitle"/>
          </p:nvPr>
        </p:nvSpPr>
        <p:spPr>
          <a:xfrm>
            <a:off x="3413400" y="3395477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32"/>
          <p:cNvSpPr txBox="1"/>
          <p:nvPr>
            <p:ph hasCustomPrompt="1" idx="17" type="title"/>
          </p:nvPr>
        </p:nvSpPr>
        <p:spPr>
          <a:xfrm>
            <a:off x="4023025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40" name="Google Shape;340;p32"/>
          <p:cNvSpPr txBox="1"/>
          <p:nvPr>
            <p:ph idx="18" type="subTitle"/>
          </p:nvPr>
        </p:nvSpPr>
        <p:spPr>
          <a:xfrm>
            <a:off x="3413738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32"/>
          <p:cNvSpPr txBox="1"/>
          <p:nvPr>
            <p:ph idx="19" type="subTitle"/>
          </p:nvPr>
        </p:nvSpPr>
        <p:spPr>
          <a:xfrm>
            <a:off x="6107050" y="339547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32"/>
          <p:cNvSpPr txBox="1"/>
          <p:nvPr>
            <p:ph hasCustomPrompt="1" idx="20" type="title"/>
          </p:nvPr>
        </p:nvSpPr>
        <p:spPr>
          <a:xfrm>
            <a:off x="6716550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32"/>
          <p:cNvSpPr txBox="1"/>
          <p:nvPr>
            <p:ph idx="21" type="subTitle"/>
          </p:nvPr>
        </p:nvSpPr>
        <p:spPr>
          <a:xfrm>
            <a:off x="6107101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44" name="Google Shape;344;p32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345" name="Google Shape;345;p3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" name="Google Shape;350;p32"/>
          <p:cNvGrpSpPr/>
          <p:nvPr/>
        </p:nvGrpSpPr>
        <p:grpSpPr>
          <a:xfrm flipH="1">
            <a:off x="8121500" y="4569046"/>
            <a:ext cx="1022509" cy="572747"/>
            <a:chOff x="-77" y="3784091"/>
            <a:chExt cx="2423582" cy="1357541"/>
          </a:xfrm>
        </p:grpSpPr>
        <p:sp>
          <p:nvSpPr>
            <p:cNvPr id="351" name="Google Shape;351;p3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_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3"/>
          <p:cNvSpPr txBox="1"/>
          <p:nvPr>
            <p:ph idx="1" type="subTitle"/>
          </p:nvPr>
        </p:nvSpPr>
        <p:spPr>
          <a:xfrm>
            <a:off x="1410963" y="1423411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3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9" name="Google Shape;359;p33"/>
          <p:cNvSpPr txBox="1"/>
          <p:nvPr>
            <p:ph idx="2" type="subTitle"/>
          </p:nvPr>
        </p:nvSpPr>
        <p:spPr>
          <a:xfrm>
            <a:off x="1411463" y="1799502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33"/>
          <p:cNvSpPr txBox="1"/>
          <p:nvPr>
            <p:ph idx="3" type="subTitle"/>
          </p:nvPr>
        </p:nvSpPr>
        <p:spPr>
          <a:xfrm>
            <a:off x="1410988" y="2450149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33"/>
          <p:cNvSpPr txBox="1"/>
          <p:nvPr>
            <p:ph idx="4" type="subTitle"/>
          </p:nvPr>
        </p:nvSpPr>
        <p:spPr>
          <a:xfrm>
            <a:off x="1411225" y="2826240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33"/>
          <p:cNvSpPr txBox="1"/>
          <p:nvPr>
            <p:ph idx="5" type="subTitle"/>
          </p:nvPr>
        </p:nvSpPr>
        <p:spPr>
          <a:xfrm>
            <a:off x="5415963" y="1423411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33"/>
          <p:cNvSpPr txBox="1"/>
          <p:nvPr>
            <p:ph idx="6" type="subTitle"/>
          </p:nvPr>
        </p:nvSpPr>
        <p:spPr>
          <a:xfrm>
            <a:off x="5416013" y="1799502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3210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33"/>
          <p:cNvSpPr txBox="1"/>
          <p:nvPr>
            <p:ph idx="7" type="subTitle"/>
          </p:nvPr>
        </p:nvSpPr>
        <p:spPr>
          <a:xfrm>
            <a:off x="1410963" y="3476889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33"/>
          <p:cNvSpPr txBox="1"/>
          <p:nvPr>
            <p:ph idx="8" type="subTitle"/>
          </p:nvPr>
        </p:nvSpPr>
        <p:spPr>
          <a:xfrm>
            <a:off x="1411463" y="3852989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33"/>
          <p:cNvSpPr txBox="1"/>
          <p:nvPr>
            <p:ph idx="9" type="subTitle"/>
          </p:nvPr>
        </p:nvSpPr>
        <p:spPr>
          <a:xfrm>
            <a:off x="5415788" y="2450151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33"/>
          <p:cNvSpPr txBox="1"/>
          <p:nvPr>
            <p:ph idx="13" type="subTitle"/>
          </p:nvPr>
        </p:nvSpPr>
        <p:spPr>
          <a:xfrm>
            <a:off x="5416125" y="2826251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33"/>
          <p:cNvSpPr txBox="1"/>
          <p:nvPr>
            <p:ph idx="14" type="subTitle"/>
          </p:nvPr>
        </p:nvSpPr>
        <p:spPr>
          <a:xfrm>
            <a:off x="5415963" y="3476887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33"/>
          <p:cNvSpPr txBox="1"/>
          <p:nvPr>
            <p:ph idx="15" type="subTitle"/>
          </p:nvPr>
        </p:nvSpPr>
        <p:spPr>
          <a:xfrm>
            <a:off x="5416013" y="3852989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70" name="Google Shape;370;p33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371" name="Google Shape;371;p3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" name="Google Shape;376;p33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377" name="Google Shape;377;p3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" name="Google Shape;382;p33"/>
          <p:cNvGrpSpPr/>
          <p:nvPr/>
        </p:nvGrpSpPr>
        <p:grpSpPr>
          <a:xfrm>
            <a:off x="4524300" y="1394625"/>
            <a:ext cx="95400" cy="3116250"/>
            <a:chOff x="4524300" y="1013625"/>
            <a:chExt cx="95400" cy="3116250"/>
          </a:xfrm>
        </p:grpSpPr>
        <p:sp>
          <p:nvSpPr>
            <p:cNvPr id="383" name="Google Shape;383;p33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3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34"/>
          <p:cNvGrpSpPr/>
          <p:nvPr/>
        </p:nvGrpSpPr>
        <p:grpSpPr>
          <a:xfrm>
            <a:off x="-9" y="1669058"/>
            <a:ext cx="2781383" cy="1805382"/>
            <a:chOff x="8024127" y="984378"/>
            <a:chExt cx="2502369" cy="1624275"/>
          </a:xfrm>
        </p:grpSpPr>
        <p:sp>
          <p:nvSpPr>
            <p:cNvPr id="391" name="Google Shape;391;p34"/>
            <p:cNvSpPr/>
            <p:nvPr/>
          </p:nvSpPr>
          <p:spPr>
            <a:xfrm>
              <a:off x="8647339" y="2562003"/>
              <a:ext cx="65709" cy="30106"/>
            </a:xfrm>
            <a:custGeom>
              <a:rect b="b" l="l" r="r" t="t"/>
              <a:pathLst>
                <a:path extrusionOk="0" h="1035" w="2259">
                  <a:moveTo>
                    <a:pt x="125" y="899"/>
                  </a:moveTo>
                  <a:lnTo>
                    <a:pt x="125" y="899"/>
                  </a:lnTo>
                  <a:cubicBezTo>
                    <a:pt x="132" y="943"/>
                    <a:pt x="142" y="989"/>
                    <a:pt x="157" y="1035"/>
                  </a:cubicBezTo>
                  <a:cubicBezTo>
                    <a:pt x="157" y="1001"/>
                    <a:pt x="157" y="1001"/>
                    <a:pt x="157" y="1001"/>
                  </a:cubicBezTo>
                  <a:cubicBezTo>
                    <a:pt x="144" y="967"/>
                    <a:pt x="133" y="933"/>
                    <a:pt x="125" y="899"/>
                  </a:cubicBezTo>
                  <a:close/>
                  <a:moveTo>
                    <a:pt x="891" y="1"/>
                  </a:moveTo>
                  <a:cubicBezTo>
                    <a:pt x="329" y="1"/>
                    <a:pt x="1" y="409"/>
                    <a:pt x="125" y="899"/>
                  </a:cubicBezTo>
                  <a:lnTo>
                    <a:pt x="125" y="899"/>
                  </a:lnTo>
                  <a:cubicBezTo>
                    <a:pt x="49" y="429"/>
                    <a:pt x="373" y="67"/>
                    <a:pt x="891" y="67"/>
                  </a:cubicBezTo>
                  <a:cubicBezTo>
                    <a:pt x="1491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58" y="1"/>
                    <a:pt x="891" y="1"/>
                  </a:cubicBezTo>
                  <a:close/>
                </a:path>
              </a:pathLst>
            </a:custGeom>
            <a:solidFill>
              <a:srgbClr val="FFF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8759904" y="2562003"/>
              <a:ext cx="65680" cy="30106"/>
            </a:xfrm>
            <a:custGeom>
              <a:rect b="b" l="l" r="r" t="t"/>
              <a:pathLst>
                <a:path extrusionOk="0" h="1035" w="2258">
                  <a:moveTo>
                    <a:pt x="124" y="899"/>
                  </a:moveTo>
                  <a:cubicBezTo>
                    <a:pt x="131" y="943"/>
                    <a:pt x="142" y="989"/>
                    <a:pt x="156" y="1035"/>
                  </a:cubicBezTo>
                  <a:cubicBezTo>
                    <a:pt x="156" y="1001"/>
                    <a:pt x="156" y="1001"/>
                    <a:pt x="156" y="1001"/>
                  </a:cubicBezTo>
                  <a:cubicBezTo>
                    <a:pt x="143" y="967"/>
                    <a:pt x="133" y="933"/>
                    <a:pt x="124" y="899"/>
                  </a:cubicBezTo>
                  <a:close/>
                  <a:moveTo>
                    <a:pt x="890" y="1"/>
                  </a:moveTo>
                  <a:cubicBezTo>
                    <a:pt x="328" y="1"/>
                    <a:pt x="0" y="409"/>
                    <a:pt x="124" y="899"/>
                  </a:cubicBezTo>
                  <a:lnTo>
                    <a:pt x="124" y="899"/>
                  </a:lnTo>
                  <a:cubicBezTo>
                    <a:pt x="49" y="429"/>
                    <a:pt x="372" y="67"/>
                    <a:pt x="890" y="67"/>
                  </a:cubicBezTo>
                  <a:cubicBezTo>
                    <a:pt x="1490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57" y="1"/>
                    <a:pt x="890" y="1"/>
                  </a:cubicBezTo>
                  <a:close/>
                </a:path>
              </a:pathLst>
            </a:custGeom>
            <a:solidFill>
              <a:srgbClr val="FF52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872440" y="2562003"/>
              <a:ext cx="65709" cy="30106"/>
            </a:xfrm>
            <a:custGeom>
              <a:rect b="b" l="l" r="r" t="t"/>
              <a:pathLst>
                <a:path extrusionOk="0" h="1035" w="2259">
                  <a:moveTo>
                    <a:pt x="124" y="899"/>
                  </a:moveTo>
                  <a:cubicBezTo>
                    <a:pt x="131" y="943"/>
                    <a:pt x="142" y="989"/>
                    <a:pt x="157" y="1035"/>
                  </a:cubicBezTo>
                  <a:cubicBezTo>
                    <a:pt x="157" y="1001"/>
                    <a:pt x="157" y="1001"/>
                    <a:pt x="157" y="1001"/>
                  </a:cubicBezTo>
                  <a:cubicBezTo>
                    <a:pt x="144" y="967"/>
                    <a:pt x="133" y="933"/>
                    <a:pt x="124" y="899"/>
                  </a:cubicBezTo>
                  <a:close/>
                  <a:moveTo>
                    <a:pt x="890" y="1"/>
                  </a:moveTo>
                  <a:cubicBezTo>
                    <a:pt x="329" y="1"/>
                    <a:pt x="1" y="409"/>
                    <a:pt x="124" y="899"/>
                  </a:cubicBezTo>
                  <a:lnTo>
                    <a:pt x="124" y="899"/>
                  </a:lnTo>
                  <a:cubicBezTo>
                    <a:pt x="49" y="429"/>
                    <a:pt x="372" y="67"/>
                    <a:pt x="890" y="67"/>
                  </a:cubicBezTo>
                  <a:cubicBezTo>
                    <a:pt x="1491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91" y="1"/>
                    <a:pt x="890" y="1"/>
                  </a:cubicBezTo>
                  <a:close/>
                </a:path>
              </a:pathLst>
            </a:custGeom>
            <a:solidFill>
              <a:srgbClr val="45FF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10089400" y="2205025"/>
              <a:ext cx="25" cy="50050"/>
            </a:xfrm>
            <a:custGeom>
              <a:rect b="b" l="l" r="r" t="t"/>
              <a:pathLst>
                <a:path extrusionOk="0" h="2002" w="1">
                  <a:moveTo>
                    <a:pt x="0" y="2002"/>
                  </a:moveTo>
                  <a:lnTo>
                    <a:pt x="0" y="0"/>
                  </a:lnTo>
                </a:path>
              </a:pathLst>
            </a:custGeom>
            <a:solidFill>
              <a:srgbClr val="1FFF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8024127" y="984378"/>
              <a:ext cx="2502369" cy="1624275"/>
            </a:xfrm>
            <a:custGeom>
              <a:rect b="b" l="l" r="r" t="t"/>
              <a:pathLst>
                <a:path extrusionOk="0" h="55841" w="86029">
                  <a:moveTo>
                    <a:pt x="2102" y="1"/>
                  </a:moveTo>
                  <a:cubicBezTo>
                    <a:pt x="935" y="1"/>
                    <a:pt x="1" y="935"/>
                    <a:pt x="1" y="2102"/>
                  </a:cubicBezTo>
                  <a:lnTo>
                    <a:pt x="1" y="53739"/>
                  </a:lnTo>
                  <a:cubicBezTo>
                    <a:pt x="1" y="54907"/>
                    <a:pt x="935" y="55841"/>
                    <a:pt x="2102" y="55841"/>
                  </a:cubicBezTo>
                  <a:lnTo>
                    <a:pt x="83894" y="55841"/>
                  </a:lnTo>
                  <a:cubicBezTo>
                    <a:pt x="85062" y="55841"/>
                    <a:pt x="86029" y="54907"/>
                    <a:pt x="86029" y="53739"/>
                  </a:cubicBezTo>
                  <a:lnTo>
                    <a:pt x="86029" y="2102"/>
                  </a:lnTo>
                  <a:cubicBezTo>
                    <a:pt x="86029" y="935"/>
                    <a:pt x="85062" y="1"/>
                    <a:pt x="83894" y="1"/>
                  </a:cubicBezTo>
                  <a:close/>
                </a:path>
              </a:pathLst>
            </a:custGeom>
            <a:solidFill>
              <a:srgbClr val="B8B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8024127" y="984378"/>
              <a:ext cx="2502369" cy="262020"/>
            </a:xfrm>
            <a:custGeom>
              <a:rect b="b" l="l" r="r" t="t"/>
              <a:pathLst>
                <a:path extrusionOk="0" h="9008" w="86029">
                  <a:moveTo>
                    <a:pt x="2436" y="1"/>
                  </a:moveTo>
                  <a:cubicBezTo>
                    <a:pt x="1102" y="1"/>
                    <a:pt x="1" y="1068"/>
                    <a:pt x="1" y="2436"/>
                  </a:cubicBezTo>
                  <a:lnTo>
                    <a:pt x="1" y="9007"/>
                  </a:lnTo>
                  <a:lnTo>
                    <a:pt x="86029" y="9007"/>
                  </a:lnTo>
                  <a:lnTo>
                    <a:pt x="86029" y="2436"/>
                  </a:lnTo>
                  <a:cubicBezTo>
                    <a:pt x="86029" y="1102"/>
                    <a:pt x="84928" y="1"/>
                    <a:pt x="83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8125057" y="1324952"/>
              <a:ext cx="2305388" cy="1198318"/>
            </a:xfrm>
            <a:custGeom>
              <a:rect b="b" l="l" r="r" t="t"/>
              <a:pathLst>
                <a:path extrusionOk="0" h="41197" w="79257">
                  <a:moveTo>
                    <a:pt x="77522" y="41196"/>
                  </a:moveTo>
                  <a:lnTo>
                    <a:pt x="1735" y="41196"/>
                  </a:lnTo>
                  <a:cubicBezTo>
                    <a:pt x="767" y="41196"/>
                    <a:pt x="0" y="40429"/>
                    <a:pt x="0" y="39462"/>
                  </a:cubicBezTo>
                  <a:lnTo>
                    <a:pt x="0" y="1735"/>
                  </a:lnTo>
                  <a:cubicBezTo>
                    <a:pt x="0" y="768"/>
                    <a:pt x="767" y="0"/>
                    <a:pt x="1735" y="0"/>
                  </a:cubicBezTo>
                  <a:lnTo>
                    <a:pt x="77522" y="0"/>
                  </a:lnTo>
                  <a:cubicBezTo>
                    <a:pt x="78489" y="0"/>
                    <a:pt x="79257" y="768"/>
                    <a:pt x="79257" y="1735"/>
                  </a:cubicBezTo>
                  <a:lnTo>
                    <a:pt x="79257" y="39462"/>
                  </a:lnTo>
                  <a:cubicBezTo>
                    <a:pt x="79257" y="40429"/>
                    <a:pt x="78489" y="41196"/>
                    <a:pt x="77522" y="41196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8191986" y="1394818"/>
              <a:ext cx="54365" cy="110620"/>
            </a:xfrm>
            <a:custGeom>
              <a:rect b="b" l="l" r="r" t="t"/>
              <a:pathLst>
                <a:path extrusionOk="0" fill="none" h="3803" w="1869">
                  <a:moveTo>
                    <a:pt x="1869" y="0"/>
                  </a:moveTo>
                  <a:lnTo>
                    <a:pt x="1" y="1901"/>
                  </a:lnTo>
                  <a:lnTo>
                    <a:pt x="1869" y="3803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8385062" y="1394818"/>
              <a:ext cx="55354" cy="110620"/>
            </a:xfrm>
            <a:custGeom>
              <a:rect b="b" l="l" r="r" t="t"/>
              <a:pathLst>
                <a:path extrusionOk="0" fill="none" h="3803" w="1903">
                  <a:moveTo>
                    <a:pt x="1" y="0"/>
                  </a:moveTo>
                  <a:lnTo>
                    <a:pt x="1902" y="1901"/>
                  </a:lnTo>
                  <a:lnTo>
                    <a:pt x="1" y="3803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8292887" y="1394818"/>
              <a:ext cx="43689" cy="120335"/>
            </a:xfrm>
            <a:custGeom>
              <a:rect b="b" l="l" r="r" t="t"/>
              <a:pathLst>
                <a:path extrusionOk="0" fill="none" h="4137" w="1502">
                  <a:moveTo>
                    <a:pt x="1" y="4136"/>
                  </a:moveTo>
                  <a:lnTo>
                    <a:pt x="1502" y="0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8483055" y="1500548"/>
              <a:ext cx="31095" cy="31095"/>
            </a:xfrm>
            <a:custGeom>
              <a:rect b="b" l="l" r="r" t="t"/>
              <a:pathLst>
                <a:path extrusionOk="0" h="1069" w="1069">
                  <a:moveTo>
                    <a:pt x="535" y="1"/>
                  </a:moveTo>
                  <a:cubicBezTo>
                    <a:pt x="234" y="1"/>
                    <a:pt x="1" y="234"/>
                    <a:pt x="1" y="535"/>
                  </a:cubicBezTo>
                  <a:cubicBezTo>
                    <a:pt x="1" y="802"/>
                    <a:pt x="234" y="1068"/>
                    <a:pt x="535" y="1068"/>
                  </a:cubicBezTo>
                  <a:cubicBezTo>
                    <a:pt x="835" y="1068"/>
                    <a:pt x="1068" y="802"/>
                    <a:pt x="1068" y="535"/>
                  </a:cubicBezTo>
                  <a:cubicBezTo>
                    <a:pt x="1068" y="234"/>
                    <a:pt x="835" y="1"/>
                    <a:pt x="535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8528666" y="1500548"/>
              <a:ext cx="31065" cy="31095"/>
            </a:xfrm>
            <a:custGeom>
              <a:rect b="b" l="l" r="r" t="t"/>
              <a:pathLst>
                <a:path extrusionOk="0" h="1069" w="1068">
                  <a:moveTo>
                    <a:pt x="534" y="1"/>
                  </a:moveTo>
                  <a:cubicBezTo>
                    <a:pt x="267" y="1"/>
                    <a:pt x="0" y="234"/>
                    <a:pt x="0" y="535"/>
                  </a:cubicBezTo>
                  <a:cubicBezTo>
                    <a:pt x="0" y="802"/>
                    <a:pt x="267" y="1068"/>
                    <a:pt x="534" y="1068"/>
                  </a:cubicBezTo>
                  <a:cubicBezTo>
                    <a:pt x="834" y="1068"/>
                    <a:pt x="1068" y="802"/>
                    <a:pt x="1068" y="535"/>
                  </a:cubicBezTo>
                  <a:cubicBezTo>
                    <a:pt x="1068" y="234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8593674" y="1500548"/>
              <a:ext cx="31065" cy="31095"/>
            </a:xfrm>
            <a:custGeom>
              <a:rect b="b" l="l" r="r" t="t"/>
              <a:pathLst>
                <a:path extrusionOk="0" h="1069" w="1068">
                  <a:moveTo>
                    <a:pt x="534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2"/>
                    <a:pt x="234" y="1068"/>
                    <a:pt x="534" y="1068"/>
                  </a:cubicBezTo>
                  <a:cubicBezTo>
                    <a:pt x="834" y="1068"/>
                    <a:pt x="1068" y="802"/>
                    <a:pt x="1068" y="535"/>
                  </a:cubicBezTo>
                  <a:cubicBezTo>
                    <a:pt x="1068" y="234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8219152" y="1627656"/>
              <a:ext cx="1656300" cy="29"/>
            </a:xfrm>
            <a:custGeom>
              <a:rect b="b" l="l" r="r" t="t"/>
              <a:pathLst>
                <a:path extrusionOk="0" fill="none" h="1" w="56942">
                  <a:moveTo>
                    <a:pt x="1" y="1"/>
                  </a:moveTo>
                  <a:lnTo>
                    <a:pt x="56941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9975312" y="1627656"/>
              <a:ext cx="128101" cy="29"/>
            </a:xfrm>
            <a:custGeom>
              <a:rect b="b" l="l" r="r" t="t"/>
              <a:pathLst>
                <a:path extrusionOk="0" fill="none" h="1" w="4404">
                  <a:moveTo>
                    <a:pt x="0" y="1"/>
                  </a:moveTo>
                  <a:lnTo>
                    <a:pt x="4403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10174205" y="1627656"/>
              <a:ext cx="163035" cy="29"/>
            </a:xfrm>
            <a:custGeom>
              <a:rect b="b" l="l" r="r" t="t"/>
              <a:pathLst>
                <a:path extrusionOk="0" fill="none" h="1" w="5605">
                  <a:moveTo>
                    <a:pt x="0" y="1"/>
                  </a:moveTo>
                  <a:lnTo>
                    <a:pt x="5604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8219152" y="1757673"/>
              <a:ext cx="1036300" cy="29"/>
            </a:xfrm>
            <a:custGeom>
              <a:rect b="b" l="l" r="r" t="t"/>
              <a:pathLst>
                <a:path extrusionOk="0" fill="none" h="1" w="35627">
                  <a:moveTo>
                    <a:pt x="1" y="1"/>
                  </a:moveTo>
                  <a:lnTo>
                    <a:pt x="35626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9408676" y="1757673"/>
              <a:ext cx="186335" cy="29"/>
            </a:xfrm>
            <a:custGeom>
              <a:rect b="b" l="l" r="r" t="t"/>
              <a:pathLst>
                <a:path extrusionOk="0" fill="none" h="1" w="6406">
                  <a:moveTo>
                    <a:pt x="1" y="1"/>
                  </a:moveTo>
                  <a:lnTo>
                    <a:pt x="6405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9090440" y="1832396"/>
              <a:ext cx="504581" cy="29"/>
            </a:xfrm>
            <a:custGeom>
              <a:rect b="b" l="l" r="r" t="t"/>
              <a:pathLst>
                <a:path extrusionOk="0" fill="none" h="1" w="17347">
                  <a:moveTo>
                    <a:pt x="1734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8919673" y="1832396"/>
              <a:ext cx="101923" cy="29"/>
            </a:xfrm>
            <a:custGeom>
              <a:rect b="b" l="l" r="r" t="t"/>
              <a:pathLst>
                <a:path extrusionOk="0" fill="none" h="1" w="3504">
                  <a:moveTo>
                    <a:pt x="3503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8737271" y="1832396"/>
              <a:ext cx="101894" cy="29"/>
            </a:xfrm>
            <a:custGeom>
              <a:rect b="b" l="l" r="r" t="t"/>
              <a:pathLst>
                <a:path extrusionOk="0" fill="none" h="1" w="3503">
                  <a:moveTo>
                    <a:pt x="3503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8555829" y="1832396"/>
              <a:ext cx="100934" cy="29"/>
            </a:xfrm>
            <a:custGeom>
              <a:rect b="b" l="l" r="r" t="t"/>
              <a:pathLst>
                <a:path extrusionOk="0" fill="none" h="1" w="3470">
                  <a:moveTo>
                    <a:pt x="3470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8373428" y="1832396"/>
              <a:ext cx="100934" cy="29"/>
            </a:xfrm>
            <a:custGeom>
              <a:rect b="b" l="l" r="r" t="t"/>
              <a:pathLst>
                <a:path extrusionOk="0" fill="none" h="1" w="3470">
                  <a:moveTo>
                    <a:pt x="347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8373428" y="1923582"/>
              <a:ext cx="1570900" cy="29"/>
            </a:xfrm>
            <a:custGeom>
              <a:rect b="b" l="l" r="r" t="t"/>
              <a:pathLst>
                <a:path extrusionOk="0" fill="none" h="1" w="54006">
                  <a:moveTo>
                    <a:pt x="5400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8219152" y="1832396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8219152" y="1923582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8219152" y="2014798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8219152" y="2105984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10039331" y="1923582"/>
              <a:ext cx="216411" cy="29"/>
            </a:xfrm>
            <a:custGeom>
              <a:rect b="b" l="l" r="r" t="t"/>
              <a:pathLst>
                <a:path extrusionOk="0" fill="none" h="1" w="7440">
                  <a:moveTo>
                    <a:pt x="1" y="1"/>
                  </a:moveTo>
                  <a:lnTo>
                    <a:pt x="7439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8369559" y="2014798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8369559" y="2107933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1"/>
                  </a:moveTo>
                  <a:lnTo>
                    <a:pt x="14944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8369559" y="2202057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8369559" y="2295192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1"/>
                  </a:moveTo>
                  <a:lnTo>
                    <a:pt x="14944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9090440" y="2295192"/>
              <a:ext cx="884929" cy="29"/>
            </a:xfrm>
            <a:custGeom>
              <a:rect b="b" l="l" r="r" t="t"/>
              <a:pathLst>
                <a:path extrusionOk="0" fill="none" h="1" w="30423">
                  <a:moveTo>
                    <a:pt x="0" y="1"/>
                  </a:moveTo>
                  <a:lnTo>
                    <a:pt x="30422" y="1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9615336" y="2202057"/>
              <a:ext cx="360016" cy="29"/>
            </a:xfrm>
            <a:custGeom>
              <a:rect b="b" l="l" r="r" t="t"/>
              <a:pathLst>
                <a:path extrusionOk="0" fill="none" h="1" w="12377">
                  <a:moveTo>
                    <a:pt x="1" y="0"/>
                  </a:moveTo>
                  <a:lnTo>
                    <a:pt x="12376" y="0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9832671" y="2105984"/>
              <a:ext cx="142674" cy="29"/>
            </a:xfrm>
            <a:custGeom>
              <a:rect b="b" l="l" r="r" t="t"/>
              <a:pathLst>
                <a:path extrusionOk="0" fill="none" h="1" w="4905">
                  <a:moveTo>
                    <a:pt x="1" y="1"/>
                  </a:moveTo>
                  <a:lnTo>
                    <a:pt x="4904" y="1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" name="Google Shape;427;p34"/>
          <p:cNvGrpSpPr/>
          <p:nvPr/>
        </p:nvGrpSpPr>
        <p:grpSpPr>
          <a:xfrm flipH="1">
            <a:off x="7058589" y="1071875"/>
            <a:ext cx="2085403" cy="2999739"/>
            <a:chOff x="7435625" y="1209875"/>
            <a:chExt cx="1470250" cy="2114875"/>
          </a:xfrm>
        </p:grpSpPr>
        <p:sp>
          <p:nvSpPr>
            <p:cNvPr id="428" name="Google Shape;428;p34"/>
            <p:cNvSpPr/>
            <p:nvPr/>
          </p:nvSpPr>
          <p:spPr>
            <a:xfrm>
              <a:off x="7658275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01" y="1"/>
                  </a:moveTo>
                  <a:cubicBezTo>
                    <a:pt x="168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168" y="101"/>
                    <a:pt x="401" y="101"/>
                  </a:cubicBezTo>
                  <a:lnTo>
                    <a:pt x="4404" y="101"/>
                  </a:lnTo>
                  <a:cubicBezTo>
                    <a:pt x="4637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7494000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501"/>
                  </a:lnTo>
                  <a:cubicBezTo>
                    <a:pt x="0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37" y="101"/>
                    <a:pt x="4837" y="268"/>
                    <a:pt x="4837" y="501"/>
                  </a:cubicBezTo>
                  <a:lnTo>
                    <a:pt x="4837" y="434"/>
                  </a:lnTo>
                  <a:cubicBezTo>
                    <a:pt x="4837" y="201"/>
                    <a:pt x="4637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7821725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71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71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7970175" y="3087075"/>
              <a:ext cx="106775" cy="109250"/>
            </a:xfrm>
            <a:custGeom>
              <a:rect b="b" l="l" r="r" t="t"/>
              <a:pathLst>
                <a:path extrusionOk="0" h="4370" w="4271">
                  <a:moveTo>
                    <a:pt x="2135" y="0"/>
                  </a:moveTo>
                  <a:cubicBezTo>
                    <a:pt x="968" y="0"/>
                    <a:pt x="0" y="967"/>
                    <a:pt x="0" y="2168"/>
                  </a:cubicBezTo>
                  <a:cubicBezTo>
                    <a:pt x="0" y="3403"/>
                    <a:pt x="968" y="4370"/>
                    <a:pt x="2135" y="4370"/>
                  </a:cubicBezTo>
                  <a:cubicBezTo>
                    <a:pt x="3336" y="4370"/>
                    <a:pt x="4270" y="3403"/>
                    <a:pt x="4270" y="2168"/>
                  </a:cubicBezTo>
                  <a:cubicBezTo>
                    <a:pt x="4270" y="967"/>
                    <a:pt x="3336" y="0"/>
                    <a:pt x="2135" y="0"/>
                  </a:cubicBezTo>
                  <a:close/>
                </a:path>
              </a:pathLst>
            </a:custGeom>
            <a:solidFill>
              <a:srgbClr val="E0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7970175" y="3087075"/>
              <a:ext cx="106775" cy="106750"/>
            </a:xfrm>
            <a:custGeom>
              <a:rect b="b" l="l" r="r" t="t"/>
              <a:pathLst>
                <a:path extrusionOk="0" h="4270" w="4271">
                  <a:moveTo>
                    <a:pt x="2135" y="0"/>
                  </a:moveTo>
                  <a:cubicBezTo>
                    <a:pt x="968" y="0"/>
                    <a:pt x="0" y="934"/>
                    <a:pt x="0" y="2135"/>
                  </a:cubicBezTo>
                  <a:cubicBezTo>
                    <a:pt x="0" y="3302"/>
                    <a:pt x="968" y="4270"/>
                    <a:pt x="2135" y="4270"/>
                  </a:cubicBezTo>
                  <a:cubicBezTo>
                    <a:pt x="3336" y="4270"/>
                    <a:pt x="4270" y="3302"/>
                    <a:pt x="4270" y="2135"/>
                  </a:cubicBezTo>
                  <a:cubicBezTo>
                    <a:pt x="4270" y="934"/>
                    <a:pt x="3336" y="0"/>
                    <a:pt x="2135" y="0"/>
                  </a:cubicBezTo>
                  <a:close/>
                </a:path>
              </a:pathLst>
            </a:custGeom>
            <a:solidFill>
              <a:srgbClr val="B6BA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7980175" y="3096250"/>
              <a:ext cx="87600" cy="88400"/>
            </a:xfrm>
            <a:custGeom>
              <a:rect b="b" l="l" r="r" t="t"/>
              <a:pathLst>
                <a:path extrusionOk="0" h="3536" w="3504">
                  <a:moveTo>
                    <a:pt x="1735" y="0"/>
                  </a:moveTo>
                  <a:cubicBezTo>
                    <a:pt x="768" y="0"/>
                    <a:pt x="1" y="801"/>
                    <a:pt x="1" y="1768"/>
                  </a:cubicBezTo>
                  <a:cubicBezTo>
                    <a:pt x="1" y="2735"/>
                    <a:pt x="768" y="3536"/>
                    <a:pt x="1735" y="3536"/>
                  </a:cubicBezTo>
                  <a:cubicBezTo>
                    <a:pt x="2703" y="3536"/>
                    <a:pt x="3503" y="2735"/>
                    <a:pt x="3503" y="1768"/>
                  </a:cubicBezTo>
                  <a:cubicBezTo>
                    <a:pt x="3503" y="801"/>
                    <a:pt x="2703" y="0"/>
                    <a:pt x="1735" y="0"/>
                  </a:cubicBezTo>
                  <a:close/>
                </a:path>
              </a:pathLst>
            </a:custGeom>
            <a:solidFill>
              <a:srgbClr val="D0D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7980175" y="3139600"/>
              <a:ext cx="87600" cy="45050"/>
            </a:xfrm>
            <a:custGeom>
              <a:rect b="b" l="l" r="r" t="t"/>
              <a:pathLst>
                <a:path extrusionOk="0" h="1802" w="3504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1" y="1001"/>
                    <a:pt x="768" y="1802"/>
                    <a:pt x="1735" y="1802"/>
                  </a:cubicBezTo>
                  <a:cubicBezTo>
                    <a:pt x="2703" y="1802"/>
                    <a:pt x="3503" y="1001"/>
                    <a:pt x="3503" y="34"/>
                  </a:cubicBezTo>
                  <a:cubicBezTo>
                    <a:pt x="3503" y="34"/>
                    <a:pt x="3503" y="34"/>
                    <a:pt x="3503" y="1"/>
                  </a:cubicBezTo>
                  <a:cubicBezTo>
                    <a:pt x="3503" y="968"/>
                    <a:pt x="2703" y="1735"/>
                    <a:pt x="1735" y="1735"/>
                  </a:cubicBezTo>
                  <a:cubicBezTo>
                    <a:pt x="768" y="1735"/>
                    <a:pt x="1" y="968"/>
                    <a:pt x="1" y="1"/>
                  </a:cubicBezTo>
                  <a:close/>
                </a:path>
              </a:pathLst>
            </a:custGeom>
            <a:solidFill>
              <a:srgbClr val="E0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7631600" y="2647575"/>
              <a:ext cx="102600" cy="30900"/>
            </a:xfrm>
            <a:custGeom>
              <a:rect b="b" l="l" r="r" t="t"/>
              <a:pathLst>
                <a:path extrusionOk="0" h="1236" w="4104">
                  <a:moveTo>
                    <a:pt x="634" y="1"/>
                  </a:moveTo>
                  <a:cubicBezTo>
                    <a:pt x="301" y="1"/>
                    <a:pt x="0" y="268"/>
                    <a:pt x="0" y="601"/>
                  </a:cubicBezTo>
                  <a:cubicBezTo>
                    <a:pt x="0" y="968"/>
                    <a:pt x="301" y="1235"/>
                    <a:pt x="634" y="1235"/>
                  </a:cubicBezTo>
                  <a:lnTo>
                    <a:pt x="3470" y="1235"/>
                  </a:lnTo>
                  <a:cubicBezTo>
                    <a:pt x="3803" y="1235"/>
                    <a:pt x="4103" y="968"/>
                    <a:pt x="4103" y="601"/>
                  </a:cubicBezTo>
                  <a:cubicBezTo>
                    <a:pt x="4103" y="268"/>
                    <a:pt x="3803" y="1"/>
                    <a:pt x="3470" y="1"/>
                  </a:cubicBezTo>
                  <a:close/>
                </a:path>
              </a:pathLst>
            </a:custGeom>
            <a:solidFill>
              <a:srgbClr val="FF3E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7753350" y="2647575"/>
              <a:ext cx="102600" cy="30900"/>
            </a:xfrm>
            <a:custGeom>
              <a:rect b="b" l="l" r="r" t="t"/>
              <a:pathLst>
                <a:path extrusionOk="0" h="1236" w="4104">
                  <a:moveTo>
                    <a:pt x="634" y="1"/>
                  </a:moveTo>
                  <a:cubicBezTo>
                    <a:pt x="301" y="1"/>
                    <a:pt x="1" y="268"/>
                    <a:pt x="1" y="601"/>
                  </a:cubicBezTo>
                  <a:cubicBezTo>
                    <a:pt x="1" y="968"/>
                    <a:pt x="301" y="1235"/>
                    <a:pt x="634" y="1235"/>
                  </a:cubicBezTo>
                  <a:lnTo>
                    <a:pt x="3470" y="1235"/>
                  </a:lnTo>
                  <a:cubicBezTo>
                    <a:pt x="3803" y="1235"/>
                    <a:pt x="4103" y="968"/>
                    <a:pt x="4103" y="601"/>
                  </a:cubicBezTo>
                  <a:cubicBezTo>
                    <a:pt x="4103" y="268"/>
                    <a:pt x="3803" y="1"/>
                    <a:pt x="3470" y="1"/>
                  </a:cubicBezTo>
                  <a:close/>
                </a:path>
              </a:pathLst>
            </a:custGeom>
            <a:solidFill>
              <a:srgbClr val="FF3E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7478150" y="2827700"/>
              <a:ext cx="664675" cy="30900"/>
            </a:xfrm>
            <a:custGeom>
              <a:rect b="b" l="l" r="r" t="t"/>
              <a:pathLst>
                <a:path extrusionOk="0" h="1236" w="26587">
                  <a:moveTo>
                    <a:pt x="634" y="1"/>
                  </a:moveTo>
                  <a:cubicBezTo>
                    <a:pt x="301" y="1"/>
                    <a:pt x="1" y="268"/>
                    <a:pt x="1" y="601"/>
                  </a:cubicBezTo>
                  <a:cubicBezTo>
                    <a:pt x="1" y="968"/>
                    <a:pt x="301" y="1235"/>
                    <a:pt x="634" y="1235"/>
                  </a:cubicBezTo>
                  <a:lnTo>
                    <a:pt x="25953" y="1235"/>
                  </a:lnTo>
                  <a:cubicBezTo>
                    <a:pt x="26286" y="1235"/>
                    <a:pt x="26586" y="968"/>
                    <a:pt x="26586" y="601"/>
                  </a:cubicBezTo>
                  <a:cubicBezTo>
                    <a:pt x="26586" y="268"/>
                    <a:pt x="26286" y="1"/>
                    <a:pt x="25953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7977675" y="2891100"/>
              <a:ext cx="130125" cy="31700"/>
            </a:xfrm>
            <a:custGeom>
              <a:rect b="b" l="l" r="r" t="t"/>
              <a:pathLst>
                <a:path extrusionOk="0" h="1268" w="5205">
                  <a:moveTo>
                    <a:pt x="634" y="0"/>
                  </a:moveTo>
                  <a:cubicBezTo>
                    <a:pt x="267" y="0"/>
                    <a:pt x="1" y="300"/>
                    <a:pt x="1" y="634"/>
                  </a:cubicBezTo>
                  <a:cubicBezTo>
                    <a:pt x="1" y="1001"/>
                    <a:pt x="267" y="1268"/>
                    <a:pt x="634" y="1268"/>
                  </a:cubicBezTo>
                  <a:lnTo>
                    <a:pt x="4571" y="1268"/>
                  </a:lnTo>
                  <a:cubicBezTo>
                    <a:pt x="4937" y="1268"/>
                    <a:pt x="5204" y="1001"/>
                    <a:pt x="5204" y="634"/>
                  </a:cubicBezTo>
                  <a:cubicBezTo>
                    <a:pt x="5204" y="300"/>
                    <a:pt x="4937" y="0"/>
                    <a:pt x="457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7840925" y="2891100"/>
              <a:ext cx="117600" cy="31700"/>
            </a:xfrm>
            <a:custGeom>
              <a:rect b="b" l="l" r="r" t="t"/>
              <a:pathLst>
                <a:path extrusionOk="0" h="1268" w="4704">
                  <a:moveTo>
                    <a:pt x="634" y="0"/>
                  </a:moveTo>
                  <a:cubicBezTo>
                    <a:pt x="300" y="0"/>
                    <a:pt x="0" y="300"/>
                    <a:pt x="0" y="634"/>
                  </a:cubicBezTo>
                  <a:cubicBezTo>
                    <a:pt x="0" y="1001"/>
                    <a:pt x="300" y="1268"/>
                    <a:pt x="634" y="1268"/>
                  </a:cubicBezTo>
                  <a:lnTo>
                    <a:pt x="4070" y="1268"/>
                  </a:lnTo>
                  <a:cubicBezTo>
                    <a:pt x="4437" y="1268"/>
                    <a:pt x="4703" y="1001"/>
                    <a:pt x="4703" y="634"/>
                  </a:cubicBezTo>
                  <a:cubicBezTo>
                    <a:pt x="4703" y="300"/>
                    <a:pt x="4403" y="0"/>
                    <a:pt x="407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7735850" y="2445775"/>
              <a:ext cx="619625" cy="520400"/>
            </a:xfrm>
            <a:custGeom>
              <a:rect b="b" l="l" r="r" t="t"/>
              <a:pathLst>
                <a:path extrusionOk="0" h="20816" w="24785">
                  <a:moveTo>
                    <a:pt x="20815" y="0"/>
                  </a:moveTo>
                  <a:lnTo>
                    <a:pt x="0" y="20815"/>
                  </a:lnTo>
                  <a:lnTo>
                    <a:pt x="4303" y="20815"/>
                  </a:lnTo>
                  <a:lnTo>
                    <a:pt x="24584" y="534"/>
                  </a:lnTo>
                  <a:lnTo>
                    <a:pt x="24784" y="0"/>
                  </a:lnTo>
                  <a:close/>
                </a:path>
              </a:pathLst>
            </a:custGeom>
            <a:solidFill>
              <a:srgbClr val="E1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7435625" y="1671050"/>
              <a:ext cx="1062450" cy="1653700"/>
            </a:xfrm>
            <a:custGeom>
              <a:rect b="b" l="l" r="r" t="t"/>
              <a:pathLst>
                <a:path extrusionOk="0" h="66148" w="42498">
                  <a:moveTo>
                    <a:pt x="2169" y="1"/>
                  </a:moveTo>
                  <a:cubicBezTo>
                    <a:pt x="968" y="1"/>
                    <a:pt x="0" y="968"/>
                    <a:pt x="0" y="2169"/>
                  </a:cubicBezTo>
                  <a:lnTo>
                    <a:pt x="0" y="63980"/>
                  </a:lnTo>
                  <a:cubicBezTo>
                    <a:pt x="0" y="65181"/>
                    <a:pt x="968" y="66148"/>
                    <a:pt x="2169" y="66148"/>
                  </a:cubicBezTo>
                  <a:lnTo>
                    <a:pt x="40329" y="66148"/>
                  </a:lnTo>
                  <a:cubicBezTo>
                    <a:pt x="41530" y="66148"/>
                    <a:pt x="42497" y="65181"/>
                    <a:pt x="42497" y="63980"/>
                  </a:cubicBezTo>
                  <a:lnTo>
                    <a:pt x="42497" y="2169"/>
                  </a:lnTo>
                  <a:cubicBezTo>
                    <a:pt x="42497" y="968"/>
                    <a:pt x="41530" y="1"/>
                    <a:pt x="40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7435625" y="1671050"/>
              <a:ext cx="1062450" cy="150125"/>
            </a:xfrm>
            <a:custGeom>
              <a:rect b="b" l="l" r="r" t="t"/>
              <a:pathLst>
                <a:path extrusionOk="0" h="6005" w="42498">
                  <a:moveTo>
                    <a:pt x="1635" y="1"/>
                  </a:moveTo>
                  <a:cubicBezTo>
                    <a:pt x="734" y="1"/>
                    <a:pt x="0" y="734"/>
                    <a:pt x="0" y="1635"/>
                  </a:cubicBezTo>
                  <a:lnTo>
                    <a:pt x="0" y="6005"/>
                  </a:lnTo>
                  <a:lnTo>
                    <a:pt x="42497" y="6005"/>
                  </a:lnTo>
                  <a:lnTo>
                    <a:pt x="42497" y="1635"/>
                  </a:lnTo>
                  <a:cubicBezTo>
                    <a:pt x="42497" y="734"/>
                    <a:pt x="41764" y="1"/>
                    <a:pt x="408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7493175" y="1866200"/>
              <a:ext cx="949850" cy="1409350"/>
            </a:xfrm>
            <a:custGeom>
              <a:rect b="b" l="l" r="r" t="t"/>
              <a:pathLst>
                <a:path extrusionOk="0" h="56374" w="37994">
                  <a:moveTo>
                    <a:pt x="36259" y="56374"/>
                  </a:moveTo>
                  <a:lnTo>
                    <a:pt x="1768" y="56374"/>
                  </a:lnTo>
                  <a:cubicBezTo>
                    <a:pt x="801" y="56374"/>
                    <a:pt x="0" y="55607"/>
                    <a:pt x="0" y="54639"/>
                  </a:cubicBezTo>
                  <a:lnTo>
                    <a:pt x="0" y="1735"/>
                  </a:lnTo>
                  <a:cubicBezTo>
                    <a:pt x="0" y="767"/>
                    <a:pt x="801" y="0"/>
                    <a:pt x="1768" y="0"/>
                  </a:cubicBezTo>
                  <a:lnTo>
                    <a:pt x="36259" y="0"/>
                  </a:lnTo>
                  <a:cubicBezTo>
                    <a:pt x="37227" y="0"/>
                    <a:pt x="37994" y="767"/>
                    <a:pt x="37994" y="1735"/>
                  </a:cubicBezTo>
                  <a:lnTo>
                    <a:pt x="37994" y="54639"/>
                  </a:lnTo>
                  <a:cubicBezTo>
                    <a:pt x="37994" y="55607"/>
                    <a:pt x="37227" y="56374"/>
                    <a:pt x="36259" y="56374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7725000" y="1721075"/>
              <a:ext cx="50900" cy="25900"/>
            </a:xfrm>
            <a:custGeom>
              <a:rect b="b" l="l" r="r" t="t"/>
              <a:pathLst>
                <a:path extrusionOk="0" h="1036" w="2036">
                  <a:moveTo>
                    <a:pt x="1001" y="1"/>
                  </a:moveTo>
                  <a:cubicBezTo>
                    <a:pt x="434" y="1"/>
                    <a:pt x="0" y="435"/>
                    <a:pt x="0" y="1002"/>
                  </a:cubicBezTo>
                  <a:lnTo>
                    <a:pt x="0" y="1035"/>
                  </a:lnTo>
                  <a:cubicBezTo>
                    <a:pt x="0" y="468"/>
                    <a:pt x="434" y="1"/>
                    <a:pt x="1001" y="1"/>
                  </a:cubicBezTo>
                  <a:close/>
                  <a:moveTo>
                    <a:pt x="1001" y="1"/>
                  </a:moveTo>
                  <a:cubicBezTo>
                    <a:pt x="1568" y="1"/>
                    <a:pt x="2035" y="468"/>
                    <a:pt x="2035" y="1035"/>
                  </a:cubicBezTo>
                  <a:lnTo>
                    <a:pt x="2035" y="1002"/>
                  </a:lnTo>
                  <a:cubicBezTo>
                    <a:pt x="2035" y="435"/>
                    <a:pt x="1568" y="1"/>
                    <a:pt x="1001" y="1"/>
                  </a:cubicBezTo>
                  <a:close/>
                </a:path>
              </a:pathLst>
            </a:custGeom>
            <a:solidFill>
              <a:srgbClr val="84FA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7539025" y="2031300"/>
              <a:ext cx="674675" cy="15875"/>
            </a:xfrm>
            <a:custGeom>
              <a:rect b="b" l="l" r="r" t="t"/>
              <a:pathLst>
                <a:path extrusionOk="0" h="635" w="26987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26686" y="635"/>
                  </a:lnTo>
                  <a:cubicBezTo>
                    <a:pt x="26853" y="635"/>
                    <a:pt x="26987" y="501"/>
                    <a:pt x="26987" y="301"/>
                  </a:cubicBezTo>
                  <a:cubicBezTo>
                    <a:pt x="26987" y="134"/>
                    <a:pt x="26853" y="1"/>
                    <a:pt x="2668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8255375" y="2031300"/>
              <a:ext cx="65075" cy="15875"/>
            </a:xfrm>
            <a:custGeom>
              <a:rect b="b" l="l" r="r" t="t"/>
              <a:pathLst>
                <a:path extrusionOk="0" h="635" w="2603">
                  <a:moveTo>
                    <a:pt x="301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5"/>
                    <a:pt x="301" y="635"/>
                  </a:cubicBezTo>
                  <a:lnTo>
                    <a:pt x="2269" y="635"/>
                  </a:lnTo>
                  <a:cubicBezTo>
                    <a:pt x="2436" y="635"/>
                    <a:pt x="2602" y="501"/>
                    <a:pt x="2602" y="301"/>
                  </a:cubicBezTo>
                  <a:cubicBezTo>
                    <a:pt x="2602" y="134"/>
                    <a:pt x="2436" y="1"/>
                    <a:pt x="2269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8345450" y="2031300"/>
              <a:ext cx="52550" cy="15875"/>
            </a:xfrm>
            <a:custGeom>
              <a:rect b="b" l="l" r="r" t="t"/>
              <a:pathLst>
                <a:path extrusionOk="0" h="635" w="2102">
                  <a:moveTo>
                    <a:pt x="300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5"/>
                    <a:pt x="300" y="635"/>
                  </a:cubicBezTo>
                  <a:lnTo>
                    <a:pt x="1768" y="635"/>
                  </a:lnTo>
                  <a:cubicBezTo>
                    <a:pt x="1968" y="635"/>
                    <a:pt x="2102" y="501"/>
                    <a:pt x="2102" y="301"/>
                  </a:cubicBezTo>
                  <a:cubicBezTo>
                    <a:pt x="2102" y="134"/>
                    <a:pt x="1968" y="1"/>
                    <a:pt x="1768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7539025" y="2105525"/>
              <a:ext cx="386150" cy="15875"/>
            </a:xfrm>
            <a:custGeom>
              <a:rect b="b" l="l" r="r" t="t"/>
              <a:pathLst>
                <a:path extrusionOk="0" h="635" w="15446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15112" y="634"/>
                  </a:lnTo>
                  <a:cubicBezTo>
                    <a:pt x="15312" y="634"/>
                    <a:pt x="15445" y="501"/>
                    <a:pt x="15445" y="334"/>
                  </a:cubicBezTo>
                  <a:cubicBezTo>
                    <a:pt x="15445" y="134"/>
                    <a:pt x="15312" y="1"/>
                    <a:pt x="15112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7931800" y="2105525"/>
              <a:ext cx="121800" cy="15875"/>
            </a:xfrm>
            <a:custGeom>
              <a:rect b="b" l="l" r="r" t="t"/>
              <a:pathLst>
                <a:path extrusionOk="0" h="635" w="4872">
                  <a:moveTo>
                    <a:pt x="301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01" y="634"/>
                  </a:cubicBezTo>
                  <a:lnTo>
                    <a:pt x="4571" y="634"/>
                  </a:lnTo>
                  <a:cubicBezTo>
                    <a:pt x="4738" y="634"/>
                    <a:pt x="4871" y="501"/>
                    <a:pt x="4871" y="334"/>
                  </a:cubicBezTo>
                  <a:cubicBezTo>
                    <a:pt x="4871" y="134"/>
                    <a:pt x="4738" y="1"/>
                    <a:pt x="4571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7971850" y="2148050"/>
              <a:ext cx="81750" cy="16700"/>
            </a:xfrm>
            <a:custGeom>
              <a:rect b="b" l="l" r="r" t="t"/>
              <a:pathLst>
                <a:path extrusionOk="0" h="668" w="3270">
                  <a:moveTo>
                    <a:pt x="334" y="1"/>
                  </a:moveTo>
                  <a:cubicBezTo>
                    <a:pt x="134" y="1"/>
                    <a:pt x="0" y="168"/>
                    <a:pt x="0" y="334"/>
                  </a:cubicBezTo>
                  <a:cubicBezTo>
                    <a:pt x="0" y="535"/>
                    <a:pt x="134" y="668"/>
                    <a:pt x="334" y="668"/>
                  </a:cubicBezTo>
                  <a:lnTo>
                    <a:pt x="2969" y="668"/>
                  </a:lnTo>
                  <a:cubicBezTo>
                    <a:pt x="3136" y="668"/>
                    <a:pt x="3269" y="501"/>
                    <a:pt x="3269" y="334"/>
                  </a:cubicBezTo>
                  <a:cubicBezTo>
                    <a:pt x="3269" y="168"/>
                    <a:pt x="3136" y="1"/>
                    <a:pt x="2969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7931800" y="2148050"/>
              <a:ext cx="24225" cy="16700"/>
            </a:xfrm>
            <a:custGeom>
              <a:rect b="b" l="l" r="r" t="t"/>
              <a:pathLst>
                <a:path extrusionOk="0" h="668" w="969">
                  <a:moveTo>
                    <a:pt x="335" y="1"/>
                  </a:moveTo>
                  <a:cubicBezTo>
                    <a:pt x="168" y="1"/>
                    <a:pt x="1" y="168"/>
                    <a:pt x="1" y="334"/>
                  </a:cubicBezTo>
                  <a:cubicBezTo>
                    <a:pt x="1" y="535"/>
                    <a:pt x="168" y="668"/>
                    <a:pt x="335" y="668"/>
                  </a:cubicBezTo>
                  <a:lnTo>
                    <a:pt x="635" y="668"/>
                  </a:lnTo>
                  <a:cubicBezTo>
                    <a:pt x="802" y="668"/>
                    <a:pt x="968" y="501"/>
                    <a:pt x="968" y="334"/>
                  </a:cubicBezTo>
                  <a:cubicBezTo>
                    <a:pt x="968" y="168"/>
                    <a:pt x="835" y="1"/>
                    <a:pt x="635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7835900" y="2148050"/>
              <a:ext cx="73425" cy="16700"/>
            </a:xfrm>
            <a:custGeom>
              <a:rect b="b" l="l" r="r" t="t"/>
              <a:pathLst>
                <a:path extrusionOk="0" h="668" w="2937">
                  <a:moveTo>
                    <a:pt x="301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01" y="668"/>
                  </a:cubicBezTo>
                  <a:lnTo>
                    <a:pt x="2636" y="668"/>
                  </a:lnTo>
                  <a:cubicBezTo>
                    <a:pt x="2803" y="668"/>
                    <a:pt x="2936" y="501"/>
                    <a:pt x="2936" y="334"/>
                  </a:cubicBezTo>
                  <a:cubicBezTo>
                    <a:pt x="2936" y="168"/>
                    <a:pt x="2803" y="1"/>
                    <a:pt x="2636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7731675" y="2148050"/>
              <a:ext cx="74250" cy="16700"/>
            </a:xfrm>
            <a:custGeom>
              <a:rect b="b" l="l" r="r" t="t"/>
              <a:pathLst>
                <a:path extrusionOk="0" h="668" w="2970">
                  <a:moveTo>
                    <a:pt x="300" y="1"/>
                  </a:moveTo>
                  <a:cubicBezTo>
                    <a:pt x="134" y="1"/>
                    <a:pt x="0" y="168"/>
                    <a:pt x="0" y="334"/>
                  </a:cubicBezTo>
                  <a:cubicBezTo>
                    <a:pt x="0" y="535"/>
                    <a:pt x="134" y="668"/>
                    <a:pt x="300" y="668"/>
                  </a:cubicBezTo>
                  <a:lnTo>
                    <a:pt x="2635" y="668"/>
                  </a:lnTo>
                  <a:cubicBezTo>
                    <a:pt x="2802" y="668"/>
                    <a:pt x="2969" y="501"/>
                    <a:pt x="2936" y="334"/>
                  </a:cubicBezTo>
                  <a:cubicBezTo>
                    <a:pt x="2936" y="168"/>
                    <a:pt x="2802" y="1"/>
                    <a:pt x="2635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7627425" y="2148050"/>
              <a:ext cx="74250" cy="16700"/>
            </a:xfrm>
            <a:custGeom>
              <a:rect b="b" l="l" r="r" t="t"/>
              <a:pathLst>
                <a:path extrusionOk="0" h="668" w="2970">
                  <a:moveTo>
                    <a:pt x="301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01" y="668"/>
                  </a:cubicBezTo>
                  <a:lnTo>
                    <a:pt x="2636" y="668"/>
                  </a:lnTo>
                  <a:cubicBezTo>
                    <a:pt x="2803" y="668"/>
                    <a:pt x="2969" y="501"/>
                    <a:pt x="2969" y="334"/>
                  </a:cubicBezTo>
                  <a:cubicBezTo>
                    <a:pt x="2969" y="168"/>
                    <a:pt x="2803" y="1"/>
                    <a:pt x="2636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7627425" y="2200600"/>
              <a:ext cx="626300" cy="15875"/>
            </a:xfrm>
            <a:custGeom>
              <a:rect b="b" l="l" r="r" t="t"/>
              <a:pathLst>
                <a:path extrusionOk="0" h="635" w="25052">
                  <a:moveTo>
                    <a:pt x="301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34"/>
                    <a:pt x="301" y="634"/>
                  </a:cubicBezTo>
                  <a:lnTo>
                    <a:pt x="24718" y="634"/>
                  </a:lnTo>
                  <a:cubicBezTo>
                    <a:pt x="24885" y="634"/>
                    <a:pt x="25052" y="501"/>
                    <a:pt x="25018" y="334"/>
                  </a:cubicBezTo>
                  <a:cubicBezTo>
                    <a:pt x="25018" y="134"/>
                    <a:pt x="24885" y="0"/>
                    <a:pt x="24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7539025" y="2148050"/>
              <a:ext cx="37550" cy="16700"/>
            </a:xfrm>
            <a:custGeom>
              <a:rect b="b" l="l" r="r" t="t"/>
              <a:pathLst>
                <a:path extrusionOk="0" h="668" w="1502">
                  <a:moveTo>
                    <a:pt x="334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34" y="668"/>
                  </a:cubicBezTo>
                  <a:lnTo>
                    <a:pt x="1168" y="668"/>
                  </a:lnTo>
                  <a:cubicBezTo>
                    <a:pt x="1335" y="668"/>
                    <a:pt x="1502" y="501"/>
                    <a:pt x="1468" y="334"/>
                  </a:cubicBezTo>
                  <a:cubicBezTo>
                    <a:pt x="1468" y="168"/>
                    <a:pt x="1335" y="1"/>
                    <a:pt x="1168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7539025" y="2200600"/>
              <a:ext cx="37550" cy="15875"/>
            </a:xfrm>
            <a:custGeom>
              <a:rect b="b" l="l" r="r" t="t"/>
              <a:pathLst>
                <a:path extrusionOk="0" h="635" w="1502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1168" y="634"/>
                  </a:lnTo>
                  <a:cubicBezTo>
                    <a:pt x="1335" y="634"/>
                    <a:pt x="1502" y="501"/>
                    <a:pt x="1468" y="334"/>
                  </a:cubicBezTo>
                  <a:cubicBezTo>
                    <a:pt x="1468" y="134"/>
                    <a:pt x="1335" y="0"/>
                    <a:pt x="11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7539025" y="2252300"/>
              <a:ext cx="37550" cy="16700"/>
            </a:xfrm>
            <a:custGeom>
              <a:rect b="b" l="l" r="r" t="t"/>
              <a:pathLst>
                <a:path extrusionOk="0" h="668" w="1502">
                  <a:moveTo>
                    <a:pt x="334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168" y="668"/>
                  </a:lnTo>
                  <a:cubicBezTo>
                    <a:pt x="1335" y="668"/>
                    <a:pt x="1502" y="501"/>
                    <a:pt x="1468" y="334"/>
                  </a:cubicBezTo>
                  <a:cubicBezTo>
                    <a:pt x="1468" y="167"/>
                    <a:pt x="1335" y="1"/>
                    <a:pt x="1168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7539025" y="2304850"/>
              <a:ext cx="37550" cy="15850"/>
            </a:xfrm>
            <a:custGeom>
              <a:rect b="b" l="l" r="r" t="t"/>
              <a:pathLst>
                <a:path extrusionOk="0" h="634" w="1502">
                  <a:moveTo>
                    <a:pt x="334" y="0"/>
                  </a:moveTo>
                  <a:cubicBezTo>
                    <a:pt x="134" y="0"/>
                    <a:pt x="1" y="133"/>
                    <a:pt x="1" y="300"/>
                  </a:cubicBezTo>
                  <a:cubicBezTo>
                    <a:pt x="1" y="500"/>
                    <a:pt x="134" y="634"/>
                    <a:pt x="334" y="634"/>
                  </a:cubicBezTo>
                  <a:lnTo>
                    <a:pt x="1168" y="634"/>
                  </a:lnTo>
                  <a:cubicBezTo>
                    <a:pt x="1335" y="634"/>
                    <a:pt x="1502" y="500"/>
                    <a:pt x="1468" y="300"/>
                  </a:cubicBezTo>
                  <a:cubicBezTo>
                    <a:pt x="1468" y="133"/>
                    <a:pt x="1335" y="0"/>
                    <a:pt x="11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8292075" y="2200600"/>
              <a:ext cx="91750" cy="15875"/>
            </a:xfrm>
            <a:custGeom>
              <a:rect b="b" l="l" r="r" t="t"/>
              <a:pathLst>
                <a:path extrusionOk="0" h="635" w="3670">
                  <a:moveTo>
                    <a:pt x="300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1"/>
                    <a:pt x="134" y="634"/>
                    <a:pt x="300" y="634"/>
                  </a:cubicBezTo>
                  <a:lnTo>
                    <a:pt x="3336" y="634"/>
                  </a:lnTo>
                  <a:cubicBezTo>
                    <a:pt x="3503" y="634"/>
                    <a:pt x="3670" y="501"/>
                    <a:pt x="3670" y="334"/>
                  </a:cubicBezTo>
                  <a:cubicBezTo>
                    <a:pt x="3670" y="134"/>
                    <a:pt x="3536" y="0"/>
                    <a:pt x="3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7624925" y="2252300"/>
              <a:ext cx="264375" cy="16700"/>
            </a:xfrm>
            <a:custGeom>
              <a:rect b="b" l="l" r="r" t="t"/>
              <a:pathLst>
                <a:path extrusionOk="0" h="668" w="10575">
                  <a:moveTo>
                    <a:pt x="334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0275" y="668"/>
                  </a:lnTo>
                  <a:cubicBezTo>
                    <a:pt x="10441" y="668"/>
                    <a:pt x="10575" y="501"/>
                    <a:pt x="10575" y="334"/>
                  </a:cubicBezTo>
                  <a:cubicBezTo>
                    <a:pt x="10575" y="167"/>
                    <a:pt x="10441" y="1"/>
                    <a:pt x="10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7971850" y="2412425"/>
              <a:ext cx="299400" cy="16700"/>
            </a:xfrm>
            <a:custGeom>
              <a:rect b="b" l="l" r="r" t="t"/>
              <a:pathLst>
                <a:path extrusionOk="0" h="668" w="11976">
                  <a:moveTo>
                    <a:pt x="300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0"/>
                    <a:pt x="134" y="667"/>
                    <a:pt x="300" y="667"/>
                  </a:cubicBezTo>
                  <a:lnTo>
                    <a:pt x="11642" y="667"/>
                  </a:lnTo>
                  <a:cubicBezTo>
                    <a:pt x="11842" y="667"/>
                    <a:pt x="11975" y="500"/>
                    <a:pt x="11975" y="334"/>
                  </a:cubicBezTo>
                  <a:cubicBezTo>
                    <a:pt x="11975" y="134"/>
                    <a:pt x="11842" y="0"/>
                    <a:pt x="116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8049400" y="2359050"/>
              <a:ext cx="221850" cy="16700"/>
            </a:xfrm>
            <a:custGeom>
              <a:rect b="b" l="l" r="r" t="t"/>
              <a:pathLst>
                <a:path extrusionOk="0" h="668" w="8874">
                  <a:moveTo>
                    <a:pt x="334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1"/>
                    <a:pt x="134" y="667"/>
                    <a:pt x="334" y="667"/>
                  </a:cubicBezTo>
                  <a:lnTo>
                    <a:pt x="8540" y="667"/>
                  </a:lnTo>
                  <a:cubicBezTo>
                    <a:pt x="8740" y="667"/>
                    <a:pt x="8873" y="501"/>
                    <a:pt x="8873" y="334"/>
                  </a:cubicBezTo>
                  <a:cubicBezTo>
                    <a:pt x="8873" y="134"/>
                    <a:pt x="8740" y="0"/>
                    <a:pt x="8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8173650" y="2304850"/>
              <a:ext cx="97600" cy="15850"/>
            </a:xfrm>
            <a:custGeom>
              <a:rect b="b" l="l" r="r" t="t"/>
              <a:pathLst>
                <a:path extrusionOk="0" h="634" w="3904">
                  <a:moveTo>
                    <a:pt x="301" y="0"/>
                  </a:moveTo>
                  <a:cubicBezTo>
                    <a:pt x="134" y="0"/>
                    <a:pt x="1" y="133"/>
                    <a:pt x="1" y="300"/>
                  </a:cubicBezTo>
                  <a:cubicBezTo>
                    <a:pt x="1" y="500"/>
                    <a:pt x="134" y="634"/>
                    <a:pt x="301" y="634"/>
                  </a:cubicBezTo>
                  <a:lnTo>
                    <a:pt x="3570" y="634"/>
                  </a:lnTo>
                  <a:cubicBezTo>
                    <a:pt x="3770" y="634"/>
                    <a:pt x="3903" y="500"/>
                    <a:pt x="3903" y="300"/>
                  </a:cubicBezTo>
                  <a:cubicBezTo>
                    <a:pt x="3903" y="133"/>
                    <a:pt x="3770" y="0"/>
                    <a:pt x="3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7539025" y="1958750"/>
              <a:ext cx="312750" cy="15875"/>
            </a:xfrm>
            <a:custGeom>
              <a:rect b="b" l="l" r="r" t="t"/>
              <a:pathLst>
                <a:path extrusionOk="0" h="635" w="12510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12176" y="635"/>
                  </a:lnTo>
                  <a:cubicBezTo>
                    <a:pt x="12376" y="635"/>
                    <a:pt x="12510" y="501"/>
                    <a:pt x="12510" y="334"/>
                  </a:cubicBezTo>
                  <a:cubicBezTo>
                    <a:pt x="12510" y="134"/>
                    <a:pt x="12376" y="1"/>
                    <a:pt x="12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7539025" y="2539175"/>
              <a:ext cx="505400" cy="16700"/>
            </a:xfrm>
            <a:custGeom>
              <a:rect b="b" l="l" r="r" t="t"/>
              <a:pathLst>
                <a:path extrusionOk="0" h="668" w="20216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215" y="501"/>
                    <a:pt x="20182" y="334"/>
                  </a:cubicBezTo>
                  <a:cubicBezTo>
                    <a:pt x="20182" y="134"/>
                    <a:pt x="20048" y="0"/>
                    <a:pt x="19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7539025" y="2603375"/>
              <a:ext cx="505400" cy="16725"/>
            </a:xfrm>
            <a:custGeom>
              <a:rect b="b" l="l" r="r" t="t"/>
              <a:pathLst>
                <a:path extrusionOk="0" h="669" w="20216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215" y="501"/>
                    <a:pt x="20182" y="334"/>
                  </a:cubicBezTo>
                  <a:cubicBezTo>
                    <a:pt x="20182" y="134"/>
                    <a:pt x="20048" y="1"/>
                    <a:pt x="19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7539025" y="2667600"/>
              <a:ext cx="504550" cy="16700"/>
            </a:xfrm>
            <a:custGeom>
              <a:rect b="b" l="l" r="r" t="t"/>
              <a:pathLst>
                <a:path extrusionOk="0" h="668" w="20182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182" y="501"/>
                    <a:pt x="20182" y="334"/>
                  </a:cubicBezTo>
                  <a:cubicBezTo>
                    <a:pt x="20182" y="167"/>
                    <a:pt x="20048" y="0"/>
                    <a:pt x="19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7539025" y="3051200"/>
              <a:ext cx="504550" cy="15875"/>
            </a:xfrm>
            <a:custGeom>
              <a:rect b="b" l="l" r="r" t="t"/>
              <a:pathLst>
                <a:path extrusionOk="0" h="635" w="20182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19882" y="635"/>
                  </a:lnTo>
                  <a:cubicBezTo>
                    <a:pt x="20048" y="635"/>
                    <a:pt x="20182" y="501"/>
                    <a:pt x="20182" y="334"/>
                  </a:cubicBezTo>
                  <a:cubicBezTo>
                    <a:pt x="20182" y="134"/>
                    <a:pt x="20048" y="1"/>
                    <a:pt x="19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7998525" y="2464950"/>
              <a:ext cx="150125" cy="15875"/>
            </a:xfrm>
            <a:custGeom>
              <a:rect b="b" l="l" r="r" t="t"/>
              <a:pathLst>
                <a:path extrusionOk="0" h="635" w="6005">
                  <a:moveTo>
                    <a:pt x="334" y="1"/>
                  </a:moveTo>
                  <a:cubicBezTo>
                    <a:pt x="167" y="1"/>
                    <a:pt x="1" y="134"/>
                    <a:pt x="1" y="334"/>
                  </a:cubicBezTo>
                  <a:cubicBezTo>
                    <a:pt x="1" y="501"/>
                    <a:pt x="167" y="634"/>
                    <a:pt x="334" y="634"/>
                  </a:cubicBezTo>
                  <a:lnTo>
                    <a:pt x="5671" y="634"/>
                  </a:lnTo>
                  <a:cubicBezTo>
                    <a:pt x="5838" y="634"/>
                    <a:pt x="6005" y="501"/>
                    <a:pt x="6005" y="334"/>
                  </a:cubicBezTo>
                  <a:cubicBezTo>
                    <a:pt x="6005" y="134"/>
                    <a:pt x="5838" y="1"/>
                    <a:pt x="5671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8197825" y="2464950"/>
              <a:ext cx="200175" cy="15875"/>
            </a:xfrm>
            <a:custGeom>
              <a:rect b="b" l="l" r="r" t="t"/>
              <a:pathLst>
                <a:path extrusionOk="0" h="635" w="8007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7673" y="634"/>
                  </a:lnTo>
                  <a:cubicBezTo>
                    <a:pt x="7873" y="634"/>
                    <a:pt x="8007" y="501"/>
                    <a:pt x="8007" y="334"/>
                  </a:cubicBezTo>
                  <a:cubicBezTo>
                    <a:pt x="8007" y="134"/>
                    <a:pt x="7873" y="1"/>
                    <a:pt x="7673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8197825" y="2539175"/>
              <a:ext cx="200175" cy="16700"/>
            </a:xfrm>
            <a:custGeom>
              <a:rect b="b" l="l" r="r" t="t"/>
              <a:pathLst>
                <a:path extrusionOk="0" h="668" w="8007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7673" y="668"/>
                  </a:lnTo>
                  <a:cubicBezTo>
                    <a:pt x="7873" y="668"/>
                    <a:pt x="8007" y="501"/>
                    <a:pt x="8007" y="334"/>
                  </a:cubicBezTo>
                  <a:cubicBezTo>
                    <a:pt x="8007" y="134"/>
                    <a:pt x="7873" y="0"/>
                    <a:pt x="7673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7539025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70" y="501"/>
                    <a:pt x="3070" y="301"/>
                  </a:cubicBezTo>
                  <a:cubicBezTo>
                    <a:pt x="3070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7539025" y="3197150"/>
              <a:ext cx="76750" cy="16700"/>
            </a:xfrm>
            <a:custGeom>
              <a:rect b="b" l="l" r="r" t="t"/>
              <a:pathLst>
                <a:path extrusionOk="0" h="668" w="307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01"/>
                    <a:pt x="134" y="667"/>
                    <a:pt x="334" y="667"/>
                  </a:cubicBezTo>
                  <a:lnTo>
                    <a:pt x="2736" y="667"/>
                  </a:lnTo>
                  <a:cubicBezTo>
                    <a:pt x="2903" y="667"/>
                    <a:pt x="3070" y="501"/>
                    <a:pt x="3070" y="334"/>
                  </a:cubicBezTo>
                  <a:cubicBezTo>
                    <a:pt x="3070" y="167"/>
                    <a:pt x="2903" y="0"/>
                    <a:pt x="2736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7635775" y="3197150"/>
              <a:ext cx="469525" cy="16700"/>
            </a:xfrm>
            <a:custGeom>
              <a:rect b="b" l="l" r="r" t="t"/>
              <a:pathLst>
                <a:path extrusionOk="0" h="668" w="18781">
                  <a:moveTo>
                    <a:pt x="300" y="0"/>
                  </a:moveTo>
                  <a:cubicBezTo>
                    <a:pt x="134" y="0"/>
                    <a:pt x="0" y="167"/>
                    <a:pt x="0" y="334"/>
                  </a:cubicBezTo>
                  <a:cubicBezTo>
                    <a:pt x="0" y="501"/>
                    <a:pt x="134" y="667"/>
                    <a:pt x="300" y="667"/>
                  </a:cubicBezTo>
                  <a:lnTo>
                    <a:pt x="18447" y="667"/>
                  </a:lnTo>
                  <a:cubicBezTo>
                    <a:pt x="18647" y="667"/>
                    <a:pt x="18780" y="501"/>
                    <a:pt x="18780" y="334"/>
                  </a:cubicBezTo>
                  <a:cubicBezTo>
                    <a:pt x="18780" y="167"/>
                    <a:pt x="18647" y="0"/>
                    <a:pt x="18447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7657450" y="3148775"/>
              <a:ext cx="75900" cy="15875"/>
            </a:xfrm>
            <a:custGeom>
              <a:rect b="b" l="l" r="r" t="t"/>
              <a:pathLst>
                <a:path extrusionOk="0" h="635" w="3036">
                  <a:moveTo>
                    <a:pt x="301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1" y="634"/>
                  </a:cubicBezTo>
                  <a:lnTo>
                    <a:pt x="2736" y="634"/>
                  </a:lnTo>
                  <a:cubicBezTo>
                    <a:pt x="2903" y="634"/>
                    <a:pt x="3036" y="501"/>
                    <a:pt x="3036" y="301"/>
                  </a:cubicBezTo>
                  <a:cubicBezTo>
                    <a:pt x="3036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7775025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68" y="1"/>
                    <a:pt x="1" y="134"/>
                    <a:pt x="1" y="301"/>
                  </a:cubicBezTo>
                  <a:cubicBezTo>
                    <a:pt x="1" y="501"/>
                    <a:pt x="168" y="634"/>
                    <a:pt x="334" y="634"/>
                  </a:cubicBezTo>
                  <a:lnTo>
                    <a:pt x="2736" y="634"/>
                  </a:lnTo>
                  <a:cubicBezTo>
                    <a:pt x="2936" y="634"/>
                    <a:pt x="3070" y="501"/>
                    <a:pt x="3070" y="301"/>
                  </a:cubicBezTo>
                  <a:cubicBezTo>
                    <a:pt x="3070" y="134"/>
                    <a:pt x="2936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7893450" y="3148775"/>
              <a:ext cx="75925" cy="15875"/>
            </a:xfrm>
            <a:custGeom>
              <a:rect b="b" l="l" r="r" t="t"/>
              <a:pathLst>
                <a:path extrusionOk="0" h="635" w="3037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36" y="501"/>
                    <a:pt x="3036" y="301"/>
                  </a:cubicBezTo>
                  <a:cubicBezTo>
                    <a:pt x="3036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8011875" y="3148775"/>
              <a:ext cx="75900" cy="15875"/>
            </a:xfrm>
            <a:custGeom>
              <a:rect b="b" l="l" r="r" t="t"/>
              <a:pathLst>
                <a:path extrusionOk="0" h="635" w="3036">
                  <a:moveTo>
                    <a:pt x="300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0" y="634"/>
                  </a:cubicBezTo>
                  <a:lnTo>
                    <a:pt x="2702" y="634"/>
                  </a:lnTo>
                  <a:cubicBezTo>
                    <a:pt x="2902" y="634"/>
                    <a:pt x="3036" y="501"/>
                    <a:pt x="3036" y="301"/>
                  </a:cubicBezTo>
                  <a:cubicBezTo>
                    <a:pt x="3036" y="134"/>
                    <a:pt x="2902" y="1"/>
                    <a:pt x="2702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8129450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69" y="501"/>
                    <a:pt x="3069" y="301"/>
                  </a:cubicBezTo>
                  <a:cubicBezTo>
                    <a:pt x="3069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8247875" y="3148775"/>
              <a:ext cx="51725" cy="15875"/>
            </a:xfrm>
            <a:custGeom>
              <a:rect b="b" l="l" r="r" t="t"/>
              <a:pathLst>
                <a:path extrusionOk="0" h="635" w="2069">
                  <a:moveTo>
                    <a:pt x="301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1" y="634"/>
                  </a:cubicBezTo>
                  <a:lnTo>
                    <a:pt x="1768" y="634"/>
                  </a:lnTo>
                  <a:cubicBezTo>
                    <a:pt x="1935" y="634"/>
                    <a:pt x="2068" y="501"/>
                    <a:pt x="2068" y="301"/>
                  </a:cubicBezTo>
                  <a:cubicBezTo>
                    <a:pt x="2068" y="134"/>
                    <a:pt x="1935" y="1"/>
                    <a:pt x="1768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8089425" y="1209875"/>
              <a:ext cx="816450" cy="748075"/>
            </a:xfrm>
            <a:custGeom>
              <a:rect b="b" l="l" r="r" t="t"/>
              <a:pathLst>
                <a:path extrusionOk="0" h="29923" w="32658">
                  <a:moveTo>
                    <a:pt x="1335" y="1"/>
                  </a:moveTo>
                  <a:cubicBezTo>
                    <a:pt x="601" y="1"/>
                    <a:pt x="0" y="601"/>
                    <a:pt x="0" y="1302"/>
                  </a:cubicBezTo>
                  <a:lnTo>
                    <a:pt x="0" y="28621"/>
                  </a:lnTo>
                  <a:cubicBezTo>
                    <a:pt x="0" y="29355"/>
                    <a:pt x="601" y="29922"/>
                    <a:pt x="1335" y="29922"/>
                  </a:cubicBezTo>
                  <a:lnTo>
                    <a:pt x="31356" y="29922"/>
                  </a:lnTo>
                  <a:cubicBezTo>
                    <a:pt x="32090" y="29922"/>
                    <a:pt x="32657" y="29355"/>
                    <a:pt x="32657" y="28621"/>
                  </a:cubicBezTo>
                  <a:lnTo>
                    <a:pt x="32657" y="1302"/>
                  </a:lnTo>
                  <a:cubicBezTo>
                    <a:pt x="32657" y="601"/>
                    <a:pt x="32090" y="1"/>
                    <a:pt x="31356" y="1"/>
                  </a:cubicBezTo>
                  <a:close/>
                </a:path>
              </a:pathLst>
            </a:custGeom>
            <a:solidFill>
              <a:srgbClr val="B8B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8134450" y="1359150"/>
              <a:ext cx="729725" cy="561275"/>
            </a:xfrm>
            <a:custGeom>
              <a:rect b="b" l="l" r="r" t="t"/>
              <a:pathLst>
                <a:path extrusionOk="0" h="22451" w="29189">
                  <a:moveTo>
                    <a:pt x="28188" y="22450"/>
                  </a:moveTo>
                  <a:lnTo>
                    <a:pt x="1001" y="22450"/>
                  </a:lnTo>
                  <a:cubicBezTo>
                    <a:pt x="434" y="22450"/>
                    <a:pt x="1" y="22017"/>
                    <a:pt x="1" y="21450"/>
                  </a:cubicBezTo>
                  <a:lnTo>
                    <a:pt x="1" y="1002"/>
                  </a:lnTo>
                  <a:cubicBezTo>
                    <a:pt x="1" y="468"/>
                    <a:pt x="434" y="1"/>
                    <a:pt x="1001" y="1"/>
                  </a:cubicBezTo>
                  <a:lnTo>
                    <a:pt x="28188" y="1"/>
                  </a:lnTo>
                  <a:cubicBezTo>
                    <a:pt x="28755" y="1"/>
                    <a:pt x="29188" y="468"/>
                    <a:pt x="29188" y="1002"/>
                  </a:cubicBezTo>
                  <a:lnTo>
                    <a:pt x="29188" y="21450"/>
                  </a:lnTo>
                  <a:cubicBezTo>
                    <a:pt x="29188" y="22017"/>
                    <a:pt x="28755" y="22450"/>
                    <a:pt x="28188" y="22450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8169475" y="1485925"/>
              <a:ext cx="518725" cy="12525"/>
            </a:xfrm>
            <a:custGeom>
              <a:rect b="b" l="l" r="r" t="t"/>
              <a:pathLst>
                <a:path extrusionOk="0" h="501" w="20749"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20482" y="501"/>
                  </a:lnTo>
                  <a:cubicBezTo>
                    <a:pt x="20615" y="501"/>
                    <a:pt x="20749" y="401"/>
                    <a:pt x="20716" y="267"/>
                  </a:cubicBezTo>
                  <a:cubicBezTo>
                    <a:pt x="20716" y="134"/>
                    <a:pt x="20615" y="0"/>
                    <a:pt x="20482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8719875" y="1485925"/>
              <a:ext cx="50050" cy="12525"/>
            </a:xfrm>
            <a:custGeom>
              <a:rect b="b" l="l" r="r" t="t"/>
              <a:pathLst>
                <a:path extrusionOk="0" h="501" w="2002">
                  <a:moveTo>
                    <a:pt x="234" y="0"/>
                  </a:moveTo>
                  <a:cubicBezTo>
                    <a:pt x="101" y="0"/>
                    <a:pt x="0" y="134"/>
                    <a:pt x="0" y="267"/>
                  </a:cubicBezTo>
                  <a:cubicBezTo>
                    <a:pt x="0" y="401"/>
                    <a:pt x="101" y="501"/>
                    <a:pt x="234" y="501"/>
                  </a:cubicBezTo>
                  <a:lnTo>
                    <a:pt x="1735" y="501"/>
                  </a:lnTo>
                  <a:cubicBezTo>
                    <a:pt x="1868" y="501"/>
                    <a:pt x="2002" y="401"/>
                    <a:pt x="2002" y="267"/>
                  </a:cubicBezTo>
                  <a:cubicBezTo>
                    <a:pt x="2002" y="134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8169475" y="1543450"/>
              <a:ext cx="296900" cy="12550"/>
            </a:xfrm>
            <a:custGeom>
              <a:rect b="b" l="l" r="r" t="t"/>
              <a:pathLst>
                <a:path extrusionOk="0" h="502" w="11876">
                  <a:moveTo>
                    <a:pt x="234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11609" y="501"/>
                  </a:lnTo>
                  <a:cubicBezTo>
                    <a:pt x="11742" y="501"/>
                    <a:pt x="11876" y="401"/>
                    <a:pt x="11876" y="268"/>
                  </a:cubicBezTo>
                  <a:cubicBezTo>
                    <a:pt x="11876" y="134"/>
                    <a:pt x="11742" y="1"/>
                    <a:pt x="11609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8470525" y="1543450"/>
              <a:ext cx="94275" cy="12550"/>
            </a:xfrm>
            <a:custGeom>
              <a:rect b="b" l="l" r="r" t="t"/>
              <a:pathLst>
                <a:path extrusionOk="0" h="502" w="3771">
                  <a:moveTo>
                    <a:pt x="268" y="1"/>
                  </a:moveTo>
                  <a:cubicBezTo>
                    <a:pt x="134" y="1"/>
                    <a:pt x="1" y="134"/>
                    <a:pt x="1" y="268"/>
                  </a:cubicBezTo>
                  <a:cubicBezTo>
                    <a:pt x="1" y="401"/>
                    <a:pt x="134" y="501"/>
                    <a:pt x="268" y="501"/>
                  </a:cubicBezTo>
                  <a:lnTo>
                    <a:pt x="3537" y="501"/>
                  </a:lnTo>
                  <a:cubicBezTo>
                    <a:pt x="3670" y="501"/>
                    <a:pt x="3770" y="401"/>
                    <a:pt x="3770" y="268"/>
                  </a:cubicBezTo>
                  <a:cubicBezTo>
                    <a:pt x="3770" y="134"/>
                    <a:pt x="3670" y="1"/>
                    <a:pt x="3537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8502225" y="1576825"/>
              <a:ext cx="62575" cy="11700"/>
            </a:xfrm>
            <a:custGeom>
              <a:rect b="b" l="l" r="r" t="t"/>
              <a:pathLst>
                <a:path extrusionOk="0" h="468" w="2503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2269" y="467"/>
                  </a:lnTo>
                  <a:cubicBezTo>
                    <a:pt x="2402" y="467"/>
                    <a:pt x="2502" y="367"/>
                    <a:pt x="2502" y="234"/>
                  </a:cubicBezTo>
                  <a:cubicBezTo>
                    <a:pt x="2502" y="100"/>
                    <a:pt x="2402" y="0"/>
                    <a:pt x="2269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8471375" y="1576825"/>
              <a:ext cx="18350" cy="11700"/>
            </a:xfrm>
            <a:custGeom>
              <a:rect b="b" l="l" r="r" t="t"/>
              <a:pathLst>
                <a:path extrusionOk="0" h="468" w="734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467" y="467"/>
                  </a:lnTo>
                  <a:cubicBezTo>
                    <a:pt x="600" y="467"/>
                    <a:pt x="734" y="367"/>
                    <a:pt x="734" y="234"/>
                  </a:cubicBezTo>
                  <a:cubicBezTo>
                    <a:pt x="734" y="100"/>
                    <a:pt x="600" y="0"/>
                    <a:pt x="467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8397150" y="1576825"/>
              <a:ext cx="56725" cy="11700"/>
            </a:xfrm>
            <a:custGeom>
              <a:rect b="b" l="l" r="r" t="t"/>
              <a:pathLst>
                <a:path extrusionOk="0" h="468" w="2269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2035" y="467"/>
                  </a:lnTo>
                  <a:cubicBezTo>
                    <a:pt x="2168" y="467"/>
                    <a:pt x="2269" y="367"/>
                    <a:pt x="2269" y="234"/>
                  </a:cubicBezTo>
                  <a:cubicBezTo>
                    <a:pt x="2269" y="100"/>
                    <a:pt x="2168" y="0"/>
                    <a:pt x="2035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8317075" y="1576825"/>
              <a:ext cx="56750" cy="11700"/>
            </a:xfrm>
            <a:custGeom>
              <a:rect b="b" l="l" r="r" t="t"/>
              <a:pathLst>
                <a:path extrusionOk="0" h="468" w="227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2036" y="467"/>
                  </a:lnTo>
                  <a:cubicBezTo>
                    <a:pt x="2169" y="467"/>
                    <a:pt x="2269" y="367"/>
                    <a:pt x="2269" y="234"/>
                  </a:cubicBezTo>
                  <a:cubicBezTo>
                    <a:pt x="2269" y="100"/>
                    <a:pt x="2169" y="0"/>
                    <a:pt x="2036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8237025" y="1576825"/>
              <a:ext cx="56725" cy="11700"/>
            </a:xfrm>
            <a:custGeom>
              <a:rect b="b" l="l" r="r" t="t"/>
              <a:pathLst>
                <a:path extrusionOk="0" h="468" w="2269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2035" y="467"/>
                  </a:lnTo>
                  <a:cubicBezTo>
                    <a:pt x="2169" y="467"/>
                    <a:pt x="2269" y="367"/>
                    <a:pt x="2269" y="234"/>
                  </a:cubicBezTo>
                  <a:cubicBezTo>
                    <a:pt x="2269" y="100"/>
                    <a:pt x="2169" y="0"/>
                    <a:pt x="2035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8237025" y="1616850"/>
              <a:ext cx="481200" cy="11700"/>
            </a:xfrm>
            <a:custGeom>
              <a:rect b="b" l="l" r="r" t="t"/>
              <a:pathLst>
                <a:path extrusionOk="0" h="468" w="19248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19014" y="467"/>
                  </a:lnTo>
                  <a:cubicBezTo>
                    <a:pt x="19148" y="467"/>
                    <a:pt x="19248" y="367"/>
                    <a:pt x="19248" y="234"/>
                  </a:cubicBezTo>
                  <a:cubicBezTo>
                    <a:pt x="19248" y="100"/>
                    <a:pt x="19148" y="0"/>
                    <a:pt x="190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8169475" y="1576825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0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8169475" y="1616850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0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8169475" y="1656875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1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8747400" y="1616850"/>
              <a:ext cx="70900" cy="11700"/>
            </a:xfrm>
            <a:custGeom>
              <a:rect b="b" l="l" r="r" t="t"/>
              <a:pathLst>
                <a:path extrusionOk="0" h="468" w="2836">
                  <a:moveTo>
                    <a:pt x="267" y="0"/>
                  </a:moveTo>
                  <a:cubicBezTo>
                    <a:pt x="134" y="0"/>
                    <a:pt x="0" y="100"/>
                    <a:pt x="0" y="234"/>
                  </a:cubicBezTo>
                  <a:cubicBezTo>
                    <a:pt x="0" y="367"/>
                    <a:pt x="134" y="467"/>
                    <a:pt x="267" y="467"/>
                  </a:cubicBezTo>
                  <a:lnTo>
                    <a:pt x="2602" y="467"/>
                  </a:lnTo>
                  <a:cubicBezTo>
                    <a:pt x="2736" y="467"/>
                    <a:pt x="2836" y="367"/>
                    <a:pt x="2836" y="234"/>
                  </a:cubicBezTo>
                  <a:cubicBezTo>
                    <a:pt x="2836" y="100"/>
                    <a:pt x="2736" y="0"/>
                    <a:pt x="2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8235350" y="1656875"/>
              <a:ext cx="203525" cy="11700"/>
            </a:xfrm>
            <a:custGeom>
              <a:rect b="b" l="l" r="r" t="t"/>
              <a:pathLst>
                <a:path extrusionOk="0" h="468" w="8141"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7873" y="467"/>
                  </a:lnTo>
                  <a:cubicBezTo>
                    <a:pt x="8007" y="467"/>
                    <a:pt x="8140" y="367"/>
                    <a:pt x="8140" y="234"/>
                  </a:cubicBezTo>
                  <a:cubicBezTo>
                    <a:pt x="8140" y="101"/>
                    <a:pt x="8007" y="0"/>
                    <a:pt x="7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8502225" y="1708575"/>
              <a:ext cx="229350" cy="12525"/>
            </a:xfrm>
            <a:custGeom>
              <a:rect b="b" l="l" r="r" t="t"/>
              <a:pathLst>
                <a:path extrusionOk="0" h="501" w="9174">
                  <a:moveTo>
                    <a:pt x="234" y="1"/>
                  </a:moveTo>
                  <a:cubicBezTo>
                    <a:pt x="100" y="1"/>
                    <a:pt x="0" y="134"/>
                    <a:pt x="0" y="267"/>
                  </a:cubicBezTo>
                  <a:cubicBezTo>
                    <a:pt x="0" y="401"/>
                    <a:pt x="100" y="501"/>
                    <a:pt x="234" y="501"/>
                  </a:cubicBezTo>
                  <a:lnTo>
                    <a:pt x="8940" y="501"/>
                  </a:lnTo>
                  <a:cubicBezTo>
                    <a:pt x="9073" y="501"/>
                    <a:pt x="9173" y="401"/>
                    <a:pt x="9173" y="267"/>
                  </a:cubicBezTo>
                  <a:cubicBezTo>
                    <a:pt x="9173" y="134"/>
                    <a:pt x="9073" y="1"/>
                    <a:pt x="8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8656500" y="1681050"/>
              <a:ext cx="75075" cy="12550"/>
            </a:xfrm>
            <a:custGeom>
              <a:rect b="b" l="l" r="r" t="t"/>
              <a:pathLst>
                <a:path extrusionOk="0" h="502" w="3003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cubicBezTo>
                    <a:pt x="0" y="401"/>
                    <a:pt x="134" y="501"/>
                    <a:pt x="267" y="501"/>
                  </a:cubicBezTo>
                  <a:lnTo>
                    <a:pt x="2769" y="501"/>
                  </a:lnTo>
                  <a:cubicBezTo>
                    <a:pt x="2902" y="501"/>
                    <a:pt x="3002" y="401"/>
                    <a:pt x="3002" y="268"/>
                  </a:cubicBezTo>
                  <a:cubicBezTo>
                    <a:pt x="3002" y="101"/>
                    <a:pt x="2902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8169475" y="1430875"/>
              <a:ext cx="240200" cy="12550"/>
            </a:xfrm>
            <a:custGeom>
              <a:rect b="b" l="l" r="r" t="t"/>
              <a:pathLst>
                <a:path extrusionOk="0" h="502" w="9608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501"/>
                    <a:pt x="234" y="501"/>
                  </a:cubicBezTo>
                  <a:lnTo>
                    <a:pt x="9341" y="501"/>
                  </a:lnTo>
                  <a:cubicBezTo>
                    <a:pt x="9474" y="501"/>
                    <a:pt x="9608" y="368"/>
                    <a:pt x="9608" y="234"/>
                  </a:cubicBezTo>
                  <a:cubicBezTo>
                    <a:pt x="9608" y="101"/>
                    <a:pt x="9474" y="1"/>
                    <a:pt x="93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8169475" y="1821150"/>
              <a:ext cx="387800" cy="11700"/>
            </a:xfrm>
            <a:custGeom>
              <a:rect b="b" l="l" r="r" t="t"/>
              <a:pathLst>
                <a:path extrusionOk="0" h="468" w="15512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468"/>
                    <a:pt x="234" y="468"/>
                  </a:cubicBezTo>
                  <a:lnTo>
                    <a:pt x="15278" y="468"/>
                  </a:lnTo>
                  <a:cubicBezTo>
                    <a:pt x="15412" y="468"/>
                    <a:pt x="15512" y="368"/>
                    <a:pt x="15512" y="234"/>
                  </a:cubicBezTo>
                  <a:cubicBezTo>
                    <a:pt x="15512" y="101"/>
                    <a:pt x="15412" y="1"/>
                    <a:pt x="15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8522225" y="1749450"/>
              <a:ext cx="115125" cy="11700"/>
            </a:xfrm>
            <a:custGeom>
              <a:rect b="b" l="l" r="r" t="t"/>
              <a:pathLst>
                <a:path extrusionOk="0" h="468" w="4605">
                  <a:moveTo>
                    <a:pt x="268" y="0"/>
                  </a:moveTo>
                  <a:cubicBezTo>
                    <a:pt x="134" y="0"/>
                    <a:pt x="1" y="100"/>
                    <a:pt x="1" y="234"/>
                  </a:cubicBezTo>
                  <a:cubicBezTo>
                    <a:pt x="1" y="367"/>
                    <a:pt x="134" y="467"/>
                    <a:pt x="268" y="467"/>
                  </a:cubicBezTo>
                  <a:lnTo>
                    <a:pt x="4371" y="467"/>
                  </a:lnTo>
                  <a:cubicBezTo>
                    <a:pt x="4504" y="467"/>
                    <a:pt x="4604" y="367"/>
                    <a:pt x="4604" y="234"/>
                  </a:cubicBezTo>
                  <a:cubicBezTo>
                    <a:pt x="4604" y="100"/>
                    <a:pt x="4504" y="0"/>
                    <a:pt x="4371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8675675" y="1749450"/>
              <a:ext cx="153475" cy="11700"/>
            </a:xfrm>
            <a:custGeom>
              <a:rect b="b" l="l" r="r" t="t"/>
              <a:pathLst>
                <a:path extrusionOk="0" h="468" w="6139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5905" y="467"/>
                  </a:lnTo>
                  <a:cubicBezTo>
                    <a:pt x="6038" y="467"/>
                    <a:pt x="6138" y="367"/>
                    <a:pt x="6138" y="234"/>
                  </a:cubicBezTo>
                  <a:cubicBezTo>
                    <a:pt x="6138" y="100"/>
                    <a:pt x="6038" y="0"/>
                    <a:pt x="590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8675675" y="1806150"/>
              <a:ext cx="153475" cy="12525"/>
            </a:xfrm>
            <a:custGeom>
              <a:rect b="b" l="l" r="r" t="t"/>
              <a:pathLst>
                <a:path extrusionOk="0" h="501" w="6139"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5905" y="501"/>
                  </a:lnTo>
                  <a:cubicBezTo>
                    <a:pt x="6038" y="501"/>
                    <a:pt x="6138" y="401"/>
                    <a:pt x="6138" y="267"/>
                  </a:cubicBezTo>
                  <a:cubicBezTo>
                    <a:pt x="6138" y="134"/>
                    <a:pt x="6038" y="0"/>
                    <a:pt x="590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8169475" y="1860350"/>
              <a:ext cx="58400" cy="12525"/>
            </a:xfrm>
            <a:custGeom>
              <a:rect b="b" l="l" r="r" t="t"/>
              <a:pathLst>
                <a:path extrusionOk="0" h="501" w="2336">
                  <a:moveTo>
                    <a:pt x="234" y="1"/>
                  </a:moveTo>
                  <a:cubicBezTo>
                    <a:pt x="101" y="1"/>
                    <a:pt x="1" y="101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2102" y="501"/>
                  </a:lnTo>
                  <a:cubicBezTo>
                    <a:pt x="2236" y="501"/>
                    <a:pt x="2336" y="401"/>
                    <a:pt x="2336" y="267"/>
                  </a:cubicBezTo>
                  <a:cubicBezTo>
                    <a:pt x="2336" y="101"/>
                    <a:pt x="2236" y="1"/>
                    <a:pt x="2102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8242875" y="1860350"/>
              <a:ext cx="361100" cy="12525"/>
            </a:xfrm>
            <a:custGeom>
              <a:rect b="b" l="l" r="r" t="t"/>
              <a:pathLst>
                <a:path extrusionOk="0" h="501" w="14444">
                  <a:moveTo>
                    <a:pt x="267" y="1"/>
                  </a:moveTo>
                  <a:cubicBezTo>
                    <a:pt x="134" y="1"/>
                    <a:pt x="0" y="101"/>
                    <a:pt x="0" y="267"/>
                  </a:cubicBezTo>
                  <a:cubicBezTo>
                    <a:pt x="0" y="401"/>
                    <a:pt x="134" y="501"/>
                    <a:pt x="267" y="501"/>
                  </a:cubicBezTo>
                  <a:lnTo>
                    <a:pt x="14210" y="501"/>
                  </a:lnTo>
                  <a:cubicBezTo>
                    <a:pt x="14344" y="501"/>
                    <a:pt x="14444" y="401"/>
                    <a:pt x="14444" y="267"/>
                  </a:cubicBezTo>
                  <a:cubicBezTo>
                    <a:pt x="14444" y="101"/>
                    <a:pt x="14344" y="1"/>
                    <a:pt x="14210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Google Shape;508;p34"/>
          <p:cNvSpPr txBox="1"/>
          <p:nvPr>
            <p:ph type="ctrTitle"/>
          </p:nvPr>
        </p:nvSpPr>
        <p:spPr>
          <a:xfrm>
            <a:off x="1887750" y="611725"/>
            <a:ext cx="53685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09" name="Google Shape;509;p34"/>
          <p:cNvSpPr txBox="1"/>
          <p:nvPr>
            <p:ph idx="1" type="subTitle"/>
          </p:nvPr>
        </p:nvSpPr>
        <p:spPr>
          <a:xfrm>
            <a:off x="3044675" y="2305050"/>
            <a:ext cx="30549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0" name="Google Shape;510;p34"/>
          <p:cNvSpPr txBox="1"/>
          <p:nvPr/>
        </p:nvSpPr>
        <p:spPr>
          <a:xfrm>
            <a:off x="2228550" y="4151400"/>
            <a:ext cx="46869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CREDITS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This presentation template was created by</a:t>
            </a: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35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513" name="Google Shape;513;p3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" name="Google Shape;518;p35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519" name="Google Shape;519;p3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35"/>
          <p:cNvGrpSpPr/>
          <p:nvPr/>
        </p:nvGrpSpPr>
        <p:grpSpPr>
          <a:xfrm flipH="1">
            <a:off x="8121500" y="4569896"/>
            <a:ext cx="1022509" cy="572747"/>
            <a:chOff x="-77" y="3784091"/>
            <a:chExt cx="2423582" cy="1357541"/>
          </a:xfrm>
        </p:grpSpPr>
        <p:sp>
          <p:nvSpPr>
            <p:cNvPr id="525" name="Google Shape;525;p3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35"/>
          <p:cNvGrpSpPr/>
          <p:nvPr/>
        </p:nvGrpSpPr>
        <p:grpSpPr>
          <a:xfrm flipH="1" rot="10800000">
            <a:off x="0" y="846"/>
            <a:ext cx="1022509" cy="572747"/>
            <a:chOff x="-77" y="3784091"/>
            <a:chExt cx="2423582" cy="1357541"/>
          </a:xfrm>
        </p:grpSpPr>
        <p:sp>
          <p:nvSpPr>
            <p:cNvPr id="531" name="Google Shape;531;p3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36"/>
          <p:cNvGrpSpPr/>
          <p:nvPr/>
        </p:nvGrpSpPr>
        <p:grpSpPr>
          <a:xfrm flipH="1" rot="5400000">
            <a:off x="-533027" y="3252941"/>
            <a:ext cx="2423582" cy="1357541"/>
            <a:chOff x="-77" y="3784091"/>
            <a:chExt cx="2423582" cy="1357541"/>
          </a:xfrm>
        </p:grpSpPr>
        <p:sp>
          <p:nvSpPr>
            <p:cNvPr id="538" name="Google Shape;538;p3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36"/>
          <p:cNvGrpSpPr/>
          <p:nvPr/>
        </p:nvGrpSpPr>
        <p:grpSpPr>
          <a:xfrm flipH="1" rot="-5400000">
            <a:off x="7253448" y="533016"/>
            <a:ext cx="2423582" cy="1357541"/>
            <a:chOff x="-77" y="3784091"/>
            <a:chExt cx="2423582" cy="1357541"/>
          </a:xfrm>
        </p:grpSpPr>
        <p:sp>
          <p:nvSpPr>
            <p:cNvPr id="544" name="Google Shape;544;p3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8"/>
          <p:cNvSpPr txBox="1"/>
          <p:nvPr>
            <p:ph type="ctrTitle"/>
          </p:nvPr>
        </p:nvSpPr>
        <p:spPr>
          <a:xfrm>
            <a:off x="720000" y="903413"/>
            <a:ext cx="4079700" cy="26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4" name="Google Shape;554;p38"/>
          <p:cNvSpPr txBox="1"/>
          <p:nvPr>
            <p:ph idx="1" type="subTitle"/>
          </p:nvPr>
        </p:nvSpPr>
        <p:spPr>
          <a:xfrm>
            <a:off x="720000" y="3500588"/>
            <a:ext cx="23505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9"/>
          <p:cNvSpPr txBox="1"/>
          <p:nvPr>
            <p:ph type="title"/>
          </p:nvPr>
        </p:nvSpPr>
        <p:spPr>
          <a:xfrm>
            <a:off x="3216900" y="1653325"/>
            <a:ext cx="1599000" cy="12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7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7" name="Google Shape;557;p39"/>
          <p:cNvSpPr txBox="1"/>
          <p:nvPr>
            <p:ph idx="2" type="title"/>
          </p:nvPr>
        </p:nvSpPr>
        <p:spPr>
          <a:xfrm>
            <a:off x="3216900" y="2879675"/>
            <a:ext cx="26220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558" name="Google Shape;558;p39"/>
          <p:cNvGrpSpPr/>
          <p:nvPr/>
        </p:nvGrpSpPr>
        <p:grpSpPr>
          <a:xfrm>
            <a:off x="2598300" y="1013625"/>
            <a:ext cx="95400" cy="3116250"/>
            <a:chOff x="4524300" y="1013625"/>
            <a:chExt cx="95400" cy="3116250"/>
          </a:xfrm>
        </p:grpSpPr>
        <p:sp>
          <p:nvSpPr>
            <p:cNvPr id="559" name="Google Shape;559;p39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7" name="Google Shape;567;p40"/>
          <p:cNvSpPr txBox="1"/>
          <p:nvPr>
            <p:ph idx="1" type="body"/>
          </p:nvPr>
        </p:nvSpPr>
        <p:spPr>
          <a:xfrm>
            <a:off x="720000" y="1104850"/>
            <a:ext cx="7890600" cy="31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 sz="1200"/>
            </a:lvl9pPr>
          </a:lstStyle>
          <a:p/>
        </p:txBody>
      </p:sp>
      <p:grpSp>
        <p:nvGrpSpPr>
          <p:cNvPr id="568" name="Google Shape;568;p40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569" name="Google Shape;569;p4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40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575" name="Google Shape;575;p4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1"/>
          <p:cNvSpPr txBox="1"/>
          <p:nvPr>
            <p:ph type="title"/>
          </p:nvPr>
        </p:nvSpPr>
        <p:spPr>
          <a:xfrm>
            <a:off x="5162060" y="2286734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2" name="Google Shape;582;p41"/>
          <p:cNvSpPr txBox="1"/>
          <p:nvPr>
            <p:ph idx="1" type="body"/>
          </p:nvPr>
        </p:nvSpPr>
        <p:spPr>
          <a:xfrm>
            <a:off x="5162065" y="2821334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3" name="Google Shape;583;p41"/>
          <p:cNvSpPr txBox="1"/>
          <p:nvPr>
            <p:ph idx="2" type="body"/>
          </p:nvPr>
        </p:nvSpPr>
        <p:spPr>
          <a:xfrm>
            <a:off x="1836640" y="2821334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4" name="Google Shape;584;p41"/>
          <p:cNvSpPr txBox="1"/>
          <p:nvPr>
            <p:ph idx="3" type="title"/>
          </p:nvPr>
        </p:nvSpPr>
        <p:spPr>
          <a:xfrm>
            <a:off x="1836635" y="2286734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5" name="Google Shape;585;p41"/>
          <p:cNvSpPr txBox="1"/>
          <p:nvPr>
            <p:ph idx="4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86" name="Google Shape;586;p41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587" name="Google Shape;587;p4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41"/>
          <p:cNvGrpSpPr/>
          <p:nvPr/>
        </p:nvGrpSpPr>
        <p:grpSpPr>
          <a:xfrm flipH="1">
            <a:off x="8121500" y="4569046"/>
            <a:ext cx="1022509" cy="572747"/>
            <a:chOff x="-77" y="3784091"/>
            <a:chExt cx="2423582" cy="1357541"/>
          </a:xfrm>
        </p:grpSpPr>
        <p:sp>
          <p:nvSpPr>
            <p:cNvPr id="593" name="Google Shape;593;p4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41"/>
          <p:cNvGrpSpPr/>
          <p:nvPr/>
        </p:nvGrpSpPr>
        <p:grpSpPr>
          <a:xfrm>
            <a:off x="4524300" y="1242225"/>
            <a:ext cx="95400" cy="3116250"/>
            <a:chOff x="4524300" y="1013625"/>
            <a:chExt cx="95400" cy="3116250"/>
          </a:xfrm>
        </p:grpSpPr>
        <p:sp>
          <p:nvSpPr>
            <p:cNvPr id="599" name="Google Shape;599;p41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1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1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1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07" name="Google Shape;607;p42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608" name="Google Shape;608;p4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42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614" name="Google Shape;614;p4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3"/>
          <p:cNvSpPr txBox="1"/>
          <p:nvPr>
            <p:ph type="title"/>
          </p:nvPr>
        </p:nvSpPr>
        <p:spPr>
          <a:xfrm>
            <a:off x="4939700" y="1288261"/>
            <a:ext cx="1905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1" name="Google Shape;621;p43"/>
          <p:cNvSpPr txBox="1"/>
          <p:nvPr>
            <p:ph idx="1" type="body"/>
          </p:nvPr>
        </p:nvSpPr>
        <p:spPr>
          <a:xfrm>
            <a:off x="4939700" y="2182538"/>
            <a:ext cx="1905300" cy="18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622" name="Google Shape;622;p43"/>
          <p:cNvGrpSpPr/>
          <p:nvPr/>
        </p:nvGrpSpPr>
        <p:grpSpPr>
          <a:xfrm>
            <a:off x="4524300" y="1013625"/>
            <a:ext cx="95400" cy="3116250"/>
            <a:chOff x="4524300" y="1013625"/>
            <a:chExt cx="95400" cy="3116250"/>
          </a:xfrm>
        </p:grpSpPr>
        <p:sp>
          <p:nvSpPr>
            <p:cNvPr id="623" name="Google Shape;623;p43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3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3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4"/>
          <p:cNvSpPr txBox="1"/>
          <p:nvPr>
            <p:ph type="title"/>
          </p:nvPr>
        </p:nvSpPr>
        <p:spPr>
          <a:xfrm>
            <a:off x="2235000" y="1340850"/>
            <a:ext cx="4674000" cy="24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631" name="Google Shape;631;p44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632" name="Google Shape;632;p4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" name="Google Shape;637;p44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638" name="Google Shape;638;p4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5"/>
          <p:cNvSpPr txBox="1"/>
          <p:nvPr>
            <p:ph type="title"/>
          </p:nvPr>
        </p:nvSpPr>
        <p:spPr>
          <a:xfrm>
            <a:off x="1052800" y="1689450"/>
            <a:ext cx="2617200" cy="8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45" name="Google Shape;645;p45"/>
          <p:cNvSpPr txBox="1"/>
          <p:nvPr>
            <p:ph idx="1" type="subTitle"/>
          </p:nvPr>
        </p:nvSpPr>
        <p:spPr>
          <a:xfrm>
            <a:off x="1638300" y="2658650"/>
            <a:ext cx="20316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6" name="Google Shape;646;p45"/>
          <p:cNvSpPr txBox="1"/>
          <p:nvPr>
            <p:ph idx="2" type="body"/>
          </p:nvPr>
        </p:nvSpPr>
        <p:spPr>
          <a:xfrm>
            <a:off x="4001475" y="1440000"/>
            <a:ext cx="4422600" cy="22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647" name="Google Shape;647;p45"/>
          <p:cNvGrpSpPr/>
          <p:nvPr/>
        </p:nvGrpSpPr>
        <p:grpSpPr>
          <a:xfrm>
            <a:off x="720000" y="1013625"/>
            <a:ext cx="95400" cy="3116250"/>
            <a:chOff x="4524300" y="1013625"/>
            <a:chExt cx="95400" cy="3116250"/>
          </a:xfrm>
        </p:grpSpPr>
        <p:sp>
          <p:nvSpPr>
            <p:cNvPr id="648" name="Google Shape;648;p45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6"/>
          <p:cNvSpPr txBox="1"/>
          <p:nvPr>
            <p:ph type="title"/>
          </p:nvPr>
        </p:nvSpPr>
        <p:spPr>
          <a:xfrm>
            <a:off x="1552575" y="531500"/>
            <a:ext cx="4714800" cy="15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7"/>
          <p:cNvSpPr txBox="1"/>
          <p:nvPr>
            <p:ph hasCustomPrompt="1" type="title"/>
          </p:nvPr>
        </p:nvSpPr>
        <p:spPr>
          <a:xfrm>
            <a:off x="1903250" y="1834838"/>
            <a:ext cx="5337600" cy="11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8" name="Google Shape;658;p47"/>
          <p:cNvSpPr txBox="1"/>
          <p:nvPr>
            <p:ph idx="1" type="body"/>
          </p:nvPr>
        </p:nvSpPr>
        <p:spPr>
          <a:xfrm>
            <a:off x="2524200" y="2955575"/>
            <a:ext cx="40956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659" name="Google Shape;659;p47"/>
          <p:cNvGrpSpPr/>
          <p:nvPr/>
        </p:nvGrpSpPr>
        <p:grpSpPr>
          <a:xfrm flipH="1">
            <a:off x="6720423" y="3784091"/>
            <a:ext cx="2423582" cy="1357541"/>
            <a:chOff x="-77" y="3784091"/>
            <a:chExt cx="2423582" cy="1357541"/>
          </a:xfrm>
        </p:grpSpPr>
        <p:sp>
          <p:nvSpPr>
            <p:cNvPr id="660" name="Google Shape;660;p4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47"/>
          <p:cNvGrpSpPr/>
          <p:nvPr/>
        </p:nvGrpSpPr>
        <p:grpSpPr>
          <a:xfrm flipH="1" rot="10800000">
            <a:off x="-77" y="-9"/>
            <a:ext cx="2423582" cy="1357541"/>
            <a:chOff x="-77" y="3784091"/>
            <a:chExt cx="2423582" cy="1357541"/>
          </a:xfrm>
        </p:grpSpPr>
        <p:sp>
          <p:nvSpPr>
            <p:cNvPr id="666" name="Google Shape;666;p4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9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9"/>
          <p:cNvSpPr txBox="1"/>
          <p:nvPr>
            <p:ph type="title"/>
          </p:nvPr>
        </p:nvSpPr>
        <p:spPr>
          <a:xfrm>
            <a:off x="1902600" y="1512225"/>
            <a:ext cx="5338800" cy="18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74" name="Google Shape;674;p49"/>
          <p:cNvSpPr txBox="1"/>
          <p:nvPr>
            <p:ph idx="2" type="title"/>
          </p:nvPr>
        </p:nvSpPr>
        <p:spPr>
          <a:xfrm>
            <a:off x="1449150" y="3334700"/>
            <a:ext cx="62457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675" name="Google Shape;675;p49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676" name="Google Shape;676;p4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1" name="Google Shape;681;p49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682" name="Google Shape;682;p4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0"/>
          <p:cNvSpPr txBox="1"/>
          <p:nvPr>
            <p:ph type="title"/>
          </p:nvPr>
        </p:nvSpPr>
        <p:spPr>
          <a:xfrm>
            <a:off x="5238260" y="1866750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9" name="Google Shape;689;p50"/>
          <p:cNvSpPr txBox="1"/>
          <p:nvPr>
            <p:ph idx="1" type="body"/>
          </p:nvPr>
        </p:nvSpPr>
        <p:spPr>
          <a:xfrm>
            <a:off x="5238265" y="2401350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0" name="Google Shape;690;p50"/>
          <p:cNvSpPr txBox="1"/>
          <p:nvPr>
            <p:ph idx="2" type="body"/>
          </p:nvPr>
        </p:nvSpPr>
        <p:spPr>
          <a:xfrm>
            <a:off x="1760440" y="2401350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1" name="Google Shape;691;p50"/>
          <p:cNvSpPr txBox="1"/>
          <p:nvPr>
            <p:ph idx="3" type="title"/>
          </p:nvPr>
        </p:nvSpPr>
        <p:spPr>
          <a:xfrm>
            <a:off x="1760435" y="1866750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2" name="Google Shape;692;p50"/>
          <p:cNvSpPr txBox="1"/>
          <p:nvPr>
            <p:ph idx="4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93" name="Google Shape;693;p50"/>
          <p:cNvGrpSpPr/>
          <p:nvPr/>
        </p:nvGrpSpPr>
        <p:grpSpPr>
          <a:xfrm rot="-5400000">
            <a:off x="8346375" y="4345871"/>
            <a:ext cx="1022509" cy="572747"/>
            <a:chOff x="-77" y="3784091"/>
            <a:chExt cx="2423582" cy="1357541"/>
          </a:xfrm>
        </p:grpSpPr>
        <p:sp>
          <p:nvSpPr>
            <p:cNvPr id="694" name="Google Shape;694;p5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5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5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50"/>
          <p:cNvGrpSpPr/>
          <p:nvPr/>
        </p:nvGrpSpPr>
        <p:grpSpPr>
          <a:xfrm rot="5400000">
            <a:off x="-224875" y="224871"/>
            <a:ext cx="1022509" cy="572747"/>
            <a:chOff x="-77" y="3784091"/>
            <a:chExt cx="2423582" cy="1357541"/>
          </a:xfrm>
        </p:grpSpPr>
        <p:sp>
          <p:nvSpPr>
            <p:cNvPr id="700" name="Google Shape;700;p5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5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5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5" name="Google Shape;705;p50"/>
          <p:cNvGrpSpPr/>
          <p:nvPr/>
        </p:nvGrpSpPr>
        <p:grpSpPr>
          <a:xfrm>
            <a:off x="4524300" y="1089825"/>
            <a:ext cx="95400" cy="3116250"/>
            <a:chOff x="4524300" y="1013625"/>
            <a:chExt cx="95400" cy="3116250"/>
          </a:xfrm>
        </p:grpSpPr>
        <p:sp>
          <p:nvSpPr>
            <p:cNvPr id="706" name="Google Shape;706;p50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0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0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0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50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50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"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5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4" name="Google Shape;714;p51"/>
          <p:cNvSpPr txBox="1"/>
          <p:nvPr>
            <p:ph hasCustomPrompt="1" idx="2" type="title"/>
          </p:nvPr>
        </p:nvSpPr>
        <p:spPr>
          <a:xfrm>
            <a:off x="12120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715" name="Google Shape;715;p51"/>
          <p:cNvSpPr txBox="1"/>
          <p:nvPr>
            <p:ph hasCustomPrompt="1" idx="3" type="title"/>
          </p:nvPr>
        </p:nvSpPr>
        <p:spPr>
          <a:xfrm>
            <a:off x="30957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716" name="Google Shape;716;p51"/>
          <p:cNvSpPr txBox="1"/>
          <p:nvPr>
            <p:ph hasCustomPrompt="1" idx="4" type="title"/>
          </p:nvPr>
        </p:nvSpPr>
        <p:spPr>
          <a:xfrm>
            <a:off x="50556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717" name="Google Shape;717;p51"/>
          <p:cNvSpPr txBox="1"/>
          <p:nvPr>
            <p:ph hasCustomPrompt="1" idx="5" type="title"/>
          </p:nvPr>
        </p:nvSpPr>
        <p:spPr>
          <a:xfrm>
            <a:off x="69393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51"/>
          <p:cNvSpPr txBox="1"/>
          <p:nvPr>
            <p:ph idx="1" type="subTitle"/>
          </p:nvPr>
        </p:nvSpPr>
        <p:spPr>
          <a:xfrm>
            <a:off x="1147475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9" name="Google Shape;719;p51"/>
          <p:cNvSpPr txBox="1"/>
          <p:nvPr>
            <p:ph idx="6" type="subTitle"/>
          </p:nvPr>
        </p:nvSpPr>
        <p:spPr>
          <a:xfrm>
            <a:off x="30311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0" name="Google Shape;720;p51"/>
          <p:cNvSpPr txBox="1"/>
          <p:nvPr>
            <p:ph idx="7" type="subTitle"/>
          </p:nvPr>
        </p:nvSpPr>
        <p:spPr>
          <a:xfrm>
            <a:off x="49910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1" name="Google Shape;721;p51"/>
          <p:cNvSpPr txBox="1"/>
          <p:nvPr>
            <p:ph idx="8" type="subTitle"/>
          </p:nvPr>
        </p:nvSpPr>
        <p:spPr>
          <a:xfrm>
            <a:off x="68747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2" name="Google Shape;722;p51"/>
          <p:cNvSpPr txBox="1"/>
          <p:nvPr>
            <p:ph idx="9" type="subTitle"/>
          </p:nvPr>
        </p:nvSpPr>
        <p:spPr>
          <a:xfrm>
            <a:off x="1041500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3" name="Google Shape;723;p51"/>
          <p:cNvSpPr txBox="1"/>
          <p:nvPr>
            <p:ph idx="13" type="subTitle"/>
          </p:nvPr>
        </p:nvSpPr>
        <p:spPr>
          <a:xfrm>
            <a:off x="2925197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51"/>
          <p:cNvSpPr txBox="1"/>
          <p:nvPr>
            <p:ph idx="14" type="subTitle"/>
          </p:nvPr>
        </p:nvSpPr>
        <p:spPr>
          <a:xfrm>
            <a:off x="4885095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5" name="Google Shape;725;p51"/>
          <p:cNvSpPr txBox="1"/>
          <p:nvPr>
            <p:ph idx="15" type="subTitle"/>
          </p:nvPr>
        </p:nvSpPr>
        <p:spPr>
          <a:xfrm>
            <a:off x="6768792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26" name="Google Shape;726;p51"/>
          <p:cNvGrpSpPr/>
          <p:nvPr/>
        </p:nvGrpSpPr>
        <p:grpSpPr>
          <a:xfrm rot="-5400000">
            <a:off x="8346375" y="4345871"/>
            <a:ext cx="1022509" cy="572747"/>
            <a:chOff x="-77" y="3784091"/>
            <a:chExt cx="2423582" cy="1357541"/>
          </a:xfrm>
        </p:grpSpPr>
        <p:sp>
          <p:nvSpPr>
            <p:cNvPr id="727" name="Google Shape;727;p5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51"/>
          <p:cNvGrpSpPr/>
          <p:nvPr/>
        </p:nvGrpSpPr>
        <p:grpSpPr>
          <a:xfrm rot="5400000">
            <a:off x="-224875" y="224871"/>
            <a:ext cx="1022509" cy="572747"/>
            <a:chOff x="-77" y="3784091"/>
            <a:chExt cx="2423582" cy="1357541"/>
          </a:xfrm>
        </p:grpSpPr>
        <p:sp>
          <p:nvSpPr>
            <p:cNvPr id="733" name="Google Shape;733;p5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5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5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0" name="Google Shape;740;p52"/>
          <p:cNvSpPr txBox="1"/>
          <p:nvPr>
            <p:ph idx="1" type="subTitle"/>
          </p:nvPr>
        </p:nvSpPr>
        <p:spPr>
          <a:xfrm>
            <a:off x="719700" y="243492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41" name="Google Shape;741;p52"/>
          <p:cNvSpPr txBox="1"/>
          <p:nvPr>
            <p:ph idx="2" type="subTitle"/>
          </p:nvPr>
        </p:nvSpPr>
        <p:spPr>
          <a:xfrm>
            <a:off x="719850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2" name="Google Shape;742;p52"/>
          <p:cNvSpPr txBox="1"/>
          <p:nvPr>
            <p:ph idx="3" type="subTitle"/>
          </p:nvPr>
        </p:nvSpPr>
        <p:spPr>
          <a:xfrm>
            <a:off x="3413619" y="24349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43" name="Google Shape;743;p52"/>
          <p:cNvSpPr txBox="1"/>
          <p:nvPr>
            <p:ph idx="4" type="subTitle"/>
          </p:nvPr>
        </p:nvSpPr>
        <p:spPr>
          <a:xfrm>
            <a:off x="3413619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4" name="Google Shape;744;p52"/>
          <p:cNvSpPr txBox="1"/>
          <p:nvPr>
            <p:ph idx="5" type="subTitle"/>
          </p:nvPr>
        </p:nvSpPr>
        <p:spPr>
          <a:xfrm>
            <a:off x="6107075" y="24349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45" name="Google Shape;745;p52"/>
          <p:cNvSpPr txBox="1"/>
          <p:nvPr>
            <p:ph idx="6" type="subTitle"/>
          </p:nvPr>
        </p:nvSpPr>
        <p:spPr>
          <a:xfrm>
            <a:off x="6107075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6" name="Google Shape;746;p52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747" name="Google Shape;747;p5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52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753" name="Google Shape;753;p5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5_2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0" name="Google Shape;760;p53"/>
          <p:cNvSpPr txBox="1"/>
          <p:nvPr>
            <p:ph idx="1" type="subTitle"/>
          </p:nvPr>
        </p:nvSpPr>
        <p:spPr>
          <a:xfrm>
            <a:off x="719975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1" name="Google Shape;761;p53"/>
          <p:cNvSpPr txBox="1"/>
          <p:nvPr>
            <p:ph idx="2" type="subTitle"/>
          </p:nvPr>
        </p:nvSpPr>
        <p:spPr>
          <a:xfrm>
            <a:off x="3964163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2" name="Google Shape;762;p53"/>
          <p:cNvSpPr txBox="1"/>
          <p:nvPr>
            <p:ph idx="3" type="subTitle"/>
          </p:nvPr>
        </p:nvSpPr>
        <p:spPr>
          <a:xfrm>
            <a:off x="7141825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3" name="Google Shape;763;p53"/>
          <p:cNvSpPr txBox="1"/>
          <p:nvPr>
            <p:ph idx="4" type="subTitle"/>
          </p:nvPr>
        </p:nvSpPr>
        <p:spPr>
          <a:xfrm>
            <a:off x="719975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64" name="Google Shape;764;p53"/>
          <p:cNvSpPr txBox="1"/>
          <p:nvPr>
            <p:ph idx="5" type="subTitle"/>
          </p:nvPr>
        </p:nvSpPr>
        <p:spPr>
          <a:xfrm>
            <a:off x="7141825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65" name="Google Shape;765;p53"/>
          <p:cNvSpPr txBox="1"/>
          <p:nvPr>
            <p:ph idx="6" type="subTitle"/>
          </p:nvPr>
        </p:nvSpPr>
        <p:spPr>
          <a:xfrm>
            <a:off x="3964163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66" name="Google Shape;766;p53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767" name="Google Shape;767;p5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53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773" name="Google Shape;773;p5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5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0" name="Google Shape;780;p54"/>
          <p:cNvSpPr txBox="1"/>
          <p:nvPr>
            <p:ph idx="1" type="subTitle"/>
          </p:nvPr>
        </p:nvSpPr>
        <p:spPr>
          <a:xfrm>
            <a:off x="1842250" y="1618793"/>
            <a:ext cx="16827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81" name="Google Shape;781;p54"/>
          <p:cNvSpPr txBox="1"/>
          <p:nvPr>
            <p:ph idx="2" type="subTitle"/>
          </p:nvPr>
        </p:nvSpPr>
        <p:spPr>
          <a:xfrm>
            <a:off x="1417550" y="1918700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200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2" name="Google Shape;782;p54"/>
          <p:cNvSpPr txBox="1"/>
          <p:nvPr>
            <p:ph idx="3" type="subTitle"/>
          </p:nvPr>
        </p:nvSpPr>
        <p:spPr>
          <a:xfrm>
            <a:off x="1842594" y="2942429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83" name="Google Shape;783;p54"/>
          <p:cNvSpPr txBox="1"/>
          <p:nvPr>
            <p:ph idx="4" type="subTitle"/>
          </p:nvPr>
        </p:nvSpPr>
        <p:spPr>
          <a:xfrm>
            <a:off x="1417574" y="3242325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4081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4" name="Google Shape;784;p54"/>
          <p:cNvSpPr txBox="1"/>
          <p:nvPr>
            <p:ph idx="5" type="subTitle"/>
          </p:nvPr>
        </p:nvSpPr>
        <p:spPr>
          <a:xfrm>
            <a:off x="5618913" y="2942429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85" name="Google Shape;785;p54"/>
          <p:cNvSpPr txBox="1"/>
          <p:nvPr>
            <p:ph idx="6" type="subTitle"/>
          </p:nvPr>
        </p:nvSpPr>
        <p:spPr>
          <a:xfrm>
            <a:off x="5618975" y="3242325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6" name="Google Shape;786;p54"/>
          <p:cNvSpPr txBox="1"/>
          <p:nvPr>
            <p:ph idx="7" type="subTitle"/>
          </p:nvPr>
        </p:nvSpPr>
        <p:spPr>
          <a:xfrm>
            <a:off x="5618957" y="1618793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87" name="Google Shape;787;p54"/>
          <p:cNvSpPr txBox="1"/>
          <p:nvPr>
            <p:ph idx="8" type="subTitle"/>
          </p:nvPr>
        </p:nvSpPr>
        <p:spPr>
          <a:xfrm>
            <a:off x="5619026" y="1918700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200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8" name="Google Shape;788;p54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789" name="Google Shape;789;p5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54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795" name="Google Shape;795;p5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5_1_1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2" name="Google Shape;802;p55"/>
          <p:cNvSpPr txBox="1"/>
          <p:nvPr>
            <p:ph idx="1" type="subTitle"/>
          </p:nvPr>
        </p:nvSpPr>
        <p:spPr>
          <a:xfrm>
            <a:off x="4211675" y="142988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3" name="Google Shape;803;p55"/>
          <p:cNvSpPr txBox="1"/>
          <p:nvPr>
            <p:ph hasCustomPrompt="1" idx="2" type="title"/>
          </p:nvPr>
        </p:nvSpPr>
        <p:spPr>
          <a:xfrm>
            <a:off x="3331225" y="1443350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804" name="Google Shape;804;p55"/>
          <p:cNvSpPr txBox="1"/>
          <p:nvPr>
            <p:ph idx="3" type="subTitle"/>
          </p:nvPr>
        </p:nvSpPr>
        <p:spPr>
          <a:xfrm>
            <a:off x="4211675" y="1694759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5" name="Google Shape;805;p55"/>
          <p:cNvSpPr txBox="1"/>
          <p:nvPr>
            <p:ph idx="4" type="subTitle"/>
          </p:nvPr>
        </p:nvSpPr>
        <p:spPr>
          <a:xfrm>
            <a:off x="4211675" y="2521206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55"/>
          <p:cNvSpPr txBox="1"/>
          <p:nvPr>
            <p:ph hasCustomPrompt="1" idx="5" type="title"/>
          </p:nvPr>
        </p:nvSpPr>
        <p:spPr>
          <a:xfrm>
            <a:off x="3331225" y="2515672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807" name="Google Shape;807;p55"/>
          <p:cNvSpPr txBox="1"/>
          <p:nvPr>
            <p:ph idx="6" type="subTitle"/>
          </p:nvPr>
        </p:nvSpPr>
        <p:spPr>
          <a:xfrm>
            <a:off x="4211675" y="2786080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8" name="Google Shape;808;p55"/>
          <p:cNvSpPr txBox="1"/>
          <p:nvPr>
            <p:ph idx="7" type="subTitle"/>
          </p:nvPr>
        </p:nvSpPr>
        <p:spPr>
          <a:xfrm>
            <a:off x="4211825" y="3612527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9" name="Google Shape;809;p55"/>
          <p:cNvSpPr txBox="1"/>
          <p:nvPr>
            <p:ph hasCustomPrompt="1" idx="8" type="title"/>
          </p:nvPr>
        </p:nvSpPr>
        <p:spPr>
          <a:xfrm>
            <a:off x="3331225" y="3612527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810" name="Google Shape;810;p55"/>
          <p:cNvSpPr txBox="1"/>
          <p:nvPr>
            <p:ph idx="9" type="subTitle"/>
          </p:nvPr>
        </p:nvSpPr>
        <p:spPr>
          <a:xfrm>
            <a:off x="4211825" y="3877401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11" name="Google Shape;811;p55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812" name="Google Shape;812;p5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55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818" name="Google Shape;818;p5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56"/>
          <p:cNvSpPr txBox="1"/>
          <p:nvPr>
            <p:ph idx="1" type="subTitle"/>
          </p:nvPr>
        </p:nvSpPr>
        <p:spPr>
          <a:xfrm>
            <a:off x="719600" y="177062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25" name="Google Shape;825;p5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6" name="Google Shape;826;p56"/>
          <p:cNvSpPr txBox="1"/>
          <p:nvPr>
            <p:ph hasCustomPrompt="1" idx="2" type="title"/>
          </p:nvPr>
        </p:nvSpPr>
        <p:spPr>
          <a:xfrm>
            <a:off x="1329200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827" name="Google Shape;827;p56"/>
          <p:cNvSpPr txBox="1"/>
          <p:nvPr>
            <p:ph idx="3" type="subTitle"/>
          </p:nvPr>
        </p:nvSpPr>
        <p:spPr>
          <a:xfrm>
            <a:off x="720100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8" name="Google Shape;828;p56"/>
          <p:cNvSpPr txBox="1"/>
          <p:nvPr>
            <p:ph idx="4" type="subTitle"/>
          </p:nvPr>
        </p:nvSpPr>
        <p:spPr>
          <a:xfrm>
            <a:off x="3413500" y="17706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29" name="Google Shape;829;p56"/>
          <p:cNvSpPr txBox="1"/>
          <p:nvPr>
            <p:ph hasCustomPrompt="1" idx="5" type="title"/>
          </p:nvPr>
        </p:nvSpPr>
        <p:spPr>
          <a:xfrm>
            <a:off x="4023025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830" name="Google Shape;830;p56"/>
          <p:cNvSpPr txBox="1"/>
          <p:nvPr>
            <p:ph idx="6" type="subTitle"/>
          </p:nvPr>
        </p:nvSpPr>
        <p:spPr>
          <a:xfrm>
            <a:off x="3413738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1" name="Google Shape;831;p56"/>
          <p:cNvSpPr txBox="1"/>
          <p:nvPr>
            <p:ph idx="7" type="subTitle"/>
          </p:nvPr>
        </p:nvSpPr>
        <p:spPr>
          <a:xfrm>
            <a:off x="6107050" y="17706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32" name="Google Shape;832;p56"/>
          <p:cNvSpPr txBox="1"/>
          <p:nvPr>
            <p:ph hasCustomPrompt="1" idx="8" type="title"/>
          </p:nvPr>
        </p:nvSpPr>
        <p:spPr>
          <a:xfrm>
            <a:off x="6716550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833" name="Google Shape;833;p56"/>
          <p:cNvSpPr txBox="1"/>
          <p:nvPr>
            <p:ph idx="9" type="subTitle"/>
          </p:nvPr>
        </p:nvSpPr>
        <p:spPr>
          <a:xfrm>
            <a:off x="6107101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4" name="Google Shape;834;p56"/>
          <p:cNvSpPr txBox="1"/>
          <p:nvPr>
            <p:ph idx="13" type="subTitle"/>
          </p:nvPr>
        </p:nvSpPr>
        <p:spPr>
          <a:xfrm>
            <a:off x="719600" y="3395477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35" name="Google Shape;835;p56"/>
          <p:cNvSpPr txBox="1"/>
          <p:nvPr>
            <p:ph hasCustomPrompt="1" idx="14" type="title"/>
          </p:nvPr>
        </p:nvSpPr>
        <p:spPr>
          <a:xfrm>
            <a:off x="1329200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836" name="Google Shape;836;p56"/>
          <p:cNvSpPr txBox="1"/>
          <p:nvPr>
            <p:ph idx="15" type="subTitle"/>
          </p:nvPr>
        </p:nvSpPr>
        <p:spPr>
          <a:xfrm>
            <a:off x="720100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7" name="Google Shape;837;p56"/>
          <p:cNvSpPr txBox="1"/>
          <p:nvPr>
            <p:ph idx="16" type="subTitle"/>
          </p:nvPr>
        </p:nvSpPr>
        <p:spPr>
          <a:xfrm>
            <a:off x="3413400" y="3395477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38" name="Google Shape;838;p56"/>
          <p:cNvSpPr txBox="1"/>
          <p:nvPr>
            <p:ph hasCustomPrompt="1" idx="17" type="title"/>
          </p:nvPr>
        </p:nvSpPr>
        <p:spPr>
          <a:xfrm>
            <a:off x="4023025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839" name="Google Shape;839;p56"/>
          <p:cNvSpPr txBox="1"/>
          <p:nvPr>
            <p:ph idx="18" type="subTitle"/>
          </p:nvPr>
        </p:nvSpPr>
        <p:spPr>
          <a:xfrm>
            <a:off x="3413738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0" name="Google Shape;840;p56"/>
          <p:cNvSpPr txBox="1"/>
          <p:nvPr>
            <p:ph idx="19" type="subTitle"/>
          </p:nvPr>
        </p:nvSpPr>
        <p:spPr>
          <a:xfrm>
            <a:off x="6107050" y="339547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41" name="Google Shape;841;p56"/>
          <p:cNvSpPr txBox="1"/>
          <p:nvPr>
            <p:ph hasCustomPrompt="1" idx="20" type="title"/>
          </p:nvPr>
        </p:nvSpPr>
        <p:spPr>
          <a:xfrm>
            <a:off x="6716550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842" name="Google Shape;842;p56"/>
          <p:cNvSpPr txBox="1"/>
          <p:nvPr>
            <p:ph idx="21" type="subTitle"/>
          </p:nvPr>
        </p:nvSpPr>
        <p:spPr>
          <a:xfrm>
            <a:off x="6107101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43" name="Google Shape;843;p56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844" name="Google Shape;844;p5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56"/>
          <p:cNvGrpSpPr/>
          <p:nvPr/>
        </p:nvGrpSpPr>
        <p:grpSpPr>
          <a:xfrm flipH="1">
            <a:off x="8121500" y="4569046"/>
            <a:ext cx="1022509" cy="572747"/>
            <a:chOff x="-77" y="3784091"/>
            <a:chExt cx="2423582" cy="1357541"/>
          </a:xfrm>
        </p:grpSpPr>
        <p:sp>
          <p:nvSpPr>
            <p:cNvPr id="850" name="Google Shape;850;p5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_1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7"/>
          <p:cNvSpPr txBox="1"/>
          <p:nvPr>
            <p:ph idx="1" type="subTitle"/>
          </p:nvPr>
        </p:nvSpPr>
        <p:spPr>
          <a:xfrm>
            <a:off x="1410963" y="1423411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7" name="Google Shape;857;p5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8" name="Google Shape;858;p57"/>
          <p:cNvSpPr txBox="1"/>
          <p:nvPr>
            <p:ph idx="2" type="subTitle"/>
          </p:nvPr>
        </p:nvSpPr>
        <p:spPr>
          <a:xfrm>
            <a:off x="1411463" y="1799502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9" name="Google Shape;859;p57"/>
          <p:cNvSpPr txBox="1"/>
          <p:nvPr>
            <p:ph idx="3" type="subTitle"/>
          </p:nvPr>
        </p:nvSpPr>
        <p:spPr>
          <a:xfrm>
            <a:off x="1410988" y="2450149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0" name="Google Shape;860;p57"/>
          <p:cNvSpPr txBox="1"/>
          <p:nvPr>
            <p:ph idx="4" type="subTitle"/>
          </p:nvPr>
        </p:nvSpPr>
        <p:spPr>
          <a:xfrm>
            <a:off x="1411225" y="2826240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1" name="Google Shape;861;p57"/>
          <p:cNvSpPr txBox="1"/>
          <p:nvPr>
            <p:ph idx="5" type="subTitle"/>
          </p:nvPr>
        </p:nvSpPr>
        <p:spPr>
          <a:xfrm>
            <a:off x="5415963" y="1423411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2" name="Google Shape;862;p57"/>
          <p:cNvSpPr txBox="1"/>
          <p:nvPr>
            <p:ph idx="6" type="subTitle"/>
          </p:nvPr>
        </p:nvSpPr>
        <p:spPr>
          <a:xfrm>
            <a:off x="5416013" y="1799502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3210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3" name="Google Shape;863;p57"/>
          <p:cNvSpPr txBox="1"/>
          <p:nvPr>
            <p:ph idx="7" type="subTitle"/>
          </p:nvPr>
        </p:nvSpPr>
        <p:spPr>
          <a:xfrm>
            <a:off x="1410963" y="3476889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4" name="Google Shape;864;p57"/>
          <p:cNvSpPr txBox="1"/>
          <p:nvPr>
            <p:ph idx="8" type="subTitle"/>
          </p:nvPr>
        </p:nvSpPr>
        <p:spPr>
          <a:xfrm>
            <a:off x="1411463" y="3852989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5" name="Google Shape;865;p57"/>
          <p:cNvSpPr txBox="1"/>
          <p:nvPr>
            <p:ph idx="9" type="subTitle"/>
          </p:nvPr>
        </p:nvSpPr>
        <p:spPr>
          <a:xfrm>
            <a:off x="5415788" y="2450151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57"/>
          <p:cNvSpPr txBox="1"/>
          <p:nvPr>
            <p:ph idx="13" type="subTitle"/>
          </p:nvPr>
        </p:nvSpPr>
        <p:spPr>
          <a:xfrm>
            <a:off x="5416125" y="2826251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7" name="Google Shape;867;p57"/>
          <p:cNvSpPr txBox="1"/>
          <p:nvPr>
            <p:ph idx="14" type="subTitle"/>
          </p:nvPr>
        </p:nvSpPr>
        <p:spPr>
          <a:xfrm>
            <a:off x="5415963" y="3476887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8" name="Google Shape;868;p57"/>
          <p:cNvSpPr txBox="1"/>
          <p:nvPr>
            <p:ph idx="15" type="subTitle"/>
          </p:nvPr>
        </p:nvSpPr>
        <p:spPr>
          <a:xfrm>
            <a:off x="5416013" y="3852989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69" name="Google Shape;869;p57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870" name="Google Shape;870;p5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5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5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5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57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876" name="Google Shape;876;p5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5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57"/>
          <p:cNvGrpSpPr/>
          <p:nvPr/>
        </p:nvGrpSpPr>
        <p:grpSpPr>
          <a:xfrm>
            <a:off x="4524300" y="1394625"/>
            <a:ext cx="95400" cy="3116250"/>
            <a:chOff x="4524300" y="1013625"/>
            <a:chExt cx="95400" cy="3116250"/>
          </a:xfrm>
        </p:grpSpPr>
        <p:sp>
          <p:nvSpPr>
            <p:cNvPr id="882" name="Google Shape;882;p57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7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57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57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57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57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889;p58"/>
          <p:cNvGrpSpPr/>
          <p:nvPr/>
        </p:nvGrpSpPr>
        <p:grpSpPr>
          <a:xfrm>
            <a:off x="-9" y="1669058"/>
            <a:ext cx="2781383" cy="1805382"/>
            <a:chOff x="8024127" y="984378"/>
            <a:chExt cx="2502369" cy="1624275"/>
          </a:xfrm>
        </p:grpSpPr>
        <p:sp>
          <p:nvSpPr>
            <p:cNvPr id="890" name="Google Shape;890;p58"/>
            <p:cNvSpPr/>
            <p:nvPr/>
          </p:nvSpPr>
          <p:spPr>
            <a:xfrm>
              <a:off x="8647339" y="2562003"/>
              <a:ext cx="65709" cy="30106"/>
            </a:xfrm>
            <a:custGeom>
              <a:rect b="b" l="l" r="r" t="t"/>
              <a:pathLst>
                <a:path extrusionOk="0" h="1035" w="2259">
                  <a:moveTo>
                    <a:pt x="125" y="899"/>
                  </a:moveTo>
                  <a:lnTo>
                    <a:pt x="125" y="899"/>
                  </a:lnTo>
                  <a:cubicBezTo>
                    <a:pt x="132" y="943"/>
                    <a:pt x="142" y="989"/>
                    <a:pt x="157" y="1035"/>
                  </a:cubicBezTo>
                  <a:cubicBezTo>
                    <a:pt x="157" y="1001"/>
                    <a:pt x="157" y="1001"/>
                    <a:pt x="157" y="1001"/>
                  </a:cubicBezTo>
                  <a:cubicBezTo>
                    <a:pt x="144" y="967"/>
                    <a:pt x="133" y="933"/>
                    <a:pt x="125" y="899"/>
                  </a:cubicBezTo>
                  <a:close/>
                  <a:moveTo>
                    <a:pt x="891" y="1"/>
                  </a:moveTo>
                  <a:cubicBezTo>
                    <a:pt x="329" y="1"/>
                    <a:pt x="1" y="409"/>
                    <a:pt x="125" y="899"/>
                  </a:cubicBezTo>
                  <a:lnTo>
                    <a:pt x="125" y="899"/>
                  </a:lnTo>
                  <a:cubicBezTo>
                    <a:pt x="49" y="429"/>
                    <a:pt x="373" y="67"/>
                    <a:pt x="891" y="67"/>
                  </a:cubicBezTo>
                  <a:cubicBezTo>
                    <a:pt x="1491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58" y="1"/>
                    <a:pt x="891" y="1"/>
                  </a:cubicBezTo>
                  <a:close/>
                </a:path>
              </a:pathLst>
            </a:custGeom>
            <a:solidFill>
              <a:srgbClr val="FFF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58"/>
            <p:cNvSpPr/>
            <p:nvPr/>
          </p:nvSpPr>
          <p:spPr>
            <a:xfrm>
              <a:off x="8759904" y="2562003"/>
              <a:ext cx="65680" cy="30106"/>
            </a:xfrm>
            <a:custGeom>
              <a:rect b="b" l="l" r="r" t="t"/>
              <a:pathLst>
                <a:path extrusionOk="0" h="1035" w="2258">
                  <a:moveTo>
                    <a:pt x="124" y="899"/>
                  </a:moveTo>
                  <a:cubicBezTo>
                    <a:pt x="131" y="943"/>
                    <a:pt x="142" y="989"/>
                    <a:pt x="156" y="1035"/>
                  </a:cubicBezTo>
                  <a:cubicBezTo>
                    <a:pt x="156" y="1001"/>
                    <a:pt x="156" y="1001"/>
                    <a:pt x="156" y="1001"/>
                  </a:cubicBezTo>
                  <a:cubicBezTo>
                    <a:pt x="143" y="967"/>
                    <a:pt x="133" y="933"/>
                    <a:pt x="124" y="899"/>
                  </a:cubicBezTo>
                  <a:close/>
                  <a:moveTo>
                    <a:pt x="890" y="1"/>
                  </a:moveTo>
                  <a:cubicBezTo>
                    <a:pt x="328" y="1"/>
                    <a:pt x="0" y="409"/>
                    <a:pt x="124" y="899"/>
                  </a:cubicBezTo>
                  <a:lnTo>
                    <a:pt x="124" y="899"/>
                  </a:lnTo>
                  <a:cubicBezTo>
                    <a:pt x="49" y="429"/>
                    <a:pt x="372" y="67"/>
                    <a:pt x="890" y="67"/>
                  </a:cubicBezTo>
                  <a:cubicBezTo>
                    <a:pt x="1490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57" y="1"/>
                    <a:pt x="890" y="1"/>
                  </a:cubicBezTo>
                  <a:close/>
                </a:path>
              </a:pathLst>
            </a:custGeom>
            <a:solidFill>
              <a:srgbClr val="FF52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8"/>
            <p:cNvSpPr/>
            <p:nvPr/>
          </p:nvSpPr>
          <p:spPr>
            <a:xfrm>
              <a:off x="8872440" y="2562003"/>
              <a:ext cx="65709" cy="30106"/>
            </a:xfrm>
            <a:custGeom>
              <a:rect b="b" l="l" r="r" t="t"/>
              <a:pathLst>
                <a:path extrusionOk="0" h="1035" w="2259">
                  <a:moveTo>
                    <a:pt x="124" y="899"/>
                  </a:moveTo>
                  <a:cubicBezTo>
                    <a:pt x="131" y="943"/>
                    <a:pt x="142" y="989"/>
                    <a:pt x="157" y="1035"/>
                  </a:cubicBezTo>
                  <a:cubicBezTo>
                    <a:pt x="157" y="1001"/>
                    <a:pt x="157" y="1001"/>
                    <a:pt x="157" y="1001"/>
                  </a:cubicBezTo>
                  <a:cubicBezTo>
                    <a:pt x="144" y="967"/>
                    <a:pt x="133" y="933"/>
                    <a:pt x="124" y="899"/>
                  </a:cubicBezTo>
                  <a:close/>
                  <a:moveTo>
                    <a:pt x="890" y="1"/>
                  </a:moveTo>
                  <a:cubicBezTo>
                    <a:pt x="329" y="1"/>
                    <a:pt x="1" y="409"/>
                    <a:pt x="124" y="899"/>
                  </a:cubicBezTo>
                  <a:lnTo>
                    <a:pt x="124" y="899"/>
                  </a:lnTo>
                  <a:cubicBezTo>
                    <a:pt x="49" y="429"/>
                    <a:pt x="372" y="67"/>
                    <a:pt x="890" y="67"/>
                  </a:cubicBezTo>
                  <a:cubicBezTo>
                    <a:pt x="1491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91" y="1"/>
                    <a:pt x="890" y="1"/>
                  </a:cubicBezTo>
                  <a:close/>
                </a:path>
              </a:pathLst>
            </a:custGeom>
            <a:solidFill>
              <a:srgbClr val="45FF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58"/>
            <p:cNvSpPr/>
            <p:nvPr/>
          </p:nvSpPr>
          <p:spPr>
            <a:xfrm>
              <a:off x="10089400" y="2205025"/>
              <a:ext cx="25" cy="50050"/>
            </a:xfrm>
            <a:custGeom>
              <a:rect b="b" l="l" r="r" t="t"/>
              <a:pathLst>
                <a:path extrusionOk="0" h="2002" w="1">
                  <a:moveTo>
                    <a:pt x="0" y="2002"/>
                  </a:moveTo>
                  <a:lnTo>
                    <a:pt x="0" y="0"/>
                  </a:lnTo>
                </a:path>
              </a:pathLst>
            </a:custGeom>
            <a:solidFill>
              <a:srgbClr val="1FFF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58"/>
            <p:cNvSpPr/>
            <p:nvPr/>
          </p:nvSpPr>
          <p:spPr>
            <a:xfrm>
              <a:off x="8024127" y="984378"/>
              <a:ext cx="2502369" cy="1624275"/>
            </a:xfrm>
            <a:custGeom>
              <a:rect b="b" l="l" r="r" t="t"/>
              <a:pathLst>
                <a:path extrusionOk="0" h="55841" w="86029">
                  <a:moveTo>
                    <a:pt x="2102" y="1"/>
                  </a:moveTo>
                  <a:cubicBezTo>
                    <a:pt x="935" y="1"/>
                    <a:pt x="1" y="935"/>
                    <a:pt x="1" y="2102"/>
                  </a:cubicBezTo>
                  <a:lnTo>
                    <a:pt x="1" y="53739"/>
                  </a:lnTo>
                  <a:cubicBezTo>
                    <a:pt x="1" y="54907"/>
                    <a:pt x="935" y="55841"/>
                    <a:pt x="2102" y="55841"/>
                  </a:cubicBezTo>
                  <a:lnTo>
                    <a:pt x="83894" y="55841"/>
                  </a:lnTo>
                  <a:cubicBezTo>
                    <a:pt x="85062" y="55841"/>
                    <a:pt x="86029" y="54907"/>
                    <a:pt x="86029" y="53739"/>
                  </a:cubicBezTo>
                  <a:lnTo>
                    <a:pt x="86029" y="2102"/>
                  </a:lnTo>
                  <a:cubicBezTo>
                    <a:pt x="86029" y="935"/>
                    <a:pt x="85062" y="1"/>
                    <a:pt x="83894" y="1"/>
                  </a:cubicBezTo>
                  <a:close/>
                </a:path>
              </a:pathLst>
            </a:custGeom>
            <a:solidFill>
              <a:srgbClr val="B8B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8"/>
            <p:cNvSpPr/>
            <p:nvPr/>
          </p:nvSpPr>
          <p:spPr>
            <a:xfrm>
              <a:off x="8024127" y="984378"/>
              <a:ext cx="2502369" cy="262020"/>
            </a:xfrm>
            <a:custGeom>
              <a:rect b="b" l="l" r="r" t="t"/>
              <a:pathLst>
                <a:path extrusionOk="0" h="9008" w="86029">
                  <a:moveTo>
                    <a:pt x="2436" y="1"/>
                  </a:moveTo>
                  <a:cubicBezTo>
                    <a:pt x="1102" y="1"/>
                    <a:pt x="1" y="1068"/>
                    <a:pt x="1" y="2436"/>
                  </a:cubicBezTo>
                  <a:lnTo>
                    <a:pt x="1" y="9007"/>
                  </a:lnTo>
                  <a:lnTo>
                    <a:pt x="86029" y="9007"/>
                  </a:lnTo>
                  <a:lnTo>
                    <a:pt x="86029" y="2436"/>
                  </a:lnTo>
                  <a:cubicBezTo>
                    <a:pt x="86029" y="1102"/>
                    <a:pt x="84928" y="1"/>
                    <a:pt x="83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8"/>
            <p:cNvSpPr/>
            <p:nvPr/>
          </p:nvSpPr>
          <p:spPr>
            <a:xfrm>
              <a:off x="8125057" y="1324952"/>
              <a:ext cx="2305388" cy="1198318"/>
            </a:xfrm>
            <a:custGeom>
              <a:rect b="b" l="l" r="r" t="t"/>
              <a:pathLst>
                <a:path extrusionOk="0" h="41197" w="79257">
                  <a:moveTo>
                    <a:pt x="77522" y="41196"/>
                  </a:moveTo>
                  <a:lnTo>
                    <a:pt x="1735" y="41196"/>
                  </a:lnTo>
                  <a:cubicBezTo>
                    <a:pt x="767" y="41196"/>
                    <a:pt x="0" y="40429"/>
                    <a:pt x="0" y="39462"/>
                  </a:cubicBezTo>
                  <a:lnTo>
                    <a:pt x="0" y="1735"/>
                  </a:lnTo>
                  <a:cubicBezTo>
                    <a:pt x="0" y="768"/>
                    <a:pt x="767" y="0"/>
                    <a:pt x="1735" y="0"/>
                  </a:cubicBezTo>
                  <a:lnTo>
                    <a:pt x="77522" y="0"/>
                  </a:lnTo>
                  <a:cubicBezTo>
                    <a:pt x="78489" y="0"/>
                    <a:pt x="79257" y="768"/>
                    <a:pt x="79257" y="1735"/>
                  </a:cubicBezTo>
                  <a:lnTo>
                    <a:pt x="79257" y="39462"/>
                  </a:lnTo>
                  <a:cubicBezTo>
                    <a:pt x="79257" y="40429"/>
                    <a:pt x="78489" y="41196"/>
                    <a:pt x="77522" y="41196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58"/>
            <p:cNvSpPr/>
            <p:nvPr/>
          </p:nvSpPr>
          <p:spPr>
            <a:xfrm>
              <a:off x="8191986" y="1394818"/>
              <a:ext cx="54365" cy="110620"/>
            </a:xfrm>
            <a:custGeom>
              <a:rect b="b" l="l" r="r" t="t"/>
              <a:pathLst>
                <a:path extrusionOk="0" fill="none" h="3803" w="1869">
                  <a:moveTo>
                    <a:pt x="1869" y="0"/>
                  </a:moveTo>
                  <a:lnTo>
                    <a:pt x="1" y="1901"/>
                  </a:lnTo>
                  <a:lnTo>
                    <a:pt x="1869" y="3803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58"/>
            <p:cNvSpPr/>
            <p:nvPr/>
          </p:nvSpPr>
          <p:spPr>
            <a:xfrm>
              <a:off x="8385062" y="1394818"/>
              <a:ext cx="55354" cy="110620"/>
            </a:xfrm>
            <a:custGeom>
              <a:rect b="b" l="l" r="r" t="t"/>
              <a:pathLst>
                <a:path extrusionOk="0" fill="none" h="3803" w="1903">
                  <a:moveTo>
                    <a:pt x="1" y="0"/>
                  </a:moveTo>
                  <a:lnTo>
                    <a:pt x="1902" y="1901"/>
                  </a:lnTo>
                  <a:lnTo>
                    <a:pt x="1" y="3803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58"/>
            <p:cNvSpPr/>
            <p:nvPr/>
          </p:nvSpPr>
          <p:spPr>
            <a:xfrm>
              <a:off x="8292887" y="1394818"/>
              <a:ext cx="43689" cy="120335"/>
            </a:xfrm>
            <a:custGeom>
              <a:rect b="b" l="l" r="r" t="t"/>
              <a:pathLst>
                <a:path extrusionOk="0" fill="none" h="4137" w="1502">
                  <a:moveTo>
                    <a:pt x="1" y="4136"/>
                  </a:moveTo>
                  <a:lnTo>
                    <a:pt x="1502" y="0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8"/>
            <p:cNvSpPr/>
            <p:nvPr/>
          </p:nvSpPr>
          <p:spPr>
            <a:xfrm>
              <a:off x="8483055" y="1500548"/>
              <a:ext cx="31095" cy="31095"/>
            </a:xfrm>
            <a:custGeom>
              <a:rect b="b" l="l" r="r" t="t"/>
              <a:pathLst>
                <a:path extrusionOk="0" h="1069" w="1069">
                  <a:moveTo>
                    <a:pt x="535" y="1"/>
                  </a:moveTo>
                  <a:cubicBezTo>
                    <a:pt x="234" y="1"/>
                    <a:pt x="1" y="234"/>
                    <a:pt x="1" y="535"/>
                  </a:cubicBezTo>
                  <a:cubicBezTo>
                    <a:pt x="1" y="802"/>
                    <a:pt x="234" y="1068"/>
                    <a:pt x="535" y="1068"/>
                  </a:cubicBezTo>
                  <a:cubicBezTo>
                    <a:pt x="835" y="1068"/>
                    <a:pt x="1068" y="802"/>
                    <a:pt x="1068" y="535"/>
                  </a:cubicBezTo>
                  <a:cubicBezTo>
                    <a:pt x="1068" y="234"/>
                    <a:pt x="835" y="1"/>
                    <a:pt x="535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8"/>
            <p:cNvSpPr/>
            <p:nvPr/>
          </p:nvSpPr>
          <p:spPr>
            <a:xfrm>
              <a:off x="8528666" y="1500548"/>
              <a:ext cx="31065" cy="31095"/>
            </a:xfrm>
            <a:custGeom>
              <a:rect b="b" l="l" r="r" t="t"/>
              <a:pathLst>
                <a:path extrusionOk="0" h="1069" w="1068">
                  <a:moveTo>
                    <a:pt x="534" y="1"/>
                  </a:moveTo>
                  <a:cubicBezTo>
                    <a:pt x="267" y="1"/>
                    <a:pt x="0" y="234"/>
                    <a:pt x="0" y="535"/>
                  </a:cubicBezTo>
                  <a:cubicBezTo>
                    <a:pt x="0" y="802"/>
                    <a:pt x="267" y="1068"/>
                    <a:pt x="534" y="1068"/>
                  </a:cubicBezTo>
                  <a:cubicBezTo>
                    <a:pt x="834" y="1068"/>
                    <a:pt x="1068" y="802"/>
                    <a:pt x="1068" y="535"/>
                  </a:cubicBezTo>
                  <a:cubicBezTo>
                    <a:pt x="1068" y="234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58"/>
            <p:cNvSpPr/>
            <p:nvPr/>
          </p:nvSpPr>
          <p:spPr>
            <a:xfrm>
              <a:off x="8593674" y="1500548"/>
              <a:ext cx="31065" cy="31095"/>
            </a:xfrm>
            <a:custGeom>
              <a:rect b="b" l="l" r="r" t="t"/>
              <a:pathLst>
                <a:path extrusionOk="0" h="1069" w="1068">
                  <a:moveTo>
                    <a:pt x="534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2"/>
                    <a:pt x="234" y="1068"/>
                    <a:pt x="534" y="1068"/>
                  </a:cubicBezTo>
                  <a:cubicBezTo>
                    <a:pt x="834" y="1068"/>
                    <a:pt x="1068" y="802"/>
                    <a:pt x="1068" y="535"/>
                  </a:cubicBezTo>
                  <a:cubicBezTo>
                    <a:pt x="1068" y="234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58"/>
            <p:cNvSpPr/>
            <p:nvPr/>
          </p:nvSpPr>
          <p:spPr>
            <a:xfrm>
              <a:off x="8219152" y="1627656"/>
              <a:ext cx="1656300" cy="29"/>
            </a:xfrm>
            <a:custGeom>
              <a:rect b="b" l="l" r="r" t="t"/>
              <a:pathLst>
                <a:path extrusionOk="0" fill="none" h="1" w="56942">
                  <a:moveTo>
                    <a:pt x="1" y="1"/>
                  </a:moveTo>
                  <a:lnTo>
                    <a:pt x="56941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8"/>
            <p:cNvSpPr/>
            <p:nvPr/>
          </p:nvSpPr>
          <p:spPr>
            <a:xfrm>
              <a:off x="9975312" y="1627656"/>
              <a:ext cx="128101" cy="29"/>
            </a:xfrm>
            <a:custGeom>
              <a:rect b="b" l="l" r="r" t="t"/>
              <a:pathLst>
                <a:path extrusionOk="0" fill="none" h="1" w="4404">
                  <a:moveTo>
                    <a:pt x="0" y="1"/>
                  </a:moveTo>
                  <a:lnTo>
                    <a:pt x="4403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8"/>
            <p:cNvSpPr/>
            <p:nvPr/>
          </p:nvSpPr>
          <p:spPr>
            <a:xfrm>
              <a:off x="10174205" y="1627656"/>
              <a:ext cx="163035" cy="29"/>
            </a:xfrm>
            <a:custGeom>
              <a:rect b="b" l="l" r="r" t="t"/>
              <a:pathLst>
                <a:path extrusionOk="0" fill="none" h="1" w="5605">
                  <a:moveTo>
                    <a:pt x="0" y="1"/>
                  </a:moveTo>
                  <a:lnTo>
                    <a:pt x="5604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58"/>
            <p:cNvSpPr/>
            <p:nvPr/>
          </p:nvSpPr>
          <p:spPr>
            <a:xfrm>
              <a:off x="8219152" y="1757673"/>
              <a:ext cx="1036300" cy="29"/>
            </a:xfrm>
            <a:custGeom>
              <a:rect b="b" l="l" r="r" t="t"/>
              <a:pathLst>
                <a:path extrusionOk="0" fill="none" h="1" w="35627">
                  <a:moveTo>
                    <a:pt x="1" y="1"/>
                  </a:moveTo>
                  <a:lnTo>
                    <a:pt x="35626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58"/>
            <p:cNvSpPr/>
            <p:nvPr/>
          </p:nvSpPr>
          <p:spPr>
            <a:xfrm>
              <a:off x="9408676" y="1757673"/>
              <a:ext cx="186335" cy="29"/>
            </a:xfrm>
            <a:custGeom>
              <a:rect b="b" l="l" r="r" t="t"/>
              <a:pathLst>
                <a:path extrusionOk="0" fill="none" h="1" w="6406">
                  <a:moveTo>
                    <a:pt x="1" y="1"/>
                  </a:moveTo>
                  <a:lnTo>
                    <a:pt x="6405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8"/>
            <p:cNvSpPr/>
            <p:nvPr/>
          </p:nvSpPr>
          <p:spPr>
            <a:xfrm>
              <a:off x="9090440" y="1832396"/>
              <a:ext cx="504581" cy="29"/>
            </a:xfrm>
            <a:custGeom>
              <a:rect b="b" l="l" r="r" t="t"/>
              <a:pathLst>
                <a:path extrusionOk="0" fill="none" h="1" w="17347">
                  <a:moveTo>
                    <a:pt x="1734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8"/>
            <p:cNvSpPr/>
            <p:nvPr/>
          </p:nvSpPr>
          <p:spPr>
            <a:xfrm>
              <a:off x="8919673" y="1832396"/>
              <a:ext cx="101923" cy="29"/>
            </a:xfrm>
            <a:custGeom>
              <a:rect b="b" l="l" r="r" t="t"/>
              <a:pathLst>
                <a:path extrusionOk="0" fill="none" h="1" w="3504">
                  <a:moveTo>
                    <a:pt x="3503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58"/>
            <p:cNvSpPr/>
            <p:nvPr/>
          </p:nvSpPr>
          <p:spPr>
            <a:xfrm>
              <a:off x="8737271" y="1832396"/>
              <a:ext cx="101894" cy="29"/>
            </a:xfrm>
            <a:custGeom>
              <a:rect b="b" l="l" r="r" t="t"/>
              <a:pathLst>
                <a:path extrusionOk="0" fill="none" h="1" w="3503">
                  <a:moveTo>
                    <a:pt x="3503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58"/>
            <p:cNvSpPr/>
            <p:nvPr/>
          </p:nvSpPr>
          <p:spPr>
            <a:xfrm>
              <a:off x="8555829" y="1832396"/>
              <a:ext cx="100934" cy="29"/>
            </a:xfrm>
            <a:custGeom>
              <a:rect b="b" l="l" r="r" t="t"/>
              <a:pathLst>
                <a:path extrusionOk="0" fill="none" h="1" w="3470">
                  <a:moveTo>
                    <a:pt x="3470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8"/>
            <p:cNvSpPr/>
            <p:nvPr/>
          </p:nvSpPr>
          <p:spPr>
            <a:xfrm>
              <a:off x="8373428" y="1832396"/>
              <a:ext cx="100934" cy="29"/>
            </a:xfrm>
            <a:custGeom>
              <a:rect b="b" l="l" r="r" t="t"/>
              <a:pathLst>
                <a:path extrusionOk="0" fill="none" h="1" w="3470">
                  <a:moveTo>
                    <a:pt x="347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58"/>
            <p:cNvSpPr/>
            <p:nvPr/>
          </p:nvSpPr>
          <p:spPr>
            <a:xfrm>
              <a:off x="8373428" y="1923582"/>
              <a:ext cx="1570900" cy="29"/>
            </a:xfrm>
            <a:custGeom>
              <a:rect b="b" l="l" r="r" t="t"/>
              <a:pathLst>
                <a:path extrusionOk="0" fill="none" h="1" w="54006">
                  <a:moveTo>
                    <a:pt x="5400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8"/>
            <p:cNvSpPr/>
            <p:nvPr/>
          </p:nvSpPr>
          <p:spPr>
            <a:xfrm>
              <a:off x="8219152" y="1832396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58"/>
            <p:cNvSpPr/>
            <p:nvPr/>
          </p:nvSpPr>
          <p:spPr>
            <a:xfrm>
              <a:off x="8219152" y="1923582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58"/>
            <p:cNvSpPr/>
            <p:nvPr/>
          </p:nvSpPr>
          <p:spPr>
            <a:xfrm>
              <a:off x="8219152" y="2014798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58"/>
            <p:cNvSpPr/>
            <p:nvPr/>
          </p:nvSpPr>
          <p:spPr>
            <a:xfrm>
              <a:off x="8219152" y="2105984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58"/>
            <p:cNvSpPr/>
            <p:nvPr/>
          </p:nvSpPr>
          <p:spPr>
            <a:xfrm>
              <a:off x="10039331" y="1923582"/>
              <a:ext cx="216411" cy="29"/>
            </a:xfrm>
            <a:custGeom>
              <a:rect b="b" l="l" r="r" t="t"/>
              <a:pathLst>
                <a:path extrusionOk="0" fill="none" h="1" w="7440">
                  <a:moveTo>
                    <a:pt x="1" y="1"/>
                  </a:moveTo>
                  <a:lnTo>
                    <a:pt x="7439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8"/>
            <p:cNvSpPr/>
            <p:nvPr/>
          </p:nvSpPr>
          <p:spPr>
            <a:xfrm>
              <a:off x="8369559" y="2014798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58"/>
            <p:cNvSpPr/>
            <p:nvPr/>
          </p:nvSpPr>
          <p:spPr>
            <a:xfrm>
              <a:off x="8369559" y="2107933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1"/>
                  </a:moveTo>
                  <a:lnTo>
                    <a:pt x="14944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58"/>
            <p:cNvSpPr/>
            <p:nvPr/>
          </p:nvSpPr>
          <p:spPr>
            <a:xfrm>
              <a:off x="8369559" y="2202057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58"/>
            <p:cNvSpPr/>
            <p:nvPr/>
          </p:nvSpPr>
          <p:spPr>
            <a:xfrm>
              <a:off x="8369559" y="2295192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1"/>
                  </a:moveTo>
                  <a:lnTo>
                    <a:pt x="14944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58"/>
            <p:cNvSpPr/>
            <p:nvPr/>
          </p:nvSpPr>
          <p:spPr>
            <a:xfrm>
              <a:off x="9090440" y="2295192"/>
              <a:ext cx="884929" cy="29"/>
            </a:xfrm>
            <a:custGeom>
              <a:rect b="b" l="l" r="r" t="t"/>
              <a:pathLst>
                <a:path extrusionOk="0" fill="none" h="1" w="30423">
                  <a:moveTo>
                    <a:pt x="0" y="1"/>
                  </a:moveTo>
                  <a:lnTo>
                    <a:pt x="30422" y="1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58"/>
            <p:cNvSpPr/>
            <p:nvPr/>
          </p:nvSpPr>
          <p:spPr>
            <a:xfrm>
              <a:off x="9615336" y="2202057"/>
              <a:ext cx="360016" cy="29"/>
            </a:xfrm>
            <a:custGeom>
              <a:rect b="b" l="l" r="r" t="t"/>
              <a:pathLst>
                <a:path extrusionOk="0" fill="none" h="1" w="12377">
                  <a:moveTo>
                    <a:pt x="1" y="0"/>
                  </a:moveTo>
                  <a:lnTo>
                    <a:pt x="12376" y="0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58"/>
            <p:cNvSpPr/>
            <p:nvPr/>
          </p:nvSpPr>
          <p:spPr>
            <a:xfrm>
              <a:off x="9832671" y="2105984"/>
              <a:ext cx="142674" cy="29"/>
            </a:xfrm>
            <a:custGeom>
              <a:rect b="b" l="l" r="r" t="t"/>
              <a:pathLst>
                <a:path extrusionOk="0" fill="none" h="1" w="4905">
                  <a:moveTo>
                    <a:pt x="1" y="1"/>
                  </a:moveTo>
                  <a:lnTo>
                    <a:pt x="4904" y="1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58"/>
          <p:cNvGrpSpPr/>
          <p:nvPr/>
        </p:nvGrpSpPr>
        <p:grpSpPr>
          <a:xfrm flipH="1">
            <a:off x="7058589" y="1071875"/>
            <a:ext cx="2085403" cy="2999739"/>
            <a:chOff x="7435625" y="1209875"/>
            <a:chExt cx="1470250" cy="2114875"/>
          </a:xfrm>
        </p:grpSpPr>
        <p:sp>
          <p:nvSpPr>
            <p:cNvPr id="927" name="Google Shape;927;p58"/>
            <p:cNvSpPr/>
            <p:nvPr/>
          </p:nvSpPr>
          <p:spPr>
            <a:xfrm>
              <a:off x="7658275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01" y="1"/>
                  </a:moveTo>
                  <a:cubicBezTo>
                    <a:pt x="168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168" y="101"/>
                    <a:pt x="401" y="101"/>
                  </a:cubicBezTo>
                  <a:lnTo>
                    <a:pt x="4404" y="101"/>
                  </a:lnTo>
                  <a:cubicBezTo>
                    <a:pt x="4637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58"/>
            <p:cNvSpPr/>
            <p:nvPr/>
          </p:nvSpPr>
          <p:spPr>
            <a:xfrm>
              <a:off x="7494000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501"/>
                  </a:lnTo>
                  <a:cubicBezTo>
                    <a:pt x="0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37" y="101"/>
                    <a:pt x="4837" y="268"/>
                    <a:pt x="4837" y="501"/>
                  </a:cubicBezTo>
                  <a:lnTo>
                    <a:pt x="4837" y="434"/>
                  </a:lnTo>
                  <a:cubicBezTo>
                    <a:pt x="4837" y="201"/>
                    <a:pt x="4637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58"/>
            <p:cNvSpPr/>
            <p:nvPr/>
          </p:nvSpPr>
          <p:spPr>
            <a:xfrm>
              <a:off x="7821725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71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71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8"/>
            <p:cNvSpPr/>
            <p:nvPr/>
          </p:nvSpPr>
          <p:spPr>
            <a:xfrm>
              <a:off x="7970175" y="3087075"/>
              <a:ext cx="106775" cy="109250"/>
            </a:xfrm>
            <a:custGeom>
              <a:rect b="b" l="l" r="r" t="t"/>
              <a:pathLst>
                <a:path extrusionOk="0" h="4370" w="4271">
                  <a:moveTo>
                    <a:pt x="2135" y="0"/>
                  </a:moveTo>
                  <a:cubicBezTo>
                    <a:pt x="968" y="0"/>
                    <a:pt x="0" y="967"/>
                    <a:pt x="0" y="2168"/>
                  </a:cubicBezTo>
                  <a:cubicBezTo>
                    <a:pt x="0" y="3403"/>
                    <a:pt x="968" y="4370"/>
                    <a:pt x="2135" y="4370"/>
                  </a:cubicBezTo>
                  <a:cubicBezTo>
                    <a:pt x="3336" y="4370"/>
                    <a:pt x="4270" y="3403"/>
                    <a:pt x="4270" y="2168"/>
                  </a:cubicBezTo>
                  <a:cubicBezTo>
                    <a:pt x="4270" y="967"/>
                    <a:pt x="3336" y="0"/>
                    <a:pt x="2135" y="0"/>
                  </a:cubicBezTo>
                  <a:close/>
                </a:path>
              </a:pathLst>
            </a:custGeom>
            <a:solidFill>
              <a:srgbClr val="E0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8"/>
            <p:cNvSpPr/>
            <p:nvPr/>
          </p:nvSpPr>
          <p:spPr>
            <a:xfrm>
              <a:off x="7970175" y="3087075"/>
              <a:ext cx="106775" cy="106750"/>
            </a:xfrm>
            <a:custGeom>
              <a:rect b="b" l="l" r="r" t="t"/>
              <a:pathLst>
                <a:path extrusionOk="0" h="4270" w="4271">
                  <a:moveTo>
                    <a:pt x="2135" y="0"/>
                  </a:moveTo>
                  <a:cubicBezTo>
                    <a:pt x="968" y="0"/>
                    <a:pt x="0" y="934"/>
                    <a:pt x="0" y="2135"/>
                  </a:cubicBezTo>
                  <a:cubicBezTo>
                    <a:pt x="0" y="3302"/>
                    <a:pt x="968" y="4270"/>
                    <a:pt x="2135" y="4270"/>
                  </a:cubicBezTo>
                  <a:cubicBezTo>
                    <a:pt x="3336" y="4270"/>
                    <a:pt x="4270" y="3302"/>
                    <a:pt x="4270" y="2135"/>
                  </a:cubicBezTo>
                  <a:cubicBezTo>
                    <a:pt x="4270" y="934"/>
                    <a:pt x="3336" y="0"/>
                    <a:pt x="2135" y="0"/>
                  </a:cubicBezTo>
                  <a:close/>
                </a:path>
              </a:pathLst>
            </a:custGeom>
            <a:solidFill>
              <a:srgbClr val="B6BA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8"/>
            <p:cNvSpPr/>
            <p:nvPr/>
          </p:nvSpPr>
          <p:spPr>
            <a:xfrm>
              <a:off x="7980175" y="3096250"/>
              <a:ext cx="87600" cy="88400"/>
            </a:xfrm>
            <a:custGeom>
              <a:rect b="b" l="l" r="r" t="t"/>
              <a:pathLst>
                <a:path extrusionOk="0" h="3536" w="3504">
                  <a:moveTo>
                    <a:pt x="1735" y="0"/>
                  </a:moveTo>
                  <a:cubicBezTo>
                    <a:pt x="768" y="0"/>
                    <a:pt x="1" y="801"/>
                    <a:pt x="1" y="1768"/>
                  </a:cubicBezTo>
                  <a:cubicBezTo>
                    <a:pt x="1" y="2735"/>
                    <a:pt x="768" y="3536"/>
                    <a:pt x="1735" y="3536"/>
                  </a:cubicBezTo>
                  <a:cubicBezTo>
                    <a:pt x="2703" y="3536"/>
                    <a:pt x="3503" y="2735"/>
                    <a:pt x="3503" y="1768"/>
                  </a:cubicBezTo>
                  <a:cubicBezTo>
                    <a:pt x="3503" y="801"/>
                    <a:pt x="2703" y="0"/>
                    <a:pt x="1735" y="0"/>
                  </a:cubicBezTo>
                  <a:close/>
                </a:path>
              </a:pathLst>
            </a:custGeom>
            <a:solidFill>
              <a:srgbClr val="D0D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8"/>
            <p:cNvSpPr/>
            <p:nvPr/>
          </p:nvSpPr>
          <p:spPr>
            <a:xfrm>
              <a:off x="7980175" y="3139600"/>
              <a:ext cx="87600" cy="45050"/>
            </a:xfrm>
            <a:custGeom>
              <a:rect b="b" l="l" r="r" t="t"/>
              <a:pathLst>
                <a:path extrusionOk="0" h="1802" w="3504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1" y="1001"/>
                    <a:pt x="768" y="1802"/>
                    <a:pt x="1735" y="1802"/>
                  </a:cubicBezTo>
                  <a:cubicBezTo>
                    <a:pt x="2703" y="1802"/>
                    <a:pt x="3503" y="1001"/>
                    <a:pt x="3503" y="34"/>
                  </a:cubicBezTo>
                  <a:cubicBezTo>
                    <a:pt x="3503" y="34"/>
                    <a:pt x="3503" y="34"/>
                    <a:pt x="3503" y="1"/>
                  </a:cubicBezTo>
                  <a:cubicBezTo>
                    <a:pt x="3503" y="968"/>
                    <a:pt x="2703" y="1735"/>
                    <a:pt x="1735" y="1735"/>
                  </a:cubicBezTo>
                  <a:cubicBezTo>
                    <a:pt x="768" y="1735"/>
                    <a:pt x="1" y="968"/>
                    <a:pt x="1" y="1"/>
                  </a:cubicBezTo>
                  <a:close/>
                </a:path>
              </a:pathLst>
            </a:custGeom>
            <a:solidFill>
              <a:srgbClr val="E0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8"/>
            <p:cNvSpPr/>
            <p:nvPr/>
          </p:nvSpPr>
          <p:spPr>
            <a:xfrm>
              <a:off x="7631600" y="2647575"/>
              <a:ext cx="102600" cy="30900"/>
            </a:xfrm>
            <a:custGeom>
              <a:rect b="b" l="l" r="r" t="t"/>
              <a:pathLst>
                <a:path extrusionOk="0" h="1236" w="4104">
                  <a:moveTo>
                    <a:pt x="634" y="1"/>
                  </a:moveTo>
                  <a:cubicBezTo>
                    <a:pt x="301" y="1"/>
                    <a:pt x="0" y="268"/>
                    <a:pt x="0" y="601"/>
                  </a:cubicBezTo>
                  <a:cubicBezTo>
                    <a:pt x="0" y="968"/>
                    <a:pt x="301" y="1235"/>
                    <a:pt x="634" y="1235"/>
                  </a:cubicBezTo>
                  <a:lnTo>
                    <a:pt x="3470" y="1235"/>
                  </a:lnTo>
                  <a:cubicBezTo>
                    <a:pt x="3803" y="1235"/>
                    <a:pt x="4103" y="968"/>
                    <a:pt x="4103" y="601"/>
                  </a:cubicBezTo>
                  <a:cubicBezTo>
                    <a:pt x="4103" y="268"/>
                    <a:pt x="3803" y="1"/>
                    <a:pt x="3470" y="1"/>
                  </a:cubicBezTo>
                  <a:close/>
                </a:path>
              </a:pathLst>
            </a:custGeom>
            <a:solidFill>
              <a:srgbClr val="FF3E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8"/>
            <p:cNvSpPr/>
            <p:nvPr/>
          </p:nvSpPr>
          <p:spPr>
            <a:xfrm>
              <a:off x="7753350" y="2647575"/>
              <a:ext cx="102600" cy="30900"/>
            </a:xfrm>
            <a:custGeom>
              <a:rect b="b" l="l" r="r" t="t"/>
              <a:pathLst>
                <a:path extrusionOk="0" h="1236" w="4104">
                  <a:moveTo>
                    <a:pt x="634" y="1"/>
                  </a:moveTo>
                  <a:cubicBezTo>
                    <a:pt x="301" y="1"/>
                    <a:pt x="1" y="268"/>
                    <a:pt x="1" y="601"/>
                  </a:cubicBezTo>
                  <a:cubicBezTo>
                    <a:pt x="1" y="968"/>
                    <a:pt x="301" y="1235"/>
                    <a:pt x="634" y="1235"/>
                  </a:cubicBezTo>
                  <a:lnTo>
                    <a:pt x="3470" y="1235"/>
                  </a:lnTo>
                  <a:cubicBezTo>
                    <a:pt x="3803" y="1235"/>
                    <a:pt x="4103" y="968"/>
                    <a:pt x="4103" y="601"/>
                  </a:cubicBezTo>
                  <a:cubicBezTo>
                    <a:pt x="4103" y="268"/>
                    <a:pt x="3803" y="1"/>
                    <a:pt x="3470" y="1"/>
                  </a:cubicBezTo>
                  <a:close/>
                </a:path>
              </a:pathLst>
            </a:custGeom>
            <a:solidFill>
              <a:srgbClr val="FF3E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8"/>
            <p:cNvSpPr/>
            <p:nvPr/>
          </p:nvSpPr>
          <p:spPr>
            <a:xfrm>
              <a:off x="7478150" y="2827700"/>
              <a:ext cx="664675" cy="30900"/>
            </a:xfrm>
            <a:custGeom>
              <a:rect b="b" l="l" r="r" t="t"/>
              <a:pathLst>
                <a:path extrusionOk="0" h="1236" w="26587">
                  <a:moveTo>
                    <a:pt x="634" y="1"/>
                  </a:moveTo>
                  <a:cubicBezTo>
                    <a:pt x="301" y="1"/>
                    <a:pt x="1" y="268"/>
                    <a:pt x="1" y="601"/>
                  </a:cubicBezTo>
                  <a:cubicBezTo>
                    <a:pt x="1" y="968"/>
                    <a:pt x="301" y="1235"/>
                    <a:pt x="634" y="1235"/>
                  </a:cubicBezTo>
                  <a:lnTo>
                    <a:pt x="25953" y="1235"/>
                  </a:lnTo>
                  <a:cubicBezTo>
                    <a:pt x="26286" y="1235"/>
                    <a:pt x="26586" y="968"/>
                    <a:pt x="26586" y="601"/>
                  </a:cubicBezTo>
                  <a:cubicBezTo>
                    <a:pt x="26586" y="268"/>
                    <a:pt x="26286" y="1"/>
                    <a:pt x="25953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8"/>
            <p:cNvSpPr/>
            <p:nvPr/>
          </p:nvSpPr>
          <p:spPr>
            <a:xfrm>
              <a:off x="7977675" y="2891100"/>
              <a:ext cx="130125" cy="31700"/>
            </a:xfrm>
            <a:custGeom>
              <a:rect b="b" l="l" r="r" t="t"/>
              <a:pathLst>
                <a:path extrusionOk="0" h="1268" w="5205">
                  <a:moveTo>
                    <a:pt x="634" y="0"/>
                  </a:moveTo>
                  <a:cubicBezTo>
                    <a:pt x="267" y="0"/>
                    <a:pt x="1" y="300"/>
                    <a:pt x="1" y="634"/>
                  </a:cubicBezTo>
                  <a:cubicBezTo>
                    <a:pt x="1" y="1001"/>
                    <a:pt x="267" y="1268"/>
                    <a:pt x="634" y="1268"/>
                  </a:cubicBezTo>
                  <a:lnTo>
                    <a:pt x="4571" y="1268"/>
                  </a:lnTo>
                  <a:cubicBezTo>
                    <a:pt x="4937" y="1268"/>
                    <a:pt x="5204" y="1001"/>
                    <a:pt x="5204" y="634"/>
                  </a:cubicBezTo>
                  <a:cubicBezTo>
                    <a:pt x="5204" y="300"/>
                    <a:pt x="4937" y="0"/>
                    <a:pt x="457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58"/>
            <p:cNvSpPr/>
            <p:nvPr/>
          </p:nvSpPr>
          <p:spPr>
            <a:xfrm>
              <a:off x="7840925" y="2891100"/>
              <a:ext cx="117600" cy="31700"/>
            </a:xfrm>
            <a:custGeom>
              <a:rect b="b" l="l" r="r" t="t"/>
              <a:pathLst>
                <a:path extrusionOk="0" h="1268" w="4704">
                  <a:moveTo>
                    <a:pt x="634" y="0"/>
                  </a:moveTo>
                  <a:cubicBezTo>
                    <a:pt x="300" y="0"/>
                    <a:pt x="0" y="300"/>
                    <a:pt x="0" y="634"/>
                  </a:cubicBezTo>
                  <a:cubicBezTo>
                    <a:pt x="0" y="1001"/>
                    <a:pt x="300" y="1268"/>
                    <a:pt x="634" y="1268"/>
                  </a:cubicBezTo>
                  <a:lnTo>
                    <a:pt x="4070" y="1268"/>
                  </a:lnTo>
                  <a:cubicBezTo>
                    <a:pt x="4437" y="1268"/>
                    <a:pt x="4703" y="1001"/>
                    <a:pt x="4703" y="634"/>
                  </a:cubicBezTo>
                  <a:cubicBezTo>
                    <a:pt x="4703" y="300"/>
                    <a:pt x="4403" y="0"/>
                    <a:pt x="407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8"/>
            <p:cNvSpPr/>
            <p:nvPr/>
          </p:nvSpPr>
          <p:spPr>
            <a:xfrm>
              <a:off x="7735850" y="2445775"/>
              <a:ext cx="619625" cy="520400"/>
            </a:xfrm>
            <a:custGeom>
              <a:rect b="b" l="l" r="r" t="t"/>
              <a:pathLst>
                <a:path extrusionOk="0" h="20816" w="24785">
                  <a:moveTo>
                    <a:pt x="20815" y="0"/>
                  </a:moveTo>
                  <a:lnTo>
                    <a:pt x="0" y="20815"/>
                  </a:lnTo>
                  <a:lnTo>
                    <a:pt x="4303" y="20815"/>
                  </a:lnTo>
                  <a:lnTo>
                    <a:pt x="24584" y="534"/>
                  </a:lnTo>
                  <a:lnTo>
                    <a:pt x="24784" y="0"/>
                  </a:lnTo>
                  <a:close/>
                </a:path>
              </a:pathLst>
            </a:custGeom>
            <a:solidFill>
              <a:srgbClr val="E1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8"/>
            <p:cNvSpPr/>
            <p:nvPr/>
          </p:nvSpPr>
          <p:spPr>
            <a:xfrm>
              <a:off x="7435625" y="1671050"/>
              <a:ext cx="1062450" cy="1653700"/>
            </a:xfrm>
            <a:custGeom>
              <a:rect b="b" l="l" r="r" t="t"/>
              <a:pathLst>
                <a:path extrusionOk="0" h="66148" w="42498">
                  <a:moveTo>
                    <a:pt x="2169" y="1"/>
                  </a:moveTo>
                  <a:cubicBezTo>
                    <a:pt x="968" y="1"/>
                    <a:pt x="0" y="968"/>
                    <a:pt x="0" y="2169"/>
                  </a:cubicBezTo>
                  <a:lnTo>
                    <a:pt x="0" y="63980"/>
                  </a:lnTo>
                  <a:cubicBezTo>
                    <a:pt x="0" y="65181"/>
                    <a:pt x="968" y="66148"/>
                    <a:pt x="2169" y="66148"/>
                  </a:cubicBezTo>
                  <a:lnTo>
                    <a:pt x="40329" y="66148"/>
                  </a:lnTo>
                  <a:cubicBezTo>
                    <a:pt x="41530" y="66148"/>
                    <a:pt x="42497" y="65181"/>
                    <a:pt x="42497" y="63980"/>
                  </a:cubicBezTo>
                  <a:lnTo>
                    <a:pt x="42497" y="2169"/>
                  </a:lnTo>
                  <a:cubicBezTo>
                    <a:pt x="42497" y="968"/>
                    <a:pt x="41530" y="1"/>
                    <a:pt x="40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8"/>
            <p:cNvSpPr/>
            <p:nvPr/>
          </p:nvSpPr>
          <p:spPr>
            <a:xfrm>
              <a:off x="7435625" y="1671050"/>
              <a:ext cx="1062450" cy="150125"/>
            </a:xfrm>
            <a:custGeom>
              <a:rect b="b" l="l" r="r" t="t"/>
              <a:pathLst>
                <a:path extrusionOk="0" h="6005" w="42498">
                  <a:moveTo>
                    <a:pt x="1635" y="1"/>
                  </a:moveTo>
                  <a:cubicBezTo>
                    <a:pt x="734" y="1"/>
                    <a:pt x="0" y="734"/>
                    <a:pt x="0" y="1635"/>
                  </a:cubicBezTo>
                  <a:lnTo>
                    <a:pt x="0" y="6005"/>
                  </a:lnTo>
                  <a:lnTo>
                    <a:pt x="42497" y="6005"/>
                  </a:lnTo>
                  <a:lnTo>
                    <a:pt x="42497" y="1635"/>
                  </a:lnTo>
                  <a:cubicBezTo>
                    <a:pt x="42497" y="734"/>
                    <a:pt x="41764" y="1"/>
                    <a:pt x="408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8"/>
            <p:cNvSpPr/>
            <p:nvPr/>
          </p:nvSpPr>
          <p:spPr>
            <a:xfrm>
              <a:off x="7493175" y="1866200"/>
              <a:ext cx="949850" cy="1409350"/>
            </a:xfrm>
            <a:custGeom>
              <a:rect b="b" l="l" r="r" t="t"/>
              <a:pathLst>
                <a:path extrusionOk="0" h="56374" w="37994">
                  <a:moveTo>
                    <a:pt x="36259" y="56374"/>
                  </a:moveTo>
                  <a:lnTo>
                    <a:pt x="1768" y="56374"/>
                  </a:lnTo>
                  <a:cubicBezTo>
                    <a:pt x="801" y="56374"/>
                    <a:pt x="0" y="55607"/>
                    <a:pt x="0" y="54639"/>
                  </a:cubicBezTo>
                  <a:lnTo>
                    <a:pt x="0" y="1735"/>
                  </a:lnTo>
                  <a:cubicBezTo>
                    <a:pt x="0" y="767"/>
                    <a:pt x="801" y="0"/>
                    <a:pt x="1768" y="0"/>
                  </a:cubicBezTo>
                  <a:lnTo>
                    <a:pt x="36259" y="0"/>
                  </a:lnTo>
                  <a:cubicBezTo>
                    <a:pt x="37227" y="0"/>
                    <a:pt x="37994" y="767"/>
                    <a:pt x="37994" y="1735"/>
                  </a:cubicBezTo>
                  <a:lnTo>
                    <a:pt x="37994" y="54639"/>
                  </a:lnTo>
                  <a:cubicBezTo>
                    <a:pt x="37994" y="55607"/>
                    <a:pt x="37227" y="56374"/>
                    <a:pt x="36259" y="56374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8"/>
            <p:cNvSpPr/>
            <p:nvPr/>
          </p:nvSpPr>
          <p:spPr>
            <a:xfrm>
              <a:off x="7725000" y="1721075"/>
              <a:ext cx="50900" cy="25900"/>
            </a:xfrm>
            <a:custGeom>
              <a:rect b="b" l="l" r="r" t="t"/>
              <a:pathLst>
                <a:path extrusionOk="0" h="1036" w="2036">
                  <a:moveTo>
                    <a:pt x="1001" y="1"/>
                  </a:moveTo>
                  <a:cubicBezTo>
                    <a:pt x="434" y="1"/>
                    <a:pt x="0" y="435"/>
                    <a:pt x="0" y="1002"/>
                  </a:cubicBezTo>
                  <a:lnTo>
                    <a:pt x="0" y="1035"/>
                  </a:lnTo>
                  <a:cubicBezTo>
                    <a:pt x="0" y="468"/>
                    <a:pt x="434" y="1"/>
                    <a:pt x="1001" y="1"/>
                  </a:cubicBezTo>
                  <a:close/>
                  <a:moveTo>
                    <a:pt x="1001" y="1"/>
                  </a:moveTo>
                  <a:cubicBezTo>
                    <a:pt x="1568" y="1"/>
                    <a:pt x="2035" y="468"/>
                    <a:pt x="2035" y="1035"/>
                  </a:cubicBezTo>
                  <a:lnTo>
                    <a:pt x="2035" y="1002"/>
                  </a:lnTo>
                  <a:cubicBezTo>
                    <a:pt x="2035" y="435"/>
                    <a:pt x="1568" y="1"/>
                    <a:pt x="1001" y="1"/>
                  </a:cubicBezTo>
                  <a:close/>
                </a:path>
              </a:pathLst>
            </a:custGeom>
            <a:solidFill>
              <a:srgbClr val="84FA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8"/>
            <p:cNvSpPr/>
            <p:nvPr/>
          </p:nvSpPr>
          <p:spPr>
            <a:xfrm>
              <a:off x="7539025" y="2031300"/>
              <a:ext cx="674675" cy="15875"/>
            </a:xfrm>
            <a:custGeom>
              <a:rect b="b" l="l" r="r" t="t"/>
              <a:pathLst>
                <a:path extrusionOk="0" h="635" w="26987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26686" y="635"/>
                  </a:lnTo>
                  <a:cubicBezTo>
                    <a:pt x="26853" y="635"/>
                    <a:pt x="26987" y="501"/>
                    <a:pt x="26987" y="301"/>
                  </a:cubicBezTo>
                  <a:cubicBezTo>
                    <a:pt x="26987" y="134"/>
                    <a:pt x="26853" y="1"/>
                    <a:pt x="2668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8"/>
            <p:cNvSpPr/>
            <p:nvPr/>
          </p:nvSpPr>
          <p:spPr>
            <a:xfrm>
              <a:off x="8255375" y="2031300"/>
              <a:ext cx="65075" cy="15875"/>
            </a:xfrm>
            <a:custGeom>
              <a:rect b="b" l="l" r="r" t="t"/>
              <a:pathLst>
                <a:path extrusionOk="0" h="635" w="2603">
                  <a:moveTo>
                    <a:pt x="301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5"/>
                    <a:pt x="301" y="635"/>
                  </a:cubicBezTo>
                  <a:lnTo>
                    <a:pt x="2269" y="635"/>
                  </a:lnTo>
                  <a:cubicBezTo>
                    <a:pt x="2436" y="635"/>
                    <a:pt x="2602" y="501"/>
                    <a:pt x="2602" y="301"/>
                  </a:cubicBezTo>
                  <a:cubicBezTo>
                    <a:pt x="2602" y="134"/>
                    <a:pt x="2436" y="1"/>
                    <a:pt x="2269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8"/>
            <p:cNvSpPr/>
            <p:nvPr/>
          </p:nvSpPr>
          <p:spPr>
            <a:xfrm>
              <a:off x="8345450" y="2031300"/>
              <a:ext cx="52550" cy="15875"/>
            </a:xfrm>
            <a:custGeom>
              <a:rect b="b" l="l" r="r" t="t"/>
              <a:pathLst>
                <a:path extrusionOk="0" h="635" w="2102">
                  <a:moveTo>
                    <a:pt x="300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5"/>
                    <a:pt x="300" y="635"/>
                  </a:cubicBezTo>
                  <a:lnTo>
                    <a:pt x="1768" y="635"/>
                  </a:lnTo>
                  <a:cubicBezTo>
                    <a:pt x="1968" y="635"/>
                    <a:pt x="2102" y="501"/>
                    <a:pt x="2102" y="301"/>
                  </a:cubicBezTo>
                  <a:cubicBezTo>
                    <a:pt x="2102" y="134"/>
                    <a:pt x="1968" y="1"/>
                    <a:pt x="1768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8"/>
            <p:cNvSpPr/>
            <p:nvPr/>
          </p:nvSpPr>
          <p:spPr>
            <a:xfrm>
              <a:off x="7539025" y="2105525"/>
              <a:ext cx="386150" cy="15875"/>
            </a:xfrm>
            <a:custGeom>
              <a:rect b="b" l="l" r="r" t="t"/>
              <a:pathLst>
                <a:path extrusionOk="0" h="635" w="15446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15112" y="634"/>
                  </a:lnTo>
                  <a:cubicBezTo>
                    <a:pt x="15312" y="634"/>
                    <a:pt x="15445" y="501"/>
                    <a:pt x="15445" y="334"/>
                  </a:cubicBezTo>
                  <a:cubicBezTo>
                    <a:pt x="15445" y="134"/>
                    <a:pt x="15312" y="1"/>
                    <a:pt x="15112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58"/>
            <p:cNvSpPr/>
            <p:nvPr/>
          </p:nvSpPr>
          <p:spPr>
            <a:xfrm>
              <a:off x="7931800" y="2105525"/>
              <a:ext cx="121800" cy="15875"/>
            </a:xfrm>
            <a:custGeom>
              <a:rect b="b" l="l" r="r" t="t"/>
              <a:pathLst>
                <a:path extrusionOk="0" h="635" w="4872">
                  <a:moveTo>
                    <a:pt x="301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01" y="634"/>
                  </a:cubicBezTo>
                  <a:lnTo>
                    <a:pt x="4571" y="634"/>
                  </a:lnTo>
                  <a:cubicBezTo>
                    <a:pt x="4738" y="634"/>
                    <a:pt x="4871" y="501"/>
                    <a:pt x="4871" y="334"/>
                  </a:cubicBezTo>
                  <a:cubicBezTo>
                    <a:pt x="4871" y="134"/>
                    <a:pt x="4738" y="1"/>
                    <a:pt x="4571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8"/>
            <p:cNvSpPr/>
            <p:nvPr/>
          </p:nvSpPr>
          <p:spPr>
            <a:xfrm>
              <a:off x="7971850" y="2148050"/>
              <a:ext cx="81750" cy="16700"/>
            </a:xfrm>
            <a:custGeom>
              <a:rect b="b" l="l" r="r" t="t"/>
              <a:pathLst>
                <a:path extrusionOk="0" h="668" w="3270">
                  <a:moveTo>
                    <a:pt x="334" y="1"/>
                  </a:moveTo>
                  <a:cubicBezTo>
                    <a:pt x="134" y="1"/>
                    <a:pt x="0" y="168"/>
                    <a:pt x="0" y="334"/>
                  </a:cubicBezTo>
                  <a:cubicBezTo>
                    <a:pt x="0" y="535"/>
                    <a:pt x="134" y="668"/>
                    <a:pt x="334" y="668"/>
                  </a:cubicBezTo>
                  <a:lnTo>
                    <a:pt x="2969" y="668"/>
                  </a:lnTo>
                  <a:cubicBezTo>
                    <a:pt x="3136" y="668"/>
                    <a:pt x="3269" y="501"/>
                    <a:pt x="3269" y="334"/>
                  </a:cubicBezTo>
                  <a:cubicBezTo>
                    <a:pt x="3269" y="168"/>
                    <a:pt x="3136" y="1"/>
                    <a:pt x="2969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8"/>
            <p:cNvSpPr/>
            <p:nvPr/>
          </p:nvSpPr>
          <p:spPr>
            <a:xfrm>
              <a:off x="7931800" y="2148050"/>
              <a:ext cx="24225" cy="16700"/>
            </a:xfrm>
            <a:custGeom>
              <a:rect b="b" l="l" r="r" t="t"/>
              <a:pathLst>
                <a:path extrusionOk="0" h="668" w="969">
                  <a:moveTo>
                    <a:pt x="335" y="1"/>
                  </a:moveTo>
                  <a:cubicBezTo>
                    <a:pt x="168" y="1"/>
                    <a:pt x="1" y="168"/>
                    <a:pt x="1" y="334"/>
                  </a:cubicBezTo>
                  <a:cubicBezTo>
                    <a:pt x="1" y="535"/>
                    <a:pt x="168" y="668"/>
                    <a:pt x="335" y="668"/>
                  </a:cubicBezTo>
                  <a:lnTo>
                    <a:pt x="635" y="668"/>
                  </a:lnTo>
                  <a:cubicBezTo>
                    <a:pt x="802" y="668"/>
                    <a:pt x="968" y="501"/>
                    <a:pt x="968" y="334"/>
                  </a:cubicBezTo>
                  <a:cubicBezTo>
                    <a:pt x="968" y="168"/>
                    <a:pt x="835" y="1"/>
                    <a:pt x="635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8"/>
            <p:cNvSpPr/>
            <p:nvPr/>
          </p:nvSpPr>
          <p:spPr>
            <a:xfrm>
              <a:off x="7835900" y="2148050"/>
              <a:ext cx="73425" cy="16700"/>
            </a:xfrm>
            <a:custGeom>
              <a:rect b="b" l="l" r="r" t="t"/>
              <a:pathLst>
                <a:path extrusionOk="0" h="668" w="2937">
                  <a:moveTo>
                    <a:pt x="301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01" y="668"/>
                  </a:cubicBezTo>
                  <a:lnTo>
                    <a:pt x="2636" y="668"/>
                  </a:lnTo>
                  <a:cubicBezTo>
                    <a:pt x="2803" y="668"/>
                    <a:pt x="2936" y="501"/>
                    <a:pt x="2936" y="334"/>
                  </a:cubicBezTo>
                  <a:cubicBezTo>
                    <a:pt x="2936" y="168"/>
                    <a:pt x="2803" y="1"/>
                    <a:pt x="2636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58"/>
            <p:cNvSpPr/>
            <p:nvPr/>
          </p:nvSpPr>
          <p:spPr>
            <a:xfrm>
              <a:off x="7731675" y="2148050"/>
              <a:ext cx="74250" cy="16700"/>
            </a:xfrm>
            <a:custGeom>
              <a:rect b="b" l="l" r="r" t="t"/>
              <a:pathLst>
                <a:path extrusionOk="0" h="668" w="2970">
                  <a:moveTo>
                    <a:pt x="300" y="1"/>
                  </a:moveTo>
                  <a:cubicBezTo>
                    <a:pt x="134" y="1"/>
                    <a:pt x="0" y="168"/>
                    <a:pt x="0" y="334"/>
                  </a:cubicBezTo>
                  <a:cubicBezTo>
                    <a:pt x="0" y="535"/>
                    <a:pt x="134" y="668"/>
                    <a:pt x="300" y="668"/>
                  </a:cubicBezTo>
                  <a:lnTo>
                    <a:pt x="2635" y="668"/>
                  </a:lnTo>
                  <a:cubicBezTo>
                    <a:pt x="2802" y="668"/>
                    <a:pt x="2969" y="501"/>
                    <a:pt x="2936" y="334"/>
                  </a:cubicBezTo>
                  <a:cubicBezTo>
                    <a:pt x="2936" y="168"/>
                    <a:pt x="2802" y="1"/>
                    <a:pt x="2635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58"/>
            <p:cNvSpPr/>
            <p:nvPr/>
          </p:nvSpPr>
          <p:spPr>
            <a:xfrm>
              <a:off x="7627425" y="2148050"/>
              <a:ext cx="74250" cy="16700"/>
            </a:xfrm>
            <a:custGeom>
              <a:rect b="b" l="l" r="r" t="t"/>
              <a:pathLst>
                <a:path extrusionOk="0" h="668" w="2970">
                  <a:moveTo>
                    <a:pt x="301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01" y="668"/>
                  </a:cubicBezTo>
                  <a:lnTo>
                    <a:pt x="2636" y="668"/>
                  </a:lnTo>
                  <a:cubicBezTo>
                    <a:pt x="2803" y="668"/>
                    <a:pt x="2969" y="501"/>
                    <a:pt x="2969" y="334"/>
                  </a:cubicBezTo>
                  <a:cubicBezTo>
                    <a:pt x="2969" y="168"/>
                    <a:pt x="2803" y="1"/>
                    <a:pt x="2636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8"/>
            <p:cNvSpPr/>
            <p:nvPr/>
          </p:nvSpPr>
          <p:spPr>
            <a:xfrm>
              <a:off x="7627425" y="2200600"/>
              <a:ext cx="626300" cy="15875"/>
            </a:xfrm>
            <a:custGeom>
              <a:rect b="b" l="l" r="r" t="t"/>
              <a:pathLst>
                <a:path extrusionOk="0" h="635" w="25052">
                  <a:moveTo>
                    <a:pt x="301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34"/>
                    <a:pt x="301" y="634"/>
                  </a:cubicBezTo>
                  <a:lnTo>
                    <a:pt x="24718" y="634"/>
                  </a:lnTo>
                  <a:cubicBezTo>
                    <a:pt x="24885" y="634"/>
                    <a:pt x="25052" y="501"/>
                    <a:pt x="25018" y="334"/>
                  </a:cubicBezTo>
                  <a:cubicBezTo>
                    <a:pt x="25018" y="134"/>
                    <a:pt x="24885" y="0"/>
                    <a:pt x="24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58"/>
            <p:cNvSpPr/>
            <p:nvPr/>
          </p:nvSpPr>
          <p:spPr>
            <a:xfrm>
              <a:off x="7539025" y="2148050"/>
              <a:ext cx="37550" cy="16700"/>
            </a:xfrm>
            <a:custGeom>
              <a:rect b="b" l="l" r="r" t="t"/>
              <a:pathLst>
                <a:path extrusionOk="0" h="668" w="1502">
                  <a:moveTo>
                    <a:pt x="334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34" y="668"/>
                  </a:cubicBezTo>
                  <a:lnTo>
                    <a:pt x="1168" y="668"/>
                  </a:lnTo>
                  <a:cubicBezTo>
                    <a:pt x="1335" y="668"/>
                    <a:pt x="1502" y="501"/>
                    <a:pt x="1468" y="334"/>
                  </a:cubicBezTo>
                  <a:cubicBezTo>
                    <a:pt x="1468" y="168"/>
                    <a:pt x="1335" y="1"/>
                    <a:pt x="1168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58"/>
            <p:cNvSpPr/>
            <p:nvPr/>
          </p:nvSpPr>
          <p:spPr>
            <a:xfrm>
              <a:off x="7539025" y="2200600"/>
              <a:ext cx="37550" cy="15875"/>
            </a:xfrm>
            <a:custGeom>
              <a:rect b="b" l="l" r="r" t="t"/>
              <a:pathLst>
                <a:path extrusionOk="0" h="635" w="1502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1168" y="634"/>
                  </a:lnTo>
                  <a:cubicBezTo>
                    <a:pt x="1335" y="634"/>
                    <a:pt x="1502" y="501"/>
                    <a:pt x="1468" y="334"/>
                  </a:cubicBezTo>
                  <a:cubicBezTo>
                    <a:pt x="1468" y="134"/>
                    <a:pt x="1335" y="0"/>
                    <a:pt x="11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58"/>
            <p:cNvSpPr/>
            <p:nvPr/>
          </p:nvSpPr>
          <p:spPr>
            <a:xfrm>
              <a:off x="7539025" y="2252300"/>
              <a:ext cx="37550" cy="16700"/>
            </a:xfrm>
            <a:custGeom>
              <a:rect b="b" l="l" r="r" t="t"/>
              <a:pathLst>
                <a:path extrusionOk="0" h="668" w="1502">
                  <a:moveTo>
                    <a:pt x="334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168" y="668"/>
                  </a:lnTo>
                  <a:cubicBezTo>
                    <a:pt x="1335" y="668"/>
                    <a:pt x="1502" y="501"/>
                    <a:pt x="1468" y="334"/>
                  </a:cubicBezTo>
                  <a:cubicBezTo>
                    <a:pt x="1468" y="167"/>
                    <a:pt x="1335" y="1"/>
                    <a:pt x="1168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58"/>
            <p:cNvSpPr/>
            <p:nvPr/>
          </p:nvSpPr>
          <p:spPr>
            <a:xfrm>
              <a:off x="7539025" y="2304850"/>
              <a:ext cx="37550" cy="15850"/>
            </a:xfrm>
            <a:custGeom>
              <a:rect b="b" l="l" r="r" t="t"/>
              <a:pathLst>
                <a:path extrusionOk="0" h="634" w="1502">
                  <a:moveTo>
                    <a:pt x="334" y="0"/>
                  </a:moveTo>
                  <a:cubicBezTo>
                    <a:pt x="134" y="0"/>
                    <a:pt x="1" y="133"/>
                    <a:pt x="1" y="300"/>
                  </a:cubicBezTo>
                  <a:cubicBezTo>
                    <a:pt x="1" y="500"/>
                    <a:pt x="134" y="634"/>
                    <a:pt x="334" y="634"/>
                  </a:cubicBezTo>
                  <a:lnTo>
                    <a:pt x="1168" y="634"/>
                  </a:lnTo>
                  <a:cubicBezTo>
                    <a:pt x="1335" y="634"/>
                    <a:pt x="1502" y="500"/>
                    <a:pt x="1468" y="300"/>
                  </a:cubicBezTo>
                  <a:cubicBezTo>
                    <a:pt x="1468" y="133"/>
                    <a:pt x="1335" y="0"/>
                    <a:pt x="11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58"/>
            <p:cNvSpPr/>
            <p:nvPr/>
          </p:nvSpPr>
          <p:spPr>
            <a:xfrm>
              <a:off x="8292075" y="2200600"/>
              <a:ext cx="91750" cy="15875"/>
            </a:xfrm>
            <a:custGeom>
              <a:rect b="b" l="l" r="r" t="t"/>
              <a:pathLst>
                <a:path extrusionOk="0" h="635" w="3670">
                  <a:moveTo>
                    <a:pt x="300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1"/>
                    <a:pt x="134" y="634"/>
                    <a:pt x="300" y="634"/>
                  </a:cubicBezTo>
                  <a:lnTo>
                    <a:pt x="3336" y="634"/>
                  </a:lnTo>
                  <a:cubicBezTo>
                    <a:pt x="3503" y="634"/>
                    <a:pt x="3670" y="501"/>
                    <a:pt x="3670" y="334"/>
                  </a:cubicBezTo>
                  <a:cubicBezTo>
                    <a:pt x="3670" y="134"/>
                    <a:pt x="3536" y="0"/>
                    <a:pt x="3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58"/>
            <p:cNvSpPr/>
            <p:nvPr/>
          </p:nvSpPr>
          <p:spPr>
            <a:xfrm>
              <a:off x="7624925" y="2252300"/>
              <a:ext cx="264375" cy="16700"/>
            </a:xfrm>
            <a:custGeom>
              <a:rect b="b" l="l" r="r" t="t"/>
              <a:pathLst>
                <a:path extrusionOk="0" h="668" w="10575">
                  <a:moveTo>
                    <a:pt x="334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0275" y="668"/>
                  </a:lnTo>
                  <a:cubicBezTo>
                    <a:pt x="10441" y="668"/>
                    <a:pt x="10575" y="501"/>
                    <a:pt x="10575" y="334"/>
                  </a:cubicBezTo>
                  <a:cubicBezTo>
                    <a:pt x="10575" y="167"/>
                    <a:pt x="10441" y="1"/>
                    <a:pt x="10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58"/>
            <p:cNvSpPr/>
            <p:nvPr/>
          </p:nvSpPr>
          <p:spPr>
            <a:xfrm>
              <a:off x="7971850" y="2412425"/>
              <a:ext cx="299400" cy="16700"/>
            </a:xfrm>
            <a:custGeom>
              <a:rect b="b" l="l" r="r" t="t"/>
              <a:pathLst>
                <a:path extrusionOk="0" h="668" w="11976">
                  <a:moveTo>
                    <a:pt x="300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0"/>
                    <a:pt x="134" y="667"/>
                    <a:pt x="300" y="667"/>
                  </a:cubicBezTo>
                  <a:lnTo>
                    <a:pt x="11642" y="667"/>
                  </a:lnTo>
                  <a:cubicBezTo>
                    <a:pt x="11842" y="667"/>
                    <a:pt x="11975" y="500"/>
                    <a:pt x="11975" y="334"/>
                  </a:cubicBezTo>
                  <a:cubicBezTo>
                    <a:pt x="11975" y="134"/>
                    <a:pt x="11842" y="0"/>
                    <a:pt x="116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58"/>
            <p:cNvSpPr/>
            <p:nvPr/>
          </p:nvSpPr>
          <p:spPr>
            <a:xfrm>
              <a:off x="8049400" y="2359050"/>
              <a:ext cx="221850" cy="16700"/>
            </a:xfrm>
            <a:custGeom>
              <a:rect b="b" l="l" r="r" t="t"/>
              <a:pathLst>
                <a:path extrusionOk="0" h="668" w="8874">
                  <a:moveTo>
                    <a:pt x="334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1"/>
                    <a:pt x="134" y="667"/>
                    <a:pt x="334" y="667"/>
                  </a:cubicBezTo>
                  <a:lnTo>
                    <a:pt x="8540" y="667"/>
                  </a:lnTo>
                  <a:cubicBezTo>
                    <a:pt x="8740" y="667"/>
                    <a:pt x="8873" y="501"/>
                    <a:pt x="8873" y="334"/>
                  </a:cubicBezTo>
                  <a:cubicBezTo>
                    <a:pt x="8873" y="134"/>
                    <a:pt x="8740" y="0"/>
                    <a:pt x="8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58"/>
            <p:cNvSpPr/>
            <p:nvPr/>
          </p:nvSpPr>
          <p:spPr>
            <a:xfrm>
              <a:off x="8173650" y="2304850"/>
              <a:ext cx="97600" cy="15850"/>
            </a:xfrm>
            <a:custGeom>
              <a:rect b="b" l="l" r="r" t="t"/>
              <a:pathLst>
                <a:path extrusionOk="0" h="634" w="3904">
                  <a:moveTo>
                    <a:pt x="301" y="0"/>
                  </a:moveTo>
                  <a:cubicBezTo>
                    <a:pt x="134" y="0"/>
                    <a:pt x="1" y="133"/>
                    <a:pt x="1" y="300"/>
                  </a:cubicBezTo>
                  <a:cubicBezTo>
                    <a:pt x="1" y="500"/>
                    <a:pt x="134" y="634"/>
                    <a:pt x="301" y="634"/>
                  </a:cubicBezTo>
                  <a:lnTo>
                    <a:pt x="3570" y="634"/>
                  </a:lnTo>
                  <a:cubicBezTo>
                    <a:pt x="3770" y="634"/>
                    <a:pt x="3903" y="500"/>
                    <a:pt x="3903" y="300"/>
                  </a:cubicBezTo>
                  <a:cubicBezTo>
                    <a:pt x="3903" y="133"/>
                    <a:pt x="3770" y="0"/>
                    <a:pt x="3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58"/>
            <p:cNvSpPr/>
            <p:nvPr/>
          </p:nvSpPr>
          <p:spPr>
            <a:xfrm>
              <a:off x="7539025" y="1958750"/>
              <a:ext cx="312750" cy="15875"/>
            </a:xfrm>
            <a:custGeom>
              <a:rect b="b" l="l" r="r" t="t"/>
              <a:pathLst>
                <a:path extrusionOk="0" h="635" w="12510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12176" y="635"/>
                  </a:lnTo>
                  <a:cubicBezTo>
                    <a:pt x="12376" y="635"/>
                    <a:pt x="12510" y="501"/>
                    <a:pt x="12510" y="334"/>
                  </a:cubicBezTo>
                  <a:cubicBezTo>
                    <a:pt x="12510" y="134"/>
                    <a:pt x="12376" y="1"/>
                    <a:pt x="12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58"/>
            <p:cNvSpPr/>
            <p:nvPr/>
          </p:nvSpPr>
          <p:spPr>
            <a:xfrm>
              <a:off x="7539025" y="2539175"/>
              <a:ext cx="505400" cy="16700"/>
            </a:xfrm>
            <a:custGeom>
              <a:rect b="b" l="l" r="r" t="t"/>
              <a:pathLst>
                <a:path extrusionOk="0" h="668" w="20216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215" y="501"/>
                    <a:pt x="20182" y="334"/>
                  </a:cubicBezTo>
                  <a:cubicBezTo>
                    <a:pt x="20182" y="134"/>
                    <a:pt x="20048" y="0"/>
                    <a:pt x="19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58"/>
            <p:cNvSpPr/>
            <p:nvPr/>
          </p:nvSpPr>
          <p:spPr>
            <a:xfrm>
              <a:off x="7539025" y="2603375"/>
              <a:ext cx="505400" cy="16725"/>
            </a:xfrm>
            <a:custGeom>
              <a:rect b="b" l="l" r="r" t="t"/>
              <a:pathLst>
                <a:path extrusionOk="0" h="669" w="20216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215" y="501"/>
                    <a:pt x="20182" y="334"/>
                  </a:cubicBezTo>
                  <a:cubicBezTo>
                    <a:pt x="20182" y="134"/>
                    <a:pt x="20048" y="1"/>
                    <a:pt x="19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8"/>
            <p:cNvSpPr/>
            <p:nvPr/>
          </p:nvSpPr>
          <p:spPr>
            <a:xfrm>
              <a:off x="7539025" y="2667600"/>
              <a:ext cx="504550" cy="16700"/>
            </a:xfrm>
            <a:custGeom>
              <a:rect b="b" l="l" r="r" t="t"/>
              <a:pathLst>
                <a:path extrusionOk="0" h="668" w="20182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182" y="501"/>
                    <a:pt x="20182" y="334"/>
                  </a:cubicBezTo>
                  <a:cubicBezTo>
                    <a:pt x="20182" y="167"/>
                    <a:pt x="20048" y="0"/>
                    <a:pt x="19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58"/>
            <p:cNvSpPr/>
            <p:nvPr/>
          </p:nvSpPr>
          <p:spPr>
            <a:xfrm>
              <a:off x="7539025" y="3051200"/>
              <a:ext cx="504550" cy="15875"/>
            </a:xfrm>
            <a:custGeom>
              <a:rect b="b" l="l" r="r" t="t"/>
              <a:pathLst>
                <a:path extrusionOk="0" h="635" w="20182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19882" y="635"/>
                  </a:lnTo>
                  <a:cubicBezTo>
                    <a:pt x="20048" y="635"/>
                    <a:pt x="20182" y="501"/>
                    <a:pt x="20182" y="334"/>
                  </a:cubicBezTo>
                  <a:cubicBezTo>
                    <a:pt x="20182" y="134"/>
                    <a:pt x="20048" y="1"/>
                    <a:pt x="19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58"/>
            <p:cNvSpPr/>
            <p:nvPr/>
          </p:nvSpPr>
          <p:spPr>
            <a:xfrm>
              <a:off x="7998525" y="2464950"/>
              <a:ext cx="150125" cy="15875"/>
            </a:xfrm>
            <a:custGeom>
              <a:rect b="b" l="l" r="r" t="t"/>
              <a:pathLst>
                <a:path extrusionOk="0" h="635" w="6005">
                  <a:moveTo>
                    <a:pt x="334" y="1"/>
                  </a:moveTo>
                  <a:cubicBezTo>
                    <a:pt x="167" y="1"/>
                    <a:pt x="1" y="134"/>
                    <a:pt x="1" y="334"/>
                  </a:cubicBezTo>
                  <a:cubicBezTo>
                    <a:pt x="1" y="501"/>
                    <a:pt x="167" y="634"/>
                    <a:pt x="334" y="634"/>
                  </a:cubicBezTo>
                  <a:lnTo>
                    <a:pt x="5671" y="634"/>
                  </a:lnTo>
                  <a:cubicBezTo>
                    <a:pt x="5838" y="634"/>
                    <a:pt x="6005" y="501"/>
                    <a:pt x="6005" y="334"/>
                  </a:cubicBezTo>
                  <a:cubicBezTo>
                    <a:pt x="6005" y="134"/>
                    <a:pt x="5838" y="1"/>
                    <a:pt x="5671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8"/>
            <p:cNvSpPr/>
            <p:nvPr/>
          </p:nvSpPr>
          <p:spPr>
            <a:xfrm>
              <a:off x="8197825" y="2464950"/>
              <a:ext cx="200175" cy="15875"/>
            </a:xfrm>
            <a:custGeom>
              <a:rect b="b" l="l" r="r" t="t"/>
              <a:pathLst>
                <a:path extrusionOk="0" h="635" w="8007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7673" y="634"/>
                  </a:lnTo>
                  <a:cubicBezTo>
                    <a:pt x="7873" y="634"/>
                    <a:pt x="8007" y="501"/>
                    <a:pt x="8007" y="334"/>
                  </a:cubicBezTo>
                  <a:cubicBezTo>
                    <a:pt x="8007" y="134"/>
                    <a:pt x="7873" y="1"/>
                    <a:pt x="7673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8"/>
            <p:cNvSpPr/>
            <p:nvPr/>
          </p:nvSpPr>
          <p:spPr>
            <a:xfrm>
              <a:off x="8197825" y="2539175"/>
              <a:ext cx="200175" cy="16700"/>
            </a:xfrm>
            <a:custGeom>
              <a:rect b="b" l="l" r="r" t="t"/>
              <a:pathLst>
                <a:path extrusionOk="0" h="668" w="8007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7673" y="668"/>
                  </a:lnTo>
                  <a:cubicBezTo>
                    <a:pt x="7873" y="668"/>
                    <a:pt x="8007" y="501"/>
                    <a:pt x="8007" y="334"/>
                  </a:cubicBezTo>
                  <a:cubicBezTo>
                    <a:pt x="8007" y="134"/>
                    <a:pt x="7873" y="0"/>
                    <a:pt x="7673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58"/>
            <p:cNvSpPr/>
            <p:nvPr/>
          </p:nvSpPr>
          <p:spPr>
            <a:xfrm>
              <a:off x="7539025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70" y="501"/>
                    <a:pt x="3070" y="301"/>
                  </a:cubicBezTo>
                  <a:cubicBezTo>
                    <a:pt x="3070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58"/>
            <p:cNvSpPr/>
            <p:nvPr/>
          </p:nvSpPr>
          <p:spPr>
            <a:xfrm>
              <a:off x="7539025" y="3197150"/>
              <a:ext cx="76750" cy="16700"/>
            </a:xfrm>
            <a:custGeom>
              <a:rect b="b" l="l" r="r" t="t"/>
              <a:pathLst>
                <a:path extrusionOk="0" h="668" w="307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01"/>
                    <a:pt x="134" y="667"/>
                    <a:pt x="334" y="667"/>
                  </a:cubicBezTo>
                  <a:lnTo>
                    <a:pt x="2736" y="667"/>
                  </a:lnTo>
                  <a:cubicBezTo>
                    <a:pt x="2903" y="667"/>
                    <a:pt x="3070" y="501"/>
                    <a:pt x="3070" y="334"/>
                  </a:cubicBezTo>
                  <a:cubicBezTo>
                    <a:pt x="3070" y="167"/>
                    <a:pt x="2903" y="0"/>
                    <a:pt x="2736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58"/>
            <p:cNvSpPr/>
            <p:nvPr/>
          </p:nvSpPr>
          <p:spPr>
            <a:xfrm>
              <a:off x="7635775" y="3197150"/>
              <a:ext cx="469525" cy="16700"/>
            </a:xfrm>
            <a:custGeom>
              <a:rect b="b" l="l" r="r" t="t"/>
              <a:pathLst>
                <a:path extrusionOk="0" h="668" w="18781">
                  <a:moveTo>
                    <a:pt x="300" y="0"/>
                  </a:moveTo>
                  <a:cubicBezTo>
                    <a:pt x="134" y="0"/>
                    <a:pt x="0" y="167"/>
                    <a:pt x="0" y="334"/>
                  </a:cubicBezTo>
                  <a:cubicBezTo>
                    <a:pt x="0" y="501"/>
                    <a:pt x="134" y="667"/>
                    <a:pt x="300" y="667"/>
                  </a:cubicBezTo>
                  <a:lnTo>
                    <a:pt x="18447" y="667"/>
                  </a:lnTo>
                  <a:cubicBezTo>
                    <a:pt x="18647" y="667"/>
                    <a:pt x="18780" y="501"/>
                    <a:pt x="18780" y="334"/>
                  </a:cubicBezTo>
                  <a:cubicBezTo>
                    <a:pt x="18780" y="167"/>
                    <a:pt x="18647" y="0"/>
                    <a:pt x="18447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8"/>
            <p:cNvSpPr/>
            <p:nvPr/>
          </p:nvSpPr>
          <p:spPr>
            <a:xfrm>
              <a:off x="7657450" y="3148775"/>
              <a:ext cx="75900" cy="15875"/>
            </a:xfrm>
            <a:custGeom>
              <a:rect b="b" l="l" r="r" t="t"/>
              <a:pathLst>
                <a:path extrusionOk="0" h="635" w="3036">
                  <a:moveTo>
                    <a:pt x="301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1" y="634"/>
                  </a:cubicBezTo>
                  <a:lnTo>
                    <a:pt x="2736" y="634"/>
                  </a:lnTo>
                  <a:cubicBezTo>
                    <a:pt x="2903" y="634"/>
                    <a:pt x="3036" y="501"/>
                    <a:pt x="3036" y="301"/>
                  </a:cubicBezTo>
                  <a:cubicBezTo>
                    <a:pt x="3036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58"/>
            <p:cNvSpPr/>
            <p:nvPr/>
          </p:nvSpPr>
          <p:spPr>
            <a:xfrm>
              <a:off x="7775025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68" y="1"/>
                    <a:pt x="1" y="134"/>
                    <a:pt x="1" y="301"/>
                  </a:cubicBezTo>
                  <a:cubicBezTo>
                    <a:pt x="1" y="501"/>
                    <a:pt x="168" y="634"/>
                    <a:pt x="334" y="634"/>
                  </a:cubicBezTo>
                  <a:lnTo>
                    <a:pt x="2736" y="634"/>
                  </a:lnTo>
                  <a:cubicBezTo>
                    <a:pt x="2936" y="634"/>
                    <a:pt x="3070" y="501"/>
                    <a:pt x="3070" y="301"/>
                  </a:cubicBezTo>
                  <a:cubicBezTo>
                    <a:pt x="3070" y="134"/>
                    <a:pt x="2936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58"/>
            <p:cNvSpPr/>
            <p:nvPr/>
          </p:nvSpPr>
          <p:spPr>
            <a:xfrm>
              <a:off x="7893450" y="3148775"/>
              <a:ext cx="75925" cy="15875"/>
            </a:xfrm>
            <a:custGeom>
              <a:rect b="b" l="l" r="r" t="t"/>
              <a:pathLst>
                <a:path extrusionOk="0" h="635" w="3037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36" y="501"/>
                    <a:pt x="3036" y="301"/>
                  </a:cubicBezTo>
                  <a:cubicBezTo>
                    <a:pt x="3036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58"/>
            <p:cNvSpPr/>
            <p:nvPr/>
          </p:nvSpPr>
          <p:spPr>
            <a:xfrm>
              <a:off x="8011875" y="3148775"/>
              <a:ext cx="75900" cy="15875"/>
            </a:xfrm>
            <a:custGeom>
              <a:rect b="b" l="l" r="r" t="t"/>
              <a:pathLst>
                <a:path extrusionOk="0" h="635" w="3036">
                  <a:moveTo>
                    <a:pt x="300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0" y="634"/>
                  </a:cubicBezTo>
                  <a:lnTo>
                    <a:pt x="2702" y="634"/>
                  </a:lnTo>
                  <a:cubicBezTo>
                    <a:pt x="2902" y="634"/>
                    <a:pt x="3036" y="501"/>
                    <a:pt x="3036" y="301"/>
                  </a:cubicBezTo>
                  <a:cubicBezTo>
                    <a:pt x="3036" y="134"/>
                    <a:pt x="2902" y="1"/>
                    <a:pt x="2702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58"/>
            <p:cNvSpPr/>
            <p:nvPr/>
          </p:nvSpPr>
          <p:spPr>
            <a:xfrm>
              <a:off x="8129450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69" y="501"/>
                    <a:pt x="3069" y="301"/>
                  </a:cubicBezTo>
                  <a:cubicBezTo>
                    <a:pt x="3069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58"/>
            <p:cNvSpPr/>
            <p:nvPr/>
          </p:nvSpPr>
          <p:spPr>
            <a:xfrm>
              <a:off x="8247875" y="3148775"/>
              <a:ext cx="51725" cy="15875"/>
            </a:xfrm>
            <a:custGeom>
              <a:rect b="b" l="l" r="r" t="t"/>
              <a:pathLst>
                <a:path extrusionOk="0" h="635" w="2069">
                  <a:moveTo>
                    <a:pt x="301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1" y="634"/>
                  </a:cubicBezTo>
                  <a:lnTo>
                    <a:pt x="1768" y="634"/>
                  </a:lnTo>
                  <a:cubicBezTo>
                    <a:pt x="1935" y="634"/>
                    <a:pt x="2068" y="501"/>
                    <a:pt x="2068" y="301"/>
                  </a:cubicBezTo>
                  <a:cubicBezTo>
                    <a:pt x="2068" y="134"/>
                    <a:pt x="1935" y="1"/>
                    <a:pt x="1768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8"/>
            <p:cNvSpPr/>
            <p:nvPr/>
          </p:nvSpPr>
          <p:spPr>
            <a:xfrm>
              <a:off x="8089425" y="1209875"/>
              <a:ext cx="816450" cy="748075"/>
            </a:xfrm>
            <a:custGeom>
              <a:rect b="b" l="l" r="r" t="t"/>
              <a:pathLst>
                <a:path extrusionOk="0" h="29923" w="32658">
                  <a:moveTo>
                    <a:pt x="1335" y="1"/>
                  </a:moveTo>
                  <a:cubicBezTo>
                    <a:pt x="601" y="1"/>
                    <a:pt x="0" y="601"/>
                    <a:pt x="0" y="1302"/>
                  </a:cubicBezTo>
                  <a:lnTo>
                    <a:pt x="0" y="28621"/>
                  </a:lnTo>
                  <a:cubicBezTo>
                    <a:pt x="0" y="29355"/>
                    <a:pt x="601" y="29922"/>
                    <a:pt x="1335" y="29922"/>
                  </a:cubicBezTo>
                  <a:lnTo>
                    <a:pt x="31356" y="29922"/>
                  </a:lnTo>
                  <a:cubicBezTo>
                    <a:pt x="32090" y="29922"/>
                    <a:pt x="32657" y="29355"/>
                    <a:pt x="32657" y="28621"/>
                  </a:cubicBezTo>
                  <a:lnTo>
                    <a:pt x="32657" y="1302"/>
                  </a:lnTo>
                  <a:cubicBezTo>
                    <a:pt x="32657" y="601"/>
                    <a:pt x="32090" y="1"/>
                    <a:pt x="31356" y="1"/>
                  </a:cubicBezTo>
                  <a:close/>
                </a:path>
              </a:pathLst>
            </a:custGeom>
            <a:solidFill>
              <a:srgbClr val="B8B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8"/>
            <p:cNvSpPr/>
            <p:nvPr/>
          </p:nvSpPr>
          <p:spPr>
            <a:xfrm>
              <a:off x="8134450" y="1359150"/>
              <a:ext cx="729725" cy="561275"/>
            </a:xfrm>
            <a:custGeom>
              <a:rect b="b" l="l" r="r" t="t"/>
              <a:pathLst>
                <a:path extrusionOk="0" h="22451" w="29189">
                  <a:moveTo>
                    <a:pt x="28188" y="22450"/>
                  </a:moveTo>
                  <a:lnTo>
                    <a:pt x="1001" y="22450"/>
                  </a:lnTo>
                  <a:cubicBezTo>
                    <a:pt x="434" y="22450"/>
                    <a:pt x="1" y="22017"/>
                    <a:pt x="1" y="21450"/>
                  </a:cubicBezTo>
                  <a:lnTo>
                    <a:pt x="1" y="1002"/>
                  </a:lnTo>
                  <a:cubicBezTo>
                    <a:pt x="1" y="468"/>
                    <a:pt x="434" y="1"/>
                    <a:pt x="1001" y="1"/>
                  </a:cubicBezTo>
                  <a:lnTo>
                    <a:pt x="28188" y="1"/>
                  </a:lnTo>
                  <a:cubicBezTo>
                    <a:pt x="28755" y="1"/>
                    <a:pt x="29188" y="468"/>
                    <a:pt x="29188" y="1002"/>
                  </a:cubicBezTo>
                  <a:lnTo>
                    <a:pt x="29188" y="21450"/>
                  </a:lnTo>
                  <a:cubicBezTo>
                    <a:pt x="29188" y="22017"/>
                    <a:pt x="28755" y="22450"/>
                    <a:pt x="28188" y="22450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58"/>
            <p:cNvSpPr/>
            <p:nvPr/>
          </p:nvSpPr>
          <p:spPr>
            <a:xfrm>
              <a:off x="8169475" y="1485925"/>
              <a:ext cx="518725" cy="12525"/>
            </a:xfrm>
            <a:custGeom>
              <a:rect b="b" l="l" r="r" t="t"/>
              <a:pathLst>
                <a:path extrusionOk="0" h="501" w="20749"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20482" y="501"/>
                  </a:lnTo>
                  <a:cubicBezTo>
                    <a:pt x="20615" y="501"/>
                    <a:pt x="20749" y="401"/>
                    <a:pt x="20716" y="267"/>
                  </a:cubicBezTo>
                  <a:cubicBezTo>
                    <a:pt x="20716" y="134"/>
                    <a:pt x="20615" y="0"/>
                    <a:pt x="20482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58"/>
            <p:cNvSpPr/>
            <p:nvPr/>
          </p:nvSpPr>
          <p:spPr>
            <a:xfrm>
              <a:off x="8719875" y="1485925"/>
              <a:ext cx="50050" cy="12525"/>
            </a:xfrm>
            <a:custGeom>
              <a:rect b="b" l="l" r="r" t="t"/>
              <a:pathLst>
                <a:path extrusionOk="0" h="501" w="2002">
                  <a:moveTo>
                    <a:pt x="234" y="0"/>
                  </a:moveTo>
                  <a:cubicBezTo>
                    <a:pt x="101" y="0"/>
                    <a:pt x="0" y="134"/>
                    <a:pt x="0" y="267"/>
                  </a:cubicBezTo>
                  <a:cubicBezTo>
                    <a:pt x="0" y="401"/>
                    <a:pt x="101" y="501"/>
                    <a:pt x="234" y="501"/>
                  </a:cubicBezTo>
                  <a:lnTo>
                    <a:pt x="1735" y="501"/>
                  </a:lnTo>
                  <a:cubicBezTo>
                    <a:pt x="1868" y="501"/>
                    <a:pt x="2002" y="401"/>
                    <a:pt x="2002" y="267"/>
                  </a:cubicBezTo>
                  <a:cubicBezTo>
                    <a:pt x="2002" y="134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58"/>
            <p:cNvSpPr/>
            <p:nvPr/>
          </p:nvSpPr>
          <p:spPr>
            <a:xfrm>
              <a:off x="8169475" y="1543450"/>
              <a:ext cx="296900" cy="12550"/>
            </a:xfrm>
            <a:custGeom>
              <a:rect b="b" l="l" r="r" t="t"/>
              <a:pathLst>
                <a:path extrusionOk="0" h="502" w="11876">
                  <a:moveTo>
                    <a:pt x="234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11609" y="501"/>
                  </a:lnTo>
                  <a:cubicBezTo>
                    <a:pt x="11742" y="501"/>
                    <a:pt x="11876" y="401"/>
                    <a:pt x="11876" y="268"/>
                  </a:cubicBezTo>
                  <a:cubicBezTo>
                    <a:pt x="11876" y="134"/>
                    <a:pt x="11742" y="1"/>
                    <a:pt x="11609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58"/>
            <p:cNvSpPr/>
            <p:nvPr/>
          </p:nvSpPr>
          <p:spPr>
            <a:xfrm>
              <a:off x="8470525" y="1543450"/>
              <a:ext cx="94275" cy="12550"/>
            </a:xfrm>
            <a:custGeom>
              <a:rect b="b" l="l" r="r" t="t"/>
              <a:pathLst>
                <a:path extrusionOk="0" h="502" w="3771">
                  <a:moveTo>
                    <a:pt x="268" y="1"/>
                  </a:moveTo>
                  <a:cubicBezTo>
                    <a:pt x="134" y="1"/>
                    <a:pt x="1" y="134"/>
                    <a:pt x="1" y="268"/>
                  </a:cubicBezTo>
                  <a:cubicBezTo>
                    <a:pt x="1" y="401"/>
                    <a:pt x="134" y="501"/>
                    <a:pt x="268" y="501"/>
                  </a:cubicBezTo>
                  <a:lnTo>
                    <a:pt x="3537" y="501"/>
                  </a:lnTo>
                  <a:cubicBezTo>
                    <a:pt x="3670" y="501"/>
                    <a:pt x="3770" y="401"/>
                    <a:pt x="3770" y="268"/>
                  </a:cubicBezTo>
                  <a:cubicBezTo>
                    <a:pt x="3770" y="134"/>
                    <a:pt x="3670" y="1"/>
                    <a:pt x="3537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58"/>
            <p:cNvSpPr/>
            <p:nvPr/>
          </p:nvSpPr>
          <p:spPr>
            <a:xfrm>
              <a:off x="8502225" y="1576825"/>
              <a:ext cx="62575" cy="11700"/>
            </a:xfrm>
            <a:custGeom>
              <a:rect b="b" l="l" r="r" t="t"/>
              <a:pathLst>
                <a:path extrusionOk="0" h="468" w="2503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2269" y="467"/>
                  </a:lnTo>
                  <a:cubicBezTo>
                    <a:pt x="2402" y="467"/>
                    <a:pt x="2502" y="367"/>
                    <a:pt x="2502" y="234"/>
                  </a:cubicBezTo>
                  <a:cubicBezTo>
                    <a:pt x="2502" y="100"/>
                    <a:pt x="2402" y="0"/>
                    <a:pt x="2269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8"/>
            <p:cNvSpPr/>
            <p:nvPr/>
          </p:nvSpPr>
          <p:spPr>
            <a:xfrm>
              <a:off x="8471375" y="1576825"/>
              <a:ext cx="18350" cy="11700"/>
            </a:xfrm>
            <a:custGeom>
              <a:rect b="b" l="l" r="r" t="t"/>
              <a:pathLst>
                <a:path extrusionOk="0" h="468" w="734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467" y="467"/>
                  </a:lnTo>
                  <a:cubicBezTo>
                    <a:pt x="600" y="467"/>
                    <a:pt x="734" y="367"/>
                    <a:pt x="734" y="234"/>
                  </a:cubicBezTo>
                  <a:cubicBezTo>
                    <a:pt x="734" y="100"/>
                    <a:pt x="600" y="0"/>
                    <a:pt x="467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8"/>
            <p:cNvSpPr/>
            <p:nvPr/>
          </p:nvSpPr>
          <p:spPr>
            <a:xfrm>
              <a:off x="8397150" y="1576825"/>
              <a:ext cx="56725" cy="11700"/>
            </a:xfrm>
            <a:custGeom>
              <a:rect b="b" l="l" r="r" t="t"/>
              <a:pathLst>
                <a:path extrusionOk="0" h="468" w="2269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2035" y="467"/>
                  </a:lnTo>
                  <a:cubicBezTo>
                    <a:pt x="2168" y="467"/>
                    <a:pt x="2269" y="367"/>
                    <a:pt x="2269" y="234"/>
                  </a:cubicBezTo>
                  <a:cubicBezTo>
                    <a:pt x="2269" y="100"/>
                    <a:pt x="2168" y="0"/>
                    <a:pt x="2035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8"/>
            <p:cNvSpPr/>
            <p:nvPr/>
          </p:nvSpPr>
          <p:spPr>
            <a:xfrm>
              <a:off x="8317075" y="1576825"/>
              <a:ext cx="56750" cy="11700"/>
            </a:xfrm>
            <a:custGeom>
              <a:rect b="b" l="l" r="r" t="t"/>
              <a:pathLst>
                <a:path extrusionOk="0" h="468" w="227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2036" y="467"/>
                  </a:lnTo>
                  <a:cubicBezTo>
                    <a:pt x="2169" y="467"/>
                    <a:pt x="2269" y="367"/>
                    <a:pt x="2269" y="234"/>
                  </a:cubicBezTo>
                  <a:cubicBezTo>
                    <a:pt x="2269" y="100"/>
                    <a:pt x="2169" y="0"/>
                    <a:pt x="2036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58"/>
            <p:cNvSpPr/>
            <p:nvPr/>
          </p:nvSpPr>
          <p:spPr>
            <a:xfrm>
              <a:off x="8237025" y="1576825"/>
              <a:ext cx="56725" cy="11700"/>
            </a:xfrm>
            <a:custGeom>
              <a:rect b="b" l="l" r="r" t="t"/>
              <a:pathLst>
                <a:path extrusionOk="0" h="468" w="2269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2035" y="467"/>
                  </a:lnTo>
                  <a:cubicBezTo>
                    <a:pt x="2169" y="467"/>
                    <a:pt x="2269" y="367"/>
                    <a:pt x="2269" y="234"/>
                  </a:cubicBezTo>
                  <a:cubicBezTo>
                    <a:pt x="2269" y="100"/>
                    <a:pt x="2169" y="0"/>
                    <a:pt x="2035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8"/>
            <p:cNvSpPr/>
            <p:nvPr/>
          </p:nvSpPr>
          <p:spPr>
            <a:xfrm>
              <a:off x="8237025" y="1616850"/>
              <a:ext cx="481200" cy="11700"/>
            </a:xfrm>
            <a:custGeom>
              <a:rect b="b" l="l" r="r" t="t"/>
              <a:pathLst>
                <a:path extrusionOk="0" h="468" w="19248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19014" y="467"/>
                  </a:lnTo>
                  <a:cubicBezTo>
                    <a:pt x="19148" y="467"/>
                    <a:pt x="19248" y="367"/>
                    <a:pt x="19248" y="234"/>
                  </a:cubicBezTo>
                  <a:cubicBezTo>
                    <a:pt x="19248" y="100"/>
                    <a:pt x="19148" y="0"/>
                    <a:pt x="190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8"/>
            <p:cNvSpPr/>
            <p:nvPr/>
          </p:nvSpPr>
          <p:spPr>
            <a:xfrm>
              <a:off x="8169475" y="1576825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0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58"/>
            <p:cNvSpPr/>
            <p:nvPr/>
          </p:nvSpPr>
          <p:spPr>
            <a:xfrm>
              <a:off x="8169475" y="1616850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0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58"/>
            <p:cNvSpPr/>
            <p:nvPr/>
          </p:nvSpPr>
          <p:spPr>
            <a:xfrm>
              <a:off x="8169475" y="1656875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1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8"/>
            <p:cNvSpPr/>
            <p:nvPr/>
          </p:nvSpPr>
          <p:spPr>
            <a:xfrm>
              <a:off x="8747400" y="1616850"/>
              <a:ext cx="70900" cy="11700"/>
            </a:xfrm>
            <a:custGeom>
              <a:rect b="b" l="l" r="r" t="t"/>
              <a:pathLst>
                <a:path extrusionOk="0" h="468" w="2836">
                  <a:moveTo>
                    <a:pt x="267" y="0"/>
                  </a:moveTo>
                  <a:cubicBezTo>
                    <a:pt x="134" y="0"/>
                    <a:pt x="0" y="100"/>
                    <a:pt x="0" y="234"/>
                  </a:cubicBezTo>
                  <a:cubicBezTo>
                    <a:pt x="0" y="367"/>
                    <a:pt x="134" y="467"/>
                    <a:pt x="267" y="467"/>
                  </a:cubicBezTo>
                  <a:lnTo>
                    <a:pt x="2602" y="467"/>
                  </a:lnTo>
                  <a:cubicBezTo>
                    <a:pt x="2736" y="467"/>
                    <a:pt x="2836" y="367"/>
                    <a:pt x="2836" y="234"/>
                  </a:cubicBezTo>
                  <a:cubicBezTo>
                    <a:pt x="2836" y="100"/>
                    <a:pt x="2736" y="0"/>
                    <a:pt x="2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8"/>
            <p:cNvSpPr/>
            <p:nvPr/>
          </p:nvSpPr>
          <p:spPr>
            <a:xfrm>
              <a:off x="8235350" y="1656875"/>
              <a:ext cx="203525" cy="11700"/>
            </a:xfrm>
            <a:custGeom>
              <a:rect b="b" l="l" r="r" t="t"/>
              <a:pathLst>
                <a:path extrusionOk="0" h="468" w="8141"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7873" y="467"/>
                  </a:lnTo>
                  <a:cubicBezTo>
                    <a:pt x="8007" y="467"/>
                    <a:pt x="8140" y="367"/>
                    <a:pt x="8140" y="234"/>
                  </a:cubicBezTo>
                  <a:cubicBezTo>
                    <a:pt x="8140" y="101"/>
                    <a:pt x="8007" y="0"/>
                    <a:pt x="7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58"/>
            <p:cNvSpPr/>
            <p:nvPr/>
          </p:nvSpPr>
          <p:spPr>
            <a:xfrm>
              <a:off x="8502225" y="1708575"/>
              <a:ext cx="229350" cy="12525"/>
            </a:xfrm>
            <a:custGeom>
              <a:rect b="b" l="l" r="r" t="t"/>
              <a:pathLst>
                <a:path extrusionOk="0" h="501" w="9174">
                  <a:moveTo>
                    <a:pt x="234" y="1"/>
                  </a:moveTo>
                  <a:cubicBezTo>
                    <a:pt x="100" y="1"/>
                    <a:pt x="0" y="134"/>
                    <a:pt x="0" y="267"/>
                  </a:cubicBezTo>
                  <a:cubicBezTo>
                    <a:pt x="0" y="401"/>
                    <a:pt x="100" y="501"/>
                    <a:pt x="234" y="501"/>
                  </a:cubicBezTo>
                  <a:lnTo>
                    <a:pt x="8940" y="501"/>
                  </a:lnTo>
                  <a:cubicBezTo>
                    <a:pt x="9073" y="501"/>
                    <a:pt x="9173" y="401"/>
                    <a:pt x="9173" y="267"/>
                  </a:cubicBezTo>
                  <a:cubicBezTo>
                    <a:pt x="9173" y="134"/>
                    <a:pt x="9073" y="1"/>
                    <a:pt x="8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58"/>
            <p:cNvSpPr/>
            <p:nvPr/>
          </p:nvSpPr>
          <p:spPr>
            <a:xfrm>
              <a:off x="8656500" y="1681050"/>
              <a:ext cx="75075" cy="12550"/>
            </a:xfrm>
            <a:custGeom>
              <a:rect b="b" l="l" r="r" t="t"/>
              <a:pathLst>
                <a:path extrusionOk="0" h="502" w="3003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cubicBezTo>
                    <a:pt x="0" y="401"/>
                    <a:pt x="134" y="501"/>
                    <a:pt x="267" y="501"/>
                  </a:cubicBezTo>
                  <a:lnTo>
                    <a:pt x="2769" y="501"/>
                  </a:lnTo>
                  <a:cubicBezTo>
                    <a:pt x="2902" y="501"/>
                    <a:pt x="3002" y="401"/>
                    <a:pt x="3002" y="268"/>
                  </a:cubicBezTo>
                  <a:cubicBezTo>
                    <a:pt x="3002" y="101"/>
                    <a:pt x="2902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8"/>
            <p:cNvSpPr/>
            <p:nvPr/>
          </p:nvSpPr>
          <p:spPr>
            <a:xfrm>
              <a:off x="8169475" y="1430875"/>
              <a:ext cx="240200" cy="12550"/>
            </a:xfrm>
            <a:custGeom>
              <a:rect b="b" l="l" r="r" t="t"/>
              <a:pathLst>
                <a:path extrusionOk="0" h="502" w="9608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501"/>
                    <a:pt x="234" y="501"/>
                  </a:cubicBezTo>
                  <a:lnTo>
                    <a:pt x="9341" y="501"/>
                  </a:lnTo>
                  <a:cubicBezTo>
                    <a:pt x="9474" y="501"/>
                    <a:pt x="9608" y="368"/>
                    <a:pt x="9608" y="234"/>
                  </a:cubicBezTo>
                  <a:cubicBezTo>
                    <a:pt x="9608" y="101"/>
                    <a:pt x="9474" y="1"/>
                    <a:pt x="93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8"/>
            <p:cNvSpPr/>
            <p:nvPr/>
          </p:nvSpPr>
          <p:spPr>
            <a:xfrm>
              <a:off x="8169475" y="1821150"/>
              <a:ext cx="387800" cy="11700"/>
            </a:xfrm>
            <a:custGeom>
              <a:rect b="b" l="l" r="r" t="t"/>
              <a:pathLst>
                <a:path extrusionOk="0" h="468" w="15512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468"/>
                    <a:pt x="234" y="468"/>
                  </a:cubicBezTo>
                  <a:lnTo>
                    <a:pt x="15278" y="468"/>
                  </a:lnTo>
                  <a:cubicBezTo>
                    <a:pt x="15412" y="468"/>
                    <a:pt x="15512" y="368"/>
                    <a:pt x="15512" y="234"/>
                  </a:cubicBezTo>
                  <a:cubicBezTo>
                    <a:pt x="15512" y="101"/>
                    <a:pt x="15412" y="1"/>
                    <a:pt x="15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58"/>
            <p:cNvSpPr/>
            <p:nvPr/>
          </p:nvSpPr>
          <p:spPr>
            <a:xfrm>
              <a:off x="8522225" y="1749450"/>
              <a:ext cx="115125" cy="11700"/>
            </a:xfrm>
            <a:custGeom>
              <a:rect b="b" l="l" r="r" t="t"/>
              <a:pathLst>
                <a:path extrusionOk="0" h="468" w="4605">
                  <a:moveTo>
                    <a:pt x="268" y="0"/>
                  </a:moveTo>
                  <a:cubicBezTo>
                    <a:pt x="134" y="0"/>
                    <a:pt x="1" y="100"/>
                    <a:pt x="1" y="234"/>
                  </a:cubicBezTo>
                  <a:cubicBezTo>
                    <a:pt x="1" y="367"/>
                    <a:pt x="134" y="467"/>
                    <a:pt x="268" y="467"/>
                  </a:cubicBezTo>
                  <a:lnTo>
                    <a:pt x="4371" y="467"/>
                  </a:lnTo>
                  <a:cubicBezTo>
                    <a:pt x="4504" y="467"/>
                    <a:pt x="4604" y="367"/>
                    <a:pt x="4604" y="234"/>
                  </a:cubicBezTo>
                  <a:cubicBezTo>
                    <a:pt x="4604" y="100"/>
                    <a:pt x="4504" y="0"/>
                    <a:pt x="4371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8"/>
            <p:cNvSpPr/>
            <p:nvPr/>
          </p:nvSpPr>
          <p:spPr>
            <a:xfrm>
              <a:off x="8675675" y="1749450"/>
              <a:ext cx="153475" cy="11700"/>
            </a:xfrm>
            <a:custGeom>
              <a:rect b="b" l="l" r="r" t="t"/>
              <a:pathLst>
                <a:path extrusionOk="0" h="468" w="6139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5905" y="467"/>
                  </a:lnTo>
                  <a:cubicBezTo>
                    <a:pt x="6038" y="467"/>
                    <a:pt x="6138" y="367"/>
                    <a:pt x="6138" y="234"/>
                  </a:cubicBezTo>
                  <a:cubicBezTo>
                    <a:pt x="6138" y="100"/>
                    <a:pt x="6038" y="0"/>
                    <a:pt x="590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8"/>
            <p:cNvSpPr/>
            <p:nvPr/>
          </p:nvSpPr>
          <p:spPr>
            <a:xfrm>
              <a:off x="8675675" y="1806150"/>
              <a:ext cx="153475" cy="12525"/>
            </a:xfrm>
            <a:custGeom>
              <a:rect b="b" l="l" r="r" t="t"/>
              <a:pathLst>
                <a:path extrusionOk="0" h="501" w="6139"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5905" y="501"/>
                  </a:lnTo>
                  <a:cubicBezTo>
                    <a:pt x="6038" y="501"/>
                    <a:pt x="6138" y="401"/>
                    <a:pt x="6138" y="267"/>
                  </a:cubicBezTo>
                  <a:cubicBezTo>
                    <a:pt x="6138" y="134"/>
                    <a:pt x="6038" y="0"/>
                    <a:pt x="590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8"/>
            <p:cNvSpPr/>
            <p:nvPr/>
          </p:nvSpPr>
          <p:spPr>
            <a:xfrm>
              <a:off x="8169475" y="1860350"/>
              <a:ext cx="58400" cy="12525"/>
            </a:xfrm>
            <a:custGeom>
              <a:rect b="b" l="l" r="r" t="t"/>
              <a:pathLst>
                <a:path extrusionOk="0" h="501" w="2336">
                  <a:moveTo>
                    <a:pt x="234" y="1"/>
                  </a:moveTo>
                  <a:cubicBezTo>
                    <a:pt x="101" y="1"/>
                    <a:pt x="1" y="101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2102" y="501"/>
                  </a:lnTo>
                  <a:cubicBezTo>
                    <a:pt x="2236" y="501"/>
                    <a:pt x="2336" y="401"/>
                    <a:pt x="2336" y="267"/>
                  </a:cubicBezTo>
                  <a:cubicBezTo>
                    <a:pt x="2336" y="101"/>
                    <a:pt x="2236" y="1"/>
                    <a:pt x="2102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58"/>
            <p:cNvSpPr/>
            <p:nvPr/>
          </p:nvSpPr>
          <p:spPr>
            <a:xfrm>
              <a:off x="8242875" y="1860350"/>
              <a:ext cx="361100" cy="12525"/>
            </a:xfrm>
            <a:custGeom>
              <a:rect b="b" l="l" r="r" t="t"/>
              <a:pathLst>
                <a:path extrusionOk="0" h="501" w="14444">
                  <a:moveTo>
                    <a:pt x="267" y="1"/>
                  </a:moveTo>
                  <a:cubicBezTo>
                    <a:pt x="134" y="1"/>
                    <a:pt x="0" y="101"/>
                    <a:pt x="0" y="267"/>
                  </a:cubicBezTo>
                  <a:cubicBezTo>
                    <a:pt x="0" y="401"/>
                    <a:pt x="134" y="501"/>
                    <a:pt x="267" y="501"/>
                  </a:cubicBezTo>
                  <a:lnTo>
                    <a:pt x="14210" y="501"/>
                  </a:lnTo>
                  <a:cubicBezTo>
                    <a:pt x="14344" y="501"/>
                    <a:pt x="14444" y="401"/>
                    <a:pt x="14444" y="267"/>
                  </a:cubicBezTo>
                  <a:cubicBezTo>
                    <a:pt x="14444" y="101"/>
                    <a:pt x="14344" y="1"/>
                    <a:pt x="14210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7" name="Google Shape;1007;p58"/>
          <p:cNvSpPr txBox="1"/>
          <p:nvPr>
            <p:ph type="ctrTitle"/>
          </p:nvPr>
        </p:nvSpPr>
        <p:spPr>
          <a:xfrm>
            <a:off x="1887750" y="611725"/>
            <a:ext cx="53685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08" name="Google Shape;1008;p58"/>
          <p:cNvSpPr txBox="1"/>
          <p:nvPr>
            <p:ph idx="1" type="subTitle"/>
          </p:nvPr>
        </p:nvSpPr>
        <p:spPr>
          <a:xfrm>
            <a:off x="3044675" y="2305050"/>
            <a:ext cx="30549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9" name="Google Shape;1009;p58"/>
          <p:cNvSpPr txBox="1"/>
          <p:nvPr/>
        </p:nvSpPr>
        <p:spPr>
          <a:xfrm>
            <a:off x="2228550" y="4151400"/>
            <a:ext cx="46869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CREDITS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This presentation template was created by</a:t>
            </a: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1" name="Google Shape;1011;p59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1012" name="Google Shape;1012;p5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7" name="Google Shape;1017;p59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1018" name="Google Shape;1018;p5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3" name="Google Shape;1023;p59"/>
          <p:cNvGrpSpPr/>
          <p:nvPr/>
        </p:nvGrpSpPr>
        <p:grpSpPr>
          <a:xfrm flipH="1">
            <a:off x="8121500" y="4569896"/>
            <a:ext cx="1022509" cy="572747"/>
            <a:chOff x="-77" y="3784091"/>
            <a:chExt cx="2423582" cy="1357541"/>
          </a:xfrm>
        </p:grpSpPr>
        <p:sp>
          <p:nvSpPr>
            <p:cNvPr id="1024" name="Google Shape;1024;p5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9" name="Google Shape;1029;p59"/>
          <p:cNvGrpSpPr/>
          <p:nvPr/>
        </p:nvGrpSpPr>
        <p:grpSpPr>
          <a:xfrm flipH="1" rot="10800000">
            <a:off x="0" y="846"/>
            <a:ext cx="1022509" cy="572747"/>
            <a:chOff x="-77" y="3784091"/>
            <a:chExt cx="2423582" cy="1357541"/>
          </a:xfrm>
        </p:grpSpPr>
        <p:sp>
          <p:nvSpPr>
            <p:cNvPr id="1030" name="Google Shape;1030;p5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p60"/>
          <p:cNvGrpSpPr/>
          <p:nvPr/>
        </p:nvGrpSpPr>
        <p:grpSpPr>
          <a:xfrm flipH="1" rot="5400000">
            <a:off x="-533027" y="3252941"/>
            <a:ext cx="2423582" cy="1357541"/>
            <a:chOff x="-77" y="3784091"/>
            <a:chExt cx="2423582" cy="1357541"/>
          </a:xfrm>
        </p:grpSpPr>
        <p:sp>
          <p:nvSpPr>
            <p:cNvPr id="1037" name="Google Shape;1037;p6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6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6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6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6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2" name="Google Shape;1042;p60"/>
          <p:cNvGrpSpPr/>
          <p:nvPr/>
        </p:nvGrpSpPr>
        <p:grpSpPr>
          <a:xfrm flipH="1" rot="-5400000">
            <a:off x="7253448" y="533016"/>
            <a:ext cx="2423582" cy="1357541"/>
            <a:chOff x="-77" y="3784091"/>
            <a:chExt cx="2423582" cy="1357541"/>
          </a:xfrm>
        </p:grpSpPr>
        <p:sp>
          <p:nvSpPr>
            <p:cNvPr id="1043" name="Google Shape;1043;p6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6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6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6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6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62"/>
          <p:cNvSpPr txBox="1"/>
          <p:nvPr>
            <p:ph type="ctrTitle"/>
          </p:nvPr>
        </p:nvSpPr>
        <p:spPr>
          <a:xfrm>
            <a:off x="720000" y="903413"/>
            <a:ext cx="4079700" cy="26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53" name="Google Shape;1053;p62"/>
          <p:cNvSpPr txBox="1"/>
          <p:nvPr>
            <p:ph idx="1" type="subTitle"/>
          </p:nvPr>
        </p:nvSpPr>
        <p:spPr>
          <a:xfrm>
            <a:off x="720000" y="3500588"/>
            <a:ext cx="23505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63"/>
          <p:cNvSpPr txBox="1"/>
          <p:nvPr>
            <p:ph type="title"/>
          </p:nvPr>
        </p:nvSpPr>
        <p:spPr>
          <a:xfrm>
            <a:off x="3216900" y="1653325"/>
            <a:ext cx="1599000" cy="12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7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56" name="Google Shape;1056;p63"/>
          <p:cNvSpPr txBox="1"/>
          <p:nvPr>
            <p:ph idx="2" type="title"/>
          </p:nvPr>
        </p:nvSpPr>
        <p:spPr>
          <a:xfrm>
            <a:off x="3216900" y="2879675"/>
            <a:ext cx="26220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1057" name="Google Shape;1057;p63"/>
          <p:cNvGrpSpPr/>
          <p:nvPr/>
        </p:nvGrpSpPr>
        <p:grpSpPr>
          <a:xfrm>
            <a:off x="2598300" y="1013625"/>
            <a:ext cx="95400" cy="3116250"/>
            <a:chOff x="4524300" y="1013625"/>
            <a:chExt cx="95400" cy="3116250"/>
          </a:xfrm>
        </p:grpSpPr>
        <p:sp>
          <p:nvSpPr>
            <p:cNvPr id="1058" name="Google Shape;1058;p63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63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63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63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63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63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6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6" name="Google Shape;1066;p64"/>
          <p:cNvSpPr txBox="1"/>
          <p:nvPr>
            <p:ph idx="1" type="body"/>
          </p:nvPr>
        </p:nvSpPr>
        <p:spPr>
          <a:xfrm>
            <a:off x="720000" y="1104850"/>
            <a:ext cx="7890600" cy="31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 sz="1200"/>
            </a:lvl9pPr>
          </a:lstStyle>
          <a:p/>
        </p:txBody>
      </p:sp>
      <p:grpSp>
        <p:nvGrpSpPr>
          <p:cNvPr id="1067" name="Google Shape;1067;p64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1068" name="Google Shape;1068;p6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6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6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6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6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3" name="Google Shape;1073;p64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1074" name="Google Shape;1074;p6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6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6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6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6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65"/>
          <p:cNvSpPr txBox="1"/>
          <p:nvPr>
            <p:ph type="title"/>
          </p:nvPr>
        </p:nvSpPr>
        <p:spPr>
          <a:xfrm>
            <a:off x="5162060" y="2286734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1" name="Google Shape;1081;p65"/>
          <p:cNvSpPr txBox="1"/>
          <p:nvPr>
            <p:ph idx="1" type="body"/>
          </p:nvPr>
        </p:nvSpPr>
        <p:spPr>
          <a:xfrm>
            <a:off x="5162065" y="2821334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82" name="Google Shape;1082;p65"/>
          <p:cNvSpPr txBox="1"/>
          <p:nvPr>
            <p:ph idx="2" type="body"/>
          </p:nvPr>
        </p:nvSpPr>
        <p:spPr>
          <a:xfrm>
            <a:off x="1836640" y="2821334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83" name="Google Shape;1083;p65"/>
          <p:cNvSpPr txBox="1"/>
          <p:nvPr>
            <p:ph idx="3" type="title"/>
          </p:nvPr>
        </p:nvSpPr>
        <p:spPr>
          <a:xfrm>
            <a:off x="1836635" y="2286734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4" name="Google Shape;1084;p65"/>
          <p:cNvSpPr txBox="1"/>
          <p:nvPr>
            <p:ph idx="4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85" name="Google Shape;1085;p65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1086" name="Google Shape;1086;p6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6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6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6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6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65"/>
          <p:cNvGrpSpPr/>
          <p:nvPr/>
        </p:nvGrpSpPr>
        <p:grpSpPr>
          <a:xfrm flipH="1">
            <a:off x="8121500" y="4569046"/>
            <a:ext cx="1022509" cy="572747"/>
            <a:chOff x="-77" y="3784091"/>
            <a:chExt cx="2423582" cy="1357541"/>
          </a:xfrm>
        </p:grpSpPr>
        <p:sp>
          <p:nvSpPr>
            <p:cNvPr id="1092" name="Google Shape;1092;p6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6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6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6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6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7" name="Google Shape;1097;p65"/>
          <p:cNvGrpSpPr/>
          <p:nvPr/>
        </p:nvGrpSpPr>
        <p:grpSpPr>
          <a:xfrm>
            <a:off x="4524300" y="1242225"/>
            <a:ext cx="95400" cy="3116250"/>
            <a:chOff x="4524300" y="1013625"/>
            <a:chExt cx="95400" cy="3116250"/>
          </a:xfrm>
        </p:grpSpPr>
        <p:sp>
          <p:nvSpPr>
            <p:cNvPr id="1098" name="Google Shape;1098;p65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65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65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65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65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65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6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06" name="Google Shape;1106;p66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1107" name="Google Shape;1107;p6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6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6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6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6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2" name="Google Shape;1112;p66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1113" name="Google Shape;1113;p6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6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6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6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6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67"/>
          <p:cNvSpPr txBox="1"/>
          <p:nvPr>
            <p:ph type="title"/>
          </p:nvPr>
        </p:nvSpPr>
        <p:spPr>
          <a:xfrm>
            <a:off x="4939700" y="1288261"/>
            <a:ext cx="1905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20" name="Google Shape;1120;p67"/>
          <p:cNvSpPr txBox="1"/>
          <p:nvPr>
            <p:ph idx="1" type="body"/>
          </p:nvPr>
        </p:nvSpPr>
        <p:spPr>
          <a:xfrm>
            <a:off x="4939700" y="2182538"/>
            <a:ext cx="1905300" cy="18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121" name="Google Shape;1121;p67"/>
          <p:cNvGrpSpPr/>
          <p:nvPr/>
        </p:nvGrpSpPr>
        <p:grpSpPr>
          <a:xfrm>
            <a:off x="4524300" y="1013625"/>
            <a:ext cx="95400" cy="3116250"/>
            <a:chOff x="4524300" y="1013625"/>
            <a:chExt cx="95400" cy="3116250"/>
          </a:xfrm>
        </p:grpSpPr>
        <p:sp>
          <p:nvSpPr>
            <p:cNvPr id="1122" name="Google Shape;1122;p67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67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67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67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67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67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68"/>
          <p:cNvSpPr txBox="1"/>
          <p:nvPr>
            <p:ph type="title"/>
          </p:nvPr>
        </p:nvSpPr>
        <p:spPr>
          <a:xfrm>
            <a:off x="2235000" y="1340850"/>
            <a:ext cx="4674000" cy="24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130" name="Google Shape;1130;p68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1131" name="Google Shape;1131;p6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6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6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6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6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6" name="Google Shape;1136;p68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1137" name="Google Shape;1137;p6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6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6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6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6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69"/>
          <p:cNvSpPr txBox="1"/>
          <p:nvPr>
            <p:ph type="title"/>
          </p:nvPr>
        </p:nvSpPr>
        <p:spPr>
          <a:xfrm>
            <a:off x="1052800" y="1689450"/>
            <a:ext cx="2617200" cy="8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44" name="Google Shape;1144;p69"/>
          <p:cNvSpPr txBox="1"/>
          <p:nvPr>
            <p:ph idx="1" type="subTitle"/>
          </p:nvPr>
        </p:nvSpPr>
        <p:spPr>
          <a:xfrm>
            <a:off x="1638300" y="2658650"/>
            <a:ext cx="20316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45" name="Google Shape;1145;p69"/>
          <p:cNvSpPr txBox="1"/>
          <p:nvPr>
            <p:ph idx="2" type="body"/>
          </p:nvPr>
        </p:nvSpPr>
        <p:spPr>
          <a:xfrm>
            <a:off x="4001475" y="1440000"/>
            <a:ext cx="4422600" cy="22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146" name="Google Shape;1146;p69"/>
          <p:cNvGrpSpPr/>
          <p:nvPr/>
        </p:nvGrpSpPr>
        <p:grpSpPr>
          <a:xfrm>
            <a:off x="720000" y="1013625"/>
            <a:ext cx="95400" cy="3116250"/>
            <a:chOff x="4524300" y="1013625"/>
            <a:chExt cx="95400" cy="3116250"/>
          </a:xfrm>
        </p:grpSpPr>
        <p:sp>
          <p:nvSpPr>
            <p:cNvPr id="1147" name="Google Shape;1147;p69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69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69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69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69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69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70"/>
          <p:cNvSpPr txBox="1"/>
          <p:nvPr>
            <p:ph type="title"/>
          </p:nvPr>
        </p:nvSpPr>
        <p:spPr>
          <a:xfrm>
            <a:off x="1552575" y="531500"/>
            <a:ext cx="4714800" cy="15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71"/>
          <p:cNvSpPr txBox="1"/>
          <p:nvPr>
            <p:ph hasCustomPrompt="1" type="title"/>
          </p:nvPr>
        </p:nvSpPr>
        <p:spPr>
          <a:xfrm>
            <a:off x="1903250" y="1834838"/>
            <a:ext cx="5337600" cy="11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7" name="Google Shape;1157;p71"/>
          <p:cNvSpPr txBox="1"/>
          <p:nvPr>
            <p:ph idx="1" type="body"/>
          </p:nvPr>
        </p:nvSpPr>
        <p:spPr>
          <a:xfrm>
            <a:off x="2524200" y="2955575"/>
            <a:ext cx="40956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158" name="Google Shape;1158;p71"/>
          <p:cNvGrpSpPr/>
          <p:nvPr/>
        </p:nvGrpSpPr>
        <p:grpSpPr>
          <a:xfrm flipH="1">
            <a:off x="6720423" y="3784091"/>
            <a:ext cx="2423582" cy="1357541"/>
            <a:chOff x="-77" y="3784091"/>
            <a:chExt cx="2423582" cy="1357541"/>
          </a:xfrm>
        </p:grpSpPr>
        <p:sp>
          <p:nvSpPr>
            <p:cNvPr id="1159" name="Google Shape;1159;p7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7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7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4" name="Google Shape;1164;p71"/>
          <p:cNvGrpSpPr/>
          <p:nvPr/>
        </p:nvGrpSpPr>
        <p:grpSpPr>
          <a:xfrm flipH="1" rot="10800000">
            <a:off x="-77" y="-9"/>
            <a:ext cx="2423582" cy="1357541"/>
            <a:chOff x="-77" y="3784091"/>
            <a:chExt cx="2423582" cy="1357541"/>
          </a:xfrm>
        </p:grpSpPr>
        <p:sp>
          <p:nvSpPr>
            <p:cNvPr id="1165" name="Google Shape;1165;p7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9"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73"/>
          <p:cNvSpPr txBox="1"/>
          <p:nvPr>
            <p:ph type="title"/>
          </p:nvPr>
        </p:nvSpPr>
        <p:spPr>
          <a:xfrm>
            <a:off x="1902600" y="1512225"/>
            <a:ext cx="5338800" cy="18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73" name="Google Shape;1173;p73"/>
          <p:cNvSpPr txBox="1"/>
          <p:nvPr>
            <p:ph idx="2" type="title"/>
          </p:nvPr>
        </p:nvSpPr>
        <p:spPr>
          <a:xfrm>
            <a:off x="1449150" y="3334700"/>
            <a:ext cx="62457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1174" name="Google Shape;1174;p73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1175" name="Google Shape;1175;p7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0" name="Google Shape;1180;p73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1181" name="Google Shape;1181;p7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74"/>
          <p:cNvSpPr txBox="1"/>
          <p:nvPr>
            <p:ph type="title"/>
          </p:nvPr>
        </p:nvSpPr>
        <p:spPr>
          <a:xfrm>
            <a:off x="5238260" y="1866750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8" name="Google Shape;1188;p74"/>
          <p:cNvSpPr txBox="1"/>
          <p:nvPr>
            <p:ph idx="1" type="body"/>
          </p:nvPr>
        </p:nvSpPr>
        <p:spPr>
          <a:xfrm>
            <a:off x="5238265" y="2401350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89" name="Google Shape;1189;p74"/>
          <p:cNvSpPr txBox="1"/>
          <p:nvPr>
            <p:ph idx="2" type="body"/>
          </p:nvPr>
        </p:nvSpPr>
        <p:spPr>
          <a:xfrm>
            <a:off x="1760440" y="2401350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0" name="Google Shape;1190;p74"/>
          <p:cNvSpPr txBox="1"/>
          <p:nvPr>
            <p:ph idx="3" type="title"/>
          </p:nvPr>
        </p:nvSpPr>
        <p:spPr>
          <a:xfrm>
            <a:off x="1760435" y="1866750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1" name="Google Shape;1191;p74"/>
          <p:cNvSpPr txBox="1"/>
          <p:nvPr>
            <p:ph idx="4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92" name="Google Shape;1192;p74"/>
          <p:cNvGrpSpPr/>
          <p:nvPr/>
        </p:nvGrpSpPr>
        <p:grpSpPr>
          <a:xfrm rot="-5400000">
            <a:off x="8346375" y="4345871"/>
            <a:ext cx="1022509" cy="572747"/>
            <a:chOff x="-77" y="3784091"/>
            <a:chExt cx="2423582" cy="1357541"/>
          </a:xfrm>
        </p:grpSpPr>
        <p:sp>
          <p:nvSpPr>
            <p:cNvPr id="1193" name="Google Shape;1193;p7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8" name="Google Shape;1198;p74"/>
          <p:cNvGrpSpPr/>
          <p:nvPr/>
        </p:nvGrpSpPr>
        <p:grpSpPr>
          <a:xfrm rot="5400000">
            <a:off x="-224875" y="224871"/>
            <a:ext cx="1022509" cy="572747"/>
            <a:chOff x="-77" y="3784091"/>
            <a:chExt cx="2423582" cy="1357541"/>
          </a:xfrm>
        </p:grpSpPr>
        <p:sp>
          <p:nvSpPr>
            <p:cNvPr id="1199" name="Google Shape;1199;p7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4" name="Google Shape;1204;p74"/>
          <p:cNvGrpSpPr/>
          <p:nvPr/>
        </p:nvGrpSpPr>
        <p:grpSpPr>
          <a:xfrm>
            <a:off x="4524300" y="1089825"/>
            <a:ext cx="95400" cy="3116250"/>
            <a:chOff x="4524300" y="1013625"/>
            <a:chExt cx="95400" cy="3116250"/>
          </a:xfrm>
        </p:grpSpPr>
        <p:sp>
          <p:nvSpPr>
            <p:cNvPr id="1205" name="Google Shape;1205;p74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4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4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4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4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4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"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7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3" name="Google Shape;1213;p75"/>
          <p:cNvSpPr txBox="1"/>
          <p:nvPr>
            <p:ph hasCustomPrompt="1" idx="2" type="title"/>
          </p:nvPr>
        </p:nvSpPr>
        <p:spPr>
          <a:xfrm>
            <a:off x="12120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214" name="Google Shape;1214;p75"/>
          <p:cNvSpPr txBox="1"/>
          <p:nvPr>
            <p:ph hasCustomPrompt="1" idx="3" type="title"/>
          </p:nvPr>
        </p:nvSpPr>
        <p:spPr>
          <a:xfrm>
            <a:off x="30957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215" name="Google Shape;1215;p75"/>
          <p:cNvSpPr txBox="1"/>
          <p:nvPr>
            <p:ph hasCustomPrompt="1" idx="4" type="title"/>
          </p:nvPr>
        </p:nvSpPr>
        <p:spPr>
          <a:xfrm>
            <a:off x="50556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216" name="Google Shape;1216;p75"/>
          <p:cNvSpPr txBox="1"/>
          <p:nvPr>
            <p:ph hasCustomPrompt="1" idx="5" type="title"/>
          </p:nvPr>
        </p:nvSpPr>
        <p:spPr>
          <a:xfrm>
            <a:off x="69393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217" name="Google Shape;1217;p75"/>
          <p:cNvSpPr txBox="1"/>
          <p:nvPr>
            <p:ph idx="1" type="subTitle"/>
          </p:nvPr>
        </p:nvSpPr>
        <p:spPr>
          <a:xfrm>
            <a:off x="1147475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8" name="Google Shape;1218;p75"/>
          <p:cNvSpPr txBox="1"/>
          <p:nvPr>
            <p:ph idx="6" type="subTitle"/>
          </p:nvPr>
        </p:nvSpPr>
        <p:spPr>
          <a:xfrm>
            <a:off x="30311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75"/>
          <p:cNvSpPr txBox="1"/>
          <p:nvPr>
            <p:ph idx="7" type="subTitle"/>
          </p:nvPr>
        </p:nvSpPr>
        <p:spPr>
          <a:xfrm>
            <a:off x="49910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0" name="Google Shape;1220;p75"/>
          <p:cNvSpPr txBox="1"/>
          <p:nvPr>
            <p:ph idx="8" type="subTitle"/>
          </p:nvPr>
        </p:nvSpPr>
        <p:spPr>
          <a:xfrm>
            <a:off x="68747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1" name="Google Shape;1221;p75"/>
          <p:cNvSpPr txBox="1"/>
          <p:nvPr>
            <p:ph idx="9" type="subTitle"/>
          </p:nvPr>
        </p:nvSpPr>
        <p:spPr>
          <a:xfrm>
            <a:off x="1041500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2" name="Google Shape;1222;p75"/>
          <p:cNvSpPr txBox="1"/>
          <p:nvPr>
            <p:ph idx="13" type="subTitle"/>
          </p:nvPr>
        </p:nvSpPr>
        <p:spPr>
          <a:xfrm>
            <a:off x="2925197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3" name="Google Shape;1223;p75"/>
          <p:cNvSpPr txBox="1"/>
          <p:nvPr>
            <p:ph idx="14" type="subTitle"/>
          </p:nvPr>
        </p:nvSpPr>
        <p:spPr>
          <a:xfrm>
            <a:off x="4885095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75"/>
          <p:cNvSpPr txBox="1"/>
          <p:nvPr>
            <p:ph idx="15" type="subTitle"/>
          </p:nvPr>
        </p:nvSpPr>
        <p:spPr>
          <a:xfrm>
            <a:off x="6768792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25" name="Google Shape;1225;p75"/>
          <p:cNvGrpSpPr/>
          <p:nvPr/>
        </p:nvGrpSpPr>
        <p:grpSpPr>
          <a:xfrm rot="-5400000">
            <a:off x="8346375" y="4345871"/>
            <a:ext cx="1022509" cy="572747"/>
            <a:chOff x="-77" y="3784091"/>
            <a:chExt cx="2423582" cy="1357541"/>
          </a:xfrm>
        </p:grpSpPr>
        <p:sp>
          <p:nvSpPr>
            <p:cNvPr id="1226" name="Google Shape;1226;p7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7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7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7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7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1" name="Google Shape;1231;p75"/>
          <p:cNvGrpSpPr/>
          <p:nvPr/>
        </p:nvGrpSpPr>
        <p:grpSpPr>
          <a:xfrm rot="5400000">
            <a:off x="-224875" y="224871"/>
            <a:ext cx="1022509" cy="572747"/>
            <a:chOff x="-77" y="3784091"/>
            <a:chExt cx="2423582" cy="1357541"/>
          </a:xfrm>
        </p:grpSpPr>
        <p:sp>
          <p:nvSpPr>
            <p:cNvPr id="1232" name="Google Shape;1232;p7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7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7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7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7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5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7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9" name="Google Shape;1239;p76"/>
          <p:cNvSpPr txBox="1"/>
          <p:nvPr>
            <p:ph idx="1" type="subTitle"/>
          </p:nvPr>
        </p:nvSpPr>
        <p:spPr>
          <a:xfrm>
            <a:off x="719700" y="243492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240" name="Google Shape;1240;p76"/>
          <p:cNvSpPr txBox="1"/>
          <p:nvPr>
            <p:ph idx="2" type="subTitle"/>
          </p:nvPr>
        </p:nvSpPr>
        <p:spPr>
          <a:xfrm>
            <a:off x="719850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1" name="Google Shape;1241;p76"/>
          <p:cNvSpPr txBox="1"/>
          <p:nvPr>
            <p:ph idx="3" type="subTitle"/>
          </p:nvPr>
        </p:nvSpPr>
        <p:spPr>
          <a:xfrm>
            <a:off x="3413619" y="24349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242" name="Google Shape;1242;p76"/>
          <p:cNvSpPr txBox="1"/>
          <p:nvPr>
            <p:ph idx="4" type="subTitle"/>
          </p:nvPr>
        </p:nvSpPr>
        <p:spPr>
          <a:xfrm>
            <a:off x="3413619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3" name="Google Shape;1243;p76"/>
          <p:cNvSpPr txBox="1"/>
          <p:nvPr>
            <p:ph idx="5" type="subTitle"/>
          </p:nvPr>
        </p:nvSpPr>
        <p:spPr>
          <a:xfrm>
            <a:off x="6107075" y="24349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244" name="Google Shape;1244;p76"/>
          <p:cNvSpPr txBox="1"/>
          <p:nvPr>
            <p:ph idx="6" type="subTitle"/>
          </p:nvPr>
        </p:nvSpPr>
        <p:spPr>
          <a:xfrm>
            <a:off x="6107075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45" name="Google Shape;1245;p76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1246" name="Google Shape;1246;p7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7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7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7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7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1" name="Google Shape;1251;p76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1252" name="Google Shape;1252;p76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76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76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76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76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5_2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7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9" name="Google Shape;1259;p77"/>
          <p:cNvSpPr txBox="1"/>
          <p:nvPr>
            <p:ph idx="1" type="subTitle"/>
          </p:nvPr>
        </p:nvSpPr>
        <p:spPr>
          <a:xfrm>
            <a:off x="719975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0" name="Google Shape;1260;p77"/>
          <p:cNvSpPr txBox="1"/>
          <p:nvPr>
            <p:ph idx="2" type="subTitle"/>
          </p:nvPr>
        </p:nvSpPr>
        <p:spPr>
          <a:xfrm>
            <a:off x="3964163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77"/>
          <p:cNvSpPr txBox="1"/>
          <p:nvPr>
            <p:ph idx="3" type="subTitle"/>
          </p:nvPr>
        </p:nvSpPr>
        <p:spPr>
          <a:xfrm>
            <a:off x="7141825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2" name="Google Shape;1262;p77"/>
          <p:cNvSpPr txBox="1"/>
          <p:nvPr>
            <p:ph idx="4" type="subTitle"/>
          </p:nvPr>
        </p:nvSpPr>
        <p:spPr>
          <a:xfrm>
            <a:off x="719975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63" name="Google Shape;1263;p77"/>
          <p:cNvSpPr txBox="1"/>
          <p:nvPr>
            <p:ph idx="5" type="subTitle"/>
          </p:nvPr>
        </p:nvSpPr>
        <p:spPr>
          <a:xfrm>
            <a:off x="7141825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64" name="Google Shape;1264;p77"/>
          <p:cNvSpPr txBox="1"/>
          <p:nvPr>
            <p:ph idx="6" type="subTitle"/>
          </p:nvPr>
        </p:nvSpPr>
        <p:spPr>
          <a:xfrm>
            <a:off x="3964163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65" name="Google Shape;1265;p77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1266" name="Google Shape;1266;p7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7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7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7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7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1" name="Google Shape;1271;p77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1272" name="Google Shape;1272;p7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7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7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7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7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7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9" name="Google Shape;1279;p78"/>
          <p:cNvSpPr txBox="1"/>
          <p:nvPr>
            <p:ph idx="1" type="subTitle"/>
          </p:nvPr>
        </p:nvSpPr>
        <p:spPr>
          <a:xfrm>
            <a:off x="1842250" y="1618793"/>
            <a:ext cx="16827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280" name="Google Shape;1280;p78"/>
          <p:cNvSpPr txBox="1"/>
          <p:nvPr>
            <p:ph idx="2" type="subTitle"/>
          </p:nvPr>
        </p:nvSpPr>
        <p:spPr>
          <a:xfrm>
            <a:off x="1417550" y="1918700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200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1" name="Google Shape;1281;p78"/>
          <p:cNvSpPr txBox="1"/>
          <p:nvPr>
            <p:ph idx="3" type="subTitle"/>
          </p:nvPr>
        </p:nvSpPr>
        <p:spPr>
          <a:xfrm>
            <a:off x="1842594" y="2942429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282" name="Google Shape;1282;p78"/>
          <p:cNvSpPr txBox="1"/>
          <p:nvPr>
            <p:ph idx="4" type="subTitle"/>
          </p:nvPr>
        </p:nvSpPr>
        <p:spPr>
          <a:xfrm>
            <a:off x="1417574" y="3242325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4081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3" name="Google Shape;1283;p78"/>
          <p:cNvSpPr txBox="1"/>
          <p:nvPr>
            <p:ph idx="5" type="subTitle"/>
          </p:nvPr>
        </p:nvSpPr>
        <p:spPr>
          <a:xfrm>
            <a:off x="5618913" y="2942429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284" name="Google Shape;1284;p78"/>
          <p:cNvSpPr txBox="1"/>
          <p:nvPr>
            <p:ph idx="6" type="subTitle"/>
          </p:nvPr>
        </p:nvSpPr>
        <p:spPr>
          <a:xfrm>
            <a:off x="5618975" y="3242325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78"/>
          <p:cNvSpPr txBox="1"/>
          <p:nvPr>
            <p:ph idx="7" type="subTitle"/>
          </p:nvPr>
        </p:nvSpPr>
        <p:spPr>
          <a:xfrm>
            <a:off x="5618957" y="1618793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286" name="Google Shape;1286;p78"/>
          <p:cNvSpPr txBox="1"/>
          <p:nvPr>
            <p:ph idx="8" type="subTitle"/>
          </p:nvPr>
        </p:nvSpPr>
        <p:spPr>
          <a:xfrm>
            <a:off x="5619026" y="1918700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200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87" name="Google Shape;1287;p78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1288" name="Google Shape;1288;p7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7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7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7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7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3" name="Google Shape;1293;p78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1294" name="Google Shape;1294;p7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7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7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7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7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5_1_1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79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1" name="Google Shape;1301;p79"/>
          <p:cNvSpPr txBox="1"/>
          <p:nvPr>
            <p:ph idx="1" type="subTitle"/>
          </p:nvPr>
        </p:nvSpPr>
        <p:spPr>
          <a:xfrm>
            <a:off x="4211675" y="142988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02" name="Google Shape;1302;p79"/>
          <p:cNvSpPr txBox="1"/>
          <p:nvPr>
            <p:ph hasCustomPrompt="1" idx="2" type="title"/>
          </p:nvPr>
        </p:nvSpPr>
        <p:spPr>
          <a:xfrm>
            <a:off x="3331225" y="1443350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303" name="Google Shape;1303;p79"/>
          <p:cNvSpPr txBox="1"/>
          <p:nvPr>
            <p:ph idx="3" type="subTitle"/>
          </p:nvPr>
        </p:nvSpPr>
        <p:spPr>
          <a:xfrm>
            <a:off x="4211675" y="1694759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4" name="Google Shape;1304;p79"/>
          <p:cNvSpPr txBox="1"/>
          <p:nvPr>
            <p:ph idx="4" type="subTitle"/>
          </p:nvPr>
        </p:nvSpPr>
        <p:spPr>
          <a:xfrm>
            <a:off x="4211675" y="2521206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05" name="Google Shape;1305;p79"/>
          <p:cNvSpPr txBox="1"/>
          <p:nvPr>
            <p:ph hasCustomPrompt="1" idx="5" type="title"/>
          </p:nvPr>
        </p:nvSpPr>
        <p:spPr>
          <a:xfrm>
            <a:off x="3331225" y="2515672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306" name="Google Shape;1306;p79"/>
          <p:cNvSpPr txBox="1"/>
          <p:nvPr>
            <p:ph idx="6" type="subTitle"/>
          </p:nvPr>
        </p:nvSpPr>
        <p:spPr>
          <a:xfrm>
            <a:off x="4211675" y="2786080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7" name="Google Shape;1307;p79"/>
          <p:cNvSpPr txBox="1"/>
          <p:nvPr>
            <p:ph idx="7" type="subTitle"/>
          </p:nvPr>
        </p:nvSpPr>
        <p:spPr>
          <a:xfrm>
            <a:off x="4211825" y="3612527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08" name="Google Shape;1308;p79"/>
          <p:cNvSpPr txBox="1"/>
          <p:nvPr>
            <p:ph hasCustomPrompt="1" idx="8" type="title"/>
          </p:nvPr>
        </p:nvSpPr>
        <p:spPr>
          <a:xfrm>
            <a:off x="3331225" y="3612527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309" name="Google Shape;1309;p79"/>
          <p:cNvSpPr txBox="1"/>
          <p:nvPr>
            <p:ph idx="9" type="subTitle"/>
          </p:nvPr>
        </p:nvSpPr>
        <p:spPr>
          <a:xfrm>
            <a:off x="4211825" y="3877401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10" name="Google Shape;1310;p79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1311" name="Google Shape;1311;p7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7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7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7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7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6" name="Google Shape;1316;p79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1317" name="Google Shape;1317;p7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7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7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7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7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80"/>
          <p:cNvSpPr txBox="1"/>
          <p:nvPr>
            <p:ph idx="1" type="subTitle"/>
          </p:nvPr>
        </p:nvSpPr>
        <p:spPr>
          <a:xfrm>
            <a:off x="719600" y="177062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4" name="Google Shape;1324;p8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5" name="Google Shape;1325;p80"/>
          <p:cNvSpPr txBox="1"/>
          <p:nvPr>
            <p:ph hasCustomPrompt="1" idx="2" type="title"/>
          </p:nvPr>
        </p:nvSpPr>
        <p:spPr>
          <a:xfrm>
            <a:off x="1329200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326" name="Google Shape;1326;p80"/>
          <p:cNvSpPr txBox="1"/>
          <p:nvPr>
            <p:ph idx="3" type="subTitle"/>
          </p:nvPr>
        </p:nvSpPr>
        <p:spPr>
          <a:xfrm>
            <a:off x="720100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7" name="Google Shape;1327;p80"/>
          <p:cNvSpPr txBox="1"/>
          <p:nvPr>
            <p:ph idx="4" type="subTitle"/>
          </p:nvPr>
        </p:nvSpPr>
        <p:spPr>
          <a:xfrm>
            <a:off x="3413500" y="17706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8" name="Google Shape;1328;p80"/>
          <p:cNvSpPr txBox="1"/>
          <p:nvPr>
            <p:ph hasCustomPrompt="1" idx="5" type="title"/>
          </p:nvPr>
        </p:nvSpPr>
        <p:spPr>
          <a:xfrm>
            <a:off x="4023025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329" name="Google Shape;1329;p80"/>
          <p:cNvSpPr txBox="1"/>
          <p:nvPr>
            <p:ph idx="6" type="subTitle"/>
          </p:nvPr>
        </p:nvSpPr>
        <p:spPr>
          <a:xfrm>
            <a:off x="3413738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0" name="Google Shape;1330;p80"/>
          <p:cNvSpPr txBox="1"/>
          <p:nvPr>
            <p:ph idx="7" type="subTitle"/>
          </p:nvPr>
        </p:nvSpPr>
        <p:spPr>
          <a:xfrm>
            <a:off x="6107050" y="17706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1" name="Google Shape;1331;p80"/>
          <p:cNvSpPr txBox="1"/>
          <p:nvPr>
            <p:ph hasCustomPrompt="1" idx="8" type="title"/>
          </p:nvPr>
        </p:nvSpPr>
        <p:spPr>
          <a:xfrm>
            <a:off x="6716550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332" name="Google Shape;1332;p80"/>
          <p:cNvSpPr txBox="1"/>
          <p:nvPr>
            <p:ph idx="9" type="subTitle"/>
          </p:nvPr>
        </p:nvSpPr>
        <p:spPr>
          <a:xfrm>
            <a:off x="6107101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3" name="Google Shape;1333;p80"/>
          <p:cNvSpPr txBox="1"/>
          <p:nvPr>
            <p:ph idx="13" type="subTitle"/>
          </p:nvPr>
        </p:nvSpPr>
        <p:spPr>
          <a:xfrm>
            <a:off x="719600" y="3395477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4" name="Google Shape;1334;p80"/>
          <p:cNvSpPr txBox="1"/>
          <p:nvPr>
            <p:ph hasCustomPrompt="1" idx="14" type="title"/>
          </p:nvPr>
        </p:nvSpPr>
        <p:spPr>
          <a:xfrm>
            <a:off x="1329200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335" name="Google Shape;1335;p80"/>
          <p:cNvSpPr txBox="1"/>
          <p:nvPr>
            <p:ph idx="15" type="subTitle"/>
          </p:nvPr>
        </p:nvSpPr>
        <p:spPr>
          <a:xfrm>
            <a:off x="720100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6" name="Google Shape;1336;p80"/>
          <p:cNvSpPr txBox="1"/>
          <p:nvPr>
            <p:ph idx="16" type="subTitle"/>
          </p:nvPr>
        </p:nvSpPr>
        <p:spPr>
          <a:xfrm>
            <a:off x="3413400" y="3395477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7" name="Google Shape;1337;p80"/>
          <p:cNvSpPr txBox="1"/>
          <p:nvPr>
            <p:ph hasCustomPrompt="1" idx="17" type="title"/>
          </p:nvPr>
        </p:nvSpPr>
        <p:spPr>
          <a:xfrm>
            <a:off x="4023025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338" name="Google Shape;1338;p80"/>
          <p:cNvSpPr txBox="1"/>
          <p:nvPr>
            <p:ph idx="18" type="subTitle"/>
          </p:nvPr>
        </p:nvSpPr>
        <p:spPr>
          <a:xfrm>
            <a:off x="3413738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9" name="Google Shape;1339;p80"/>
          <p:cNvSpPr txBox="1"/>
          <p:nvPr>
            <p:ph idx="19" type="subTitle"/>
          </p:nvPr>
        </p:nvSpPr>
        <p:spPr>
          <a:xfrm>
            <a:off x="6107050" y="339547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40" name="Google Shape;1340;p80"/>
          <p:cNvSpPr txBox="1"/>
          <p:nvPr>
            <p:ph hasCustomPrompt="1" idx="20" type="title"/>
          </p:nvPr>
        </p:nvSpPr>
        <p:spPr>
          <a:xfrm>
            <a:off x="6716550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341" name="Google Shape;1341;p80"/>
          <p:cNvSpPr txBox="1"/>
          <p:nvPr>
            <p:ph idx="21" type="subTitle"/>
          </p:nvPr>
        </p:nvSpPr>
        <p:spPr>
          <a:xfrm>
            <a:off x="6107101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42" name="Google Shape;1342;p80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1343" name="Google Shape;1343;p8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8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8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8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8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8" name="Google Shape;1348;p80"/>
          <p:cNvGrpSpPr/>
          <p:nvPr/>
        </p:nvGrpSpPr>
        <p:grpSpPr>
          <a:xfrm flipH="1">
            <a:off x="8121500" y="4569046"/>
            <a:ext cx="1022509" cy="572747"/>
            <a:chOff x="-77" y="3784091"/>
            <a:chExt cx="2423582" cy="1357541"/>
          </a:xfrm>
        </p:grpSpPr>
        <p:sp>
          <p:nvSpPr>
            <p:cNvPr id="1349" name="Google Shape;1349;p8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8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8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8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8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_1"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81"/>
          <p:cNvSpPr txBox="1"/>
          <p:nvPr>
            <p:ph idx="1" type="subTitle"/>
          </p:nvPr>
        </p:nvSpPr>
        <p:spPr>
          <a:xfrm>
            <a:off x="1410963" y="1423411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56" name="Google Shape;1356;p8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7" name="Google Shape;1357;p81"/>
          <p:cNvSpPr txBox="1"/>
          <p:nvPr>
            <p:ph idx="2" type="subTitle"/>
          </p:nvPr>
        </p:nvSpPr>
        <p:spPr>
          <a:xfrm>
            <a:off x="1411463" y="1799502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8" name="Google Shape;1358;p81"/>
          <p:cNvSpPr txBox="1"/>
          <p:nvPr>
            <p:ph idx="3" type="subTitle"/>
          </p:nvPr>
        </p:nvSpPr>
        <p:spPr>
          <a:xfrm>
            <a:off x="1410988" y="2450149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81"/>
          <p:cNvSpPr txBox="1"/>
          <p:nvPr>
            <p:ph idx="4" type="subTitle"/>
          </p:nvPr>
        </p:nvSpPr>
        <p:spPr>
          <a:xfrm>
            <a:off x="1411225" y="2826240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0" name="Google Shape;1360;p81"/>
          <p:cNvSpPr txBox="1"/>
          <p:nvPr>
            <p:ph idx="5" type="subTitle"/>
          </p:nvPr>
        </p:nvSpPr>
        <p:spPr>
          <a:xfrm>
            <a:off x="5415963" y="1423411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61" name="Google Shape;1361;p81"/>
          <p:cNvSpPr txBox="1"/>
          <p:nvPr>
            <p:ph idx="6" type="subTitle"/>
          </p:nvPr>
        </p:nvSpPr>
        <p:spPr>
          <a:xfrm>
            <a:off x="5416013" y="1799502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3210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2" name="Google Shape;1362;p81"/>
          <p:cNvSpPr txBox="1"/>
          <p:nvPr>
            <p:ph idx="7" type="subTitle"/>
          </p:nvPr>
        </p:nvSpPr>
        <p:spPr>
          <a:xfrm>
            <a:off x="1410963" y="3476889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81"/>
          <p:cNvSpPr txBox="1"/>
          <p:nvPr>
            <p:ph idx="8" type="subTitle"/>
          </p:nvPr>
        </p:nvSpPr>
        <p:spPr>
          <a:xfrm>
            <a:off x="1411463" y="3852989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4" name="Google Shape;1364;p81"/>
          <p:cNvSpPr txBox="1"/>
          <p:nvPr>
            <p:ph idx="9" type="subTitle"/>
          </p:nvPr>
        </p:nvSpPr>
        <p:spPr>
          <a:xfrm>
            <a:off x="5415788" y="2450151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65" name="Google Shape;1365;p81"/>
          <p:cNvSpPr txBox="1"/>
          <p:nvPr>
            <p:ph idx="13" type="subTitle"/>
          </p:nvPr>
        </p:nvSpPr>
        <p:spPr>
          <a:xfrm>
            <a:off x="5416125" y="2826251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6" name="Google Shape;1366;p81"/>
          <p:cNvSpPr txBox="1"/>
          <p:nvPr>
            <p:ph idx="14" type="subTitle"/>
          </p:nvPr>
        </p:nvSpPr>
        <p:spPr>
          <a:xfrm>
            <a:off x="5415963" y="3476887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67" name="Google Shape;1367;p81"/>
          <p:cNvSpPr txBox="1"/>
          <p:nvPr>
            <p:ph idx="15" type="subTitle"/>
          </p:nvPr>
        </p:nvSpPr>
        <p:spPr>
          <a:xfrm>
            <a:off x="5416013" y="3852989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68" name="Google Shape;1368;p81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1369" name="Google Shape;1369;p8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8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8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8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8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4" name="Google Shape;1374;p81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1375" name="Google Shape;1375;p8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8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8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8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8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0" name="Google Shape;1380;p81"/>
          <p:cNvGrpSpPr/>
          <p:nvPr/>
        </p:nvGrpSpPr>
        <p:grpSpPr>
          <a:xfrm>
            <a:off x="4524300" y="1394625"/>
            <a:ext cx="95400" cy="3116250"/>
            <a:chOff x="4524300" y="1013625"/>
            <a:chExt cx="95400" cy="3116250"/>
          </a:xfrm>
        </p:grpSpPr>
        <p:sp>
          <p:nvSpPr>
            <p:cNvPr id="1381" name="Google Shape;1381;p81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81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81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81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81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81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oogle Shape;1388;p82"/>
          <p:cNvGrpSpPr/>
          <p:nvPr/>
        </p:nvGrpSpPr>
        <p:grpSpPr>
          <a:xfrm>
            <a:off x="-9" y="1669058"/>
            <a:ext cx="2781383" cy="1805382"/>
            <a:chOff x="8024127" y="984378"/>
            <a:chExt cx="2502369" cy="1624275"/>
          </a:xfrm>
        </p:grpSpPr>
        <p:sp>
          <p:nvSpPr>
            <p:cNvPr id="1389" name="Google Shape;1389;p82"/>
            <p:cNvSpPr/>
            <p:nvPr/>
          </p:nvSpPr>
          <p:spPr>
            <a:xfrm>
              <a:off x="8647339" y="2562003"/>
              <a:ext cx="65709" cy="30106"/>
            </a:xfrm>
            <a:custGeom>
              <a:rect b="b" l="l" r="r" t="t"/>
              <a:pathLst>
                <a:path extrusionOk="0" h="1035" w="2259">
                  <a:moveTo>
                    <a:pt x="125" y="899"/>
                  </a:moveTo>
                  <a:lnTo>
                    <a:pt x="125" y="899"/>
                  </a:lnTo>
                  <a:cubicBezTo>
                    <a:pt x="132" y="943"/>
                    <a:pt x="142" y="989"/>
                    <a:pt x="157" y="1035"/>
                  </a:cubicBezTo>
                  <a:cubicBezTo>
                    <a:pt x="157" y="1001"/>
                    <a:pt x="157" y="1001"/>
                    <a:pt x="157" y="1001"/>
                  </a:cubicBezTo>
                  <a:cubicBezTo>
                    <a:pt x="144" y="967"/>
                    <a:pt x="133" y="933"/>
                    <a:pt x="125" y="899"/>
                  </a:cubicBezTo>
                  <a:close/>
                  <a:moveTo>
                    <a:pt x="891" y="1"/>
                  </a:moveTo>
                  <a:cubicBezTo>
                    <a:pt x="329" y="1"/>
                    <a:pt x="1" y="409"/>
                    <a:pt x="125" y="899"/>
                  </a:cubicBezTo>
                  <a:lnTo>
                    <a:pt x="125" y="899"/>
                  </a:lnTo>
                  <a:cubicBezTo>
                    <a:pt x="49" y="429"/>
                    <a:pt x="373" y="67"/>
                    <a:pt x="891" y="67"/>
                  </a:cubicBezTo>
                  <a:cubicBezTo>
                    <a:pt x="1491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58" y="1"/>
                    <a:pt x="891" y="1"/>
                  </a:cubicBezTo>
                  <a:close/>
                </a:path>
              </a:pathLst>
            </a:custGeom>
            <a:solidFill>
              <a:srgbClr val="FFF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82"/>
            <p:cNvSpPr/>
            <p:nvPr/>
          </p:nvSpPr>
          <p:spPr>
            <a:xfrm>
              <a:off x="8759904" y="2562003"/>
              <a:ext cx="65680" cy="30106"/>
            </a:xfrm>
            <a:custGeom>
              <a:rect b="b" l="l" r="r" t="t"/>
              <a:pathLst>
                <a:path extrusionOk="0" h="1035" w="2258">
                  <a:moveTo>
                    <a:pt x="124" y="899"/>
                  </a:moveTo>
                  <a:cubicBezTo>
                    <a:pt x="131" y="943"/>
                    <a:pt x="142" y="989"/>
                    <a:pt x="156" y="1035"/>
                  </a:cubicBezTo>
                  <a:cubicBezTo>
                    <a:pt x="156" y="1001"/>
                    <a:pt x="156" y="1001"/>
                    <a:pt x="156" y="1001"/>
                  </a:cubicBezTo>
                  <a:cubicBezTo>
                    <a:pt x="143" y="967"/>
                    <a:pt x="133" y="933"/>
                    <a:pt x="124" y="899"/>
                  </a:cubicBezTo>
                  <a:close/>
                  <a:moveTo>
                    <a:pt x="890" y="1"/>
                  </a:moveTo>
                  <a:cubicBezTo>
                    <a:pt x="328" y="1"/>
                    <a:pt x="0" y="409"/>
                    <a:pt x="124" y="899"/>
                  </a:cubicBezTo>
                  <a:lnTo>
                    <a:pt x="124" y="899"/>
                  </a:lnTo>
                  <a:cubicBezTo>
                    <a:pt x="49" y="429"/>
                    <a:pt x="372" y="67"/>
                    <a:pt x="890" y="67"/>
                  </a:cubicBezTo>
                  <a:cubicBezTo>
                    <a:pt x="1490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57" y="1"/>
                    <a:pt x="890" y="1"/>
                  </a:cubicBezTo>
                  <a:close/>
                </a:path>
              </a:pathLst>
            </a:custGeom>
            <a:solidFill>
              <a:srgbClr val="FF52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82"/>
            <p:cNvSpPr/>
            <p:nvPr/>
          </p:nvSpPr>
          <p:spPr>
            <a:xfrm>
              <a:off x="8872440" y="2562003"/>
              <a:ext cx="65709" cy="30106"/>
            </a:xfrm>
            <a:custGeom>
              <a:rect b="b" l="l" r="r" t="t"/>
              <a:pathLst>
                <a:path extrusionOk="0" h="1035" w="2259">
                  <a:moveTo>
                    <a:pt x="124" y="899"/>
                  </a:moveTo>
                  <a:cubicBezTo>
                    <a:pt x="131" y="943"/>
                    <a:pt x="142" y="989"/>
                    <a:pt x="157" y="1035"/>
                  </a:cubicBezTo>
                  <a:cubicBezTo>
                    <a:pt x="157" y="1001"/>
                    <a:pt x="157" y="1001"/>
                    <a:pt x="157" y="1001"/>
                  </a:cubicBezTo>
                  <a:cubicBezTo>
                    <a:pt x="144" y="967"/>
                    <a:pt x="133" y="933"/>
                    <a:pt x="124" y="899"/>
                  </a:cubicBezTo>
                  <a:close/>
                  <a:moveTo>
                    <a:pt x="890" y="1"/>
                  </a:moveTo>
                  <a:cubicBezTo>
                    <a:pt x="329" y="1"/>
                    <a:pt x="1" y="409"/>
                    <a:pt x="124" y="899"/>
                  </a:cubicBezTo>
                  <a:lnTo>
                    <a:pt x="124" y="899"/>
                  </a:lnTo>
                  <a:cubicBezTo>
                    <a:pt x="49" y="429"/>
                    <a:pt x="372" y="67"/>
                    <a:pt x="890" y="67"/>
                  </a:cubicBezTo>
                  <a:cubicBezTo>
                    <a:pt x="1491" y="67"/>
                    <a:pt x="2091" y="501"/>
                    <a:pt x="2258" y="1035"/>
                  </a:cubicBezTo>
                  <a:cubicBezTo>
                    <a:pt x="2258" y="1001"/>
                    <a:pt x="2258" y="1001"/>
                    <a:pt x="2258" y="1001"/>
                  </a:cubicBezTo>
                  <a:cubicBezTo>
                    <a:pt x="2091" y="468"/>
                    <a:pt x="1491" y="1"/>
                    <a:pt x="890" y="1"/>
                  </a:cubicBezTo>
                  <a:close/>
                </a:path>
              </a:pathLst>
            </a:custGeom>
            <a:solidFill>
              <a:srgbClr val="45FF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82"/>
            <p:cNvSpPr/>
            <p:nvPr/>
          </p:nvSpPr>
          <p:spPr>
            <a:xfrm>
              <a:off x="10089400" y="2205025"/>
              <a:ext cx="25" cy="50050"/>
            </a:xfrm>
            <a:custGeom>
              <a:rect b="b" l="l" r="r" t="t"/>
              <a:pathLst>
                <a:path extrusionOk="0" h="2002" w="1">
                  <a:moveTo>
                    <a:pt x="0" y="2002"/>
                  </a:moveTo>
                  <a:lnTo>
                    <a:pt x="0" y="0"/>
                  </a:lnTo>
                </a:path>
              </a:pathLst>
            </a:custGeom>
            <a:solidFill>
              <a:srgbClr val="1FFF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82"/>
            <p:cNvSpPr/>
            <p:nvPr/>
          </p:nvSpPr>
          <p:spPr>
            <a:xfrm>
              <a:off x="8024127" y="984378"/>
              <a:ext cx="2502369" cy="1624275"/>
            </a:xfrm>
            <a:custGeom>
              <a:rect b="b" l="l" r="r" t="t"/>
              <a:pathLst>
                <a:path extrusionOk="0" h="55841" w="86029">
                  <a:moveTo>
                    <a:pt x="2102" y="1"/>
                  </a:moveTo>
                  <a:cubicBezTo>
                    <a:pt x="935" y="1"/>
                    <a:pt x="1" y="935"/>
                    <a:pt x="1" y="2102"/>
                  </a:cubicBezTo>
                  <a:lnTo>
                    <a:pt x="1" y="53739"/>
                  </a:lnTo>
                  <a:cubicBezTo>
                    <a:pt x="1" y="54907"/>
                    <a:pt x="935" y="55841"/>
                    <a:pt x="2102" y="55841"/>
                  </a:cubicBezTo>
                  <a:lnTo>
                    <a:pt x="83894" y="55841"/>
                  </a:lnTo>
                  <a:cubicBezTo>
                    <a:pt x="85062" y="55841"/>
                    <a:pt x="86029" y="54907"/>
                    <a:pt x="86029" y="53739"/>
                  </a:cubicBezTo>
                  <a:lnTo>
                    <a:pt x="86029" y="2102"/>
                  </a:lnTo>
                  <a:cubicBezTo>
                    <a:pt x="86029" y="935"/>
                    <a:pt x="85062" y="1"/>
                    <a:pt x="83894" y="1"/>
                  </a:cubicBezTo>
                  <a:close/>
                </a:path>
              </a:pathLst>
            </a:custGeom>
            <a:solidFill>
              <a:srgbClr val="B8B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82"/>
            <p:cNvSpPr/>
            <p:nvPr/>
          </p:nvSpPr>
          <p:spPr>
            <a:xfrm>
              <a:off x="8024127" y="984378"/>
              <a:ext cx="2502369" cy="262020"/>
            </a:xfrm>
            <a:custGeom>
              <a:rect b="b" l="l" r="r" t="t"/>
              <a:pathLst>
                <a:path extrusionOk="0" h="9008" w="86029">
                  <a:moveTo>
                    <a:pt x="2436" y="1"/>
                  </a:moveTo>
                  <a:cubicBezTo>
                    <a:pt x="1102" y="1"/>
                    <a:pt x="1" y="1068"/>
                    <a:pt x="1" y="2436"/>
                  </a:cubicBezTo>
                  <a:lnTo>
                    <a:pt x="1" y="9007"/>
                  </a:lnTo>
                  <a:lnTo>
                    <a:pt x="86029" y="9007"/>
                  </a:lnTo>
                  <a:lnTo>
                    <a:pt x="86029" y="2436"/>
                  </a:lnTo>
                  <a:cubicBezTo>
                    <a:pt x="86029" y="1102"/>
                    <a:pt x="84928" y="1"/>
                    <a:pt x="83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82"/>
            <p:cNvSpPr/>
            <p:nvPr/>
          </p:nvSpPr>
          <p:spPr>
            <a:xfrm>
              <a:off x="8125057" y="1324952"/>
              <a:ext cx="2305388" cy="1198318"/>
            </a:xfrm>
            <a:custGeom>
              <a:rect b="b" l="l" r="r" t="t"/>
              <a:pathLst>
                <a:path extrusionOk="0" h="41197" w="79257">
                  <a:moveTo>
                    <a:pt x="77522" y="41196"/>
                  </a:moveTo>
                  <a:lnTo>
                    <a:pt x="1735" y="41196"/>
                  </a:lnTo>
                  <a:cubicBezTo>
                    <a:pt x="767" y="41196"/>
                    <a:pt x="0" y="40429"/>
                    <a:pt x="0" y="39462"/>
                  </a:cubicBezTo>
                  <a:lnTo>
                    <a:pt x="0" y="1735"/>
                  </a:lnTo>
                  <a:cubicBezTo>
                    <a:pt x="0" y="768"/>
                    <a:pt x="767" y="0"/>
                    <a:pt x="1735" y="0"/>
                  </a:cubicBezTo>
                  <a:lnTo>
                    <a:pt x="77522" y="0"/>
                  </a:lnTo>
                  <a:cubicBezTo>
                    <a:pt x="78489" y="0"/>
                    <a:pt x="79257" y="768"/>
                    <a:pt x="79257" y="1735"/>
                  </a:cubicBezTo>
                  <a:lnTo>
                    <a:pt x="79257" y="39462"/>
                  </a:lnTo>
                  <a:cubicBezTo>
                    <a:pt x="79257" y="40429"/>
                    <a:pt x="78489" y="41196"/>
                    <a:pt x="77522" y="41196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82"/>
            <p:cNvSpPr/>
            <p:nvPr/>
          </p:nvSpPr>
          <p:spPr>
            <a:xfrm>
              <a:off x="8191986" y="1394818"/>
              <a:ext cx="54365" cy="110620"/>
            </a:xfrm>
            <a:custGeom>
              <a:rect b="b" l="l" r="r" t="t"/>
              <a:pathLst>
                <a:path extrusionOk="0" fill="none" h="3803" w="1869">
                  <a:moveTo>
                    <a:pt x="1869" y="0"/>
                  </a:moveTo>
                  <a:lnTo>
                    <a:pt x="1" y="1901"/>
                  </a:lnTo>
                  <a:lnTo>
                    <a:pt x="1869" y="3803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82"/>
            <p:cNvSpPr/>
            <p:nvPr/>
          </p:nvSpPr>
          <p:spPr>
            <a:xfrm>
              <a:off x="8385062" y="1394818"/>
              <a:ext cx="55354" cy="110620"/>
            </a:xfrm>
            <a:custGeom>
              <a:rect b="b" l="l" r="r" t="t"/>
              <a:pathLst>
                <a:path extrusionOk="0" fill="none" h="3803" w="1903">
                  <a:moveTo>
                    <a:pt x="1" y="0"/>
                  </a:moveTo>
                  <a:lnTo>
                    <a:pt x="1902" y="1901"/>
                  </a:lnTo>
                  <a:lnTo>
                    <a:pt x="1" y="3803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82"/>
            <p:cNvSpPr/>
            <p:nvPr/>
          </p:nvSpPr>
          <p:spPr>
            <a:xfrm>
              <a:off x="8292887" y="1394818"/>
              <a:ext cx="43689" cy="120335"/>
            </a:xfrm>
            <a:custGeom>
              <a:rect b="b" l="l" r="r" t="t"/>
              <a:pathLst>
                <a:path extrusionOk="0" fill="none" h="4137" w="1502">
                  <a:moveTo>
                    <a:pt x="1" y="4136"/>
                  </a:moveTo>
                  <a:lnTo>
                    <a:pt x="1502" y="0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82"/>
            <p:cNvSpPr/>
            <p:nvPr/>
          </p:nvSpPr>
          <p:spPr>
            <a:xfrm>
              <a:off x="8483055" y="1500548"/>
              <a:ext cx="31095" cy="31095"/>
            </a:xfrm>
            <a:custGeom>
              <a:rect b="b" l="l" r="r" t="t"/>
              <a:pathLst>
                <a:path extrusionOk="0" h="1069" w="1069">
                  <a:moveTo>
                    <a:pt x="535" y="1"/>
                  </a:moveTo>
                  <a:cubicBezTo>
                    <a:pt x="234" y="1"/>
                    <a:pt x="1" y="234"/>
                    <a:pt x="1" y="535"/>
                  </a:cubicBezTo>
                  <a:cubicBezTo>
                    <a:pt x="1" y="802"/>
                    <a:pt x="234" y="1068"/>
                    <a:pt x="535" y="1068"/>
                  </a:cubicBezTo>
                  <a:cubicBezTo>
                    <a:pt x="835" y="1068"/>
                    <a:pt x="1068" y="802"/>
                    <a:pt x="1068" y="535"/>
                  </a:cubicBezTo>
                  <a:cubicBezTo>
                    <a:pt x="1068" y="234"/>
                    <a:pt x="835" y="1"/>
                    <a:pt x="535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82"/>
            <p:cNvSpPr/>
            <p:nvPr/>
          </p:nvSpPr>
          <p:spPr>
            <a:xfrm>
              <a:off x="8528666" y="1500548"/>
              <a:ext cx="31065" cy="31095"/>
            </a:xfrm>
            <a:custGeom>
              <a:rect b="b" l="l" r="r" t="t"/>
              <a:pathLst>
                <a:path extrusionOk="0" h="1069" w="1068">
                  <a:moveTo>
                    <a:pt x="534" y="1"/>
                  </a:moveTo>
                  <a:cubicBezTo>
                    <a:pt x="267" y="1"/>
                    <a:pt x="0" y="234"/>
                    <a:pt x="0" y="535"/>
                  </a:cubicBezTo>
                  <a:cubicBezTo>
                    <a:pt x="0" y="802"/>
                    <a:pt x="267" y="1068"/>
                    <a:pt x="534" y="1068"/>
                  </a:cubicBezTo>
                  <a:cubicBezTo>
                    <a:pt x="834" y="1068"/>
                    <a:pt x="1068" y="802"/>
                    <a:pt x="1068" y="535"/>
                  </a:cubicBezTo>
                  <a:cubicBezTo>
                    <a:pt x="1068" y="234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82"/>
            <p:cNvSpPr/>
            <p:nvPr/>
          </p:nvSpPr>
          <p:spPr>
            <a:xfrm>
              <a:off x="8593674" y="1500548"/>
              <a:ext cx="31065" cy="31095"/>
            </a:xfrm>
            <a:custGeom>
              <a:rect b="b" l="l" r="r" t="t"/>
              <a:pathLst>
                <a:path extrusionOk="0" h="1069" w="1068">
                  <a:moveTo>
                    <a:pt x="534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2"/>
                    <a:pt x="234" y="1068"/>
                    <a:pt x="534" y="1068"/>
                  </a:cubicBezTo>
                  <a:cubicBezTo>
                    <a:pt x="834" y="1068"/>
                    <a:pt x="1068" y="802"/>
                    <a:pt x="1068" y="535"/>
                  </a:cubicBezTo>
                  <a:cubicBezTo>
                    <a:pt x="1068" y="234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82"/>
            <p:cNvSpPr/>
            <p:nvPr/>
          </p:nvSpPr>
          <p:spPr>
            <a:xfrm>
              <a:off x="8219152" y="1627656"/>
              <a:ext cx="1656300" cy="29"/>
            </a:xfrm>
            <a:custGeom>
              <a:rect b="b" l="l" r="r" t="t"/>
              <a:pathLst>
                <a:path extrusionOk="0" fill="none" h="1" w="56942">
                  <a:moveTo>
                    <a:pt x="1" y="1"/>
                  </a:moveTo>
                  <a:lnTo>
                    <a:pt x="56941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82"/>
            <p:cNvSpPr/>
            <p:nvPr/>
          </p:nvSpPr>
          <p:spPr>
            <a:xfrm>
              <a:off x="9975312" y="1627656"/>
              <a:ext cx="128101" cy="29"/>
            </a:xfrm>
            <a:custGeom>
              <a:rect b="b" l="l" r="r" t="t"/>
              <a:pathLst>
                <a:path extrusionOk="0" fill="none" h="1" w="4404">
                  <a:moveTo>
                    <a:pt x="0" y="1"/>
                  </a:moveTo>
                  <a:lnTo>
                    <a:pt x="4403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82"/>
            <p:cNvSpPr/>
            <p:nvPr/>
          </p:nvSpPr>
          <p:spPr>
            <a:xfrm>
              <a:off x="10174205" y="1627656"/>
              <a:ext cx="163035" cy="29"/>
            </a:xfrm>
            <a:custGeom>
              <a:rect b="b" l="l" r="r" t="t"/>
              <a:pathLst>
                <a:path extrusionOk="0" fill="none" h="1" w="5605">
                  <a:moveTo>
                    <a:pt x="0" y="1"/>
                  </a:moveTo>
                  <a:lnTo>
                    <a:pt x="5604" y="1"/>
                  </a:lnTo>
                </a:path>
              </a:pathLst>
            </a:custGeom>
            <a:noFill/>
            <a:ln cap="rnd" cmpd="sng" w="20850">
              <a:solidFill>
                <a:srgbClr val="12D7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82"/>
            <p:cNvSpPr/>
            <p:nvPr/>
          </p:nvSpPr>
          <p:spPr>
            <a:xfrm>
              <a:off x="8219152" y="1757673"/>
              <a:ext cx="1036300" cy="29"/>
            </a:xfrm>
            <a:custGeom>
              <a:rect b="b" l="l" r="r" t="t"/>
              <a:pathLst>
                <a:path extrusionOk="0" fill="none" h="1" w="35627">
                  <a:moveTo>
                    <a:pt x="1" y="1"/>
                  </a:moveTo>
                  <a:lnTo>
                    <a:pt x="35626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82"/>
            <p:cNvSpPr/>
            <p:nvPr/>
          </p:nvSpPr>
          <p:spPr>
            <a:xfrm>
              <a:off x="9408676" y="1757673"/>
              <a:ext cx="186335" cy="29"/>
            </a:xfrm>
            <a:custGeom>
              <a:rect b="b" l="l" r="r" t="t"/>
              <a:pathLst>
                <a:path extrusionOk="0" fill="none" h="1" w="6406">
                  <a:moveTo>
                    <a:pt x="1" y="1"/>
                  </a:moveTo>
                  <a:lnTo>
                    <a:pt x="6405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82"/>
            <p:cNvSpPr/>
            <p:nvPr/>
          </p:nvSpPr>
          <p:spPr>
            <a:xfrm>
              <a:off x="9090440" y="1832396"/>
              <a:ext cx="504581" cy="29"/>
            </a:xfrm>
            <a:custGeom>
              <a:rect b="b" l="l" r="r" t="t"/>
              <a:pathLst>
                <a:path extrusionOk="0" fill="none" h="1" w="17347">
                  <a:moveTo>
                    <a:pt x="1734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82"/>
            <p:cNvSpPr/>
            <p:nvPr/>
          </p:nvSpPr>
          <p:spPr>
            <a:xfrm>
              <a:off x="8919673" y="1832396"/>
              <a:ext cx="101923" cy="29"/>
            </a:xfrm>
            <a:custGeom>
              <a:rect b="b" l="l" r="r" t="t"/>
              <a:pathLst>
                <a:path extrusionOk="0" fill="none" h="1" w="3504">
                  <a:moveTo>
                    <a:pt x="3503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82"/>
            <p:cNvSpPr/>
            <p:nvPr/>
          </p:nvSpPr>
          <p:spPr>
            <a:xfrm>
              <a:off x="8737271" y="1832396"/>
              <a:ext cx="101894" cy="29"/>
            </a:xfrm>
            <a:custGeom>
              <a:rect b="b" l="l" r="r" t="t"/>
              <a:pathLst>
                <a:path extrusionOk="0" fill="none" h="1" w="3503">
                  <a:moveTo>
                    <a:pt x="3503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82"/>
            <p:cNvSpPr/>
            <p:nvPr/>
          </p:nvSpPr>
          <p:spPr>
            <a:xfrm>
              <a:off x="8555829" y="1832396"/>
              <a:ext cx="100934" cy="29"/>
            </a:xfrm>
            <a:custGeom>
              <a:rect b="b" l="l" r="r" t="t"/>
              <a:pathLst>
                <a:path extrusionOk="0" fill="none" h="1" w="3470">
                  <a:moveTo>
                    <a:pt x="3470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82"/>
            <p:cNvSpPr/>
            <p:nvPr/>
          </p:nvSpPr>
          <p:spPr>
            <a:xfrm>
              <a:off x="8373428" y="1832396"/>
              <a:ext cx="100934" cy="29"/>
            </a:xfrm>
            <a:custGeom>
              <a:rect b="b" l="l" r="r" t="t"/>
              <a:pathLst>
                <a:path extrusionOk="0" fill="none" h="1" w="3470">
                  <a:moveTo>
                    <a:pt x="347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82"/>
            <p:cNvSpPr/>
            <p:nvPr/>
          </p:nvSpPr>
          <p:spPr>
            <a:xfrm>
              <a:off x="8373428" y="1923582"/>
              <a:ext cx="1570900" cy="29"/>
            </a:xfrm>
            <a:custGeom>
              <a:rect b="b" l="l" r="r" t="t"/>
              <a:pathLst>
                <a:path extrusionOk="0" fill="none" h="1" w="54006">
                  <a:moveTo>
                    <a:pt x="5400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82"/>
            <p:cNvSpPr/>
            <p:nvPr/>
          </p:nvSpPr>
          <p:spPr>
            <a:xfrm>
              <a:off x="8219152" y="1832396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82"/>
            <p:cNvSpPr/>
            <p:nvPr/>
          </p:nvSpPr>
          <p:spPr>
            <a:xfrm>
              <a:off x="8219152" y="1923582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82"/>
            <p:cNvSpPr/>
            <p:nvPr/>
          </p:nvSpPr>
          <p:spPr>
            <a:xfrm>
              <a:off x="8219152" y="2014798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82"/>
            <p:cNvSpPr/>
            <p:nvPr/>
          </p:nvSpPr>
          <p:spPr>
            <a:xfrm>
              <a:off x="8219152" y="2105984"/>
              <a:ext cx="36912" cy="29"/>
            </a:xfrm>
            <a:custGeom>
              <a:rect b="b" l="l" r="r" t="t"/>
              <a:pathLst>
                <a:path extrusionOk="0" fill="none" h="1" w="1269">
                  <a:moveTo>
                    <a:pt x="1268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20850">
              <a:solidFill>
                <a:srgbClr val="12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82"/>
            <p:cNvSpPr/>
            <p:nvPr/>
          </p:nvSpPr>
          <p:spPr>
            <a:xfrm>
              <a:off x="10039331" y="1923582"/>
              <a:ext cx="216411" cy="29"/>
            </a:xfrm>
            <a:custGeom>
              <a:rect b="b" l="l" r="r" t="t"/>
              <a:pathLst>
                <a:path extrusionOk="0" fill="none" h="1" w="7440">
                  <a:moveTo>
                    <a:pt x="1" y="1"/>
                  </a:moveTo>
                  <a:lnTo>
                    <a:pt x="7439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82"/>
            <p:cNvSpPr/>
            <p:nvPr/>
          </p:nvSpPr>
          <p:spPr>
            <a:xfrm>
              <a:off x="8369559" y="2014798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82"/>
            <p:cNvSpPr/>
            <p:nvPr/>
          </p:nvSpPr>
          <p:spPr>
            <a:xfrm>
              <a:off x="8369559" y="2107933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1"/>
                  </a:moveTo>
                  <a:lnTo>
                    <a:pt x="14944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82"/>
            <p:cNvSpPr/>
            <p:nvPr/>
          </p:nvSpPr>
          <p:spPr>
            <a:xfrm>
              <a:off x="8369559" y="2202057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0"/>
                  </a:moveTo>
                  <a:lnTo>
                    <a:pt x="14944" y="0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82"/>
            <p:cNvSpPr/>
            <p:nvPr/>
          </p:nvSpPr>
          <p:spPr>
            <a:xfrm>
              <a:off x="8369559" y="2295192"/>
              <a:ext cx="434713" cy="29"/>
            </a:xfrm>
            <a:custGeom>
              <a:rect b="b" l="l" r="r" t="t"/>
              <a:pathLst>
                <a:path extrusionOk="0" fill="none" h="1" w="14945">
                  <a:moveTo>
                    <a:pt x="0" y="1"/>
                  </a:moveTo>
                  <a:lnTo>
                    <a:pt x="14944" y="1"/>
                  </a:lnTo>
                </a:path>
              </a:pathLst>
            </a:custGeom>
            <a:noFill/>
            <a:ln cap="rnd" cmpd="sng" w="208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82"/>
            <p:cNvSpPr/>
            <p:nvPr/>
          </p:nvSpPr>
          <p:spPr>
            <a:xfrm>
              <a:off x="9090440" y="2295192"/>
              <a:ext cx="884929" cy="29"/>
            </a:xfrm>
            <a:custGeom>
              <a:rect b="b" l="l" r="r" t="t"/>
              <a:pathLst>
                <a:path extrusionOk="0" fill="none" h="1" w="30423">
                  <a:moveTo>
                    <a:pt x="0" y="1"/>
                  </a:moveTo>
                  <a:lnTo>
                    <a:pt x="30422" y="1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82"/>
            <p:cNvSpPr/>
            <p:nvPr/>
          </p:nvSpPr>
          <p:spPr>
            <a:xfrm>
              <a:off x="9615336" y="2202057"/>
              <a:ext cx="360016" cy="29"/>
            </a:xfrm>
            <a:custGeom>
              <a:rect b="b" l="l" r="r" t="t"/>
              <a:pathLst>
                <a:path extrusionOk="0" fill="none" h="1" w="12377">
                  <a:moveTo>
                    <a:pt x="1" y="0"/>
                  </a:moveTo>
                  <a:lnTo>
                    <a:pt x="12376" y="0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82"/>
            <p:cNvSpPr/>
            <p:nvPr/>
          </p:nvSpPr>
          <p:spPr>
            <a:xfrm>
              <a:off x="9832671" y="2105984"/>
              <a:ext cx="142674" cy="29"/>
            </a:xfrm>
            <a:custGeom>
              <a:rect b="b" l="l" r="r" t="t"/>
              <a:pathLst>
                <a:path extrusionOk="0" fill="none" h="1" w="4905">
                  <a:moveTo>
                    <a:pt x="1" y="1"/>
                  </a:moveTo>
                  <a:lnTo>
                    <a:pt x="4904" y="1"/>
                  </a:lnTo>
                </a:path>
              </a:pathLst>
            </a:custGeom>
            <a:noFill/>
            <a:ln cap="rnd" cmpd="sng" w="208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5" name="Google Shape;1425;p82"/>
          <p:cNvGrpSpPr/>
          <p:nvPr/>
        </p:nvGrpSpPr>
        <p:grpSpPr>
          <a:xfrm flipH="1">
            <a:off x="7058589" y="1071875"/>
            <a:ext cx="2085403" cy="2999739"/>
            <a:chOff x="7435625" y="1209875"/>
            <a:chExt cx="1470250" cy="2114875"/>
          </a:xfrm>
        </p:grpSpPr>
        <p:sp>
          <p:nvSpPr>
            <p:cNvPr id="1426" name="Google Shape;1426;p82"/>
            <p:cNvSpPr/>
            <p:nvPr/>
          </p:nvSpPr>
          <p:spPr>
            <a:xfrm>
              <a:off x="7658275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01" y="1"/>
                  </a:moveTo>
                  <a:cubicBezTo>
                    <a:pt x="168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168" y="101"/>
                    <a:pt x="401" y="101"/>
                  </a:cubicBezTo>
                  <a:lnTo>
                    <a:pt x="4404" y="101"/>
                  </a:lnTo>
                  <a:cubicBezTo>
                    <a:pt x="4637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37" y="1"/>
                    <a:pt x="4404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82"/>
            <p:cNvSpPr/>
            <p:nvPr/>
          </p:nvSpPr>
          <p:spPr>
            <a:xfrm>
              <a:off x="7494000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34" y="1"/>
                  </a:moveTo>
                  <a:cubicBezTo>
                    <a:pt x="201" y="1"/>
                    <a:pt x="0" y="201"/>
                    <a:pt x="0" y="434"/>
                  </a:cubicBezTo>
                  <a:lnTo>
                    <a:pt x="0" y="501"/>
                  </a:lnTo>
                  <a:cubicBezTo>
                    <a:pt x="0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37" y="101"/>
                    <a:pt x="4837" y="268"/>
                    <a:pt x="4837" y="501"/>
                  </a:cubicBezTo>
                  <a:lnTo>
                    <a:pt x="4837" y="434"/>
                  </a:lnTo>
                  <a:cubicBezTo>
                    <a:pt x="4837" y="201"/>
                    <a:pt x="4637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82"/>
            <p:cNvSpPr/>
            <p:nvPr/>
          </p:nvSpPr>
          <p:spPr>
            <a:xfrm>
              <a:off x="7821725" y="3273025"/>
              <a:ext cx="120950" cy="12550"/>
            </a:xfrm>
            <a:custGeom>
              <a:rect b="b" l="l" r="r" t="t"/>
              <a:pathLst>
                <a:path extrusionOk="0" h="502" w="4838">
                  <a:moveTo>
                    <a:pt x="434" y="1"/>
                  </a:moveTo>
                  <a:cubicBezTo>
                    <a:pt x="201" y="1"/>
                    <a:pt x="1" y="201"/>
                    <a:pt x="1" y="434"/>
                  </a:cubicBezTo>
                  <a:lnTo>
                    <a:pt x="1" y="501"/>
                  </a:lnTo>
                  <a:cubicBezTo>
                    <a:pt x="1" y="268"/>
                    <a:pt x="201" y="101"/>
                    <a:pt x="434" y="101"/>
                  </a:cubicBezTo>
                  <a:lnTo>
                    <a:pt x="4437" y="101"/>
                  </a:lnTo>
                  <a:cubicBezTo>
                    <a:pt x="4671" y="101"/>
                    <a:pt x="4838" y="268"/>
                    <a:pt x="4838" y="501"/>
                  </a:cubicBezTo>
                  <a:lnTo>
                    <a:pt x="4838" y="434"/>
                  </a:lnTo>
                  <a:cubicBezTo>
                    <a:pt x="4838" y="201"/>
                    <a:pt x="4671" y="1"/>
                    <a:pt x="4437" y="1"/>
                  </a:cubicBezTo>
                  <a:close/>
                </a:path>
              </a:pathLst>
            </a:custGeom>
            <a:solidFill>
              <a:srgbClr val="0032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82"/>
            <p:cNvSpPr/>
            <p:nvPr/>
          </p:nvSpPr>
          <p:spPr>
            <a:xfrm>
              <a:off x="7970175" y="3087075"/>
              <a:ext cx="106775" cy="109250"/>
            </a:xfrm>
            <a:custGeom>
              <a:rect b="b" l="l" r="r" t="t"/>
              <a:pathLst>
                <a:path extrusionOk="0" h="4370" w="4271">
                  <a:moveTo>
                    <a:pt x="2135" y="0"/>
                  </a:moveTo>
                  <a:cubicBezTo>
                    <a:pt x="968" y="0"/>
                    <a:pt x="0" y="967"/>
                    <a:pt x="0" y="2168"/>
                  </a:cubicBezTo>
                  <a:cubicBezTo>
                    <a:pt x="0" y="3403"/>
                    <a:pt x="968" y="4370"/>
                    <a:pt x="2135" y="4370"/>
                  </a:cubicBezTo>
                  <a:cubicBezTo>
                    <a:pt x="3336" y="4370"/>
                    <a:pt x="4270" y="3403"/>
                    <a:pt x="4270" y="2168"/>
                  </a:cubicBezTo>
                  <a:cubicBezTo>
                    <a:pt x="4270" y="967"/>
                    <a:pt x="3336" y="0"/>
                    <a:pt x="2135" y="0"/>
                  </a:cubicBezTo>
                  <a:close/>
                </a:path>
              </a:pathLst>
            </a:custGeom>
            <a:solidFill>
              <a:srgbClr val="E0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82"/>
            <p:cNvSpPr/>
            <p:nvPr/>
          </p:nvSpPr>
          <p:spPr>
            <a:xfrm>
              <a:off x="7970175" y="3087075"/>
              <a:ext cx="106775" cy="106750"/>
            </a:xfrm>
            <a:custGeom>
              <a:rect b="b" l="l" r="r" t="t"/>
              <a:pathLst>
                <a:path extrusionOk="0" h="4270" w="4271">
                  <a:moveTo>
                    <a:pt x="2135" y="0"/>
                  </a:moveTo>
                  <a:cubicBezTo>
                    <a:pt x="968" y="0"/>
                    <a:pt x="0" y="934"/>
                    <a:pt x="0" y="2135"/>
                  </a:cubicBezTo>
                  <a:cubicBezTo>
                    <a:pt x="0" y="3302"/>
                    <a:pt x="968" y="4270"/>
                    <a:pt x="2135" y="4270"/>
                  </a:cubicBezTo>
                  <a:cubicBezTo>
                    <a:pt x="3336" y="4270"/>
                    <a:pt x="4270" y="3302"/>
                    <a:pt x="4270" y="2135"/>
                  </a:cubicBezTo>
                  <a:cubicBezTo>
                    <a:pt x="4270" y="934"/>
                    <a:pt x="3336" y="0"/>
                    <a:pt x="2135" y="0"/>
                  </a:cubicBezTo>
                  <a:close/>
                </a:path>
              </a:pathLst>
            </a:custGeom>
            <a:solidFill>
              <a:srgbClr val="B6BA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82"/>
            <p:cNvSpPr/>
            <p:nvPr/>
          </p:nvSpPr>
          <p:spPr>
            <a:xfrm>
              <a:off x="7980175" y="3096250"/>
              <a:ext cx="87600" cy="88400"/>
            </a:xfrm>
            <a:custGeom>
              <a:rect b="b" l="l" r="r" t="t"/>
              <a:pathLst>
                <a:path extrusionOk="0" h="3536" w="3504">
                  <a:moveTo>
                    <a:pt x="1735" y="0"/>
                  </a:moveTo>
                  <a:cubicBezTo>
                    <a:pt x="768" y="0"/>
                    <a:pt x="1" y="801"/>
                    <a:pt x="1" y="1768"/>
                  </a:cubicBezTo>
                  <a:cubicBezTo>
                    <a:pt x="1" y="2735"/>
                    <a:pt x="768" y="3536"/>
                    <a:pt x="1735" y="3536"/>
                  </a:cubicBezTo>
                  <a:cubicBezTo>
                    <a:pt x="2703" y="3536"/>
                    <a:pt x="3503" y="2735"/>
                    <a:pt x="3503" y="1768"/>
                  </a:cubicBezTo>
                  <a:cubicBezTo>
                    <a:pt x="3503" y="801"/>
                    <a:pt x="2703" y="0"/>
                    <a:pt x="1735" y="0"/>
                  </a:cubicBezTo>
                  <a:close/>
                </a:path>
              </a:pathLst>
            </a:custGeom>
            <a:solidFill>
              <a:srgbClr val="D0D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82"/>
            <p:cNvSpPr/>
            <p:nvPr/>
          </p:nvSpPr>
          <p:spPr>
            <a:xfrm>
              <a:off x="7980175" y="3139600"/>
              <a:ext cx="87600" cy="45050"/>
            </a:xfrm>
            <a:custGeom>
              <a:rect b="b" l="l" r="r" t="t"/>
              <a:pathLst>
                <a:path extrusionOk="0" h="1802" w="3504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1" y="1001"/>
                    <a:pt x="768" y="1802"/>
                    <a:pt x="1735" y="1802"/>
                  </a:cubicBezTo>
                  <a:cubicBezTo>
                    <a:pt x="2703" y="1802"/>
                    <a:pt x="3503" y="1001"/>
                    <a:pt x="3503" y="34"/>
                  </a:cubicBezTo>
                  <a:cubicBezTo>
                    <a:pt x="3503" y="34"/>
                    <a:pt x="3503" y="34"/>
                    <a:pt x="3503" y="1"/>
                  </a:cubicBezTo>
                  <a:cubicBezTo>
                    <a:pt x="3503" y="968"/>
                    <a:pt x="2703" y="1735"/>
                    <a:pt x="1735" y="1735"/>
                  </a:cubicBezTo>
                  <a:cubicBezTo>
                    <a:pt x="768" y="1735"/>
                    <a:pt x="1" y="968"/>
                    <a:pt x="1" y="1"/>
                  </a:cubicBezTo>
                  <a:close/>
                </a:path>
              </a:pathLst>
            </a:custGeom>
            <a:solidFill>
              <a:srgbClr val="E0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82"/>
            <p:cNvSpPr/>
            <p:nvPr/>
          </p:nvSpPr>
          <p:spPr>
            <a:xfrm>
              <a:off x="7631600" y="2647575"/>
              <a:ext cx="102600" cy="30900"/>
            </a:xfrm>
            <a:custGeom>
              <a:rect b="b" l="l" r="r" t="t"/>
              <a:pathLst>
                <a:path extrusionOk="0" h="1236" w="4104">
                  <a:moveTo>
                    <a:pt x="634" y="1"/>
                  </a:moveTo>
                  <a:cubicBezTo>
                    <a:pt x="301" y="1"/>
                    <a:pt x="0" y="268"/>
                    <a:pt x="0" y="601"/>
                  </a:cubicBezTo>
                  <a:cubicBezTo>
                    <a:pt x="0" y="968"/>
                    <a:pt x="301" y="1235"/>
                    <a:pt x="634" y="1235"/>
                  </a:cubicBezTo>
                  <a:lnTo>
                    <a:pt x="3470" y="1235"/>
                  </a:lnTo>
                  <a:cubicBezTo>
                    <a:pt x="3803" y="1235"/>
                    <a:pt x="4103" y="968"/>
                    <a:pt x="4103" y="601"/>
                  </a:cubicBezTo>
                  <a:cubicBezTo>
                    <a:pt x="4103" y="268"/>
                    <a:pt x="3803" y="1"/>
                    <a:pt x="3470" y="1"/>
                  </a:cubicBezTo>
                  <a:close/>
                </a:path>
              </a:pathLst>
            </a:custGeom>
            <a:solidFill>
              <a:srgbClr val="FF3E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82"/>
            <p:cNvSpPr/>
            <p:nvPr/>
          </p:nvSpPr>
          <p:spPr>
            <a:xfrm>
              <a:off x="7753350" y="2647575"/>
              <a:ext cx="102600" cy="30900"/>
            </a:xfrm>
            <a:custGeom>
              <a:rect b="b" l="l" r="r" t="t"/>
              <a:pathLst>
                <a:path extrusionOk="0" h="1236" w="4104">
                  <a:moveTo>
                    <a:pt x="634" y="1"/>
                  </a:moveTo>
                  <a:cubicBezTo>
                    <a:pt x="301" y="1"/>
                    <a:pt x="1" y="268"/>
                    <a:pt x="1" y="601"/>
                  </a:cubicBezTo>
                  <a:cubicBezTo>
                    <a:pt x="1" y="968"/>
                    <a:pt x="301" y="1235"/>
                    <a:pt x="634" y="1235"/>
                  </a:cubicBezTo>
                  <a:lnTo>
                    <a:pt x="3470" y="1235"/>
                  </a:lnTo>
                  <a:cubicBezTo>
                    <a:pt x="3803" y="1235"/>
                    <a:pt x="4103" y="968"/>
                    <a:pt x="4103" y="601"/>
                  </a:cubicBezTo>
                  <a:cubicBezTo>
                    <a:pt x="4103" y="268"/>
                    <a:pt x="3803" y="1"/>
                    <a:pt x="3470" y="1"/>
                  </a:cubicBezTo>
                  <a:close/>
                </a:path>
              </a:pathLst>
            </a:custGeom>
            <a:solidFill>
              <a:srgbClr val="FF3E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82"/>
            <p:cNvSpPr/>
            <p:nvPr/>
          </p:nvSpPr>
          <p:spPr>
            <a:xfrm>
              <a:off x="7478150" y="2827700"/>
              <a:ext cx="664675" cy="30900"/>
            </a:xfrm>
            <a:custGeom>
              <a:rect b="b" l="l" r="r" t="t"/>
              <a:pathLst>
                <a:path extrusionOk="0" h="1236" w="26587">
                  <a:moveTo>
                    <a:pt x="634" y="1"/>
                  </a:moveTo>
                  <a:cubicBezTo>
                    <a:pt x="301" y="1"/>
                    <a:pt x="1" y="268"/>
                    <a:pt x="1" y="601"/>
                  </a:cubicBezTo>
                  <a:cubicBezTo>
                    <a:pt x="1" y="968"/>
                    <a:pt x="301" y="1235"/>
                    <a:pt x="634" y="1235"/>
                  </a:cubicBezTo>
                  <a:lnTo>
                    <a:pt x="25953" y="1235"/>
                  </a:lnTo>
                  <a:cubicBezTo>
                    <a:pt x="26286" y="1235"/>
                    <a:pt x="26586" y="968"/>
                    <a:pt x="26586" y="601"/>
                  </a:cubicBezTo>
                  <a:cubicBezTo>
                    <a:pt x="26586" y="268"/>
                    <a:pt x="26286" y="1"/>
                    <a:pt x="25953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82"/>
            <p:cNvSpPr/>
            <p:nvPr/>
          </p:nvSpPr>
          <p:spPr>
            <a:xfrm>
              <a:off x="7977675" y="2891100"/>
              <a:ext cx="130125" cy="31700"/>
            </a:xfrm>
            <a:custGeom>
              <a:rect b="b" l="l" r="r" t="t"/>
              <a:pathLst>
                <a:path extrusionOk="0" h="1268" w="5205">
                  <a:moveTo>
                    <a:pt x="634" y="0"/>
                  </a:moveTo>
                  <a:cubicBezTo>
                    <a:pt x="267" y="0"/>
                    <a:pt x="1" y="300"/>
                    <a:pt x="1" y="634"/>
                  </a:cubicBezTo>
                  <a:cubicBezTo>
                    <a:pt x="1" y="1001"/>
                    <a:pt x="267" y="1268"/>
                    <a:pt x="634" y="1268"/>
                  </a:cubicBezTo>
                  <a:lnTo>
                    <a:pt x="4571" y="1268"/>
                  </a:lnTo>
                  <a:cubicBezTo>
                    <a:pt x="4937" y="1268"/>
                    <a:pt x="5204" y="1001"/>
                    <a:pt x="5204" y="634"/>
                  </a:cubicBezTo>
                  <a:cubicBezTo>
                    <a:pt x="5204" y="300"/>
                    <a:pt x="4937" y="0"/>
                    <a:pt x="457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82"/>
            <p:cNvSpPr/>
            <p:nvPr/>
          </p:nvSpPr>
          <p:spPr>
            <a:xfrm>
              <a:off x="7840925" y="2891100"/>
              <a:ext cx="117600" cy="31700"/>
            </a:xfrm>
            <a:custGeom>
              <a:rect b="b" l="l" r="r" t="t"/>
              <a:pathLst>
                <a:path extrusionOk="0" h="1268" w="4704">
                  <a:moveTo>
                    <a:pt x="634" y="0"/>
                  </a:moveTo>
                  <a:cubicBezTo>
                    <a:pt x="300" y="0"/>
                    <a:pt x="0" y="300"/>
                    <a:pt x="0" y="634"/>
                  </a:cubicBezTo>
                  <a:cubicBezTo>
                    <a:pt x="0" y="1001"/>
                    <a:pt x="300" y="1268"/>
                    <a:pt x="634" y="1268"/>
                  </a:cubicBezTo>
                  <a:lnTo>
                    <a:pt x="4070" y="1268"/>
                  </a:lnTo>
                  <a:cubicBezTo>
                    <a:pt x="4437" y="1268"/>
                    <a:pt x="4703" y="1001"/>
                    <a:pt x="4703" y="634"/>
                  </a:cubicBezTo>
                  <a:cubicBezTo>
                    <a:pt x="4703" y="300"/>
                    <a:pt x="4403" y="0"/>
                    <a:pt x="407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82"/>
            <p:cNvSpPr/>
            <p:nvPr/>
          </p:nvSpPr>
          <p:spPr>
            <a:xfrm>
              <a:off x="7735850" y="2445775"/>
              <a:ext cx="619625" cy="520400"/>
            </a:xfrm>
            <a:custGeom>
              <a:rect b="b" l="l" r="r" t="t"/>
              <a:pathLst>
                <a:path extrusionOk="0" h="20816" w="24785">
                  <a:moveTo>
                    <a:pt x="20815" y="0"/>
                  </a:moveTo>
                  <a:lnTo>
                    <a:pt x="0" y="20815"/>
                  </a:lnTo>
                  <a:lnTo>
                    <a:pt x="4303" y="20815"/>
                  </a:lnTo>
                  <a:lnTo>
                    <a:pt x="24584" y="534"/>
                  </a:lnTo>
                  <a:lnTo>
                    <a:pt x="24784" y="0"/>
                  </a:lnTo>
                  <a:close/>
                </a:path>
              </a:pathLst>
            </a:custGeom>
            <a:solidFill>
              <a:srgbClr val="E1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82"/>
            <p:cNvSpPr/>
            <p:nvPr/>
          </p:nvSpPr>
          <p:spPr>
            <a:xfrm>
              <a:off x="7435625" y="1671050"/>
              <a:ext cx="1062450" cy="1653700"/>
            </a:xfrm>
            <a:custGeom>
              <a:rect b="b" l="l" r="r" t="t"/>
              <a:pathLst>
                <a:path extrusionOk="0" h="66148" w="42498">
                  <a:moveTo>
                    <a:pt x="2169" y="1"/>
                  </a:moveTo>
                  <a:cubicBezTo>
                    <a:pt x="968" y="1"/>
                    <a:pt x="0" y="968"/>
                    <a:pt x="0" y="2169"/>
                  </a:cubicBezTo>
                  <a:lnTo>
                    <a:pt x="0" y="63980"/>
                  </a:lnTo>
                  <a:cubicBezTo>
                    <a:pt x="0" y="65181"/>
                    <a:pt x="968" y="66148"/>
                    <a:pt x="2169" y="66148"/>
                  </a:cubicBezTo>
                  <a:lnTo>
                    <a:pt x="40329" y="66148"/>
                  </a:lnTo>
                  <a:cubicBezTo>
                    <a:pt x="41530" y="66148"/>
                    <a:pt x="42497" y="65181"/>
                    <a:pt x="42497" y="63980"/>
                  </a:cubicBezTo>
                  <a:lnTo>
                    <a:pt x="42497" y="2169"/>
                  </a:lnTo>
                  <a:cubicBezTo>
                    <a:pt x="42497" y="968"/>
                    <a:pt x="41530" y="1"/>
                    <a:pt x="40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82"/>
            <p:cNvSpPr/>
            <p:nvPr/>
          </p:nvSpPr>
          <p:spPr>
            <a:xfrm>
              <a:off x="7435625" y="1671050"/>
              <a:ext cx="1062450" cy="150125"/>
            </a:xfrm>
            <a:custGeom>
              <a:rect b="b" l="l" r="r" t="t"/>
              <a:pathLst>
                <a:path extrusionOk="0" h="6005" w="42498">
                  <a:moveTo>
                    <a:pt x="1635" y="1"/>
                  </a:moveTo>
                  <a:cubicBezTo>
                    <a:pt x="734" y="1"/>
                    <a:pt x="0" y="734"/>
                    <a:pt x="0" y="1635"/>
                  </a:cubicBezTo>
                  <a:lnTo>
                    <a:pt x="0" y="6005"/>
                  </a:lnTo>
                  <a:lnTo>
                    <a:pt x="42497" y="6005"/>
                  </a:lnTo>
                  <a:lnTo>
                    <a:pt x="42497" y="1635"/>
                  </a:lnTo>
                  <a:cubicBezTo>
                    <a:pt x="42497" y="734"/>
                    <a:pt x="41764" y="1"/>
                    <a:pt x="408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82"/>
            <p:cNvSpPr/>
            <p:nvPr/>
          </p:nvSpPr>
          <p:spPr>
            <a:xfrm>
              <a:off x="7493175" y="1866200"/>
              <a:ext cx="949850" cy="1409350"/>
            </a:xfrm>
            <a:custGeom>
              <a:rect b="b" l="l" r="r" t="t"/>
              <a:pathLst>
                <a:path extrusionOk="0" h="56374" w="37994">
                  <a:moveTo>
                    <a:pt x="36259" y="56374"/>
                  </a:moveTo>
                  <a:lnTo>
                    <a:pt x="1768" y="56374"/>
                  </a:lnTo>
                  <a:cubicBezTo>
                    <a:pt x="801" y="56374"/>
                    <a:pt x="0" y="55607"/>
                    <a:pt x="0" y="54639"/>
                  </a:cubicBezTo>
                  <a:lnTo>
                    <a:pt x="0" y="1735"/>
                  </a:lnTo>
                  <a:cubicBezTo>
                    <a:pt x="0" y="767"/>
                    <a:pt x="801" y="0"/>
                    <a:pt x="1768" y="0"/>
                  </a:cubicBezTo>
                  <a:lnTo>
                    <a:pt x="36259" y="0"/>
                  </a:lnTo>
                  <a:cubicBezTo>
                    <a:pt x="37227" y="0"/>
                    <a:pt x="37994" y="767"/>
                    <a:pt x="37994" y="1735"/>
                  </a:cubicBezTo>
                  <a:lnTo>
                    <a:pt x="37994" y="54639"/>
                  </a:lnTo>
                  <a:cubicBezTo>
                    <a:pt x="37994" y="55607"/>
                    <a:pt x="37227" y="56374"/>
                    <a:pt x="36259" y="56374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82"/>
            <p:cNvSpPr/>
            <p:nvPr/>
          </p:nvSpPr>
          <p:spPr>
            <a:xfrm>
              <a:off x="7725000" y="1721075"/>
              <a:ext cx="50900" cy="25900"/>
            </a:xfrm>
            <a:custGeom>
              <a:rect b="b" l="l" r="r" t="t"/>
              <a:pathLst>
                <a:path extrusionOk="0" h="1036" w="2036">
                  <a:moveTo>
                    <a:pt x="1001" y="1"/>
                  </a:moveTo>
                  <a:cubicBezTo>
                    <a:pt x="434" y="1"/>
                    <a:pt x="0" y="435"/>
                    <a:pt x="0" y="1002"/>
                  </a:cubicBezTo>
                  <a:lnTo>
                    <a:pt x="0" y="1035"/>
                  </a:lnTo>
                  <a:cubicBezTo>
                    <a:pt x="0" y="468"/>
                    <a:pt x="434" y="1"/>
                    <a:pt x="1001" y="1"/>
                  </a:cubicBezTo>
                  <a:close/>
                  <a:moveTo>
                    <a:pt x="1001" y="1"/>
                  </a:moveTo>
                  <a:cubicBezTo>
                    <a:pt x="1568" y="1"/>
                    <a:pt x="2035" y="468"/>
                    <a:pt x="2035" y="1035"/>
                  </a:cubicBezTo>
                  <a:lnTo>
                    <a:pt x="2035" y="1002"/>
                  </a:lnTo>
                  <a:cubicBezTo>
                    <a:pt x="2035" y="435"/>
                    <a:pt x="1568" y="1"/>
                    <a:pt x="1001" y="1"/>
                  </a:cubicBezTo>
                  <a:close/>
                </a:path>
              </a:pathLst>
            </a:custGeom>
            <a:solidFill>
              <a:srgbClr val="84FA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82"/>
            <p:cNvSpPr/>
            <p:nvPr/>
          </p:nvSpPr>
          <p:spPr>
            <a:xfrm>
              <a:off x="7539025" y="2031300"/>
              <a:ext cx="674675" cy="15875"/>
            </a:xfrm>
            <a:custGeom>
              <a:rect b="b" l="l" r="r" t="t"/>
              <a:pathLst>
                <a:path extrusionOk="0" h="635" w="26987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26686" y="635"/>
                  </a:lnTo>
                  <a:cubicBezTo>
                    <a:pt x="26853" y="635"/>
                    <a:pt x="26987" y="501"/>
                    <a:pt x="26987" y="301"/>
                  </a:cubicBezTo>
                  <a:cubicBezTo>
                    <a:pt x="26987" y="134"/>
                    <a:pt x="26853" y="1"/>
                    <a:pt x="2668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82"/>
            <p:cNvSpPr/>
            <p:nvPr/>
          </p:nvSpPr>
          <p:spPr>
            <a:xfrm>
              <a:off x="8255375" y="2031300"/>
              <a:ext cx="65075" cy="15875"/>
            </a:xfrm>
            <a:custGeom>
              <a:rect b="b" l="l" r="r" t="t"/>
              <a:pathLst>
                <a:path extrusionOk="0" h="635" w="2603">
                  <a:moveTo>
                    <a:pt x="301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5"/>
                    <a:pt x="301" y="635"/>
                  </a:cubicBezTo>
                  <a:lnTo>
                    <a:pt x="2269" y="635"/>
                  </a:lnTo>
                  <a:cubicBezTo>
                    <a:pt x="2436" y="635"/>
                    <a:pt x="2602" y="501"/>
                    <a:pt x="2602" y="301"/>
                  </a:cubicBezTo>
                  <a:cubicBezTo>
                    <a:pt x="2602" y="134"/>
                    <a:pt x="2436" y="1"/>
                    <a:pt x="2269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82"/>
            <p:cNvSpPr/>
            <p:nvPr/>
          </p:nvSpPr>
          <p:spPr>
            <a:xfrm>
              <a:off x="8345450" y="2031300"/>
              <a:ext cx="52550" cy="15875"/>
            </a:xfrm>
            <a:custGeom>
              <a:rect b="b" l="l" r="r" t="t"/>
              <a:pathLst>
                <a:path extrusionOk="0" h="635" w="2102">
                  <a:moveTo>
                    <a:pt x="300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5"/>
                    <a:pt x="300" y="635"/>
                  </a:cubicBezTo>
                  <a:lnTo>
                    <a:pt x="1768" y="635"/>
                  </a:lnTo>
                  <a:cubicBezTo>
                    <a:pt x="1968" y="635"/>
                    <a:pt x="2102" y="501"/>
                    <a:pt x="2102" y="301"/>
                  </a:cubicBezTo>
                  <a:cubicBezTo>
                    <a:pt x="2102" y="134"/>
                    <a:pt x="1968" y="1"/>
                    <a:pt x="1768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82"/>
            <p:cNvSpPr/>
            <p:nvPr/>
          </p:nvSpPr>
          <p:spPr>
            <a:xfrm>
              <a:off x="7539025" y="2105525"/>
              <a:ext cx="386150" cy="15875"/>
            </a:xfrm>
            <a:custGeom>
              <a:rect b="b" l="l" r="r" t="t"/>
              <a:pathLst>
                <a:path extrusionOk="0" h="635" w="15446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15112" y="634"/>
                  </a:lnTo>
                  <a:cubicBezTo>
                    <a:pt x="15312" y="634"/>
                    <a:pt x="15445" y="501"/>
                    <a:pt x="15445" y="334"/>
                  </a:cubicBezTo>
                  <a:cubicBezTo>
                    <a:pt x="15445" y="134"/>
                    <a:pt x="15312" y="1"/>
                    <a:pt x="15112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82"/>
            <p:cNvSpPr/>
            <p:nvPr/>
          </p:nvSpPr>
          <p:spPr>
            <a:xfrm>
              <a:off x="7931800" y="2105525"/>
              <a:ext cx="121800" cy="15875"/>
            </a:xfrm>
            <a:custGeom>
              <a:rect b="b" l="l" r="r" t="t"/>
              <a:pathLst>
                <a:path extrusionOk="0" h="635" w="4872">
                  <a:moveTo>
                    <a:pt x="301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01" y="634"/>
                  </a:cubicBezTo>
                  <a:lnTo>
                    <a:pt x="4571" y="634"/>
                  </a:lnTo>
                  <a:cubicBezTo>
                    <a:pt x="4738" y="634"/>
                    <a:pt x="4871" y="501"/>
                    <a:pt x="4871" y="334"/>
                  </a:cubicBezTo>
                  <a:cubicBezTo>
                    <a:pt x="4871" y="134"/>
                    <a:pt x="4738" y="1"/>
                    <a:pt x="4571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82"/>
            <p:cNvSpPr/>
            <p:nvPr/>
          </p:nvSpPr>
          <p:spPr>
            <a:xfrm>
              <a:off x="7971850" y="2148050"/>
              <a:ext cx="81750" cy="16700"/>
            </a:xfrm>
            <a:custGeom>
              <a:rect b="b" l="l" r="r" t="t"/>
              <a:pathLst>
                <a:path extrusionOk="0" h="668" w="3270">
                  <a:moveTo>
                    <a:pt x="334" y="1"/>
                  </a:moveTo>
                  <a:cubicBezTo>
                    <a:pt x="134" y="1"/>
                    <a:pt x="0" y="168"/>
                    <a:pt x="0" y="334"/>
                  </a:cubicBezTo>
                  <a:cubicBezTo>
                    <a:pt x="0" y="535"/>
                    <a:pt x="134" y="668"/>
                    <a:pt x="334" y="668"/>
                  </a:cubicBezTo>
                  <a:lnTo>
                    <a:pt x="2969" y="668"/>
                  </a:lnTo>
                  <a:cubicBezTo>
                    <a:pt x="3136" y="668"/>
                    <a:pt x="3269" y="501"/>
                    <a:pt x="3269" y="334"/>
                  </a:cubicBezTo>
                  <a:cubicBezTo>
                    <a:pt x="3269" y="168"/>
                    <a:pt x="3136" y="1"/>
                    <a:pt x="2969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82"/>
            <p:cNvSpPr/>
            <p:nvPr/>
          </p:nvSpPr>
          <p:spPr>
            <a:xfrm>
              <a:off x="7931800" y="2148050"/>
              <a:ext cx="24225" cy="16700"/>
            </a:xfrm>
            <a:custGeom>
              <a:rect b="b" l="l" r="r" t="t"/>
              <a:pathLst>
                <a:path extrusionOk="0" h="668" w="969">
                  <a:moveTo>
                    <a:pt x="335" y="1"/>
                  </a:moveTo>
                  <a:cubicBezTo>
                    <a:pt x="168" y="1"/>
                    <a:pt x="1" y="168"/>
                    <a:pt x="1" y="334"/>
                  </a:cubicBezTo>
                  <a:cubicBezTo>
                    <a:pt x="1" y="535"/>
                    <a:pt x="168" y="668"/>
                    <a:pt x="335" y="668"/>
                  </a:cubicBezTo>
                  <a:lnTo>
                    <a:pt x="635" y="668"/>
                  </a:lnTo>
                  <a:cubicBezTo>
                    <a:pt x="802" y="668"/>
                    <a:pt x="968" y="501"/>
                    <a:pt x="968" y="334"/>
                  </a:cubicBezTo>
                  <a:cubicBezTo>
                    <a:pt x="968" y="168"/>
                    <a:pt x="835" y="1"/>
                    <a:pt x="635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82"/>
            <p:cNvSpPr/>
            <p:nvPr/>
          </p:nvSpPr>
          <p:spPr>
            <a:xfrm>
              <a:off x="7835900" y="2148050"/>
              <a:ext cx="73425" cy="16700"/>
            </a:xfrm>
            <a:custGeom>
              <a:rect b="b" l="l" r="r" t="t"/>
              <a:pathLst>
                <a:path extrusionOk="0" h="668" w="2937">
                  <a:moveTo>
                    <a:pt x="301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01" y="668"/>
                  </a:cubicBezTo>
                  <a:lnTo>
                    <a:pt x="2636" y="668"/>
                  </a:lnTo>
                  <a:cubicBezTo>
                    <a:pt x="2803" y="668"/>
                    <a:pt x="2936" y="501"/>
                    <a:pt x="2936" y="334"/>
                  </a:cubicBezTo>
                  <a:cubicBezTo>
                    <a:pt x="2936" y="168"/>
                    <a:pt x="2803" y="1"/>
                    <a:pt x="2636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82"/>
            <p:cNvSpPr/>
            <p:nvPr/>
          </p:nvSpPr>
          <p:spPr>
            <a:xfrm>
              <a:off x="7731675" y="2148050"/>
              <a:ext cx="74250" cy="16700"/>
            </a:xfrm>
            <a:custGeom>
              <a:rect b="b" l="l" r="r" t="t"/>
              <a:pathLst>
                <a:path extrusionOk="0" h="668" w="2970">
                  <a:moveTo>
                    <a:pt x="300" y="1"/>
                  </a:moveTo>
                  <a:cubicBezTo>
                    <a:pt x="134" y="1"/>
                    <a:pt x="0" y="168"/>
                    <a:pt x="0" y="334"/>
                  </a:cubicBezTo>
                  <a:cubicBezTo>
                    <a:pt x="0" y="535"/>
                    <a:pt x="134" y="668"/>
                    <a:pt x="300" y="668"/>
                  </a:cubicBezTo>
                  <a:lnTo>
                    <a:pt x="2635" y="668"/>
                  </a:lnTo>
                  <a:cubicBezTo>
                    <a:pt x="2802" y="668"/>
                    <a:pt x="2969" y="501"/>
                    <a:pt x="2936" y="334"/>
                  </a:cubicBezTo>
                  <a:cubicBezTo>
                    <a:pt x="2936" y="168"/>
                    <a:pt x="2802" y="1"/>
                    <a:pt x="2635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82"/>
            <p:cNvSpPr/>
            <p:nvPr/>
          </p:nvSpPr>
          <p:spPr>
            <a:xfrm>
              <a:off x="7627425" y="2148050"/>
              <a:ext cx="74250" cy="16700"/>
            </a:xfrm>
            <a:custGeom>
              <a:rect b="b" l="l" r="r" t="t"/>
              <a:pathLst>
                <a:path extrusionOk="0" h="668" w="2970">
                  <a:moveTo>
                    <a:pt x="301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01" y="668"/>
                  </a:cubicBezTo>
                  <a:lnTo>
                    <a:pt x="2636" y="668"/>
                  </a:lnTo>
                  <a:cubicBezTo>
                    <a:pt x="2803" y="668"/>
                    <a:pt x="2969" y="501"/>
                    <a:pt x="2969" y="334"/>
                  </a:cubicBezTo>
                  <a:cubicBezTo>
                    <a:pt x="2969" y="168"/>
                    <a:pt x="2803" y="1"/>
                    <a:pt x="2636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82"/>
            <p:cNvSpPr/>
            <p:nvPr/>
          </p:nvSpPr>
          <p:spPr>
            <a:xfrm>
              <a:off x="7627425" y="2200600"/>
              <a:ext cx="626300" cy="15875"/>
            </a:xfrm>
            <a:custGeom>
              <a:rect b="b" l="l" r="r" t="t"/>
              <a:pathLst>
                <a:path extrusionOk="0" h="635" w="25052">
                  <a:moveTo>
                    <a:pt x="301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34"/>
                    <a:pt x="301" y="634"/>
                  </a:cubicBezTo>
                  <a:lnTo>
                    <a:pt x="24718" y="634"/>
                  </a:lnTo>
                  <a:cubicBezTo>
                    <a:pt x="24885" y="634"/>
                    <a:pt x="25052" y="501"/>
                    <a:pt x="25018" y="334"/>
                  </a:cubicBezTo>
                  <a:cubicBezTo>
                    <a:pt x="25018" y="134"/>
                    <a:pt x="24885" y="0"/>
                    <a:pt x="24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82"/>
            <p:cNvSpPr/>
            <p:nvPr/>
          </p:nvSpPr>
          <p:spPr>
            <a:xfrm>
              <a:off x="7539025" y="2148050"/>
              <a:ext cx="37550" cy="16700"/>
            </a:xfrm>
            <a:custGeom>
              <a:rect b="b" l="l" r="r" t="t"/>
              <a:pathLst>
                <a:path extrusionOk="0" h="668" w="1502">
                  <a:moveTo>
                    <a:pt x="334" y="1"/>
                  </a:moveTo>
                  <a:cubicBezTo>
                    <a:pt x="134" y="1"/>
                    <a:pt x="1" y="168"/>
                    <a:pt x="1" y="334"/>
                  </a:cubicBezTo>
                  <a:cubicBezTo>
                    <a:pt x="1" y="535"/>
                    <a:pt x="134" y="668"/>
                    <a:pt x="334" y="668"/>
                  </a:cubicBezTo>
                  <a:lnTo>
                    <a:pt x="1168" y="668"/>
                  </a:lnTo>
                  <a:cubicBezTo>
                    <a:pt x="1335" y="668"/>
                    <a:pt x="1502" y="501"/>
                    <a:pt x="1468" y="334"/>
                  </a:cubicBezTo>
                  <a:cubicBezTo>
                    <a:pt x="1468" y="168"/>
                    <a:pt x="1335" y="1"/>
                    <a:pt x="1168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82"/>
            <p:cNvSpPr/>
            <p:nvPr/>
          </p:nvSpPr>
          <p:spPr>
            <a:xfrm>
              <a:off x="7539025" y="2200600"/>
              <a:ext cx="37550" cy="15875"/>
            </a:xfrm>
            <a:custGeom>
              <a:rect b="b" l="l" r="r" t="t"/>
              <a:pathLst>
                <a:path extrusionOk="0" h="635" w="1502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1168" y="634"/>
                  </a:lnTo>
                  <a:cubicBezTo>
                    <a:pt x="1335" y="634"/>
                    <a:pt x="1502" y="501"/>
                    <a:pt x="1468" y="334"/>
                  </a:cubicBezTo>
                  <a:cubicBezTo>
                    <a:pt x="1468" y="134"/>
                    <a:pt x="1335" y="0"/>
                    <a:pt x="11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82"/>
            <p:cNvSpPr/>
            <p:nvPr/>
          </p:nvSpPr>
          <p:spPr>
            <a:xfrm>
              <a:off x="7539025" y="2252300"/>
              <a:ext cx="37550" cy="16700"/>
            </a:xfrm>
            <a:custGeom>
              <a:rect b="b" l="l" r="r" t="t"/>
              <a:pathLst>
                <a:path extrusionOk="0" h="668" w="1502">
                  <a:moveTo>
                    <a:pt x="334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168" y="668"/>
                  </a:lnTo>
                  <a:cubicBezTo>
                    <a:pt x="1335" y="668"/>
                    <a:pt x="1502" y="501"/>
                    <a:pt x="1468" y="334"/>
                  </a:cubicBezTo>
                  <a:cubicBezTo>
                    <a:pt x="1468" y="167"/>
                    <a:pt x="1335" y="1"/>
                    <a:pt x="1168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82"/>
            <p:cNvSpPr/>
            <p:nvPr/>
          </p:nvSpPr>
          <p:spPr>
            <a:xfrm>
              <a:off x="7539025" y="2304850"/>
              <a:ext cx="37550" cy="15850"/>
            </a:xfrm>
            <a:custGeom>
              <a:rect b="b" l="l" r="r" t="t"/>
              <a:pathLst>
                <a:path extrusionOk="0" h="634" w="1502">
                  <a:moveTo>
                    <a:pt x="334" y="0"/>
                  </a:moveTo>
                  <a:cubicBezTo>
                    <a:pt x="134" y="0"/>
                    <a:pt x="1" y="133"/>
                    <a:pt x="1" y="300"/>
                  </a:cubicBezTo>
                  <a:cubicBezTo>
                    <a:pt x="1" y="500"/>
                    <a:pt x="134" y="634"/>
                    <a:pt x="334" y="634"/>
                  </a:cubicBezTo>
                  <a:lnTo>
                    <a:pt x="1168" y="634"/>
                  </a:lnTo>
                  <a:cubicBezTo>
                    <a:pt x="1335" y="634"/>
                    <a:pt x="1502" y="500"/>
                    <a:pt x="1468" y="300"/>
                  </a:cubicBezTo>
                  <a:cubicBezTo>
                    <a:pt x="1468" y="133"/>
                    <a:pt x="1335" y="0"/>
                    <a:pt x="11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82"/>
            <p:cNvSpPr/>
            <p:nvPr/>
          </p:nvSpPr>
          <p:spPr>
            <a:xfrm>
              <a:off x="8292075" y="2200600"/>
              <a:ext cx="91750" cy="15875"/>
            </a:xfrm>
            <a:custGeom>
              <a:rect b="b" l="l" r="r" t="t"/>
              <a:pathLst>
                <a:path extrusionOk="0" h="635" w="3670">
                  <a:moveTo>
                    <a:pt x="300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1"/>
                    <a:pt x="134" y="634"/>
                    <a:pt x="300" y="634"/>
                  </a:cubicBezTo>
                  <a:lnTo>
                    <a:pt x="3336" y="634"/>
                  </a:lnTo>
                  <a:cubicBezTo>
                    <a:pt x="3503" y="634"/>
                    <a:pt x="3670" y="501"/>
                    <a:pt x="3670" y="334"/>
                  </a:cubicBezTo>
                  <a:cubicBezTo>
                    <a:pt x="3670" y="134"/>
                    <a:pt x="3536" y="0"/>
                    <a:pt x="3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82"/>
            <p:cNvSpPr/>
            <p:nvPr/>
          </p:nvSpPr>
          <p:spPr>
            <a:xfrm>
              <a:off x="7624925" y="2252300"/>
              <a:ext cx="264375" cy="16700"/>
            </a:xfrm>
            <a:custGeom>
              <a:rect b="b" l="l" r="r" t="t"/>
              <a:pathLst>
                <a:path extrusionOk="0" h="668" w="10575">
                  <a:moveTo>
                    <a:pt x="334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0275" y="668"/>
                  </a:lnTo>
                  <a:cubicBezTo>
                    <a:pt x="10441" y="668"/>
                    <a:pt x="10575" y="501"/>
                    <a:pt x="10575" y="334"/>
                  </a:cubicBezTo>
                  <a:cubicBezTo>
                    <a:pt x="10575" y="167"/>
                    <a:pt x="10441" y="1"/>
                    <a:pt x="10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82"/>
            <p:cNvSpPr/>
            <p:nvPr/>
          </p:nvSpPr>
          <p:spPr>
            <a:xfrm>
              <a:off x="7971850" y="2412425"/>
              <a:ext cx="299400" cy="16700"/>
            </a:xfrm>
            <a:custGeom>
              <a:rect b="b" l="l" r="r" t="t"/>
              <a:pathLst>
                <a:path extrusionOk="0" h="668" w="11976">
                  <a:moveTo>
                    <a:pt x="300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0"/>
                    <a:pt x="134" y="667"/>
                    <a:pt x="300" y="667"/>
                  </a:cubicBezTo>
                  <a:lnTo>
                    <a:pt x="11642" y="667"/>
                  </a:lnTo>
                  <a:cubicBezTo>
                    <a:pt x="11842" y="667"/>
                    <a:pt x="11975" y="500"/>
                    <a:pt x="11975" y="334"/>
                  </a:cubicBezTo>
                  <a:cubicBezTo>
                    <a:pt x="11975" y="134"/>
                    <a:pt x="11842" y="0"/>
                    <a:pt x="116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82"/>
            <p:cNvSpPr/>
            <p:nvPr/>
          </p:nvSpPr>
          <p:spPr>
            <a:xfrm>
              <a:off x="8049400" y="2359050"/>
              <a:ext cx="221850" cy="16700"/>
            </a:xfrm>
            <a:custGeom>
              <a:rect b="b" l="l" r="r" t="t"/>
              <a:pathLst>
                <a:path extrusionOk="0" h="668" w="8874">
                  <a:moveTo>
                    <a:pt x="334" y="0"/>
                  </a:moveTo>
                  <a:cubicBezTo>
                    <a:pt x="134" y="0"/>
                    <a:pt x="0" y="134"/>
                    <a:pt x="0" y="334"/>
                  </a:cubicBezTo>
                  <a:cubicBezTo>
                    <a:pt x="0" y="501"/>
                    <a:pt x="134" y="667"/>
                    <a:pt x="334" y="667"/>
                  </a:cubicBezTo>
                  <a:lnTo>
                    <a:pt x="8540" y="667"/>
                  </a:lnTo>
                  <a:cubicBezTo>
                    <a:pt x="8740" y="667"/>
                    <a:pt x="8873" y="501"/>
                    <a:pt x="8873" y="334"/>
                  </a:cubicBezTo>
                  <a:cubicBezTo>
                    <a:pt x="8873" y="134"/>
                    <a:pt x="8740" y="0"/>
                    <a:pt x="8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82"/>
            <p:cNvSpPr/>
            <p:nvPr/>
          </p:nvSpPr>
          <p:spPr>
            <a:xfrm>
              <a:off x="8173650" y="2304850"/>
              <a:ext cx="97600" cy="15850"/>
            </a:xfrm>
            <a:custGeom>
              <a:rect b="b" l="l" r="r" t="t"/>
              <a:pathLst>
                <a:path extrusionOk="0" h="634" w="3904">
                  <a:moveTo>
                    <a:pt x="301" y="0"/>
                  </a:moveTo>
                  <a:cubicBezTo>
                    <a:pt x="134" y="0"/>
                    <a:pt x="1" y="133"/>
                    <a:pt x="1" y="300"/>
                  </a:cubicBezTo>
                  <a:cubicBezTo>
                    <a:pt x="1" y="500"/>
                    <a:pt x="134" y="634"/>
                    <a:pt x="301" y="634"/>
                  </a:cubicBezTo>
                  <a:lnTo>
                    <a:pt x="3570" y="634"/>
                  </a:lnTo>
                  <a:cubicBezTo>
                    <a:pt x="3770" y="634"/>
                    <a:pt x="3903" y="500"/>
                    <a:pt x="3903" y="300"/>
                  </a:cubicBezTo>
                  <a:cubicBezTo>
                    <a:pt x="3903" y="133"/>
                    <a:pt x="3770" y="0"/>
                    <a:pt x="3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82"/>
            <p:cNvSpPr/>
            <p:nvPr/>
          </p:nvSpPr>
          <p:spPr>
            <a:xfrm>
              <a:off x="7539025" y="1958750"/>
              <a:ext cx="312750" cy="15875"/>
            </a:xfrm>
            <a:custGeom>
              <a:rect b="b" l="l" r="r" t="t"/>
              <a:pathLst>
                <a:path extrusionOk="0" h="635" w="12510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12176" y="635"/>
                  </a:lnTo>
                  <a:cubicBezTo>
                    <a:pt x="12376" y="635"/>
                    <a:pt x="12510" y="501"/>
                    <a:pt x="12510" y="334"/>
                  </a:cubicBezTo>
                  <a:cubicBezTo>
                    <a:pt x="12510" y="134"/>
                    <a:pt x="12376" y="1"/>
                    <a:pt x="12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82"/>
            <p:cNvSpPr/>
            <p:nvPr/>
          </p:nvSpPr>
          <p:spPr>
            <a:xfrm>
              <a:off x="7539025" y="2539175"/>
              <a:ext cx="505400" cy="16700"/>
            </a:xfrm>
            <a:custGeom>
              <a:rect b="b" l="l" r="r" t="t"/>
              <a:pathLst>
                <a:path extrusionOk="0" h="668" w="20216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215" y="501"/>
                    <a:pt x="20182" y="334"/>
                  </a:cubicBezTo>
                  <a:cubicBezTo>
                    <a:pt x="20182" y="134"/>
                    <a:pt x="20048" y="0"/>
                    <a:pt x="19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82"/>
            <p:cNvSpPr/>
            <p:nvPr/>
          </p:nvSpPr>
          <p:spPr>
            <a:xfrm>
              <a:off x="7539025" y="2603375"/>
              <a:ext cx="505400" cy="16725"/>
            </a:xfrm>
            <a:custGeom>
              <a:rect b="b" l="l" r="r" t="t"/>
              <a:pathLst>
                <a:path extrusionOk="0" h="669" w="20216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215" y="501"/>
                    <a:pt x="20182" y="334"/>
                  </a:cubicBezTo>
                  <a:cubicBezTo>
                    <a:pt x="20182" y="134"/>
                    <a:pt x="20048" y="1"/>
                    <a:pt x="19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82"/>
            <p:cNvSpPr/>
            <p:nvPr/>
          </p:nvSpPr>
          <p:spPr>
            <a:xfrm>
              <a:off x="7539025" y="2667600"/>
              <a:ext cx="504550" cy="16700"/>
            </a:xfrm>
            <a:custGeom>
              <a:rect b="b" l="l" r="r" t="t"/>
              <a:pathLst>
                <a:path extrusionOk="0" h="668" w="20182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19882" y="668"/>
                  </a:lnTo>
                  <a:cubicBezTo>
                    <a:pt x="20048" y="668"/>
                    <a:pt x="20182" y="501"/>
                    <a:pt x="20182" y="334"/>
                  </a:cubicBezTo>
                  <a:cubicBezTo>
                    <a:pt x="20182" y="167"/>
                    <a:pt x="20048" y="0"/>
                    <a:pt x="19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82"/>
            <p:cNvSpPr/>
            <p:nvPr/>
          </p:nvSpPr>
          <p:spPr>
            <a:xfrm>
              <a:off x="7539025" y="3051200"/>
              <a:ext cx="504550" cy="15875"/>
            </a:xfrm>
            <a:custGeom>
              <a:rect b="b" l="l" r="r" t="t"/>
              <a:pathLst>
                <a:path extrusionOk="0" h="635" w="20182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5"/>
                    <a:pt x="334" y="635"/>
                  </a:cubicBezTo>
                  <a:lnTo>
                    <a:pt x="19882" y="635"/>
                  </a:lnTo>
                  <a:cubicBezTo>
                    <a:pt x="20048" y="635"/>
                    <a:pt x="20182" y="501"/>
                    <a:pt x="20182" y="334"/>
                  </a:cubicBezTo>
                  <a:cubicBezTo>
                    <a:pt x="20182" y="134"/>
                    <a:pt x="20048" y="1"/>
                    <a:pt x="19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82"/>
            <p:cNvSpPr/>
            <p:nvPr/>
          </p:nvSpPr>
          <p:spPr>
            <a:xfrm>
              <a:off x="7998525" y="2464950"/>
              <a:ext cx="150125" cy="15875"/>
            </a:xfrm>
            <a:custGeom>
              <a:rect b="b" l="l" r="r" t="t"/>
              <a:pathLst>
                <a:path extrusionOk="0" h="635" w="6005">
                  <a:moveTo>
                    <a:pt x="334" y="1"/>
                  </a:moveTo>
                  <a:cubicBezTo>
                    <a:pt x="167" y="1"/>
                    <a:pt x="1" y="134"/>
                    <a:pt x="1" y="334"/>
                  </a:cubicBezTo>
                  <a:cubicBezTo>
                    <a:pt x="1" y="501"/>
                    <a:pt x="167" y="634"/>
                    <a:pt x="334" y="634"/>
                  </a:cubicBezTo>
                  <a:lnTo>
                    <a:pt x="5671" y="634"/>
                  </a:lnTo>
                  <a:cubicBezTo>
                    <a:pt x="5838" y="634"/>
                    <a:pt x="6005" y="501"/>
                    <a:pt x="6005" y="334"/>
                  </a:cubicBezTo>
                  <a:cubicBezTo>
                    <a:pt x="6005" y="134"/>
                    <a:pt x="5838" y="1"/>
                    <a:pt x="5671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82"/>
            <p:cNvSpPr/>
            <p:nvPr/>
          </p:nvSpPr>
          <p:spPr>
            <a:xfrm>
              <a:off x="8197825" y="2464950"/>
              <a:ext cx="200175" cy="15875"/>
            </a:xfrm>
            <a:custGeom>
              <a:rect b="b" l="l" r="r" t="t"/>
              <a:pathLst>
                <a:path extrusionOk="0" h="635" w="8007">
                  <a:moveTo>
                    <a:pt x="334" y="1"/>
                  </a:moveTo>
                  <a:cubicBezTo>
                    <a:pt x="134" y="1"/>
                    <a:pt x="1" y="134"/>
                    <a:pt x="1" y="334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7673" y="634"/>
                  </a:lnTo>
                  <a:cubicBezTo>
                    <a:pt x="7873" y="634"/>
                    <a:pt x="8007" y="501"/>
                    <a:pt x="8007" y="334"/>
                  </a:cubicBezTo>
                  <a:cubicBezTo>
                    <a:pt x="8007" y="134"/>
                    <a:pt x="7873" y="1"/>
                    <a:pt x="7673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82"/>
            <p:cNvSpPr/>
            <p:nvPr/>
          </p:nvSpPr>
          <p:spPr>
            <a:xfrm>
              <a:off x="8197825" y="2539175"/>
              <a:ext cx="200175" cy="16700"/>
            </a:xfrm>
            <a:custGeom>
              <a:rect b="b" l="l" r="r" t="t"/>
              <a:pathLst>
                <a:path extrusionOk="0" h="668" w="8007">
                  <a:moveTo>
                    <a:pt x="334" y="0"/>
                  </a:moveTo>
                  <a:cubicBezTo>
                    <a:pt x="134" y="0"/>
                    <a:pt x="1" y="134"/>
                    <a:pt x="1" y="334"/>
                  </a:cubicBezTo>
                  <a:cubicBezTo>
                    <a:pt x="1" y="501"/>
                    <a:pt x="134" y="668"/>
                    <a:pt x="334" y="668"/>
                  </a:cubicBezTo>
                  <a:lnTo>
                    <a:pt x="7673" y="668"/>
                  </a:lnTo>
                  <a:cubicBezTo>
                    <a:pt x="7873" y="668"/>
                    <a:pt x="8007" y="501"/>
                    <a:pt x="8007" y="334"/>
                  </a:cubicBezTo>
                  <a:cubicBezTo>
                    <a:pt x="8007" y="134"/>
                    <a:pt x="7873" y="0"/>
                    <a:pt x="7673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82"/>
            <p:cNvSpPr/>
            <p:nvPr/>
          </p:nvSpPr>
          <p:spPr>
            <a:xfrm>
              <a:off x="7539025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70" y="501"/>
                    <a:pt x="3070" y="301"/>
                  </a:cubicBezTo>
                  <a:cubicBezTo>
                    <a:pt x="3070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82"/>
            <p:cNvSpPr/>
            <p:nvPr/>
          </p:nvSpPr>
          <p:spPr>
            <a:xfrm>
              <a:off x="7539025" y="3197150"/>
              <a:ext cx="76750" cy="16700"/>
            </a:xfrm>
            <a:custGeom>
              <a:rect b="b" l="l" r="r" t="t"/>
              <a:pathLst>
                <a:path extrusionOk="0" h="668" w="3070">
                  <a:moveTo>
                    <a:pt x="334" y="0"/>
                  </a:moveTo>
                  <a:cubicBezTo>
                    <a:pt x="134" y="0"/>
                    <a:pt x="1" y="167"/>
                    <a:pt x="1" y="334"/>
                  </a:cubicBezTo>
                  <a:cubicBezTo>
                    <a:pt x="1" y="501"/>
                    <a:pt x="134" y="667"/>
                    <a:pt x="334" y="667"/>
                  </a:cubicBezTo>
                  <a:lnTo>
                    <a:pt x="2736" y="667"/>
                  </a:lnTo>
                  <a:cubicBezTo>
                    <a:pt x="2903" y="667"/>
                    <a:pt x="3070" y="501"/>
                    <a:pt x="3070" y="334"/>
                  </a:cubicBezTo>
                  <a:cubicBezTo>
                    <a:pt x="3070" y="167"/>
                    <a:pt x="2903" y="0"/>
                    <a:pt x="2736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82"/>
            <p:cNvSpPr/>
            <p:nvPr/>
          </p:nvSpPr>
          <p:spPr>
            <a:xfrm>
              <a:off x="7635775" y="3197150"/>
              <a:ext cx="469525" cy="16700"/>
            </a:xfrm>
            <a:custGeom>
              <a:rect b="b" l="l" r="r" t="t"/>
              <a:pathLst>
                <a:path extrusionOk="0" h="668" w="18781">
                  <a:moveTo>
                    <a:pt x="300" y="0"/>
                  </a:moveTo>
                  <a:cubicBezTo>
                    <a:pt x="134" y="0"/>
                    <a:pt x="0" y="167"/>
                    <a:pt x="0" y="334"/>
                  </a:cubicBezTo>
                  <a:cubicBezTo>
                    <a:pt x="0" y="501"/>
                    <a:pt x="134" y="667"/>
                    <a:pt x="300" y="667"/>
                  </a:cubicBezTo>
                  <a:lnTo>
                    <a:pt x="18447" y="667"/>
                  </a:lnTo>
                  <a:cubicBezTo>
                    <a:pt x="18647" y="667"/>
                    <a:pt x="18780" y="501"/>
                    <a:pt x="18780" y="334"/>
                  </a:cubicBezTo>
                  <a:cubicBezTo>
                    <a:pt x="18780" y="167"/>
                    <a:pt x="18647" y="0"/>
                    <a:pt x="18447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82"/>
            <p:cNvSpPr/>
            <p:nvPr/>
          </p:nvSpPr>
          <p:spPr>
            <a:xfrm>
              <a:off x="7657450" y="3148775"/>
              <a:ext cx="75900" cy="15875"/>
            </a:xfrm>
            <a:custGeom>
              <a:rect b="b" l="l" r="r" t="t"/>
              <a:pathLst>
                <a:path extrusionOk="0" h="635" w="3036">
                  <a:moveTo>
                    <a:pt x="301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1" y="634"/>
                  </a:cubicBezTo>
                  <a:lnTo>
                    <a:pt x="2736" y="634"/>
                  </a:lnTo>
                  <a:cubicBezTo>
                    <a:pt x="2903" y="634"/>
                    <a:pt x="3036" y="501"/>
                    <a:pt x="3036" y="301"/>
                  </a:cubicBezTo>
                  <a:cubicBezTo>
                    <a:pt x="3036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82"/>
            <p:cNvSpPr/>
            <p:nvPr/>
          </p:nvSpPr>
          <p:spPr>
            <a:xfrm>
              <a:off x="7775025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68" y="1"/>
                    <a:pt x="1" y="134"/>
                    <a:pt x="1" y="301"/>
                  </a:cubicBezTo>
                  <a:cubicBezTo>
                    <a:pt x="1" y="501"/>
                    <a:pt x="168" y="634"/>
                    <a:pt x="334" y="634"/>
                  </a:cubicBezTo>
                  <a:lnTo>
                    <a:pt x="2736" y="634"/>
                  </a:lnTo>
                  <a:cubicBezTo>
                    <a:pt x="2936" y="634"/>
                    <a:pt x="3070" y="501"/>
                    <a:pt x="3070" y="301"/>
                  </a:cubicBezTo>
                  <a:cubicBezTo>
                    <a:pt x="3070" y="134"/>
                    <a:pt x="2936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82"/>
            <p:cNvSpPr/>
            <p:nvPr/>
          </p:nvSpPr>
          <p:spPr>
            <a:xfrm>
              <a:off x="7893450" y="3148775"/>
              <a:ext cx="75925" cy="15875"/>
            </a:xfrm>
            <a:custGeom>
              <a:rect b="b" l="l" r="r" t="t"/>
              <a:pathLst>
                <a:path extrusionOk="0" h="635" w="3037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36" y="501"/>
                    <a:pt x="3036" y="301"/>
                  </a:cubicBezTo>
                  <a:cubicBezTo>
                    <a:pt x="3036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82"/>
            <p:cNvSpPr/>
            <p:nvPr/>
          </p:nvSpPr>
          <p:spPr>
            <a:xfrm>
              <a:off x="8011875" y="3148775"/>
              <a:ext cx="75900" cy="15875"/>
            </a:xfrm>
            <a:custGeom>
              <a:rect b="b" l="l" r="r" t="t"/>
              <a:pathLst>
                <a:path extrusionOk="0" h="635" w="3036">
                  <a:moveTo>
                    <a:pt x="300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0" y="634"/>
                  </a:cubicBezTo>
                  <a:lnTo>
                    <a:pt x="2702" y="634"/>
                  </a:lnTo>
                  <a:cubicBezTo>
                    <a:pt x="2902" y="634"/>
                    <a:pt x="3036" y="501"/>
                    <a:pt x="3036" y="301"/>
                  </a:cubicBezTo>
                  <a:cubicBezTo>
                    <a:pt x="3036" y="134"/>
                    <a:pt x="2902" y="1"/>
                    <a:pt x="2702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82"/>
            <p:cNvSpPr/>
            <p:nvPr/>
          </p:nvSpPr>
          <p:spPr>
            <a:xfrm>
              <a:off x="8129450" y="3148775"/>
              <a:ext cx="76750" cy="15875"/>
            </a:xfrm>
            <a:custGeom>
              <a:rect b="b" l="l" r="r" t="t"/>
              <a:pathLst>
                <a:path extrusionOk="0" h="635" w="3070">
                  <a:moveTo>
                    <a:pt x="334" y="1"/>
                  </a:moveTo>
                  <a:cubicBezTo>
                    <a:pt x="134" y="1"/>
                    <a:pt x="1" y="134"/>
                    <a:pt x="1" y="301"/>
                  </a:cubicBezTo>
                  <a:cubicBezTo>
                    <a:pt x="1" y="501"/>
                    <a:pt x="134" y="634"/>
                    <a:pt x="334" y="634"/>
                  </a:cubicBezTo>
                  <a:lnTo>
                    <a:pt x="2736" y="634"/>
                  </a:lnTo>
                  <a:cubicBezTo>
                    <a:pt x="2903" y="634"/>
                    <a:pt x="3069" y="501"/>
                    <a:pt x="3069" y="301"/>
                  </a:cubicBezTo>
                  <a:cubicBezTo>
                    <a:pt x="3069" y="134"/>
                    <a:pt x="2903" y="1"/>
                    <a:pt x="2736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82"/>
            <p:cNvSpPr/>
            <p:nvPr/>
          </p:nvSpPr>
          <p:spPr>
            <a:xfrm>
              <a:off x="8247875" y="3148775"/>
              <a:ext cx="51725" cy="15875"/>
            </a:xfrm>
            <a:custGeom>
              <a:rect b="b" l="l" r="r" t="t"/>
              <a:pathLst>
                <a:path extrusionOk="0" h="635" w="2069">
                  <a:moveTo>
                    <a:pt x="301" y="1"/>
                  </a:moveTo>
                  <a:cubicBezTo>
                    <a:pt x="134" y="1"/>
                    <a:pt x="0" y="134"/>
                    <a:pt x="0" y="301"/>
                  </a:cubicBezTo>
                  <a:cubicBezTo>
                    <a:pt x="0" y="501"/>
                    <a:pt x="134" y="634"/>
                    <a:pt x="301" y="634"/>
                  </a:cubicBezTo>
                  <a:lnTo>
                    <a:pt x="1768" y="634"/>
                  </a:lnTo>
                  <a:cubicBezTo>
                    <a:pt x="1935" y="634"/>
                    <a:pt x="2068" y="501"/>
                    <a:pt x="2068" y="301"/>
                  </a:cubicBezTo>
                  <a:cubicBezTo>
                    <a:pt x="2068" y="134"/>
                    <a:pt x="1935" y="1"/>
                    <a:pt x="1768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82"/>
            <p:cNvSpPr/>
            <p:nvPr/>
          </p:nvSpPr>
          <p:spPr>
            <a:xfrm>
              <a:off x="8089425" y="1209875"/>
              <a:ext cx="816450" cy="748075"/>
            </a:xfrm>
            <a:custGeom>
              <a:rect b="b" l="l" r="r" t="t"/>
              <a:pathLst>
                <a:path extrusionOk="0" h="29923" w="32658">
                  <a:moveTo>
                    <a:pt x="1335" y="1"/>
                  </a:moveTo>
                  <a:cubicBezTo>
                    <a:pt x="601" y="1"/>
                    <a:pt x="0" y="601"/>
                    <a:pt x="0" y="1302"/>
                  </a:cubicBezTo>
                  <a:lnTo>
                    <a:pt x="0" y="28621"/>
                  </a:lnTo>
                  <a:cubicBezTo>
                    <a:pt x="0" y="29355"/>
                    <a:pt x="601" y="29922"/>
                    <a:pt x="1335" y="29922"/>
                  </a:cubicBezTo>
                  <a:lnTo>
                    <a:pt x="31356" y="29922"/>
                  </a:lnTo>
                  <a:cubicBezTo>
                    <a:pt x="32090" y="29922"/>
                    <a:pt x="32657" y="29355"/>
                    <a:pt x="32657" y="28621"/>
                  </a:cubicBezTo>
                  <a:lnTo>
                    <a:pt x="32657" y="1302"/>
                  </a:lnTo>
                  <a:cubicBezTo>
                    <a:pt x="32657" y="601"/>
                    <a:pt x="32090" y="1"/>
                    <a:pt x="31356" y="1"/>
                  </a:cubicBezTo>
                  <a:close/>
                </a:path>
              </a:pathLst>
            </a:custGeom>
            <a:solidFill>
              <a:srgbClr val="B8B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82"/>
            <p:cNvSpPr/>
            <p:nvPr/>
          </p:nvSpPr>
          <p:spPr>
            <a:xfrm>
              <a:off x="8134450" y="1359150"/>
              <a:ext cx="729725" cy="561275"/>
            </a:xfrm>
            <a:custGeom>
              <a:rect b="b" l="l" r="r" t="t"/>
              <a:pathLst>
                <a:path extrusionOk="0" h="22451" w="29189">
                  <a:moveTo>
                    <a:pt x="28188" y="22450"/>
                  </a:moveTo>
                  <a:lnTo>
                    <a:pt x="1001" y="22450"/>
                  </a:lnTo>
                  <a:cubicBezTo>
                    <a:pt x="434" y="22450"/>
                    <a:pt x="1" y="22017"/>
                    <a:pt x="1" y="21450"/>
                  </a:cubicBezTo>
                  <a:lnTo>
                    <a:pt x="1" y="1002"/>
                  </a:lnTo>
                  <a:cubicBezTo>
                    <a:pt x="1" y="468"/>
                    <a:pt x="434" y="1"/>
                    <a:pt x="1001" y="1"/>
                  </a:cubicBezTo>
                  <a:lnTo>
                    <a:pt x="28188" y="1"/>
                  </a:lnTo>
                  <a:cubicBezTo>
                    <a:pt x="28755" y="1"/>
                    <a:pt x="29188" y="468"/>
                    <a:pt x="29188" y="1002"/>
                  </a:cubicBezTo>
                  <a:lnTo>
                    <a:pt x="29188" y="21450"/>
                  </a:lnTo>
                  <a:cubicBezTo>
                    <a:pt x="29188" y="22017"/>
                    <a:pt x="28755" y="22450"/>
                    <a:pt x="28188" y="22450"/>
                  </a:cubicBezTo>
                  <a:close/>
                </a:path>
              </a:pathLst>
            </a:custGeom>
            <a:solidFill>
              <a:srgbClr val="240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82"/>
            <p:cNvSpPr/>
            <p:nvPr/>
          </p:nvSpPr>
          <p:spPr>
            <a:xfrm>
              <a:off x="8169475" y="1485925"/>
              <a:ext cx="518725" cy="12525"/>
            </a:xfrm>
            <a:custGeom>
              <a:rect b="b" l="l" r="r" t="t"/>
              <a:pathLst>
                <a:path extrusionOk="0" h="501" w="20749"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20482" y="501"/>
                  </a:lnTo>
                  <a:cubicBezTo>
                    <a:pt x="20615" y="501"/>
                    <a:pt x="20749" y="401"/>
                    <a:pt x="20716" y="267"/>
                  </a:cubicBezTo>
                  <a:cubicBezTo>
                    <a:pt x="20716" y="134"/>
                    <a:pt x="20615" y="0"/>
                    <a:pt x="20482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82"/>
            <p:cNvSpPr/>
            <p:nvPr/>
          </p:nvSpPr>
          <p:spPr>
            <a:xfrm>
              <a:off x="8719875" y="1485925"/>
              <a:ext cx="50050" cy="12525"/>
            </a:xfrm>
            <a:custGeom>
              <a:rect b="b" l="l" r="r" t="t"/>
              <a:pathLst>
                <a:path extrusionOk="0" h="501" w="2002">
                  <a:moveTo>
                    <a:pt x="234" y="0"/>
                  </a:moveTo>
                  <a:cubicBezTo>
                    <a:pt x="101" y="0"/>
                    <a:pt x="0" y="134"/>
                    <a:pt x="0" y="267"/>
                  </a:cubicBezTo>
                  <a:cubicBezTo>
                    <a:pt x="0" y="401"/>
                    <a:pt x="101" y="501"/>
                    <a:pt x="234" y="501"/>
                  </a:cubicBezTo>
                  <a:lnTo>
                    <a:pt x="1735" y="501"/>
                  </a:lnTo>
                  <a:cubicBezTo>
                    <a:pt x="1868" y="501"/>
                    <a:pt x="2002" y="401"/>
                    <a:pt x="2002" y="267"/>
                  </a:cubicBezTo>
                  <a:cubicBezTo>
                    <a:pt x="2002" y="134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82"/>
            <p:cNvSpPr/>
            <p:nvPr/>
          </p:nvSpPr>
          <p:spPr>
            <a:xfrm>
              <a:off x="8169475" y="1543450"/>
              <a:ext cx="296900" cy="12550"/>
            </a:xfrm>
            <a:custGeom>
              <a:rect b="b" l="l" r="r" t="t"/>
              <a:pathLst>
                <a:path extrusionOk="0" h="502" w="11876">
                  <a:moveTo>
                    <a:pt x="234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11609" y="501"/>
                  </a:lnTo>
                  <a:cubicBezTo>
                    <a:pt x="11742" y="501"/>
                    <a:pt x="11876" y="401"/>
                    <a:pt x="11876" y="268"/>
                  </a:cubicBezTo>
                  <a:cubicBezTo>
                    <a:pt x="11876" y="134"/>
                    <a:pt x="11742" y="1"/>
                    <a:pt x="11609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82"/>
            <p:cNvSpPr/>
            <p:nvPr/>
          </p:nvSpPr>
          <p:spPr>
            <a:xfrm>
              <a:off x="8470525" y="1543450"/>
              <a:ext cx="94275" cy="12550"/>
            </a:xfrm>
            <a:custGeom>
              <a:rect b="b" l="l" r="r" t="t"/>
              <a:pathLst>
                <a:path extrusionOk="0" h="502" w="3771">
                  <a:moveTo>
                    <a:pt x="268" y="1"/>
                  </a:moveTo>
                  <a:cubicBezTo>
                    <a:pt x="134" y="1"/>
                    <a:pt x="1" y="134"/>
                    <a:pt x="1" y="268"/>
                  </a:cubicBezTo>
                  <a:cubicBezTo>
                    <a:pt x="1" y="401"/>
                    <a:pt x="134" y="501"/>
                    <a:pt x="268" y="501"/>
                  </a:cubicBezTo>
                  <a:lnTo>
                    <a:pt x="3537" y="501"/>
                  </a:lnTo>
                  <a:cubicBezTo>
                    <a:pt x="3670" y="501"/>
                    <a:pt x="3770" y="401"/>
                    <a:pt x="3770" y="268"/>
                  </a:cubicBezTo>
                  <a:cubicBezTo>
                    <a:pt x="3770" y="134"/>
                    <a:pt x="3670" y="1"/>
                    <a:pt x="3537" y="1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82"/>
            <p:cNvSpPr/>
            <p:nvPr/>
          </p:nvSpPr>
          <p:spPr>
            <a:xfrm>
              <a:off x="8502225" y="1576825"/>
              <a:ext cx="62575" cy="11700"/>
            </a:xfrm>
            <a:custGeom>
              <a:rect b="b" l="l" r="r" t="t"/>
              <a:pathLst>
                <a:path extrusionOk="0" h="468" w="2503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2269" y="467"/>
                  </a:lnTo>
                  <a:cubicBezTo>
                    <a:pt x="2402" y="467"/>
                    <a:pt x="2502" y="367"/>
                    <a:pt x="2502" y="234"/>
                  </a:cubicBezTo>
                  <a:cubicBezTo>
                    <a:pt x="2502" y="100"/>
                    <a:pt x="2402" y="0"/>
                    <a:pt x="2269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82"/>
            <p:cNvSpPr/>
            <p:nvPr/>
          </p:nvSpPr>
          <p:spPr>
            <a:xfrm>
              <a:off x="8471375" y="1576825"/>
              <a:ext cx="18350" cy="11700"/>
            </a:xfrm>
            <a:custGeom>
              <a:rect b="b" l="l" r="r" t="t"/>
              <a:pathLst>
                <a:path extrusionOk="0" h="468" w="734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467" y="467"/>
                  </a:lnTo>
                  <a:cubicBezTo>
                    <a:pt x="600" y="467"/>
                    <a:pt x="734" y="367"/>
                    <a:pt x="734" y="234"/>
                  </a:cubicBezTo>
                  <a:cubicBezTo>
                    <a:pt x="734" y="100"/>
                    <a:pt x="600" y="0"/>
                    <a:pt x="467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82"/>
            <p:cNvSpPr/>
            <p:nvPr/>
          </p:nvSpPr>
          <p:spPr>
            <a:xfrm>
              <a:off x="8397150" y="1576825"/>
              <a:ext cx="56725" cy="11700"/>
            </a:xfrm>
            <a:custGeom>
              <a:rect b="b" l="l" r="r" t="t"/>
              <a:pathLst>
                <a:path extrusionOk="0" h="468" w="2269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367"/>
                    <a:pt x="100" y="467"/>
                    <a:pt x="234" y="467"/>
                  </a:cubicBezTo>
                  <a:lnTo>
                    <a:pt x="2035" y="467"/>
                  </a:lnTo>
                  <a:cubicBezTo>
                    <a:pt x="2168" y="467"/>
                    <a:pt x="2269" y="367"/>
                    <a:pt x="2269" y="234"/>
                  </a:cubicBezTo>
                  <a:cubicBezTo>
                    <a:pt x="2269" y="100"/>
                    <a:pt x="2168" y="0"/>
                    <a:pt x="2035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82"/>
            <p:cNvSpPr/>
            <p:nvPr/>
          </p:nvSpPr>
          <p:spPr>
            <a:xfrm>
              <a:off x="8317075" y="1576825"/>
              <a:ext cx="56750" cy="11700"/>
            </a:xfrm>
            <a:custGeom>
              <a:rect b="b" l="l" r="r" t="t"/>
              <a:pathLst>
                <a:path extrusionOk="0" h="468" w="227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2036" y="467"/>
                  </a:lnTo>
                  <a:cubicBezTo>
                    <a:pt x="2169" y="467"/>
                    <a:pt x="2269" y="367"/>
                    <a:pt x="2269" y="234"/>
                  </a:cubicBezTo>
                  <a:cubicBezTo>
                    <a:pt x="2269" y="100"/>
                    <a:pt x="2169" y="0"/>
                    <a:pt x="2036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82"/>
            <p:cNvSpPr/>
            <p:nvPr/>
          </p:nvSpPr>
          <p:spPr>
            <a:xfrm>
              <a:off x="8237025" y="1576825"/>
              <a:ext cx="56725" cy="11700"/>
            </a:xfrm>
            <a:custGeom>
              <a:rect b="b" l="l" r="r" t="t"/>
              <a:pathLst>
                <a:path extrusionOk="0" h="468" w="2269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2035" y="467"/>
                  </a:lnTo>
                  <a:cubicBezTo>
                    <a:pt x="2169" y="467"/>
                    <a:pt x="2269" y="367"/>
                    <a:pt x="2269" y="234"/>
                  </a:cubicBezTo>
                  <a:cubicBezTo>
                    <a:pt x="2269" y="100"/>
                    <a:pt x="2169" y="0"/>
                    <a:pt x="2035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82"/>
            <p:cNvSpPr/>
            <p:nvPr/>
          </p:nvSpPr>
          <p:spPr>
            <a:xfrm>
              <a:off x="8237025" y="1616850"/>
              <a:ext cx="481200" cy="11700"/>
            </a:xfrm>
            <a:custGeom>
              <a:rect b="b" l="l" r="r" t="t"/>
              <a:pathLst>
                <a:path extrusionOk="0" h="468" w="19248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19014" y="467"/>
                  </a:lnTo>
                  <a:cubicBezTo>
                    <a:pt x="19148" y="467"/>
                    <a:pt x="19248" y="367"/>
                    <a:pt x="19248" y="234"/>
                  </a:cubicBezTo>
                  <a:cubicBezTo>
                    <a:pt x="19248" y="100"/>
                    <a:pt x="19148" y="0"/>
                    <a:pt x="190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82"/>
            <p:cNvSpPr/>
            <p:nvPr/>
          </p:nvSpPr>
          <p:spPr>
            <a:xfrm>
              <a:off x="8169475" y="1576825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0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82"/>
            <p:cNvSpPr/>
            <p:nvPr/>
          </p:nvSpPr>
          <p:spPr>
            <a:xfrm>
              <a:off x="8169475" y="1616850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0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82"/>
            <p:cNvSpPr/>
            <p:nvPr/>
          </p:nvSpPr>
          <p:spPr>
            <a:xfrm>
              <a:off x="8169475" y="1656875"/>
              <a:ext cx="28375" cy="11700"/>
            </a:xfrm>
            <a:custGeom>
              <a:rect b="b" l="l" r="r" t="t"/>
              <a:pathLst>
                <a:path extrusionOk="0" h="468" w="1135"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868" y="467"/>
                  </a:lnTo>
                  <a:cubicBezTo>
                    <a:pt x="1035" y="467"/>
                    <a:pt x="1135" y="367"/>
                    <a:pt x="1135" y="234"/>
                  </a:cubicBezTo>
                  <a:cubicBezTo>
                    <a:pt x="1135" y="101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12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82"/>
            <p:cNvSpPr/>
            <p:nvPr/>
          </p:nvSpPr>
          <p:spPr>
            <a:xfrm>
              <a:off x="8747400" y="1616850"/>
              <a:ext cx="70900" cy="11700"/>
            </a:xfrm>
            <a:custGeom>
              <a:rect b="b" l="l" r="r" t="t"/>
              <a:pathLst>
                <a:path extrusionOk="0" h="468" w="2836">
                  <a:moveTo>
                    <a:pt x="267" y="0"/>
                  </a:moveTo>
                  <a:cubicBezTo>
                    <a:pt x="134" y="0"/>
                    <a:pt x="0" y="100"/>
                    <a:pt x="0" y="234"/>
                  </a:cubicBezTo>
                  <a:cubicBezTo>
                    <a:pt x="0" y="367"/>
                    <a:pt x="134" y="467"/>
                    <a:pt x="267" y="467"/>
                  </a:cubicBezTo>
                  <a:lnTo>
                    <a:pt x="2602" y="467"/>
                  </a:lnTo>
                  <a:cubicBezTo>
                    <a:pt x="2736" y="467"/>
                    <a:pt x="2836" y="367"/>
                    <a:pt x="2836" y="234"/>
                  </a:cubicBezTo>
                  <a:cubicBezTo>
                    <a:pt x="2836" y="100"/>
                    <a:pt x="2736" y="0"/>
                    <a:pt x="2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82"/>
            <p:cNvSpPr/>
            <p:nvPr/>
          </p:nvSpPr>
          <p:spPr>
            <a:xfrm>
              <a:off x="8235350" y="1656875"/>
              <a:ext cx="203525" cy="11700"/>
            </a:xfrm>
            <a:custGeom>
              <a:rect b="b" l="l" r="r" t="t"/>
              <a:pathLst>
                <a:path extrusionOk="0" h="468" w="8141">
                  <a:moveTo>
                    <a:pt x="234" y="0"/>
                  </a:moveTo>
                  <a:cubicBezTo>
                    <a:pt x="101" y="0"/>
                    <a:pt x="1" y="101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7873" y="467"/>
                  </a:lnTo>
                  <a:cubicBezTo>
                    <a:pt x="8007" y="467"/>
                    <a:pt x="8140" y="367"/>
                    <a:pt x="8140" y="234"/>
                  </a:cubicBezTo>
                  <a:cubicBezTo>
                    <a:pt x="8140" y="101"/>
                    <a:pt x="8007" y="0"/>
                    <a:pt x="7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82"/>
            <p:cNvSpPr/>
            <p:nvPr/>
          </p:nvSpPr>
          <p:spPr>
            <a:xfrm>
              <a:off x="8502225" y="1708575"/>
              <a:ext cx="229350" cy="12525"/>
            </a:xfrm>
            <a:custGeom>
              <a:rect b="b" l="l" r="r" t="t"/>
              <a:pathLst>
                <a:path extrusionOk="0" h="501" w="9174">
                  <a:moveTo>
                    <a:pt x="234" y="1"/>
                  </a:moveTo>
                  <a:cubicBezTo>
                    <a:pt x="100" y="1"/>
                    <a:pt x="0" y="134"/>
                    <a:pt x="0" y="267"/>
                  </a:cubicBezTo>
                  <a:cubicBezTo>
                    <a:pt x="0" y="401"/>
                    <a:pt x="100" y="501"/>
                    <a:pt x="234" y="501"/>
                  </a:cubicBezTo>
                  <a:lnTo>
                    <a:pt x="8940" y="501"/>
                  </a:lnTo>
                  <a:cubicBezTo>
                    <a:pt x="9073" y="501"/>
                    <a:pt x="9173" y="401"/>
                    <a:pt x="9173" y="267"/>
                  </a:cubicBezTo>
                  <a:cubicBezTo>
                    <a:pt x="9173" y="134"/>
                    <a:pt x="9073" y="1"/>
                    <a:pt x="8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82"/>
            <p:cNvSpPr/>
            <p:nvPr/>
          </p:nvSpPr>
          <p:spPr>
            <a:xfrm>
              <a:off x="8656500" y="1681050"/>
              <a:ext cx="75075" cy="12550"/>
            </a:xfrm>
            <a:custGeom>
              <a:rect b="b" l="l" r="r" t="t"/>
              <a:pathLst>
                <a:path extrusionOk="0" h="502" w="3003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cubicBezTo>
                    <a:pt x="0" y="401"/>
                    <a:pt x="134" y="501"/>
                    <a:pt x="267" y="501"/>
                  </a:cubicBezTo>
                  <a:lnTo>
                    <a:pt x="2769" y="501"/>
                  </a:lnTo>
                  <a:cubicBezTo>
                    <a:pt x="2902" y="501"/>
                    <a:pt x="3002" y="401"/>
                    <a:pt x="3002" y="268"/>
                  </a:cubicBezTo>
                  <a:cubicBezTo>
                    <a:pt x="3002" y="101"/>
                    <a:pt x="2902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82"/>
            <p:cNvSpPr/>
            <p:nvPr/>
          </p:nvSpPr>
          <p:spPr>
            <a:xfrm>
              <a:off x="8169475" y="1430875"/>
              <a:ext cx="240200" cy="12550"/>
            </a:xfrm>
            <a:custGeom>
              <a:rect b="b" l="l" r="r" t="t"/>
              <a:pathLst>
                <a:path extrusionOk="0" h="502" w="9608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501"/>
                    <a:pt x="234" y="501"/>
                  </a:cubicBezTo>
                  <a:lnTo>
                    <a:pt x="9341" y="501"/>
                  </a:lnTo>
                  <a:cubicBezTo>
                    <a:pt x="9474" y="501"/>
                    <a:pt x="9608" y="368"/>
                    <a:pt x="9608" y="234"/>
                  </a:cubicBezTo>
                  <a:cubicBezTo>
                    <a:pt x="9608" y="101"/>
                    <a:pt x="9474" y="1"/>
                    <a:pt x="93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82"/>
            <p:cNvSpPr/>
            <p:nvPr/>
          </p:nvSpPr>
          <p:spPr>
            <a:xfrm>
              <a:off x="8169475" y="1821150"/>
              <a:ext cx="387800" cy="11700"/>
            </a:xfrm>
            <a:custGeom>
              <a:rect b="b" l="l" r="r" t="t"/>
              <a:pathLst>
                <a:path extrusionOk="0" h="468" w="15512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368"/>
                    <a:pt x="101" y="468"/>
                    <a:pt x="234" y="468"/>
                  </a:cubicBezTo>
                  <a:lnTo>
                    <a:pt x="15278" y="468"/>
                  </a:lnTo>
                  <a:cubicBezTo>
                    <a:pt x="15412" y="468"/>
                    <a:pt x="15512" y="368"/>
                    <a:pt x="15512" y="234"/>
                  </a:cubicBezTo>
                  <a:cubicBezTo>
                    <a:pt x="15512" y="101"/>
                    <a:pt x="15412" y="1"/>
                    <a:pt x="15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82"/>
            <p:cNvSpPr/>
            <p:nvPr/>
          </p:nvSpPr>
          <p:spPr>
            <a:xfrm>
              <a:off x="8522225" y="1749450"/>
              <a:ext cx="115125" cy="11700"/>
            </a:xfrm>
            <a:custGeom>
              <a:rect b="b" l="l" r="r" t="t"/>
              <a:pathLst>
                <a:path extrusionOk="0" h="468" w="4605">
                  <a:moveTo>
                    <a:pt x="268" y="0"/>
                  </a:moveTo>
                  <a:cubicBezTo>
                    <a:pt x="134" y="0"/>
                    <a:pt x="1" y="100"/>
                    <a:pt x="1" y="234"/>
                  </a:cubicBezTo>
                  <a:cubicBezTo>
                    <a:pt x="1" y="367"/>
                    <a:pt x="134" y="467"/>
                    <a:pt x="268" y="467"/>
                  </a:cubicBezTo>
                  <a:lnTo>
                    <a:pt x="4371" y="467"/>
                  </a:lnTo>
                  <a:cubicBezTo>
                    <a:pt x="4504" y="467"/>
                    <a:pt x="4604" y="367"/>
                    <a:pt x="4604" y="234"/>
                  </a:cubicBezTo>
                  <a:cubicBezTo>
                    <a:pt x="4604" y="100"/>
                    <a:pt x="4504" y="0"/>
                    <a:pt x="4371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82"/>
            <p:cNvSpPr/>
            <p:nvPr/>
          </p:nvSpPr>
          <p:spPr>
            <a:xfrm>
              <a:off x="8675675" y="1749450"/>
              <a:ext cx="153475" cy="11700"/>
            </a:xfrm>
            <a:custGeom>
              <a:rect b="b" l="l" r="r" t="t"/>
              <a:pathLst>
                <a:path extrusionOk="0" h="468" w="6139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67"/>
                    <a:pt x="101" y="467"/>
                    <a:pt x="234" y="467"/>
                  </a:cubicBezTo>
                  <a:lnTo>
                    <a:pt x="5905" y="467"/>
                  </a:lnTo>
                  <a:cubicBezTo>
                    <a:pt x="6038" y="467"/>
                    <a:pt x="6138" y="367"/>
                    <a:pt x="6138" y="234"/>
                  </a:cubicBezTo>
                  <a:cubicBezTo>
                    <a:pt x="6138" y="100"/>
                    <a:pt x="6038" y="0"/>
                    <a:pt x="590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82"/>
            <p:cNvSpPr/>
            <p:nvPr/>
          </p:nvSpPr>
          <p:spPr>
            <a:xfrm>
              <a:off x="8675675" y="1806150"/>
              <a:ext cx="153475" cy="12525"/>
            </a:xfrm>
            <a:custGeom>
              <a:rect b="b" l="l" r="r" t="t"/>
              <a:pathLst>
                <a:path extrusionOk="0" h="501" w="6139">
                  <a:moveTo>
                    <a:pt x="234" y="0"/>
                  </a:moveTo>
                  <a:cubicBezTo>
                    <a:pt x="101" y="0"/>
                    <a:pt x="1" y="134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5905" y="501"/>
                  </a:lnTo>
                  <a:cubicBezTo>
                    <a:pt x="6038" y="501"/>
                    <a:pt x="6138" y="401"/>
                    <a:pt x="6138" y="267"/>
                  </a:cubicBezTo>
                  <a:cubicBezTo>
                    <a:pt x="6138" y="134"/>
                    <a:pt x="6038" y="0"/>
                    <a:pt x="5905" y="0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82"/>
            <p:cNvSpPr/>
            <p:nvPr/>
          </p:nvSpPr>
          <p:spPr>
            <a:xfrm>
              <a:off x="8169475" y="1860350"/>
              <a:ext cx="58400" cy="12525"/>
            </a:xfrm>
            <a:custGeom>
              <a:rect b="b" l="l" r="r" t="t"/>
              <a:pathLst>
                <a:path extrusionOk="0" h="501" w="2336">
                  <a:moveTo>
                    <a:pt x="234" y="1"/>
                  </a:moveTo>
                  <a:cubicBezTo>
                    <a:pt x="101" y="1"/>
                    <a:pt x="1" y="101"/>
                    <a:pt x="1" y="267"/>
                  </a:cubicBezTo>
                  <a:cubicBezTo>
                    <a:pt x="1" y="401"/>
                    <a:pt x="101" y="501"/>
                    <a:pt x="234" y="501"/>
                  </a:cubicBezTo>
                  <a:lnTo>
                    <a:pt x="2102" y="501"/>
                  </a:lnTo>
                  <a:cubicBezTo>
                    <a:pt x="2236" y="501"/>
                    <a:pt x="2336" y="401"/>
                    <a:pt x="2336" y="267"/>
                  </a:cubicBezTo>
                  <a:cubicBezTo>
                    <a:pt x="2336" y="101"/>
                    <a:pt x="2236" y="1"/>
                    <a:pt x="2102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82"/>
            <p:cNvSpPr/>
            <p:nvPr/>
          </p:nvSpPr>
          <p:spPr>
            <a:xfrm>
              <a:off x="8242875" y="1860350"/>
              <a:ext cx="361100" cy="12525"/>
            </a:xfrm>
            <a:custGeom>
              <a:rect b="b" l="l" r="r" t="t"/>
              <a:pathLst>
                <a:path extrusionOk="0" h="501" w="14444">
                  <a:moveTo>
                    <a:pt x="267" y="1"/>
                  </a:moveTo>
                  <a:cubicBezTo>
                    <a:pt x="134" y="1"/>
                    <a:pt x="0" y="101"/>
                    <a:pt x="0" y="267"/>
                  </a:cubicBezTo>
                  <a:cubicBezTo>
                    <a:pt x="0" y="401"/>
                    <a:pt x="134" y="501"/>
                    <a:pt x="267" y="501"/>
                  </a:cubicBezTo>
                  <a:lnTo>
                    <a:pt x="14210" y="501"/>
                  </a:lnTo>
                  <a:cubicBezTo>
                    <a:pt x="14344" y="501"/>
                    <a:pt x="14444" y="401"/>
                    <a:pt x="14444" y="267"/>
                  </a:cubicBezTo>
                  <a:cubicBezTo>
                    <a:pt x="14444" y="101"/>
                    <a:pt x="14344" y="1"/>
                    <a:pt x="14210" y="1"/>
                  </a:cubicBezTo>
                  <a:close/>
                </a:path>
              </a:pathLst>
            </a:custGeom>
            <a:solidFill>
              <a:srgbClr val="12D7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6" name="Google Shape;1506;p82"/>
          <p:cNvSpPr txBox="1"/>
          <p:nvPr>
            <p:ph type="ctrTitle"/>
          </p:nvPr>
        </p:nvSpPr>
        <p:spPr>
          <a:xfrm>
            <a:off x="1887750" y="611725"/>
            <a:ext cx="53685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07" name="Google Shape;1507;p82"/>
          <p:cNvSpPr txBox="1"/>
          <p:nvPr>
            <p:ph idx="1" type="subTitle"/>
          </p:nvPr>
        </p:nvSpPr>
        <p:spPr>
          <a:xfrm>
            <a:off x="3044675" y="2305050"/>
            <a:ext cx="30549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08" name="Google Shape;1508;p82"/>
          <p:cNvSpPr txBox="1"/>
          <p:nvPr/>
        </p:nvSpPr>
        <p:spPr>
          <a:xfrm>
            <a:off x="2228550" y="4151400"/>
            <a:ext cx="46869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CREDITS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This presentation template was created by</a:t>
            </a: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b="1" lang="en" sz="1200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oogle Shape;1510;p83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1511" name="Google Shape;1511;p8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8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8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8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8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6" name="Google Shape;1516;p83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1517" name="Google Shape;1517;p8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8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8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8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8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2" name="Google Shape;1522;p83"/>
          <p:cNvGrpSpPr/>
          <p:nvPr/>
        </p:nvGrpSpPr>
        <p:grpSpPr>
          <a:xfrm flipH="1">
            <a:off x="8121500" y="4569896"/>
            <a:ext cx="1022509" cy="572747"/>
            <a:chOff x="-77" y="3784091"/>
            <a:chExt cx="2423582" cy="1357541"/>
          </a:xfrm>
        </p:grpSpPr>
        <p:sp>
          <p:nvSpPr>
            <p:cNvPr id="1523" name="Google Shape;1523;p8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8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8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8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8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8" name="Google Shape;1528;p83"/>
          <p:cNvGrpSpPr/>
          <p:nvPr/>
        </p:nvGrpSpPr>
        <p:grpSpPr>
          <a:xfrm flipH="1" rot="10800000">
            <a:off x="0" y="846"/>
            <a:ext cx="1022509" cy="572747"/>
            <a:chOff x="-77" y="3784091"/>
            <a:chExt cx="2423582" cy="1357541"/>
          </a:xfrm>
        </p:grpSpPr>
        <p:sp>
          <p:nvSpPr>
            <p:cNvPr id="1529" name="Google Shape;1529;p8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8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8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8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8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5" name="Google Shape;1535;p84"/>
          <p:cNvGrpSpPr/>
          <p:nvPr/>
        </p:nvGrpSpPr>
        <p:grpSpPr>
          <a:xfrm flipH="1" rot="5400000">
            <a:off x="-533027" y="3252941"/>
            <a:ext cx="2423582" cy="1357541"/>
            <a:chOff x="-77" y="3784091"/>
            <a:chExt cx="2423582" cy="1357541"/>
          </a:xfrm>
        </p:grpSpPr>
        <p:sp>
          <p:nvSpPr>
            <p:cNvPr id="1536" name="Google Shape;1536;p8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8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8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8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8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1" name="Google Shape;1541;p84"/>
          <p:cNvGrpSpPr/>
          <p:nvPr/>
        </p:nvGrpSpPr>
        <p:grpSpPr>
          <a:xfrm flipH="1" rot="-5400000">
            <a:off x="7253448" y="533016"/>
            <a:ext cx="2423582" cy="1357541"/>
            <a:chOff x="-77" y="3784091"/>
            <a:chExt cx="2423582" cy="1357541"/>
          </a:xfrm>
        </p:grpSpPr>
        <p:sp>
          <p:nvSpPr>
            <p:cNvPr id="1542" name="Google Shape;1542;p8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8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8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8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8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86"/>
          <p:cNvSpPr txBox="1"/>
          <p:nvPr>
            <p:ph type="ctrTitle"/>
          </p:nvPr>
        </p:nvSpPr>
        <p:spPr>
          <a:xfrm>
            <a:off x="720000" y="903413"/>
            <a:ext cx="4079700" cy="26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52" name="Google Shape;1552;p86"/>
          <p:cNvSpPr txBox="1"/>
          <p:nvPr>
            <p:ph idx="1" type="subTitle"/>
          </p:nvPr>
        </p:nvSpPr>
        <p:spPr>
          <a:xfrm>
            <a:off x="720000" y="3500588"/>
            <a:ext cx="23505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87"/>
          <p:cNvSpPr txBox="1"/>
          <p:nvPr>
            <p:ph type="title"/>
          </p:nvPr>
        </p:nvSpPr>
        <p:spPr>
          <a:xfrm>
            <a:off x="3216900" y="1653325"/>
            <a:ext cx="1599000" cy="12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7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55" name="Google Shape;1555;p87"/>
          <p:cNvSpPr txBox="1"/>
          <p:nvPr>
            <p:ph idx="2" type="title"/>
          </p:nvPr>
        </p:nvSpPr>
        <p:spPr>
          <a:xfrm>
            <a:off x="3216900" y="2879675"/>
            <a:ext cx="26220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1556" name="Google Shape;1556;p87"/>
          <p:cNvGrpSpPr/>
          <p:nvPr/>
        </p:nvGrpSpPr>
        <p:grpSpPr>
          <a:xfrm>
            <a:off x="2598300" y="1013625"/>
            <a:ext cx="95400" cy="3116250"/>
            <a:chOff x="4524300" y="1013625"/>
            <a:chExt cx="95400" cy="3116250"/>
          </a:xfrm>
        </p:grpSpPr>
        <p:sp>
          <p:nvSpPr>
            <p:cNvPr id="1557" name="Google Shape;1557;p87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87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87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87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87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87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8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5" name="Google Shape;1565;p88"/>
          <p:cNvSpPr txBox="1"/>
          <p:nvPr>
            <p:ph idx="1" type="body"/>
          </p:nvPr>
        </p:nvSpPr>
        <p:spPr>
          <a:xfrm>
            <a:off x="720000" y="1104850"/>
            <a:ext cx="7890600" cy="31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Livvic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 sz="1200"/>
            </a:lvl9pPr>
          </a:lstStyle>
          <a:p/>
        </p:txBody>
      </p:sp>
      <p:grpSp>
        <p:nvGrpSpPr>
          <p:cNvPr id="1566" name="Google Shape;1566;p88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1567" name="Google Shape;1567;p8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8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8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8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8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2" name="Google Shape;1572;p88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1573" name="Google Shape;1573;p8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8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8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8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8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89"/>
          <p:cNvSpPr txBox="1"/>
          <p:nvPr>
            <p:ph type="title"/>
          </p:nvPr>
        </p:nvSpPr>
        <p:spPr>
          <a:xfrm>
            <a:off x="5162060" y="2286734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80" name="Google Shape;1580;p89"/>
          <p:cNvSpPr txBox="1"/>
          <p:nvPr>
            <p:ph idx="1" type="body"/>
          </p:nvPr>
        </p:nvSpPr>
        <p:spPr>
          <a:xfrm>
            <a:off x="5162065" y="2821334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81" name="Google Shape;1581;p89"/>
          <p:cNvSpPr txBox="1"/>
          <p:nvPr>
            <p:ph idx="2" type="body"/>
          </p:nvPr>
        </p:nvSpPr>
        <p:spPr>
          <a:xfrm>
            <a:off x="1836640" y="2821334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82" name="Google Shape;1582;p89"/>
          <p:cNvSpPr txBox="1"/>
          <p:nvPr>
            <p:ph idx="3" type="title"/>
          </p:nvPr>
        </p:nvSpPr>
        <p:spPr>
          <a:xfrm>
            <a:off x="1836635" y="2286734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83" name="Google Shape;1583;p89"/>
          <p:cNvSpPr txBox="1"/>
          <p:nvPr>
            <p:ph idx="4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584" name="Google Shape;1584;p89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1585" name="Google Shape;1585;p8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8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8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8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8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0" name="Google Shape;1590;p89"/>
          <p:cNvGrpSpPr/>
          <p:nvPr/>
        </p:nvGrpSpPr>
        <p:grpSpPr>
          <a:xfrm flipH="1">
            <a:off x="8121500" y="4569046"/>
            <a:ext cx="1022509" cy="572747"/>
            <a:chOff x="-77" y="3784091"/>
            <a:chExt cx="2423582" cy="1357541"/>
          </a:xfrm>
        </p:grpSpPr>
        <p:sp>
          <p:nvSpPr>
            <p:cNvPr id="1591" name="Google Shape;1591;p8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8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8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8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8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6" name="Google Shape;1596;p89"/>
          <p:cNvGrpSpPr/>
          <p:nvPr/>
        </p:nvGrpSpPr>
        <p:grpSpPr>
          <a:xfrm>
            <a:off x="4524300" y="1242225"/>
            <a:ext cx="95400" cy="3116250"/>
            <a:chOff x="4524300" y="1013625"/>
            <a:chExt cx="95400" cy="3116250"/>
          </a:xfrm>
        </p:grpSpPr>
        <p:sp>
          <p:nvSpPr>
            <p:cNvPr id="1597" name="Google Shape;1597;p89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89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89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89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89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89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9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605" name="Google Shape;1605;p90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1606" name="Google Shape;1606;p9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9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9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9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9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1" name="Google Shape;1611;p90"/>
          <p:cNvGrpSpPr/>
          <p:nvPr/>
        </p:nvGrpSpPr>
        <p:grpSpPr>
          <a:xfrm rot="10800000">
            <a:off x="8121500" y="-4"/>
            <a:ext cx="1022509" cy="572747"/>
            <a:chOff x="-77" y="3784091"/>
            <a:chExt cx="2423582" cy="1357541"/>
          </a:xfrm>
        </p:grpSpPr>
        <p:sp>
          <p:nvSpPr>
            <p:cNvPr id="1612" name="Google Shape;1612;p9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9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9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9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9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91"/>
          <p:cNvSpPr txBox="1"/>
          <p:nvPr>
            <p:ph type="title"/>
          </p:nvPr>
        </p:nvSpPr>
        <p:spPr>
          <a:xfrm>
            <a:off x="4939700" y="1288261"/>
            <a:ext cx="1905300" cy="9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19" name="Google Shape;1619;p91"/>
          <p:cNvSpPr txBox="1"/>
          <p:nvPr>
            <p:ph idx="1" type="body"/>
          </p:nvPr>
        </p:nvSpPr>
        <p:spPr>
          <a:xfrm>
            <a:off x="4939700" y="2182538"/>
            <a:ext cx="1905300" cy="18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620" name="Google Shape;1620;p91"/>
          <p:cNvGrpSpPr/>
          <p:nvPr/>
        </p:nvGrpSpPr>
        <p:grpSpPr>
          <a:xfrm>
            <a:off x="4524300" y="1013625"/>
            <a:ext cx="95400" cy="3116250"/>
            <a:chOff x="4524300" y="1013625"/>
            <a:chExt cx="95400" cy="3116250"/>
          </a:xfrm>
        </p:grpSpPr>
        <p:sp>
          <p:nvSpPr>
            <p:cNvPr id="1621" name="Google Shape;1621;p91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91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91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91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91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91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92"/>
          <p:cNvSpPr txBox="1"/>
          <p:nvPr>
            <p:ph type="title"/>
          </p:nvPr>
        </p:nvSpPr>
        <p:spPr>
          <a:xfrm>
            <a:off x="2235000" y="1340850"/>
            <a:ext cx="4674000" cy="24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629" name="Google Shape;1629;p92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1630" name="Google Shape;1630;p9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9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9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9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9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5" name="Google Shape;1635;p92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1636" name="Google Shape;1636;p9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9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9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9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9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93"/>
          <p:cNvSpPr txBox="1"/>
          <p:nvPr>
            <p:ph type="title"/>
          </p:nvPr>
        </p:nvSpPr>
        <p:spPr>
          <a:xfrm>
            <a:off x="1052800" y="1689450"/>
            <a:ext cx="2617200" cy="8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43" name="Google Shape;1643;p93"/>
          <p:cNvSpPr txBox="1"/>
          <p:nvPr>
            <p:ph idx="1" type="subTitle"/>
          </p:nvPr>
        </p:nvSpPr>
        <p:spPr>
          <a:xfrm>
            <a:off x="1638300" y="2658650"/>
            <a:ext cx="20316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44" name="Google Shape;1644;p93"/>
          <p:cNvSpPr txBox="1"/>
          <p:nvPr>
            <p:ph idx="2" type="body"/>
          </p:nvPr>
        </p:nvSpPr>
        <p:spPr>
          <a:xfrm>
            <a:off x="4001475" y="1440000"/>
            <a:ext cx="4422600" cy="22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645" name="Google Shape;1645;p93"/>
          <p:cNvGrpSpPr/>
          <p:nvPr/>
        </p:nvGrpSpPr>
        <p:grpSpPr>
          <a:xfrm>
            <a:off x="720000" y="1013625"/>
            <a:ext cx="95400" cy="3116250"/>
            <a:chOff x="4524300" y="1013625"/>
            <a:chExt cx="95400" cy="3116250"/>
          </a:xfrm>
        </p:grpSpPr>
        <p:sp>
          <p:nvSpPr>
            <p:cNvPr id="1646" name="Google Shape;1646;p93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93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93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93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93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93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94"/>
          <p:cNvSpPr txBox="1"/>
          <p:nvPr>
            <p:ph type="title"/>
          </p:nvPr>
        </p:nvSpPr>
        <p:spPr>
          <a:xfrm>
            <a:off x="1552575" y="531500"/>
            <a:ext cx="4714800" cy="15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95"/>
          <p:cNvSpPr txBox="1"/>
          <p:nvPr>
            <p:ph hasCustomPrompt="1" type="title"/>
          </p:nvPr>
        </p:nvSpPr>
        <p:spPr>
          <a:xfrm>
            <a:off x="1903250" y="1834838"/>
            <a:ext cx="5337600" cy="11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56" name="Google Shape;1656;p95"/>
          <p:cNvSpPr txBox="1"/>
          <p:nvPr>
            <p:ph idx="1" type="body"/>
          </p:nvPr>
        </p:nvSpPr>
        <p:spPr>
          <a:xfrm>
            <a:off x="2524200" y="2955575"/>
            <a:ext cx="40956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657" name="Google Shape;1657;p95"/>
          <p:cNvGrpSpPr/>
          <p:nvPr/>
        </p:nvGrpSpPr>
        <p:grpSpPr>
          <a:xfrm flipH="1">
            <a:off x="6720423" y="3784091"/>
            <a:ext cx="2423582" cy="1357541"/>
            <a:chOff x="-77" y="3784091"/>
            <a:chExt cx="2423582" cy="1357541"/>
          </a:xfrm>
        </p:grpSpPr>
        <p:sp>
          <p:nvSpPr>
            <p:cNvPr id="1658" name="Google Shape;1658;p9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9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9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9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9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3" name="Google Shape;1663;p95"/>
          <p:cNvGrpSpPr/>
          <p:nvPr/>
        </p:nvGrpSpPr>
        <p:grpSpPr>
          <a:xfrm flipH="1" rot="10800000">
            <a:off x="-77" y="-9"/>
            <a:ext cx="2423582" cy="1357541"/>
            <a:chOff x="-77" y="3784091"/>
            <a:chExt cx="2423582" cy="1357541"/>
          </a:xfrm>
        </p:grpSpPr>
        <p:sp>
          <p:nvSpPr>
            <p:cNvPr id="1664" name="Google Shape;1664;p95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95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95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95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95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9"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97"/>
          <p:cNvSpPr txBox="1"/>
          <p:nvPr>
            <p:ph type="title"/>
          </p:nvPr>
        </p:nvSpPr>
        <p:spPr>
          <a:xfrm>
            <a:off x="1902600" y="1512225"/>
            <a:ext cx="5338800" cy="187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72" name="Google Shape;1672;p97"/>
          <p:cNvSpPr txBox="1"/>
          <p:nvPr>
            <p:ph idx="2" type="title"/>
          </p:nvPr>
        </p:nvSpPr>
        <p:spPr>
          <a:xfrm>
            <a:off x="1449150" y="3334700"/>
            <a:ext cx="62457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1673" name="Google Shape;1673;p97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1674" name="Google Shape;1674;p9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9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9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9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9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9" name="Google Shape;1679;p97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1680" name="Google Shape;1680;p97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97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97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97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97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98"/>
          <p:cNvSpPr txBox="1"/>
          <p:nvPr>
            <p:ph type="title"/>
          </p:nvPr>
        </p:nvSpPr>
        <p:spPr>
          <a:xfrm>
            <a:off x="5238260" y="1866750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7" name="Google Shape;1687;p98"/>
          <p:cNvSpPr txBox="1"/>
          <p:nvPr>
            <p:ph idx="1" type="body"/>
          </p:nvPr>
        </p:nvSpPr>
        <p:spPr>
          <a:xfrm>
            <a:off x="5238265" y="2401350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88" name="Google Shape;1688;p98"/>
          <p:cNvSpPr txBox="1"/>
          <p:nvPr>
            <p:ph idx="2" type="body"/>
          </p:nvPr>
        </p:nvSpPr>
        <p:spPr>
          <a:xfrm>
            <a:off x="1760440" y="2401350"/>
            <a:ext cx="21453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89" name="Google Shape;1689;p98"/>
          <p:cNvSpPr txBox="1"/>
          <p:nvPr>
            <p:ph idx="3" type="title"/>
          </p:nvPr>
        </p:nvSpPr>
        <p:spPr>
          <a:xfrm>
            <a:off x="1760435" y="1866750"/>
            <a:ext cx="214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0" name="Google Shape;1690;p98"/>
          <p:cNvSpPr txBox="1"/>
          <p:nvPr>
            <p:ph idx="4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691" name="Google Shape;1691;p98"/>
          <p:cNvGrpSpPr/>
          <p:nvPr/>
        </p:nvGrpSpPr>
        <p:grpSpPr>
          <a:xfrm rot="-5400000">
            <a:off x="8346375" y="4345871"/>
            <a:ext cx="1022509" cy="572747"/>
            <a:chOff x="-77" y="3784091"/>
            <a:chExt cx="2423582" cy="1357541"/>
          </a:xfrm>
        </p:grpSpPr>
        <p:sp>
          <p:nvSpPr>
            <p:cNvPr id="1692" name="Google Shape;1692;p9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9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9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9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9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7" name="Google Shape;1697;p98"/>
          <p:cNvGrpSpPr/>
          <p:nvPr/>
        </p:nvGrpSpPr>
        <p:grpSpPr>
          <a:xfrm rot="5400000">
            <a:off x="-224875" y="224871"/>
            <a:ext cx="1022509" cy="572747"/>
            <a:chOff x="-77" y="3784091"/>
            <a:chExt cx="2423582" cy="1357541"/>
          </a:xfrm>
        </p:grpSpPr>
        <p:sp>
          <p:nvSpPr>
            <p:cNvPr id="1698" name="Google Shape;1698;p98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98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98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98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98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3" name="Google Shape;1703;p98"/>
          <p:cNvGrpSpPr/>
          <p:nvPr/>
        </p:nvGrpSpPr>
        <p:grpSpPr>
          <a:xfrm>
            <a:off x="4524300" y="1089825"/>
            <a:ext cx="95400" cy="3116250"/>
            <a:chOff x="4524300" y="1013625"/>
            <a:chExt cx="95400" cy="3116250"/>
          </a:xfrm>
        </p:grpSpPr>
        <p:sp>
          <p:nvSpPr>
            <p:cNvPr id="1704" name="Google Shape;1704;p98"/>
            <p:cNvSpPr/>
            <p:nvPr/>
          </p:nvSpPr>
          <p:spPr>
            <a:xfrm>
              <a:off x="4524300" y="1013625"/>
              <a:ext cx="95400" cy="1038300"/>
            </a:xfrm>
            <a:prstGeom prst="rect">
              <a:avLst/>
            </a:prstGeom>
            <a:solidFill>
              <a:srgbClr val="C8AEF8">
                <a:alpha val="586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98"/>
            <p:cNvSpPr/>
            <p:nvPr/>
          </p:nvSpPr>
          <p:spPr>
            <a:xfrm>
              <a:off x="4524300" y="1534125"/>
              <a:ext cx="95400" cy="1038300"/>
            </a:xfrm>
            <a:prstGeom prst="rect">
              <a:avLst/>
            </a:prstGeom>
            <a:solidFill>
              <a:srgbClr val="878FFF">
                <a:alpha val="737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98"/>
            <p:cNvSpPr/>
            <p:nvPr/>
          </p:nvSpPr>
          <p:spPr>
            <a:xfrm>
              <a:off x="4524300" y="2053275"/>
              <a:ext cx="95400" cy="1038300"/>
            </a:xfrm>
            <a:prstGeom prst="rect">
              <a:avLst/>
            </a:prstGeom>
            <a:solidFill>
              <a:srgbClr val="9154F8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98"/>
            <p:cNvSpPr/>
            <p:nvPr/>
          </p:nvSpPr>
          <p:spPr>
            <a:xfrm>
              <a:off x="4524300" y="2565875"/>
              <a:ext cx="95400" cy="1038300"/>
            </a:xfrm>
            <a:prstGeom prst="rect">
              <a:avLst/>
            </a:prstGeom>
            <a:solidFill>
              <a:srgbClr val="35C2DF">
                <a:alpha val="75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98"/>
            <p:cNvSpPr/>
            <p:nvPr/>
          </p:nvSpPr>
          <p:spPr>
            <a:xfrm>
              <a:off x="4524300" y="3091575"/>
              <a:ext cx="95400" cy="1038300"/>
            </a:xfrm>
            <a:prstGeom prst="rect">
              <a:avLst/>
            </a:prstGeom>
            <a:solidFill>
              <a:srgbClr val="CA7BEB">
                <a:alpha val="564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98"/>
            <p:cNvSpPr/>
            <p:nvPr/>
          </p:nvSpPr>
          <p:spPr>
            <a:xfrm>
              <a:off x="4524300" y="3610723"/>
              <a:ext cx="95400" cy="519000"/>
            </a:xfrm>
            <a:prstGeom prst="rect">
              <a:avLst/>
            </a:prstGeom>
            <a:solidFill>
              <a:srgbClr val="972CB4">
                <a:alpha val="74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"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99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12" name="Google Shape;1712;p99"/>
          <p:cNvSpPr txBox="1"/>
          <p:nvPr>
            <p:ph hasCustomPrompt="1" idx="2" type="title"/>
          </p:nvPr>
        </p:nvSpPr>
        <p:spPr>
          <a:xfrm>
            <a:off x="12120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713" name="Google Shape;1713;p99"/>
          <p:cNvSpPr txBox="1"/>
          <p:nvPr>
            <p:ph hasCustomPrompt="1" idx="3" type="title"/>
          </p:nvPr>
        </p:nvSpPr>
        <p:spPr>
          <a:xfrm>
            <a:off x="30957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714" name="Google Shape;1714;p99"/>
          <p:cNvSpPr txBox="1"/>
          <p:nvPr>
            <p:ph hasCustomPrompt="1" idx="4" type="title"/>
          </p:nvPr>
        </p:nvSpPr>
        <p:spPr>
          <a:xfrm>
            <a:off x="50556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715" name="Google Shape;1715;p99"/>
          <p:cNvSpPr txBox="1"/>
          <p:nvPr>
            <p:ph hasCustomPrompt="1" idx="5" type="title"/>
          </p:nvPr>
        </p:nvSpPr>
        <p:spPr>
          <a:xfrm>
            <a:off x="6939350" y="2433700"/>
            <a:ext cx="9927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716" name="Google Shape;1716;p99"/>
          <p:cNvSpPr txBox="1"/>
          <p:nvPr>
            <p:ph idx="1" type="subTitle"/>
          </p:nvPr>
        </p:nvSpPr>
        <p:spPr>
          <a:xfrm>
            <a:off x="1147475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7" name="Google Shape;1717;p99"/>
          <p:cNvSpPr txBox="1"/>
          <p:nvPr>
            <p:ph idx="6" type="subTitle"/>
          </p:nvPr>
        </p:nvSpPr>
        <p:spPr>
          <a:xfrm>
            <a:off x="30311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8" name="Google Shape;1718;p99"/>
          <p:cNvSpPr txBox="1"/>
          <p:nvPr>
            <p:ph idx="7" type="subTitle"/>
          </p:nvPr>
        </p:nvSpPr>
        <p:spPr>
          <a:xfrm>
            <a:off x="49910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p99"/>
          <p:cNvSpPr txBox="1"/>
          <p:nvPr>
            <p:ph idx="8" type="subTitle"/>
          </p:nvPr>
        </p:nvSpPr>
        <p:spPr>
          <a:xfrm>
            <a:off x="6874700" y="2886625"/>
            <a:ext cx="1122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0" name="Google Shape;1720;p99"/>
          <p:cNvSpPr txBox="1"/>
          <p:nvPr>
            <p:ph idx="9" type="subTitle"/>
          </p:nvPr>
        </p:nvSpPr>
        <p:spPr>
          <a:xfrm>
            <a:off x="1041500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1" name="Google Shape;1721;p99"/>
          <p:cNvSpPr txBox="1"/>
          <p:nvPr>
            <p:ph idx="13" type="subTitle"/>
          </p:nvPr>
        </p:nvSpPr>
        <p:spPr>
          <a:xfrm>
            <a:off x="2925197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2" name="Google Shape;1722;p99"/>
          <p:cNvSpPr txBox="1"/>
          <p:nvPr>
            <p:ph idx="14" type="subTitle"/>
          </p:nvPr>
        </p:nvSpPr>
        <p:spPr>
          <a:xfrm>
            <a:off x="4885095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3" name="Google Shape;1723;p99"/>
          <p:cNvSpPr txBox="1"/>
          <p:nvPr>
            <p:ph idx="15" type="subTitle"/>
          </p:nvPr>
        </p:nvSpPr>
        <p:spPr>
          <a:xfrm>
            <a:off x="6768792" y="3223375"/>
            <a:ext cx="13338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24" name="Google Shape;1724;p99"/>
          <p:cNvGrpSpPr/>
          <p:nvPr/>
        </p:nvGrpSpPr>
        <p:grpSpPr>
          <a:xfrm rot="-5400000">
            <a:off x="8346375" y="4345871"/>
            <a:ext cx="1022509" cy="572747"/>
            <a:chOff x="-77" y="3784091"/>
            <a:chExt cx="2423582" cy="1357541"/>
          </a:xfrm>
        </p:grpSpPr>
        <p:sp>
          <p:nvSpPr>
            <p:cNvPr id="1725" name="Google Shape;1725;p9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9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9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9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9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0" name="Google Shape;1730;p99"/>
          <p:cNvGrpSpPr/>
          <p:nvPr/>
        </p:nvGrpSpPr>
        <p:grpSpPr>
          <a:xfrm rot="5400000">
            <a:off x="-224875" y="224871"/>
            <a:ext cx="1022509" cy="572747"/>
            <a:chOff x="-77" y="3784091"/>
            <a:chExt cx="2423582" cy="1357541"/>
          </a:xfrm>
        </p:grpSpPr>
        <p:sp>
          <p:nvSpPr>
            <p:cNvPr id="1731" name="Google Shape;1731;p99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99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99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99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99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5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10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8" name="Google Shape;1738;p100"/>
          <p:cNvSpPr txBox="1"/>
          <p:nvPr>
            <p:ph idx="1" type="subTitle"/>
          </p:nvPr>
        </p:nvSpPr>
        <p:spPr>
          <a:xfrm>
            <a:off x="719700" y="243492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739" name="Google Shape;1739;p100"/>
          <p:cNvSpPr txBox="1"/>
          <p:nvPr>
            <p:ph idx="2" type="subTitle"/>
          </p:nvPr>
        </p:nvSpPr>
        <p:spPr>
          <a:xfrm>
            <a:off x="719850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0" name="Google Shape;1740;p100"/>
          <p:cNvSpPr txBox="1"/>
          <p:nvPr>
            <p:ph idx="3" type="subTitle"/>
          </p:nvPr>
        </p:nvSpPr>
        <p:spPr>
          <a:xfrm>
            <a:off x="3413619" y="24349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741" name="Google Shape;1741;p100"/>
          <p:cNvSpPr txBox="1"/>
          <p:nvPr>
            <p:ph idx="4" type="subTitle"/>
          </p:nvPr>
        </p:nvSpPr>
        <p:spPr>
          <a:xfrm>
            <a:off x="3413619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p100"/>
          <p:cNvSpPr txBox="1"/>
          <p:nvPr>
            <p:ph idx="5" type="subTitle"/>
          </p:nvPr>
        </p:nvSpPr>
        <p:spPr>
          <a:xfrm>
            <a:off x="6107075" y="24349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743" name="Google Shape;1743;p100"/>
          <p:cNvSpPr txBox="1"/>
          <p:nvPr>
            <p:ph idx="6" type="subTitle"/>
          </p:nvPr>
        </p:nvSpPr>
        <p:spPr>
          <a:xfrm>
            <a:off x="6107075" y="2734827"/>
            <a:ext cx="23169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44" name="Google Shape;1744;p100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1745" name="Google Shape;1745;p10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0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0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0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0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0" name="Google Shape;1750;p100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1751" name="Google Shape;1751;p100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00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00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00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00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5_2"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10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8" name="Google Shape;1758;p101"/>
          <p:cNvSpPr txBox="1"/>
          <p:nvPr>
            <p:ph idx="1" type="subTitle"/>
          </p:nvPr>
        </p:nvSpPr>
        <p:spPr>
          <a:xfrm>
            <a:off x="719975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9" name="Google Shape;1759;p101"/>
          <p:cNvSpPr txBox="1"/>
          <p:nvPr>
            <p:ph idx="2" type="subTitle"/>
          </p:nvPr>
        </p:nvSpPr>
        <p:spPr>
          <a:xfrm>
            <a:off x="3964163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0" name="Google Shape;1760;p101"/>
          <p:cNvSpPr txBox="1"/>
          <p:nvPr>
            <p:ph idx="3" type="subTitle"/>
          </p:nvPr>
        </p:nvSpPr>
        <p:spPr>
          <a:xfrm>
            <a:off x="7141825" y="3205013"/>
            <a:ext cx="12822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1" name="Google Shape;1761;p101"/>
          <p:cNvSpPr txBox="1"/>
          <p:nvPr>
            <p:ph idx="4" type="subTitle"/>
          </p:nvPr>
        </p:nvSpPr>
        <p:spPr>
          <a:xfrm>
            <a:off x="719975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62" name="Google Shape;1762;p101"/>
          <p:cNvSpPr txBox="1"/>
          <p:nvPr>
            <p:ph idx="5" type="subTitle"/>
          </p:nvPr>
        </p:nvSpPr>
        <p:spPr>
          <a:xfrm>
            <a:off x="7141825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63" name="Google Shape;1763;p101"/>
          <p:cNvSpPr txBox="1"/>
          <p:nvPr>
            <p:ph idx="6" type="subTitle"/>
          </p:nvPr>
        </p:nvSpPr>
        <p:spPr>
          <a:xfrm>
            <a:off x="3964163" y="2904163"/>
            <a:ext cx="1282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64" name="Google Shape;1764;p101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1765" name="Google Shape;1765;p10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0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0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0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0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0" name="Google Shape;1770;p101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1771" name="Google Shape;1771;p101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01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01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101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101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10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78" name="Google Shape;1778;p102"/>
          <p:cNvSpPr txBox="1"/>
          <p:nvPr>
            <p:ph idx="1" type="subTitle"/>
          </p:nvPr>
        </p:nvSpPr>
        <p:spPr>
          <a:xfrm>
            <a:off x="1842250" y="1618793"/>
            <a:ext cx="16827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779" name="Google Shape;1779;p102"/>
          <p:cNvSpPr txBox="1"/>
          <p:nvPr>
            <p:ph idx="2" type="subTitle"/>
          </p:nvPr>
        </p:nvSpPr>
        <p:spPr>
          <a:xfrm>
            <a:off x="1417550" y="1918700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200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0" name="Google Shape;1780;p102"/>
          <p:cNvSpPr txBox="1"/>
          <p:nvPr>
            <p:ph idx="3" type="subTitle"/>
          </p:nvPr>
        </p:nvSpPr>
        <p:spPr>
          <a:xfrm>
            <a:off x="1842594" y="2942429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781" name="Google Shape;1781;p102"/>
          <p:cNvSpPr txBox="1"/>
          <p:nvPr>
            <p:ph idx="4" type="subTitle"/>
          </p:nvPr>
        </p:nvSpPr>
        <p:spPr>
          <a:xfrm>
            <a:off x="1417574" y="3242325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4081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2" name="Google Shape;1782;p102"/>
          <p:cNvSpPr txBox="1"/>
          <p:nvPr>
            <p:ph idx="5" type="subTitle"/>
          </p:nvPr>
        </p:nvSpPr>
        <p:spPr>
          <a:xfrm>
            <a:off x="5618913" y="2942429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783" name="Google Shape;1783;p102"/>
          <p:cNvSpPr txBox="1"/>
          <p:nvPr>
            <p:ph idx="6" type="subTitle"/>
          </p:nvPr>
        </p:nvSpPr>
        <p:spPr>
          <a:xfrm>
            <a:off x="5618975" y="3242325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4" name="Google Shape;1784;p102"/>
          <p:cNvSpPr txBox="1"/>
          <p:nvPr>
            <p:ph idx="7" type="subTitle"/>
          </p:nvPr>
        </p:nvSpPr>
        <p:spPr>
          <a:xfrm>
            <a:off x="5618957" y="1618793"/>
            <a:ext cx="16824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785" name="Google Shape;1785;p102"/>
          <p:cNvSpPr txBox="1"/>
          <p:nvPr>
            <p:ph idx="8" type="subTitle"/>
          </p:nvPr>
        </p:nvSpPr>
        <p:spPr>
          <a:xfrm>
            <a:off x="5619026" y="1918700"/>
            <a:ext cx="2107500" cy="8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200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86" name="Google Shape;1786;p102"/>
          <p:cNvGrpSpPr/>
          <p:nvPr/>
        </p:nvGrpSpPr>
        <p:grpSpPr>
          <a:xfrm flipH="1" rot="-5400000">
            <a:off x="8346375" y="224871"/>
            <a:ext cx="1022509" cy="572747"/>
            <a:chOff x="-77" y="3784091"/>
            <a:chExt cx="2423582" cy="1357541"/>
          </a:xfrm>
        </p:grpSpPr>
        <p:sp>
          <p:nvSpPr>
            <p:cNvPr id="1787" name="Google Shape;1787;p10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0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0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0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0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2" name="Google Shape;1792;p102"/>
          <p:cNvGrpSpPr/>
          <p:nvPr/>
        </p:nvGrpSpPr>
        <p:grpSpPr>
          <a:xfrm flipH="1" rot="5400000">
            <a:off x="-224875" y="4345871"/>
            <a:ext cx="1022509" cy="572747"/>
            <a:chOff x="-77" y="3784091"/>
            <a:chExt cx="2423582" cy="1357541"/>
          </a:xfrm>
        </p:grpSpPr>
        <p:sp>
          <p:nvSpPr>
            <p:cNvPr id="1793" name="Google Shape;1793;p102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02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02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02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02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5_1_1"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10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00" name="Google Shape;1800;p103"/>
          <p:cNvSpPr txBox="1"/>
          <p:nvPr>
            <p:ph idx="1" type="subTitle"/>
          </p:nvPr>
        </p:nvSpPr>
        <p:spPr>
          <a:xfrm>
            <a:off x="4211675" y="142988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01" name="Google Shape;1801;p103"/>
          <p:cNvSpPr txBox="1"/>
          <p:nvPr>
            <p:ph hasCustomPrompt="1" idx="2" type="title"/>
          </p:nvPr>
        </p:nvSpPr>
        <p:spPr>
          <a:xfrm>
            <a:off x="3331225" y="1443350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802" name="Google Shape;1802;p103"/>
          <p:cNvSpPr txBox="1"/>
          <p:nvPr>
            <p:ph idx="3" type="subTitle"/>
          </p:nvPr>
        </p:nvSpPr>
        <p:spPr>
          <a:xfrm>
            <a:off x="4211675" y="1694759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3" name="Google Shape;1803;p103"/>
          <p:cNvSpPr txBox="1"/>
          <p:nvPr>
            <p:ph idx="4" type="subTitle"/>
          </p:nvPr>
        </p:nvSpPr>
        <p:spPr>
          <a:xfrm>
            <a:off x="4211675" y="2521206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04" name="Google Shape;1804;p103"/>
          <p:cNvSpPr txBox="1"/>
          <p:nvPr>
            <p:ph hasCustomPrompt="1" idx="5" type="title"/>
          </p:nvPr>
        </p:nvSpPr>
        <p:spPr>
          <a:xfrm>
            <a:off x="3331225" y="2515672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805" name="Google Shape;1805;p103"/>
          <p:cNvSpPr txBox="1"/>
          <p:nvPr>
            <p:ph idx="6" type="subTitle"/>
          </p:nvPr>
        </p:nvSpPr>
        <p:spPr>
          <a:xfrm>
            <a:off x="4211675" y="2786080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p103"/>
          <p:cNvSpPr txBox="1"/>
          <p:nvPr>
            <p:ph idx="7" type="subTitle"/>
          </p:nvPr>
        </p:nvSpPr>
        <p:spPr>
          <a:xfrm>
            <a:off x="4211825" y="3612527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07" name="Google Shape;1807;p103"/>
          <p:cNvSpPr txBox="1"/>
          <p:nvPr>
            <p:ph hasCustomPrompt="1" idx="8" type="title"/>
          </p:nvPr>
        </p:nvSpPr>
        <p:spPr>
          <a:xfrm>
            <a:off x="3331225" y="3612527"/>
            <a:ext cx="804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808" name="Google Shape;1808;p103"/>
          <p:cNvSpPr txBox="1"/>
          <p:nvPr>
            <p:ph idx="9" type="subTitle"/>
          </p:nvPr>
        </p:nvSpPr>
        <p:spPr>
          <a:xfrm>
            <a:off x="4211825" y="3877401"/>
            <a:ext cx="2316900" cy="3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09" name="Google Shape;1809;p103"/>
          <p:cNvGrpSpPr/>
          <p:nvPr/>
        </p:nvGrpSpPr>
        <p:grpSpPr>
          <a:xfrm>
            <a:off x="-77" y="3784091"/>
            <a:ext cx="2423582" cy="1357541"/>
            <a:chOff x="-77" y="3784091"/>
            <a:chExt cx="2423582" cy="1357541"/>
          </a:xfrm>
        </p:grpSpPr>
        <p:sp>
          <p:nvSpPr>
            <p:cNvPr id="1810" name="Google Shape;1810;p10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10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0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0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0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5" name="Google Shape;1815;p103"/>
          <p:cNvGrpSpPr/>
          <p:nvPr/>
        </p:nvGrpSpPr>
        <p:grpSpPr>
          <a:xfrm rot="10800000">
            <a:off x="6720423" y="-9"/>
            <a:ext cx="2423582" cy="1357541"/>
            <a:chOff x="-77" y="3784091"/>
            <a:chExt cx="2423582" cy="1357541"/>
          </a:xfrm>
        </p:grpSpPr>
        <p:sp>
          <p:nvSpPr>
            <p:cNvPr id="1816" name="Google Shape;1816;p103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03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03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03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03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">
    <p:spTree>
      <p:nvGrpSpPr>
        <p:cNvPr id="182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104"/>
          <p:cNvSpPr txBox="1"/>
          <p:nvPr>
            <p:ph idx="1" type="subTitle"/>
          </p:nvPr>
        </p:nvSpPr>
        <p:spPr>
          <a:xfrm>
            <a:off x="719600" y="1770625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23" name="Google Shape;1823;p10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4" name="Google Shape;1824;p104"/>
          <p:cNvSpPr txBox="1"/>
          <p:nvPr>
            <p:ph hasCustomPrompt="1" idx="2" type="title"/>
          </p:nvPr>
        </p:nvSpPr>
        <p:spPr>
          <a:xfrm>
            <a:off x="1329200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825" name="Google Shape;1825;p104"/>
          <p:cNvSpPr txBox="1"/>
          <p:nvPr>
            <p:ph idx="3" type="subTitle"/>
          </p:nvPr>
        </p:nvSpPr>
        <p:spPr>
          <a:xfrm>
            <a:off x="720100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6" name="Google Shape;1826;p104"/>
          <p:cNvSpPr txBox="1"/>
          <p:nvPr>
            <p:ph idx="4" type="subTitle"/>
          </p:nvPr>
        </p:nvSpPr>
        <p:spPr>
          <a:xfrm>
            <a:off x="3413500" y="17706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p104"/>
          <p:cNvSpPr txBox="1"/>
          <p:nvPr>
            <p:ph hasCustomPrompt="1" idx="5" type="title"/>
          </p:nvPr>
        </p:nvSpPr>
        <p:spPr>
          <a:xfrm>
            <a:off x="4023025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828" name="Google Shape;1828;p104"/>
          <p:cNvSpPr txBox="1"/>
          <p:nvPr>
            <p:ph idx="6" type="subTitle"/>
          </p:nvPr>
        </p:nvSpPr>
        <p:spPr>
          <a:xfrm>
            <a:off x="3413738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9" name="Google Shape;1829;p104"/>
          <p:cNvSpPr txBox="1"/>
          <p:nvPr>
            <p:ph idx="7" type="subTitle"/>
          </p:nvPr>
        </p:nvSpPr>
        <p:spPr>
          <a:xfrm>
            <a:off x="6107050" y="177062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30" name="Google Shape;1830;p104"/>
          <p:cNvSpPr txBox="1"/>
          <p:nvPr>
            <p:ph hasCustomPrompt="1" idx="8" type="title"/>
          </p:nvPr>
        </p:nvSpPr>
        <p:spPr>
          <a:xfrm>
            <a:off x="6716550" y="1318325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831" name="Google Shape;1831;p104"/>
          <p:cNvSpPr txBox="1"/>
          <p:nvPr>
            <p:ph idx="9" type="subTitle"/>
          </p:nvPr>
        </p:nvSpPr>
        <p:spPr>
          <a:xfrm>
            <a:off x="6107101" y="2146716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2" name="Google Shape;1832;p104"/>
          <p:cNvSpPr txBox="1"/>
          <p:nvPr>
            <p:ph idx="13" type="subTitle"/>
          </p:nvPr>
        </p:nvSpPr>
        <p:spPr>
          <a:xfrm>
            <a:off x="719600" y="3395477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33" name="Google Shape;1833;p104"/>
          <p:cNvSpPr txBox="1"/>
          <p:nvPr>
            <p:ph hasCustomPrompt="1" idx="14" type="title"/>
          </p:nvPr>
        </p:nvSpPr>
        <p:spPr>
          <a:xfrm>
            <a:off x="1329200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834" name="Google Shape;1834;p104"/>
          <p:cNvSpPr txBox="1"/>
          <p:nvPr>
            <p:ph idx="15" type="subTitle"/>
          </p:nvPr>
        </p:nvSpPr>
        <p:spPr>
          <a:xfrm>
            <a:off x="720100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5" name="Google Shape;1835;p104"/>
          <p:cNvSpPr txBox="1"/>
          <p:nvPr>
            <p:ph idx="16" type="subTitle"/>
          </p:nvPr>
        </p:nvSpPr>
        <p:spPr>
          <a:xfrm>
            <a:off x="3413400" y="3395477"/>
            <a:ext cx="23172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36" name="Google Shape;1836;p104"/>
          <p:cNvSpPr txBox="1"/>
          <p:nvPr>
            <p:ph hasCustomPrompt="1" idx="17" type="title"/>
          </p:nvPr>
        </p:nvSpPr>
        <p:spPr>
          <a:xfrm>
            <a:off x="4023025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837" name="Google Shape;1837;p104"/>
          <p:cNvSpPr txBox="1"/>
          <p:nvPr>
            <p:ph idx="18" type="subTitle"/>
          </p:nvPr>
        </p:nvSpPr>
        <p:spPr>
          <a:xfrm>
            <a:off x="3413738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8" name="Google Shape;1838;p104"/>
          <p:cNvSpPr txBox="1"/>
          <p:nvPr>
            <p:ph idx="19" type="subTitle"/>
          </p:nvPr>
        </p:nvSpPr>
        <p:spPr>
          <a:xfrm>
            <a:off x="6107050" y="3395475"/>
            <a:ext cx="23169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39" name="Google Shape;1839;p104"/>
          <p:cNvSpPr txBox="1"/>
          <p:nvPr>
            <p:ph hasCustomPrompt="1" idx="20" type="title"/>
          </p:nvPr>
        </p:nvSpPr>
        <p:spPr>
          <a:xfrm>
            <a:off x="6716550" y="2943186"/>
            <a:ext cx="10980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1840" name="Google Shape;1840;p104"/>
          <p:cNvSpPr txBox="1"/>
          <p:nvPr>
            <p:ph idx="21" type="subTitle"/>
          </p:nvPr>
        </p:nvSpPr>
        <p:spPr>
          <a:xfrm>
            <a:off x="6107101" y="3771577"/>
            <a:ext cx="2316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41" name="Google Shape;1841;p104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1842" name="Google Shape;1842;p10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0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0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0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0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7" name="Google Shape;1847;p104"/>
          <p:cNvGrpSpPr/>
          <p:nvPr/>
        </p:nvGrpSpPr>
        <p:grpSpPr>
          <a:xfrm flipH="1">
            <a:off x="8121500" y="4569046"/>
            <a:ext cx="1022509" cy="572747"/>
            <a:chOff x="-77" y="3784091"/>
            <a:chExt cx="2423582" cy="1357541"/>
          </a:xfrm>
        </p:grpSpPr>
        <p:sp>
          <p:nvSpPr>
            <p:cNvPr id="1848" name="Google Shape;1848;p104"/>
            <p:cNvSpPr/>
            <p:nvPr/>
          </p:nvSpPr>
          <p:spPr>
            <a:xfrm>
              <a:off x="-77" y="4201246"/>
              <a:ext cx="1609391" cy="940370"/>
            </a:xfrm>
            <a:custGeom>
              <a:rect b="b" l="l" r="r" t="t"/>
              <a:pathLst>
                <a:path extrusionOk="0" h="19530" w="33428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04"/>
            <p:cNvSpPr/>
            <p:nvPr/>
          </p:nvSpPr>
          <p:spPr>
            <a:xfrm>
              <a:off x="313483" y="3784091"/>
              <a:ext cx="1410360" cy="1357541"/>
            </a:xfrm>
            <a:custGeom>
              <a:rect b="b" l="l" r="r" t="t"/>
              <a:pathLst>
                <a:path extrusionOk="0" h="28194" w="29294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04"/>
            <p:cNvSpPr/>
            <p:nvPr/>
          </p:nvSpPr>
          <p:spPr>
            <a:xfrm>
              <a:off x="626560" y="3887658"/>
              <a:ext cx="1253840" cy="1253970"/>
            </a:xfrm>
            <a:custGeom>
              <a:rect b="b" l="l" r="r" t="t"/>
              <a:pathLst>
                <a:path extrusionOk="0" h="26043" w="26043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04"/>
            <p:cNvSpPr/>
            <p:nvPr/>
          </p:nvSpPr>
          <p:spPr>
            <a:xfrm>
              <a:off x="940119" y="4201246"/>
              <a:ext cx="1410360" cy="940370"/>
            </a:xfrm>
            <a:custGeom>
              <a:rect b="b" l="l" r="r" t="t"/>
              <a:pathLst>
                <a:path extrusionOk="0" h="19530" w="29294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04"/>
            <p:cNvSpPr/>
            <p:nvPr/>
          </p:nvSpPr>
          <p:spPr>
            <a:xfrm>
              <a:off x="1253678" y="4514786"/>
              <a:ext cx="1169827" cy="626817"/>
            </a:xfrm>
            <a:custGeom>
              <a:rect b="b" l="l" r="r" t="t"/>
              <a:pathLst>
                <a:path extrusionOk="0" h="13018" w="24298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24" Type="http://schemas.openxmlformats.org/officeDocument/2006/relationships/theme" Target="../theme/theme8.xml"/><Relationship Id="rId12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47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53.xml"/><Relationship Id="rId6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70.xml"/><Relationship Id="rId24" Type="http://schemas.openxmlformats.org/officeDocument/2006/relationships/theme" Target="../theme/theme7.xml"/><Relationship Id="rId12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6.xml"/><Relationship Id="rId6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9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9.xml"/><Relationship Id="rId6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/Relationships>
</file>

<file path=ppt/slideMasters/_rels/slideMaster6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16.xml"/><Relationship Id="rId24" Type="http://schemas.openxmlformats.org/officeDocument/2006/relationships/theme" Target="../theme/theme9.xml"/><Relationship Id="rId12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/Relationships>
</file>

<file path=ppt/slideMasters/_rels/slideMaster7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36.xml"/><Relationship Id="rId21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39.xml"/><Relationship Id="rId24" Type="http://schemas.openxmlformats.org/officeDocument/2006/relationships/theme" Target="../theme/theme6.xml"/><Relationship Id="rId12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134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62.xml"/><Relationship Id="rId24" Type="http://schemas.openxmlformats.org/officeDocument/2006/relationships/theme" Target="../theme/theme4.xml"/><Relationship Id="rId12" Type="http://schemas.openxmlformats.org/officeDocument/2006/relationships/slideLayout" Target="../slideLayouts/slideLayout161.xml"/><Relationship Id="rId23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1" name="Google Shape;551;p37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6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0" name="Google Shape;1050;p6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8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49" name="Google Shape;1549;p85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2046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109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48" name="Google Shape;2048;p109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2545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p13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47" name="Google Shape;2547;p133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3044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" name="Google Shape;3045;p15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46" name="Google Shape;3046;p157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5" Type="http://schemas.openxmlformats.org/officeDocument/2006/relationships/image" Target="../media/image28.png"/><Relationship Id="rId6" Type="http://schemas.openxmlformats.org/officeDocument/2006/relationships/image" Target="../media/image18.png"/><Relationship Id="rId7" Type="http://schemas.openxmlformats.org/officeDocument/2006/relationships/image" Target="../media/image1.png"/><Relationship Id="rId8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29.png"/><Relationship Id="rId5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5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2.xml"/><Relationship Id="rId3" Type="http://schemas.openxmlformats.org/officeDocument/2006/relationships/comments" Target="../comments/comment1.xml"/><Relationship Id="rId4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4.xml"/><Relationship Id="rId3" Type="http://schemas.openxmlformats.org/officeDocument/2006/relationships/comments" Target="../comments/comment2.xml"/><Relationship Id="rId4" Type="http://schemas.openxmlformats.org/officeDocument/2006/relationships/image" Target="../media/image1.png"/><Relationship Id="rId5" Type="http://schemas.openxmlformats.org/officeDocument/2006/relationships/image" Target="../media/image28.png"/><Relationship Id="rId6" Type="http://schemas.openxmlformats.org/officeDocument/2006/relationships/image" Target="../media/image30.png"/><Relationship Id="rId7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Relationship Id="rId4" Type="http://schemas.openxmlformats.org/officeDocument/2006/relationships/image" Target="../media/image24.png"/><Relationship Id="rId5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7.xml"/><Relationship Id="rId3" Type="http://schemas.openxmlformats.org/officeDocument/2006/relationships/comments" Target="../comments/comment3.xml"/><Relationship Id="rId4" Type="http://schemas.openxmlformats.org/officeDocument/2006/relationships/image" Target="../media/image41.png"/><Relationship Id="rId5" Type="http://schemas.openxmlformats.org/officeDocument/2006/relationships/image" Target="../media/image3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3546" name="Shape 3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7" name="Google Shape;3547;p181"/>
          <p:cNvSpPr txBox="1"/>
          <p:nvPr>
            <p:ph type="ctrTitle"/>
          </p:nvPr>
        </p:nvSpPr>
        <p:spPr>
          <a:xfrm>
            <a:off x="729325" y="835375"/>
            <a:ext cx="4079700" cy="26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We2Link®</a:t>
            </a:r>
            <a:endParaRPr sz="3800"/>
          </a:p>
        </p:txBody>
      </p:sp>
      <p:sp>
        <p:nvSpPr>
          <p:cNvPr id="3548" name="Google Shape;3548;p181"/>
          <p:cNvSpPr/>
          <p:nvPr/>
        </p:nvSpPr>
        <p:spPr>
          <a:xfrm>
            <a:off x="5827391" y="2727835"/>
            <a:ext cx="2584558" cy="1618980"/>
          </a:xfrm>
          <a:custGeom>
            <a:rect b="b" l="l" r="r" t="t"/>
            <a:pathLst>
              <a:path extrusionOk="0" h="61746" w="98572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9" name="Google Shape;3549;p181"/>
          <p:cNvSpPr/>
          <p:nvPr/>
        </p:nvSpPr>
        <p:spPr>
          <a:xfrm>
            <a:off x="6036442" y="2901883"/>
            <a:ext cx="2166454" cy="938519"/>
          </a:xfrm>
          <a:custGeom>
            <a:rect b="b" l="l" r="r" t="t"/>
            <a:pathLst>
              <a:path extrusionOk="0" h="35794" w="82626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0" name="Google Shape;3550;p181"/>
          <p:cNvSpPr/>
          <p:nvPr/>
        </p:nvSpPr>
        <p:spPr>
          <a:xfrm>
            <a:off x="6804345" y="3515875"/>
            <a:ext cx="125987" cy="13162"/>
          </a:xfrm>
          <a:custGeom>
            <a:rect b="b" l="l" r="r" t="t"/>
            <a:pathLst>
              <a:path extrusionOk="0" h="502" w="4805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1" name="Google Shape;3551;p181"/>
          <p:cNvSpPr/>
          <p:nvPr/>
        </p:nvSpPr>
        <p:spPr>
          <a:xfrm>
            <a:off x="6804345" y="3204513"/>
            <a:ext cx="125987" cy="13136"/>
          </a:xfrm>
          <a:custGeom>
            <a:rect b="b" l="l" r="r" t="t"/>
            <a:pathLst>
              <a:path extrusionOk="0" h="501" w="4805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2" name="Google Shape;3552;p181"/>
          <p:cNvSpPr/>
          <p:nvPr/>
        </p:nvSpPr>
        <p:spPr>
          <a:xfrm>
            <a:off x="6804345" y="3061064"/>
            <a:ext cx="125987" cy="13162"/>
          </a:xfrm>
          <a:custGeom>
            <a:rect b="b" l="l" r="r" t="t"/>
            <a:pathLst>
              <a:path extrusionOk="0" h="502" w="4805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3" name="Google Shape;3553;p181"/>
          <p:cNvSpPr/>
          <p:nvPr/>
        </p:nvSpPr>
        <p:spPr>
          <a:xfrm>
            <a:off x="6804345" y="3360207"/>
            <a:ext cx="125987" cy="12271"/>
          </a:xfrm>
          <a:custGeom>
            <a:rect b="b" l="l" r="r" t="t"/>
            <a:pathLst>
              <a:path extrusionOk="0" h="468" w="4805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4" name="Google Shape;3554;p181"/>
          <p:cNvSpPr/>
          <p:nvPr/>
        </p:nvSpPr>
        <p:spPr>
          <a:xfrm>
            <a:off x="6288337" y="3360207"/>
            <a:ext cx="126826" cy="13136"/>
          </a:xfrm>
          <a:custGeom>
            <a:rect b="b" l="l" r="r" t="t"/>
            <a:pathLst>
              <a:path extrusionOk="0" h="501" w="4837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5" name="Google Shape;3555;p181"/>
          <p:cNvSpPr/>
          <p:nvPr/>
        </p:nvSpPr>
        <p:spPr>
          <a:xfrm>
            <a:off x="6804345" y="2967485"/>
            <a:ext cx="125987" cy="13162"/>
          </a:xfrm>
          <a:custGeom>
            <a:rect b="b" l="l" r="r" t="t"/>
            <a:pathLst>
              <a:path extrusionOk="0" h="502" w="4805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6" name="Google Shape;3556;p181"/>
          <p:cNvSpPr/>
          <p:nvPr/>
        </p:nvSpPr>
        <p:spPr>
          <a:xfrm>
            <a:off x="6288337" y="3061064"/>
            <a:ext cx="126826" cy="13162"/>
          </a:xfrm>
          <a:custGeom>
            <a:rect b="b" l="l" r="r" t="t"/>
            <a:pathLst>
              <a:path extrusionOk="0" h="502" w="4837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7" name="Google Shape;3557;p181"/>
          <p:cNvSpPr/>
          <p:nvPr/>
        </p:nvSpPr>
        <p:spPr>
          <a:xfrm>
            <a:off x="6116020" y="3204513"/>
            <a:ext cx="299144" cy="13136"/>
          </a:xfrm>
          <a:custGeom>
            <a:rect b="b" l="l" r="r" t="t"/>
            <a:pathLst>
              <a:path extrusionOk="0" h="501" w="11409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8" name="Google Shape;3558;p181"/>
          <p:cNvSpPr/>
          <p:nvPr/>
        </p:nvSpPr>
        <p:spPr>
          <a:xfrm>
            <a:off x="6288337" y="3671568"/>
            <a:ext cx="126826" cy="13136"/>
          </a:xfrm>
          <a:custGeom>
            <a:rect b="b" l="l" r="r" t="t"/>
            <a:pathLst>
              <a:path extrusionOk="0" h="501" w="4837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9" name="Google Shape;3559;p181"/>
          <p:cNvSpPr/>
          <p:nvPr/>
        </p:nvSpPr>
        <p:spPr>
          <a:xfrm>
            <a:off x="6288337" y="3515875"/>
            <a:ext cx="126826" cy="13162"/>
          </a:xfrm>
          <a:custGeom>
            <a:rect b="b" l="l" r="r" t="t"/>
            <a:pathLst>
              <a:path extrusionOk="0" h="502" w="4837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0" name="Google Shape;3560;p181"/>
          <p:cNvSpPr/>
          <p:nvPr/>
        </p:nvSpPr>
        <p:spPr>
          <a:xfrm>
            <a:off x="6288337" y="2967485"/>
            <a:ext cx="126826" cy="13162"/>
          </a:xfrm>
          <a:custGeom>
            <a:rect b="b" l="l" r="r" t="t"/>
            <a:pathLst>
              <a:path extrusionOk="0" h="502" w="4837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1" name="Google Shape;3561;p181"/>
          <p:cNvSpPr/>
          <p:nvPr/>
        </p:nvSpPr>
        <p:spPr>
          <a:xfrm>
            <a:off x="7147196" y="2967485"/>
            <a:ext cx="126852" cy="13162"/>
          </a:xfrm>
          <a:custGeom>
            <a:rect b="b" l="l" r="r" t="t"/>
            <a:pathLst>
              <a:path extrusionOk="0" h="502" w="4838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2" name="Google Shape;3562;p181"/>
          <p:cNvSpPr/>
          <p:nvPr/>
        </p:nvSpPr>
        <p:spPr>
          <a:xfrm>
            <a:off x="7147196" y="3061064"/>
            <a:ext cx="126852" cy="13162"/>
          </a:xfrm>
          <a:custGeom>
            <a:rect b="b" l="l" r="r" t="t"/>
            <a:pathLst>
              <a:path extrusionOk="0" h="502" w="4838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3" name="Google Shape;3563;p181"/>
          <p:cNvSpPr/>
          <p:nvPr/>
        </p:nvSpPr>
        <p:spPr>
          <a:xfrm>
            <a:off x="7147196" y="3204513"/>
            <a:ext cx="126852" cy="13136"/>
          </a:xfrm>
          <a:custGeom>
            <a:rect b="b" l="l" r="r" t="t"/>
            <a:pathLst>
              <a:path extrusionOk="0" h="501" w="4838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4" name="Google Shape;3564;p181"/>
          <p:cNvSpPr/>
          <p:nvPr/>
        </p:nvSpPr>
        <p:spPr>
          <a:xfrm>
            <a:off x="6975771" y="3061064"/>
            <a:ext cx="126852" cy="13162"/>
          </a:xfrm>
          <a:custGeom>
            <a:rect b="b" l="l" r="r" t="t"/>
            <a:pathLst>
              <a:path extrusionOk="0" h="502" w="4838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5" name="Google Shape;3565;p181"/>
          <p:cNvSpPr/>
          <p:nvPr/>
        </p:nvSpPr>
        <p:spPr>
          <a:xfrm>
            <a:off x="6975771" y="3204513"/>
            <a:ext cx="126852" cy="13136"/>
          </a:xfrm>
          <a:custGeom>
            <a:rect b="b" l="l" r="r" t="t"/>
            <a:pathLst>
              <a:path extrusionOk="0" h="501" w="4838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6" name="Google Shape;3566;p181"/>
          <p:cNvSpPr/>
          <p:nvPr/>
        </p:nvSpPr>
        <p:spPr>
          <a:xfrm>
            <a:off x="6975771" y="3360207"/>
            <a:ext cx="126852" cy="12271"/>
          </a:xfrm>
          <a:custGeom>
            <a:rect b="b" l="l" r="r" t="t"/>
            <a:pathLst>
              <a:path extrusionOk="0" h="468" w="4838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7" name="Google Shape;3567;p181"/>
          <p:cNvSpPr/>
          <p:nvPr/>
        </p:nvSpPr>
        <p:spPr>
          <a:xfrm>
            <a:off x="7147196" y="3360207"/>
            <a:ext cx="126852" cy="12271"/>
          </a:xfrm>
          <a:custGeom>
            <a:rect b="b" l="l" r="r" t="t"/>
            <a:pathLst>
              <a:path extrusionOk="0" h="468" w="4838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8" name="Google Shape;3568;p181"/>
          <p:cNvSpPr/>
          <p:nvPr/>
        </p:nvSpPr>
        <p:spPr>
          <a:xfrm>
            <a:off x="6975771" y="3515875"/>
            <a:ext cx="126852" cy="13162"/>
          </a:xfrm>
          <a:custGeom>
            <a:rect b="b" l="l" r="r" t="t"/>
            <a:pathLst>
              <a:path extrusionOk="0" h="502" w="4838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9" name="Google Shape;3569;p181"/>
          <p:cNvSpPr/>
          <p:nvPr/>
        </p:nvSpPr>
        <p:spPr>
          <a:xfrm>
            <a:off x="6975771" y="2967485"/>
            <a:ext cx="126852" cy="13162"/>
          </a:xfrm>
          <a:custGeom>
            <a:rect b="b" l="l" r="r" t="t"/>
            <a:pathLst>
              <a:path extrusionOk="0" h="502" w="4838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0" name="Google Shape;3570;p181"/>
          <p:cNvSpPr/>
          <p:nvPr/>
        </p:nvSpPr>
        <p:spPr>
          <a:xfrm>
            <a:off x="7147196" y="3515875"/>
            <a:ext cx="126852" cy="13162"/>
          </a:xfrm>
          <a:custGeom>
            <a:rect b="b" l="l" r="r" t="t"/>
            <a:pathLst>
              <a:path extrusionOk="0" h="502" w="4838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1" name="Google Shape;3571;p181"/>
          <p:cNvSpPr/>
          <p:nvPr/>
        </p:nvSpPr>
        <p:spPr>
          <a:xfrm>
            <a:off x="6804345" y="3671568"/>
            <a:ext cx="814315" cy="13136"/>
          </a:xfrm>
          <a:custGeom>
            <a:rect b="b" l="l" r="r" t="t"/>
            <a:pathLst>
              <a:path extrusionOk="0" h="501" w="31057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2" name="Google Shape;3572;p181"/>
          <p:cNvSpPr/>
          <p:nvPr/>
        </p:nvSpPr>
        <p:spPr>
          <a:xfrm>
            <a:off x="6632054" y="3515875"/>
            <a:ext cx="126852" cy="13162"/>
          </a:xfrm>
          <a:custGeom>
            <a:rect b="b" l="l" r="r" t="t"/>
            <a:pathLst>
              <a:path extrusionOk="0" h="502" w="4838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3" name="Google Shape;3573;p181"/>
          <p:cNvSpPr/>
          <p:nvPr/>
        </p:nvSpPr>
        <p:spPr>
          <a:xfrm>
            <a:off x="6459763" y="2967485"/>
            <a:ext cx="126826" cy="13162"/>
          </a:xfrm>
          <a:custGeom>
            <a:rect b="b" l="l" r="r" t="t"/>
            <a:pathLst>
              <a:path extrusionOk="0" h="502" w="4837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4" name="Google Shape;3574;p181"/>
          <p:cNvSpPr/>
          <p:nvPr/>
        </p:nvSpPr>
        <p:spPr>
          <a:xfrm>
            <a:off x="6632054" y="3671568"/>
            <a:ext cx="126852" cy="13136"/>
          </a:xfrm>
          <a:custGeom>
            <a:rect b="b" l="l" r="r" t="t"/>
            <a:pathLst>
              <a:path extrusionOk="0" h="501" w="4838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5" name="Google Shape;3575;p181"/>
          <p:cNvSpPr/>
          <p:nvPr/>
        </p:nvSpPr>
        <p:spPr>
          <a:xfrm>
            <a:off x="6459763" y="3671568"/>
            <a:ext cx="126826" cy="13136"/>
          </a:xfrm>
          <a:custGeom>
            <a:rect b="b" l="l" r="r" t="t"/>
            <a:pathLst>
              <a:path extrusionOk="0" h="501" w="4837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6" name="Google Shape;3576;p181"/>
          <p:cNvSpPr/>
          <p:nvPr/>
        </p:nvSpPr>
        <p:spPr>
          <a:xfrm>
            <a:off x="6459763" y="3061064"/>
            <a:ext cx="126826" cy="13162"/>
          </a:xfrm>
          <a:custGeom>
            <a:rect b="b" l="l" r="r" t="t"/>
            <a:pathLst>
              <a:path extrusionOk="0" h="502" w="4837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7" name="Google Shape;3577;p181"/>
          <p:cNvSpPr/>
          <p:nvPr/>
        </p:nvSpPr>
        <p:spPr>
          <a:xfrm>
            <a:off x="6459763" y="3515875"/>
            <a:ext cx="126826" cy="13162"/>
          </a:xfrm>
          <a:custGeom>
            <a:rect b="b" l="l" r="r" t="t"/>
            <a:pathLst>
              <a:path extrusionOk="0" h="502" w="4837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8" name="Google Shape;3578;p181"/>
          <p:cNvSpPr/>
          <p:nvPr/>
        </p:nvSpPr>
        <p:spPr>
          <a:xfrm>
            <a:off x="6459763" y="3204513"/>
            <a:ext cx="126826" cy="13136"/>
          </a:xfrm>
          <a:custGeom>
            <a:rect b="b" l="l" r="r" t="t"/>
            <a:pathLst>
              <a:path extrusionOk="0" h="501" w="4837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9" name="Google Shape;3579;p181"/>
          <p:cNvSpPr/>
          <p:nvPr/>
        </p:nvSpPr>
        <p:spPr>
          <a:xfrm>
            <a:off x="6459763" y="3360207"/>
            <a:ext cx="126826" cy="13136"/>
          </a:xfrm>
          <a:custGeom>
            <a:rect b="b" l="l" r="r" t="t"/>
            <a:pathLst>
              <a:path extrusionOk="0" h="501" w="4837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0" name="Google Shape;3580;p181"/>
          <p:cNvSpPr/>
          <p:nvPr/>
        </p:nvSpPr>
        <p:spPr>
          <a:xfrm>
            <a:off x="6632054" y="2967485"/>
            <a:ext cx="126852" cy="13162"/>
          </a:xfrm>
          <a:custGeom>
            <a:rect b="b" l="l" r="r" t="t"/>
            <a:pathLst>
              <a:path extrusionOk="0" h="502" w="4838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1" name="Google Shape;3581;p181"/>
          <p:cNvSpPr/>
          <p:nvPr/>
        </p:nvSpPr>
        <p:spPr>
          <a:xfrm>
            <a:off x="6632054" y="3204513"/>
            <a:ext cx="126852" cy="13136"/>
          </a:xfrm>
          <a:custGeom>
            <a:rect b="b" l="l" r="r" t="t"/>
            <a:pathLst>
              <a:path extrusionOk="0" h="501" w="4838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2" name="Google Shape;3582;p181"/>
          <p:cNvSpPr/>
          <p:nvPr/>
        </p:nvSpPr>
        <p:spPr>
          <a:xfrm>
            <a:off x="6632054" y="3061064"/>
            <a:ext cx="126852" cy="13162"/>
          </a:xfrm>
          <a:custGeom>
            <a:rect b="b" l="l" r="r" t="t"/>
            <a:pathLst>
              <a:path extrusionOk="0" h="502" w="4838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3" name="Google Shape;3583;p181"/>
          <p:cNvSpPr/>
          <p:nvPr/>
        </p:nvSpPr>
        <p:spPr>
          <a:xfrm>
            <a:off x="6632054" y="3360207"/>
            <a:ext cx="126852" cy="13136"/>
          </a:xfrm>
          <a:custGeom>
            <a:rect b="b" l="l" r="r" t="t"/>
            <a:pathLst>
              <a:path extrusionOk="0" h="501" w="4838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4" name="Google Shape;3584;p181"/>
          <p:cNvSpPr/>
          <p:nvPr/>
        </p:nvSpPr>
        <p:spPr>
          <a:xfrm>
            <a:off x="6792100" y="3891973"/>
            <a:ext cx="649889" cy="380478"/>
          </a:xfrm>
          <a:custGeom>
            <a:rect b="b" l="l" r="r" t="t"/>
            <a:pathLst>
              <a:path extrusionOk="0" h="14511" w="24786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5" name="Google Shape;3585;p181"/>
          <p:cNvSpPr/>
          <p:nvPr/>
        </p:nvSpPr>
        <p:spPr>
          <a:xfrm>
            <a:off x="6116020" y="2967485"/>
            <a:ext cx="2017786" cy="822181"/>
          </a:xfrm>
          <a:custGeom>
            <a:rect b="b" l="l" r="r" t="t"/>
            <a:pathLst>
              <a:path extrusionOk="0" h="31357" w="76956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6" name="Google Shape;3586;p181"/>
          <p:cNvSpPr/>
          <p:nvPr/>
        </p:nvSpPr>
        <p:spPr>
          <a:xfrm>
            <a:off x="6116020" y="3061064"/>
            <a:ext cx="126852" cy="13162"/>
          </a:xfrm>
          <a:custGeom>
            <a:rect b="b" l="l" r="r" t="t"/>
            <a:pathLst>
              <a:path extrusionOk="0" h="502" w="4838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7" name="Google Shape;3587;p181"/>
          <p:cNvSpPr/>
          <p:nvPr/>
        </p:nvSpPr>
        <p:spPr>
          <a:xfrm>
            <a:off x="6116020" y="3671568"/>
            <a:ext cx="126852" cy="13136"/>
          </a:xfrm>
          <a:custGeom>
            <a:rect b="b" l="l" r="r" t="t"/>
            <a:pathLst>
              <a:path extrusionOk="0" h="501" w="4838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8" name="Google Shape;3588;p181"/>
          <p:cNvSpPr/>
          <p:nvPr/>
        </p:nvSpPr>
        <p:spPr>
          <a:xfrm>
            <a:off x="6116020" y="3515875"/>
            <a:ext cx="126852" cy="13162"/>
          </a:xfrm>
          <a:custGeom>
            <a:rect b="b" l="l" r="r" t="t"/>
            <a:pathLst>
              <a:path extrusionOk="0" h="502" w="4838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9" name="Google Shape;3589;p181"/>
          <p:cNvSpPr/>
          <p:nvPr/>
        </p:nvSpPr>
        <p:spPr>
          <a:xfrm>
            <a:off x="6116020" y="3360207"/>
            <a:ext cx="126852" cy="13136"/>
          </a:xfrm>
          <a:custGeom>
            <a:rect b="b" l="l" r="r" t="t"/>
            <a:pathLst>
              <a:path extrusionOk="0" h="501" w="4838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0" name="Google Shape;3590;p181"/>
          <p:cNvSpPr/>
          <p:nvPr/>
        </p:nvSpPr>
        <p:spPr>
          <a:xfrm>
            <a:off x="7319514" y="3515875"/>
            <a:ext cx="126826" cy="13162"/>
          </a:xfrm>
          <a:custGeom>
            <a:rect b="b" l="l" r="r" t="t"/>
            <a:pathLst>
              <a:path extrusionOk="0" h="502" w="4837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1" name="Google Shape;3591;p181"/>
          <p:cNvSpPr/>
          <p:nvPr/>
        </p:nvSpPr>
        <p:spPr>
          <a:xfrm>
            <a:off x="7319514" y="3204513"/>
            <a:ext cx="126826" cy="13136"/>
          </a:xfrm>
          <a:custGeom>
            <a:rect b="b" l="l" r="r" t="t"/>
            <a:pathLst>
              <a:path extrusionOk="0" h="501" w="4837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2" name="Google Shape;3592;p181"/>
          <p:cNvSpPr/>
          <p:nvPr/>
        </p:nvSpPr>
        <p:spPr>
          <a:xfrm>
            <a:off x="7319514" y="3360207"/>
            <a:ext cx="126826" cy="12271"/>
          </a:xfrm>
          <a:custGeom>
            <a:rect b="b" l="l" r="r" t="t"/>
            <a:pathLst>
              <a:path extrusionOk="0" h="468" w="4837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3" name="Google Shape;3593;p181"/>
          <p:cNvSpPr/>
          <p:nvPr/>
        </p:nvSpPr>
        <p:spPr>
          <a:xfrm>
            <a:off x="7835522" y="2967485"/>
            <a:ext cx="126852" cy="13162"/>
          </a:xfrm>
          <a:custGeom>
            <a:rect b="b" l="l" r="r" t="t"/>
            <a:pathLst>
              <a:path extrusionOk="0" h="502" w="4838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4" name="Google Shape;3594;p181"/>
          <p:cNvSpPr/>
          <p:nvPr/>
        </p:nvSpPr>
        <p:spPr>
          <a:xfrm>
            <a:off x="7319514" y="3061064"/>
            <a:ext cx="126826" cy="13162"/>
          </a:xfrm>
          <a:custGeom>
            <a:rect b="b" l="l" r="r" t="t"/>
            <a:pathLst>
              <a:path extrusionOk="0" h="502" w="4837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5" name="Google Shape;3595;p181"/>
          <p:cNvSpPr/>
          <p:nvPr/>
        </p:nvSpPr>
        <p:spPr>
          <a:xfrm>
            <a:off x="7319514" y="2967485"/>
            <a:ext cx="126826" cy="13162"/>
          </a:xfrm>
          <a:custGeom>
            <a:rect b="b" l="l" r="r" t="t"/>
            <a:pathLst>
              <a:path extrusionOk="0" h="502" w="4837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6" name="Google Shape;3596;p181"/>
          <p:cNvSpPr/>
          <p:nvPr/>
        </p:nvSpPr>
        <p:spPr>
          <a:xfrm>
            <a:off x="7835522" y="3671568"/>
            <a:ext cx="126852" cy="13136"/>
          </a:xfrm>
          <a:custGeom>
            <a:rect b="b" l="l" r="r" t="t"/>
            <a:pathLst>
              <a:path extrusionOk="0" h="501" w="4838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7" name="Google Shape;3597;p181"/>
          <p:cNvSpPr/>
          <p:nvPr/>
        </p:nvSpPr>
        <p:spPr>
          <a:xfrm>
            <a:off x="7663231" y="2967485"/>
            <a:ext cx="126852" cy="13162"/>
          </a:xfrm>
          <a:custGeom>
            <a:rect b="b" l="l" r="r" t="t"/>
            <a:pathLst>
              <a:path extrusionOk="0" h="502" w="4838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8" name="Google Shape;3598;p181"/>
          <p:cNvSpPr/>
          <p:nvPr/>
        </p:nvSpPr>
        <p:spPr>
          <a:xfrm>
            <a:off x="7663231" y="3204513"/>
            <a:ext cx="126852" cy="13136"/>
          </a:xfrm>
          <a:custGeom>
            <a:rect b="b" l="l" r="r" t="t"/>
            <a:pathLst>
              <a:path extrusionOk="0" h="501" w="4838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9" name="Google Shape;3599;p181"/>
          <p:cNvSpPr/>
          <p:nvPr/>
        </p:nvSpPr>
        <p:spPr>
          <a:xfrm>
            <a:off x="7663231" y="3061064"/>
            <a:ext cx="126852" cy="13162"/>
          </a:xfrm>
          <a:custGeom>
            <a:rect b="b" l="l" r="r" t="t"/>
            <a:pathLst>
              <a:path extrusionOk="0" h="502" w="4838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0" name="Google Shape;3600;p181"/>
          <p:cNvSpPr/>
          <p:nvPr/>
        </p:nvSpPr>
        <p:spPr>
          <a:xfrm>
            <a:off x="7663231" y="3360207"/>
            <a:ext cx="126852" cy="13136"/>
          </a:xfrm>
          <a:custGeom>
            <a:rect b="b" l="l" r="r" t="t"/>
            <a:pathLst>
              <a:path extrusionOk="0" h="501" w="4838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1" name="Google Shape;3601;p181"/>
          <p:cNvSpPr/>
          <p:nvPr/>
        </p:nvSpPr>
        <p:spPr>
          <a:xfrm>
            <a:off x="7663231" y="3671568"/>
            <a:ext cx="126852" cy="13136"/>
          </a:xfrm>
          <a:custGeom>
            <a:rect b="b" l="l" r="r" t="t"/>
            <a:pathLst>
              <a:path extrusionOk="0" h="501" w="4838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2" name="Google Shape;3602;p181"/>
          <p:cNvSpPr/>
          <p:nvPr/>
        </p:nvSpPr>
        <p:spPr>
          <a:xfrm>
            <a:off x="7663231" y="3515875"/>
            <a:ext cx="126852" cy="13162"/>
          </a:xfrm>
          <a:custGeom>
            <a:rect b="b" l="l" r="r" t="t"/>
            <a:pathLst>
              <a:path extrusionOk="0" h="502" w="4838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3" name="Google Shape;3603;p181"/>
          <p:cNvSpPr/>
          <p:nvPr/>
        </p:nvSpPr>
        <p:spPr>
          <a:xfrm>
            <a:off x="8006947" y="2967485"/>
            <a:ext cx="126852" cy="13162"/>
          </a:xfrm>
          <a:custGeom>
            <a:rect b="b" l="l" r="r" t="t"/>
            <a:pathLst>
              <a:path extrusionOk="0" h="502" w="4838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4" name="Google Shape;3604;p181"/>
          <p:cNvSpPr/>
          <p:nvPr/>
        </p:nvSpPr>
        <p:spPr>
          <a:xfrm>
            <a:off x="7835522" y="3515875"/>
            <a:ext cx="126852" cy="13162"/>
          </a:xfrm>
          <a:custGeom>
            <a:rect b="b" l="l" r="r" t="t"/>
            <a:pathLst>
              <a:path extrusionOk="0" h="502" w="4838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5" name="Google Shape;3605;p181"/>
          <p:cNvSpPr/>
          <p:nvPr/>
        </p:nvSpPr>
        <p:spPr>
          <a:xfrm>
            <a:off x="7491805" y="2967485"/>
            <a:ext cx="126852" cy="13162"/>
          </a:xfrm>
          <a:custGeom>
            <a:rect b="b" l="l" r="r" t="t"/>
            <a:pathLst>
              <a:path extrusionOk="0" h="502" w="4838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6" name="Google Shape;3606;p181"/>
          <p:cNvSpPr/>
          <p:nvPr/>
        </p:nvSpPr>
        <p:spPr>
          <a:xfrm>
            <a:off x="7835522" y="3204513"/>
            <a:ext cx="298279" cy="13136"/>
          </a:xfrm>
          <a:custGeom>
            <a:rect b="b" l="l" r="r" t="t"/>
            <a:pathLst>
              <a:path extrusionOk="0" h="501" w="11376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7" name="Google Shape;3607;p181"/>
          <p:cNvSpPr/>
          <p:nvPr/>
        </p:nvSpPr>
        <p:spPr>
          <a:xfrm>
            <a:off x="7835522" y="3061064"/>
            <a:ext cx="298279" cy="13162"/>
          </a:xfrm>
          <a:custGeom>
            <a:rect b="b" l="l" r="r" t="t"/>
            <a:pathLst>
              <a:path extrusionOk="0" h="502" w="11376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8" name="Google Shape;3608;p181"/>
          <p:cNvSpPr/>
          <p:nvPr/>
        </p:nvSpPr>
        <p:spPr>
          <a:xfrm>
            <a:off x="8006947" y="3515875"/>
            <a:ext cx="126852" cy="13162"/>
          </a:xfrm>
          <a:custGeom>
            <a:rect b="b" l="l" r="r" t="t"/>
            <a:pathLst>
              <a:path extrusionOk="0" h="502" w="4838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9" name="Google Shape;3609;p181"/>
          <p:cNvSpPr/>
          <p:nvPr/>
        </p:nvSpPr>
        <p:spPr>
          <a:xfrm>
            <a:off x="7835522" y="3360207"/>
            <a:ext cx="126852" cy="13136"/>
          </a:xfrm>
          <a:custGeom>
            <a:rect b="b" l="l" r="r" t="t"/>
            <a:pathLst>
              <a:path extrusionOk="0" h="501" w="4838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0" name="Google Shape;3610;p181"/>
          <p:cNvSpPr/>
          <p:nvPr/>
        </p:nvSpPr>
        <p:spPr>
          <a:xfrm>
            <a:off x="8006947" y="3671568"/>
            <a:ext cx="126852" cy="13136"/>
          </a:xfrm>
          <a:custGeom>
            <a:rect b="b" l="l" r="r" t="t"/>
            <a:pathLst>
              <a:path extrusionOk="0" h="501" w="4838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1" name="Google Shape;3611;p181"/>
          <p:cNvSpPr/>
          <p:nvPr/>
        </p:nvSpPr>
        <p:spPr>
          <a:xfrm>
            <a:off x="7491805" y="3360207"/>
            <a:ext cx="126852" cy="13136"/>
          </a:xfrm>
          <a:custGeom>
            <a:rect b="b" l="l" r="r" t="t"/>
            <a:pathLst>
              <a:path extrusionOk="0" h="501" w="4838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2" name="Google Shape;3612;p181"/>
          <p:cNvSpPr/>
          <p:nvPr/>
        </p:nvSpPr>
        <p:spPr>
          <a:xfrm>
            <a:off x="7491805" y="3515875"/>
            <a:ext cx="126852" cy="13162"/>
          </a:xfrm>
          <a:custGeom>
            <a:rect b="b" l="l" r="r" t="t"/>
            <a:pathLst>
              <a:path extrusionOk="0" h="502" w="4838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3" name="Google Shape;3613;p181"/>
          <p:cNvSpPr/>
          <p:nvPr/>
        </p:nvSpPr>
        <p:spPr>
          <a:xfrm>
            <a:off x="7491805" y="3061064"/>
            <a:ext cx="126852" cy="13162"/>
          </a:xfrm>
          <a:custGeom>
            <a:rect b="b" l="l" r="r" t="t"/>
            <a:pathLst>
              <a:path extrusionOk="0" h="502" w="4838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4" name="Google Shape;3614;p181"/>
          <p:cNvSpPr/>
          <p:nvPr/>
        </p:nvSpPr>
        <p:spPr>
          <a:xfrm>
            <a:off x="7491805" y="3204513"/>
            <a:ext cx="126852" cy="13136"/>
          </a:xfrm>
          <a:custGeom>
            <a:rect b="b" l="l" r="r" t="t"/>
            <a:pathLst>
              <a:path extrusionOk="0" h="501" w="4838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5" name="Google Shape;3615;p181"/>
          <p:cNvSpPr/>
          <p:nvPr/>
        </p:nvSpPr>
        <p:spPr>
          <a:xfrm>
            <a:off x="8162641" y="2772461"/>
            <a:ext cx="111986" cy="114581"/>
          </a:xfrm>
          <a:custGeom>
            <a:rect b="b" l="l" r="r" t="t"/>
            <a:pathLst>
              <a:path extrusionOk="0" h="4370" w="4271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6" name="Google Shape;3616;p181"/>
          <p:cNvSpPr/>
          <p:nvPr/>
        </p:nvSpPr>
        <p:spPr>
          <a:xfrm>
            <a:off x="8162641" y="2772461"/>
            <a:ext cx="111986" cy="111959"/>
          </a:xfrm>
          <a:custGeom>
            <a:rect b="b" l="l" r="r" t="t"/>
            <a:pathLst>
              <a:path extrusionOk="0" h="4270" w="4271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7" name="Google Shape;3617;p181"/>
          <p:cNvSpPr/>
          <p:nvPr/>
        </p:nvSpPr>
        <p:spPr>
          <a:xfrm>
            <a:off x="8173129" y="2782084"/>
            <a:ext cx="91875" cy="92714"/>
          </a:xfrm>
          <a:custGeom>
            <a:rect b="b" l="l" r="r" t="t"/>
            <a:pathLst>
              <a:path extrusionOk="0" h="3536" w="3504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8" name="Google Shape;3618;p181"/>
          <p:cNvSpPr/>
          <p:nvPr/>
        </p:nvSpPr>
        <p:spPr>
          <a:xfrm>
            <a:off x="8173129" y="2827549"/>
            <a:ext cx="91875" cy="47248"/>
          </a:xfrm>
          <a:custGeom>
            <a:rect b="b" l="l" r="r" t="t"/>
            <a:pathLst>
              <a:path extrusionOk="0" h="1802" w="3504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9" name="Google Shape;3619;p181"/>
          <p:cNvSpPr/>
          <p:nvPr/>
        </p:nvSpPr>
        <p:spPr>
          <a:xfrm>
            <a:off x="5646147" y="2701671"/>
            <a:ext cx="68916" cy="31575"/>
          </a:xfrm>
          <a:custGeom>
            <a:rect b="b" l="l" r="r" t="t"/>
            <a:pathLst>
              <a:path extrusionOk="0" h="1035" w="2259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0" name="Google Shape;3620;p181"/>
          <p:cNvSpPr/>
          <p:nvPr/>
        </p:nvSpPr>
        <p:spPr>
          <a:xfrm>
            <a:off x="5764205" y="2701671"/>
            <a:ext cx="68886" cy="31575"/>
          </a:xfrm>
          <a:custGeom>
            <a:rect b="b" l="l" r="r" t="t"/>
            <a:pathLst>
              <a:path extrusionOk="0" h="1035" w="2258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1" name="Google Shape;3621;p181"/>
          <p:cNvSpPr/>
          <p:nvPr/>
        </p:nvSpPr>
        <p:spPr>
          <a:xfrm>
            <a:off x="5882232" y="2701671"/>
            <a:ext cx="68916" cy="31575"/>
          </a:xfrm>
          <a:custGeom>
            <a:rect b="b" l="l" r="r" t="t"/>
            <a:pathLst>
              <a:path extrusionOk="0" h="1035" w="2259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2" name="Google Shape;3622;p181"/>
          <p:cNvSpPr/>
          <p:nvPr/>
        </p:nvSpPr>
        <p:spPr>
          <a:xfrm>
            <a:off x="7158576" y="2327273"/>
            <a:ext cx="26" cy="52492"/>
          </a:xfrm>
          <a:custGeom>
            <a:rect b="b" l="l" r="r" t="t"/>
            <a:pathLst>
              <a:path extrusionOk="0" h="2002" w="1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3" name="Google Shape;3623;p181"/>
          <p:cNvSpPr/>
          <p:nvPr/>
        </p:nvSpPr>
        <p:spPr>
          <a:xfrm>
            <a:off x="7807545" y="2334545"/>
            <a:ext cx="107607" cy="32408"/>
          </a:xfrm>
          <a:custGeom>
            <a:rect b="b" l="l" r="r" t="t"/>
            <a:pathLst>
              <a:path extrusionOk="0" h="1236" w="4104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4" name="Google Shape;3624;p181"/>
          <p:cNvSpPr/>
          <p:nvPr/>
        </p:nvSpPr>
        <p:spPr>
          <a:xfrm>
            <a:off x="7935236" y="2334545"/>
            <a:ext cx="107607" cy="32408"/>
          </a:xfrm>
          <a:custGeom>
            <a:rect b="b" l="l" r="r" t="t"/>
            <a:pathLst>
              <a:path extrusionOk="0" h="1236" w="4104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5" name="Google Shape;3625;p181"/>
          <p:cNvSpPr/>
          <p:nvPr/>
        </p:nvSpPr>
        <p:spPr>
          <a:xfrm>
            <a:off x="7646607" y="2523460"/>
            <a:ext cx="697111" cy="32408"/>
          </a:xfrm>
          <a:custGeom>
            <a:rect b="b" l="l" r="r" t="t"/>
            <a:pathLst>
              <a:path extrusionOk="0" h="1236" w="26587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6" name="Google Shape;3626;p181"/>
          <p:cNvSpPr/>
          <p:nvPr/>
        </p:nvSpPr>
        <p:spPr>
          <a:xfrm>
            <a:off x="8170507" y="2589954"/>
            <a:ext cx="136475" cy="33247"/>
          </a:xfrm>
          <a:custGeom>
            <a:rect b="b" l="l" r="r" t="t"/>
            <a:pathLst>
              <a:path extrusionOk="0" h="1268" w="5205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7" name="Google Shape;3627;p181"/>
          <p:cNvSpPr/>
          <p:nvPr/>
        </p:nvSpPr>
        <p:spPr>
          <a:xfrm>
            <a:off x="8027084" y="2589954"/>
            <a:ext cx="123339" cy="33247"/>
          </a:xfrm>
          <a:custGeom>
            <a:rect b="b" l="l" r="r" t="t"/>
            <a:pathLst>
              <a:path extrusionOk="0" h="1268" w="4704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8" name="Google Shape;3628;p181"/>
          <p:cNvSpPr/>
          <p:nvPr/>
        </p:nvSpPr>
        <p:spPr>
          <a:xfrm>
            <a:off x="7916882" y="2122898"/>
            <a:ext cx="649863" cy="545796"/>
          </a:xfrm>
          <a:custGeom>
            <a:rect b="b" l="l" r="r" t="t"/>
            <a:pathLst>
              <a:path extrusionOk="0" h="20816" w="24785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9" name="Google Shape;3629;p181"/>
          <p:cNvSpPr/>
          <p:nvPr/>
        </p:nvSpPr>
        <p:spPr>
          <a:xfrm>
            <a:off x="4992525" y="1047062"/>
            <a:ext cx="2624530" cy="1703569"/>
          </a:xfrm>
          <a:custGeom>
            <a:rect b="b" l="l" r="r" t="t"/>
            <a:pathLst>
              <a:path extrusionOk="0" h="55841" w="86029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0" name="Google Shape;3630;p181"/>
          <p:cNvSpPr/>
          <p:nvPr/>
        </p:nvSpPr>
        <p:spPr>
          <a:xfrm>
            <a:off x="4992525" y="1047062"/>
            <a:ext cx="2624530" cy="274812"/>
          </a:xfrm>
          <a:custGeom>
            <a:rect b="b" l="l" r="r" t="t"/>
            <a:pathLst>
              <a:path extrusionOk="0" h="9008" w="86029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1" name="Google Shape;3631;p181"/>
          <p:cNvSpPr/>
          <p:nvPr/>
        </p:nvSpPr>
        <p:spPr>
          <a:xfrm>
            <a:off x="5098380" y="1404255"/>
            <a:ext cx="2417933" cy="1256817"/>
          </a:xfrm>
          <a:custGeom>
            <a:rect b="b" l="l" r="r" t="t"/>
            <a:pathLst>
              <a:path extrusionOk="0" h="41197" w="79257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2" name="Google Shape;3632;p181"/>
          <p:cNvSpPr/>
          <p:nvPr/>
        </p:nvSpPr>
        <p:spPr>
          <a:xfrm>
            <a:off x="5168574" y="1477530"/>
            <a:ext cx="57019" cy="116020"/>
          </a:xfrm>
          <a:custGeom>
            <a:rect b="b" l="l" r="r" t="t"/>
            <a:pathLst>
              <a:path extrusionOk="0" fill="none" h="3803" w="1869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cap="rnd" cmpd="sng" w="20850">
            <a:solidFill>
              <a:srgbClr val="12D7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3" name="Google Shape;3633;p181"/>
          <p:cNvSpPr/>
          <p:nvPr/>
        </p:nvSpPr>
        <p:spPr>
          <a:xfrm>
            <a:off x="5371072" y="1477530"/>
            <a:ext cx="58056" cy="116020"/>
          </a:xfrm>
          <a:custGeom>
            <a:rect b="b" l="l" r="r" t="t"/>
            <a:pathLst>
              <a:path extrusionOk="0" fill="none" h="3803" w="1903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cap="rnd" cmpd="sng" w="20850">
            <a:solidFill>
              <a:srgbClr val="12D7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4" name="Google Shape;3634;p181"/>
          <p:cNvSpPr/>
          <p:nvPr/>
        </p:nvSpPr>
        <p:spPr>
          <a:xfrm>
            <a:off x="5274399" y="1477530"/>
            <a:ext cx="45822" cy="126210"/>
          </a:xfrm>
          <a:custGeom>
            <a:rect b="b" l="l" r="r" t="t"/>
            <a:pathLst>
              <a:path extrusionOk="0" fill="none" h="4137" w="1502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cap="rnd" cmpd="sng" w="20850">
            <a:solidFill>
              <a:srgbClr val="12D7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5" name="Google Shape;3635;p181"/>
          <p:cNvSpPr/>
          <p:nvPr/>
        </p:nvSpPr>
        <p:spPr>
          <a:xfrm>
            <a:off x="5473847" y="1588419"/>
            <a:ext cx="32613" cy="32613"/>
          </a:xfrm>
          <a:custGeom>
            <a:rect b="b" l="l" r="r" t="t"/>
            <a:pathLst>
              <a:path extrusionOk="0" h="1069" w="1069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6" name="Google Shape;3636;p181"/>
          <p:cNvSpPr/>
          <p:nvPr/>
        </p:nvSpPr>
        <p:spPr>
          <a:xfrm>
            <a:off x="5521684" y="1588419"/>
            <a:ext cx="32582" cy="32613"/>
          </a:xfrm>
          <a:custGeom>
            <a:rect b="b" l="l" r="r" t="t"/>
            <a:pathLst>
              <a:path extrusionOk="0" h="1069" w="1068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7" name="Google Shape;3637;p181"/>
          <p:cNvSpPr/>
          <p:nvPr/>
        </p:nvSpPr>
        <p:spPr>
          <a:xfrm>
            <a:off x="5589864" y="1588419"/>
            <a:ext cx="32582" cy="32613"/>
          </a:xfrm>
          <a:custGeom>
            <a:rect b="b" l="l" r="r" t="t"/>
            <a:pathLst>
              <a:path extrusionOk="0" h="1069" w="1068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8" name="Google Shape;3638;p181"/>
          <p:cNvSpPr/>
          <p:nvPr/>
        </p:nvSpPr>
        <p:spPr>
          <a:xfrm>
            <a:off x="5197067" y="1721730"/>
            <a:ext cx="1737158" cy="31"/>
          </a:xfrm>
          <a:custGeom>
            <a:rect b="b" l="l" r="r" t="t"/>
            <a:pathLst>
              <a:path extrusionOk="0" fill="none" h="1" w="56942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cap="rnd" cmpd="sng" w="20850">
            <a:solidFill>
              <a:srgbClr val="12D7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9" name="Google Shape;3639;p181"/>
          <p:cNvSpPr/>
          <p:nvPr/>
        </p:nvSpPr>
        <p:spPr>
          <a:xfrm>
            <a:off x="7038920" y="1721730"/>
            <a:ext cx="134355" cy="31"/>
          </a:xfrm>
          <a:custGeom>
            <a:rect b="b" l="l" r="r" t="t"/>
            <a:pathLst>
              <a:path extrusionOk="0" fill="none" h="1" w="4404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cap="rnd" cmpd="sng" w="20850">
            <a:solidFill>
              <a:srgbClr val="12D7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0" name="Google Shape;3640;p181"/>
          <p:cNvSpPr/>
          <p:nvPr/>
        </p:nvSpPr>
        <p:spPr>
          <a:xfrm>
            <a:off x="7247520" y="1721730"/>
            <a:ext cx="170995" cy="31"/>
          </a:xfrm>
          <a:custGeom>
            <a:rect b="b" l="l" r="r" t="t"/>
            <a:pathLst>
              <a:path extrusionOk="0" fill="none" h="1" w="5605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cap="rnd" cmpd="sng" w="20850">
            <a:solidFill>
              <a:srgbClr val="12D7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1" name="Google Shape;3641;p181"/>
          <p:cNvSpPr/>
          <p:nvPr/>
        </p:nvSpPr>
        <p:spPr>
          <a:xfrm>
            <a:off x="5197067" y="1858091"/>
            <a:ext cx="1086891" cy="31"/>
          </a:xfrm>
          <a:custGeom>
            <a:rect b="b" l="l" r="r" t="t"/>
            <a:pathLst>
              <a:path extrusionOk="0" fill="none" h="1" w="35627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cap="rnd" cmpd="sng" w="20850">
            <a:solidFill>
              <a:srgbClr val="12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2" name="Google Shape;3642;p181"/>
          <p:cNvSpPr/>
          <p:nvPr/>
        </p:nvSpPr>
        <p:spPr>
          <a:xfrm>
            <a:off x="6444635" y="1858091"/>
            <a:ext cx="195431" cy="31"/>
          </a:xfrm>
          <a:custGeom>
            <a:rect b="b" l="l" r="r" t="t"/>
            <a:pathLst>
              <a:path extrusionOk="0" fill="none" h="1" w="6406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cap="rnd" cmpd="sng" w="20850">
            <a:solidFill>
              <a:srgbClr val="12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3" name="Google Shape;3643;p181"/>
          <p:cNvSpPr/>
          <p:nvPr/>
        </p:nvSpPr>
        <p:spPr>
          <a:xfrm>
            <a:off x="6110870" y="1936461"/>
            <a:ext cx="529214" cy="31"/>
          </a:xfrm>
          <a:custGeom>
            <a:rect b="b" l="l" r="r" t="t"/>
            <a:pathLst>
              <a:path extrusionOk="0" fill="none" h="1" w="17347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cap="rnd" cmpd="sng" w="20850">
            <a:solidFill>
              <a:srgbClr val="12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4" name="Google Shape;3644;p181"/>
          <p:cNvSpPr/>
          <p:nvPr/>
        </p:nvSpPr>
        <p:spPr>
          <a:xfrm>
            <a:off x="5931770" y="1936461"/>
            <a:ext cx="106898" cy="31"/>
          </a:xfrm>
          <a:custGeom>
            <a:rect b="b" l="l" r="r" t="t"/>
            <a:pathLst>
              <a:path extrusionOk="0" fill="none" h="1" w="3504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cap="rnd" cmpd="sng" w="20850">
            <a:solidFill>
              <a:srgbClr val="12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5" name="Google Shape;3645;p181"/>
          <p:cNvSpPr/>
          <p:nvPr/>
        </p:nvSpPr>
        <p:spPr>
          <a:xfrm>
            <a:off x="5740468" y="1936461"/>
            <a:ext cx="106868" cy="31"/>
          </a:xfrm>
          <a:custGeom>
            <a:rect b="b" l="l" r="r" t="t"/>
            <a:pathLst>
              <a:path extrusionOk="0" fill="none" h="1" w="3503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cap="rnd" cmpd="sng" w="20850">
            <a:solidFill>
              <a:srgbClr val="12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6" name="Google Shape;3646;p181"/>
          <p:cNvSpPr/>
          <p:nvPr/>
        </p:nvSpPr>
        <p:spPr>
          <a:xfrm>
            <a:off x="5550172" y="1936461"/>
            <a:ext cx="105861" cy="31"/>
          </a:xfrm>
          <a:custGeom>
            <a:rect b="b" l="l" r="r" t="t"/>
            <a:pathLst>
              <a:path extrusionOk="0" fill="none" h="1" w="347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cap="rnd" cmpd="sng" w="20850">
            <a:solidFill>
              <a:srgbClr val="12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7" name="Google Shape;3647;p181"/>
          <p:cNvSpPr/>
          <p:nvPr/>
        </p:nvSpPr>
        <p:spPr>
          <a:xfrm>
            <a:off x="5358870" y="1936461"/>
            <a:ext cx="105861" cy="31"/>
          </a:xfrm>
          <a:custGeom>
            <a:rect b="b" l="l" r="r" t="t"/>
            <a:pathLst>
              <a:path extrusionOk="0" fill="none" h="1" w="347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cap="rnd" cmpd="sng" w="20850">
            <a:solidFill>
              <a:srgbClr val="12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8" name="Google Shape;3648;p181"/>
          <p:cNvSpPr/>
          <p:nvPr/>
        </p:nvSpPr>
        <p:spPr>
          <a:xfrm>
            <a:off x="5358870" y="2032097"/>
            <a:ext cx="1647588" cy="31"/>
          </a:xfrm>
          <a:custGeom>
            <a:rect b="b" l="l" r="r" t="t"/>
            <a:pathLst>
              <a:path extrusionOk="0" fill="none" h="1" w="54006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cap="rnd" cmpd="sng" w="208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9" name="Google Shape;3649;p181"/>
          <p:cNvSpPr/>
          <p:nvPr/>
        </p:nvSpPr>
        <p:spPr>
          <a:xfrm>
            <a:off x="5197067" y="1936461"/>
            <a:ext cx="38714" cy="31"/>
          </a:xfrm>
          <a:custGeom>
            <a:rect b="b" l="l" r="r" t="t"/>
            <a:pathLst>
              <a:path extrusionOk="0" fill="none" h="1" w="1269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cap="rnd" cmpd="sng" w="20850">
            <a:solidFill>
              <a:srgbClr val="12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0" name="Google Shape;3650;p181"/>
          <p:cNvSpPr/>
          <p:nvPr/>
        </p:nvSpPr>
        <p:spPr>
          <a:xfrm>
            <a:off x="5197067" y="2032097"/>
            <a:ext cx="38714" cy="31"/>
          </a:xfrm>
          <a:custGeom>
            <a:rect b="b" l="l" r="r" t="t"/>
            <a:pathLst>
              <a:path extrusionOk="0" fill="none" h="1" w="1269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cap="rnd" cmpd="sng" w="20850">
            <a:solidFill>
              <a:srgbClr val="12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1" name="Google Shape;3651;p181"/>
          <p:cNvSpPr/>
          <p:nvPr/>
        </p:nvSpPr>
        <p:spPr>
          <a:xfrm>
            <a:off x="5197067" y="2127763"/>
            <a:ext cx="38714" cy="31"/>
          </a:xfrm>
          <a:custGeom>
            <a:rect b="b" l="l" r="r" t="t"/>
            <a:pathLst>
              <a:path extrusionOk="0" fill="none" h="1" w="1269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cap="rnd" cmpd="sng" w="20850">
            <a:solidFill>
              <a:srgbClr val="12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2" name="Google Shape;3652;p181"/>
          <p:cNvSpPr/>
          <p:nvPr/>
        </p:nvSpPr>
        <p:spPr>
          <a:xfrm>
            <a:off x="5197067" y="2223399"/>
            <a:ext cx="38714" cy="31"/>
          </a:xfrm>
          <a:custGeom>
            <a:rect b="b" l="l" r="r" t="t"/>
            <a:pathLst>
              <a:path extrusionOk="0" fill="none" h="1" w="1269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cap="rnd" cmpd="sng" w="20850">
            <a:solidFill>
              <a:srgbClr val="12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3" name="Google Shape;3653;p181"/>
          <p:cNvSpPr/>
          <p:nvPr/>
        </p:nvSpPr>
        <p:spPr>
          <a:xfrm>
            <a:off x="7106064" y="2032097"/>
            <a:ext cx="226976" cy="31"/>
          </a:xfrm>
          <a:custGeom>
            <a:rect b="b" l="l" r="r" t="t"/>
            <a:pathLst>
              <a:path extrusionOk="0" fill="none" h="1" w="744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cap="rnd" cmpd="sng" w="208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4" name="Google Shape;3654;p181"/>
          <p:cNvSpPr/>
          <p:nvPr/>
        </p:nvSpPr>
        <p:spPr>
          <a:xfrm>
            <a:off x="5354813" y="2127763"/>
            <a:ext cx="455935" cy="31"/>
          </a:xfrm>
          <a:custGeom>
            <a:rect b="b" l="l" r="r" t="t"/>
            <a:pathLst>
              <a:path extrusionOk="0" fill="none" h="1" w="14945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cap="rnd" cmpd="sng" w="208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5" name="Google Shape;3655;p181"/>
          <p:cNvSpPr/>
          <p:nvPr/>
        </p:nvSpPr>
        <p:spPr>
          <a:xfrm>
            <a:off x="5354813" y="2225443"/>
            <a:ext cx="455935" cy="31"/>
          </a:xfrm>
          <a:custGeom>
            <a:rect b="b" l="l" r="r" t="t"/>
            <a:pathLst>
              <a:path extrusionOk="0" fill="none" h="1" w="14945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cap="rnd" cmpd="sng" w="208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6" name="Google Shape;3656;p181"/>
          <p:cNvSpPr/>
          <p:nvPr/>
        </p:nvSpPr>
        <p:spPr>
          <a:xfrm>
            <a:off x="5354813" y="2324160"/>
            <a:ext cx="455935" cy="31"/>
          </a:xfrm>
          <a:custGeom>
            <a:rect b="b" l="l" r="r" t="t"/>
            <a:pathLst>
              <a:path extrusionOk="0" fill="none" h="1" w="14945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cap="rnd" cmpd="sng" w="208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7" name="Google Shape;3657;p181"/>
          <p:cNvSpPr/>
          <p:nvPr/>
        </p:nvSpPr>
        <p:spPr>
          <a:xfrm>
            <a:off x="5354813" y="2421840"/>
            <a:ext cx="455935" cy="31"/>
          </a:xfrm>
          <a:custGeom>
            <a:rect b="b" l="l" r="r" t="t"/>
            <a:pathLst>
              <a:path extrusionOk="0" fill="none" h="1" w="14945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cap="rnd" cmpd="sng" w="208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8" name="Google Shape;3658;p181"/>
          <p:cNvSpPr/>
          <p:nvPr/>
        </p:nvSpPr>
        <p:spPr>
          <a:xfrm>
            <a:off x="6110870" y="2421840"/>
            <a:ext cx="928130" cy="31"/>
          </a:xfrm>
          <a:custGeom>
            <a:rect b="b" l="l" r="r" t="t"/>
            <a:pathLst>
              <a:path extrusionOk="0" fill="none" h="1" w="30423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cap="rnd" cmpd="sng" w="20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9" name="Google Shape;3659;p181"/>
          <p:cNvSpPr/>
          <p:nvPr/>
        </p:nvSpPr>
        <p:spPr>
          <a:xfrm>
            <a:off x="6661380" y="2324160"/>
            <a:ext cx="377591" cy="31"/>
          </a:xfrm>
          <a:custGeom>
            <a:rect b="b" l="l" r="r" t="t"/>
            <a:pathLst>
              <a:path extrusionOk="0" fill="none" h="1" w="12377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cap="rnd" cmpd="sng" w="20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0" name="Google Shape;3660;p181"/>
          <p:cNvSpPr/>
          <p:nvPr/>
        </p:nvSpPr>
        <p:spPr>
          <a:xfrm>
            <a:off x="6889319" y="2223399"/>
            <a:ext cx="149639" cy="31"/>
          </a:xfrm>
          <a:custGeom>
            <a:rect b="b" l="l" r="r" t="t"/>
            <a:pathLst>
              <a:path extrusionOk="0" fill="none" h="1" w="4905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cap="rnd" cmpd="sng" w="208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1" name="Google Shape;3661;p181"/>
          <p:cNvSpPr/>
          <p:nvPr/>
        </p:nvSpPr>
        <p:spPr>
          <a:xfrm>
            <a:off x="7602007" y="1310369"/>
            <a:ext cx="1114298" cy="1734401"/>
          </a:xfrm>
          <a:custGeom>
            <a:rect b="b" l="l" r="r" t="t"/>
            <a:pathLst>
              <a:path extrusionOk="0" h="66148" w="42498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2" name="Google Shape;3662;p181"/>
          <p:cNvSpPr/>
          <p:nvPr/>
        </p:nvSpPr>
        <p:spPr>
          <a:xfrm>
            <a:off x="7602007" y="1310369"/>
            <a:ext cx="1114298" cy="157451"/>
          </a:xfrm>
          <a:custGeom>
            <a:rect b="b" l="l" r="r" t="t"/>
            <a:pathLst>
              <a:path extrusionOk="0" h="6005" w="42498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3" name="Google Shape;3663;p181"/>
          <p:cNvSpPr/>
          <p:nvPr/>
        </p:nvSpPr>
        <p:spPr>
          <a:xfrm>
            <a:off x="7662365" y="1515042"/>
            <a:ext cx="996203" cy="1478126"/>
          </a:xfrm>
          <a:custGeom>
            <a:rect b="b" l="l" r="r" t="t"/>
            <a:pathLst>
              <a:path extrusionOk="0" h="56374" w="37994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4" name="Google Shape;3664;p181"/>
          <p:cNvSpPr/>
          <p:nvPr/>
        </p:nvSpPr>
        <p:spPr>
          <a:xfrm>
            <a:off x="7905503" y="1362835"/>
            <a:ext cx="53384" cy="27164"/>
          </a:xfrm>
          <a:custGeom>
            <a:rect b="b" l="l" r="r" t="t"/>
            <a:pathLst>
              <a:path extrusionOk="0" h="1036" w="2036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5" name="Google Shape;3665;p181"/>
          <p:cNvSpPr/>
          <p:nvPr/>
        </p:nvSpPr>
        <p:spPr>
          <a:xfrm>
            <a:off x="7710453" y="1688198"/>
            <a:ext cx="707599" cy="16650"/>
          </a:xfrm>
          <a:custGeom>
            <a:rect b="b" l="l" r="r" t="t"/>
            <a:pathLst>
              <a:path extrusionOk="0" h="635" w="26987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6" name="Google Shape;3666;p181"/>
          <p:cNvSpPr/>
          <p:nvPr/>
        </p:nvSpPr>
        <p:spPr>
          <a:xfrm>
            <a:off x="8461758" y="1688198"/>
            <a:ext cx="68251" cy="16650"/>
          </a:xfrm>
          <a:custGeom>
            <a:rect b="b" l="l" r="r" t="t"/>
            <a:pathLst>
              <a:path extrusionOk="0" h="635" w="2603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7" name="Google Shape;3667;p181"/>
          <p:cNvSpPr/>
          <p:nvPr/>
        </p:nvSpPr>
        <p:spPr>
          <a:xfrm>
            <a:off x="8556228" y="1688198"/>
            <a:ext cx="55114" cy="16650"/>
          </a:xfrm>
          <a:custGeom>
            <a:rect b="b" l="l" r="r" t="t"/>
            <a:pathLst>
              <a:path extrusionOk="0" h="635" w="2102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8" name="Google Shape;3668;p181"/>
          <p:cNvSpPr/>
          <p:nvPr/>
        </p:nvSpPr>
        <p:spPr>
          <a:xfrm>
            <a:off x="7710453" y="1766045"/>
            <a:ext cx="404994" cy="16650"/>
          </a:xfrm>
          <a:custGeom>
            <a:rect b="b" l="l" r="r" t="t"/>
            <a:pathLst>
              <a:path extrusionOk="0" h="635" w="15446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9" name="Google Shape;3669;p181"/>
          <p:cNvSpPr/>
          <p:nvPr/>
        </p:nvSpPr>
        <p:spPr>
          <a:xfrm>
            <a:off x="8122394" y="1766045"/>
            <a:ext cx="127744" cy="16650"/>
          </a:xfrm>
          <a:custGeom>
            <a:rect b="b" l="l" r="r" t="t"/>
            <a:pathLst>
              <a:path extrusionOk="0" h="635" w="4872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0" name="Google Shape;3670;p181"/>
          <p:cNvSpPr/>
          <p:nvPr/>
        </p:nvSpPr>
        <p:spPr>
          <a:xfrm>
            <a:off x="8164398" y="1810645"/>
            <a:ext cx="85739" cy="17515"/>
          </a:xfrm>
          <a:custGeom>
            <a:rect b="b" l="l" r="r" t="t"/>
            <a:pathLst>
              <a:path extrusionOk="0" h="668" w="327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1" name="Google Shape;3671;p181"/>
          <p:cNvSpPr/>
          <p:nvPr/>
        </p:nvSpPr>
        <p:spPr>
          <a:xfrm>
            <a:off x="8122394" y="1810645"/>
            <a:ext cx="25407" cy="17515"/>
          </a:xfrm>
          <a:custGeom>
            <a:rect b="b" l="l" r="r" t="t"/>
            <a:pathLst>
              <a:path extrusionOk="0" h="668" w="969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2" name="Google Shape;3672;p181"/>
          <p:cNvSpPr/>
          <p:nvPr/>
        </p:nvSpPr>
        <p:spPr>
          <a:xfrm>
            <a:off x="8021814" y="1810645"/>
            <a:ext cx="77008" cy="17515"/>
          </a:xfrm>
          <a:custGeom>
            <a:rect b="b" l="l" r="r" t="t"/>
            <a:pathLst>
              <a:path extrusionOk="0" h="668" w="2937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3" name="Google Shape;3673;p181"/>
          <p:cNvSpPr/>
          <p:nvPr/>
        </p:nvSpPr>
        <p:spPr>
          <a:xfrm>
            <a:off x="7912503" y="1810645"/>
            <a:ext cx="77873" cy="17515"/>
          </a:xfrm>
          <a:custGeom>
            <a:rect b="b" l="l" r="r" t="t"/>
            <a:pathLst>
              <a:path extrusionOk="0" h="668" w="297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4" name="Google Shape;3674;p181"/>
          <p:cNvSpPr/>
          <p:nvPr/>
        </p:nvSpPr>
        <p:spPr>
          <a:xfrm>
            <a:off x="7803166" y="1810645"/>
            <a:ext cx="77873" cy="17515"/>
          </a:xfrm>
          <a:custGeom>
            <a:rect b="b" l="l" r="r" t="t"/>
            <a:pathLst>
              <a:path extrusionOk="0" h="668" w="297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5" name="Google Shape;3675;p181"/>
          <p:cNvSpPr/>
          <p:nvPr/>
        </p:nvSpPr>
        <p:spPr>
          <a:xfrm>
            <a:off x="7803166" y="1865759"/>
            <a:ext cx="656863" cy="16650"/>
          </a:xfrm>
          <a:custGeom>
            <a:rect b="b" l="l" r="r" t="t"/>
            <a:pathLst>
              <a:path extrusionOk="0" h="635" w="25052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6" name="Google Shape;3676;p181"/>
          <p:cNvSpPr/>
          <p:nvPr/>
        </p:nvSpPr>
        <p:spPr>
          <a:xfrm>
            <a:off x="7710453" y="1810645"/>
            <a:ext cx="39382" cy="17515"/>
          </a:xfrm>
          <a:custGeom>
            <a:rect b="b" l="l" r="r" t="t"/>
            <a:pathLst>
              <a:path extrusionOk="0" h="668" w="1502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7" name="Google Shape;3677;p181"/>
          <p:cNvSpPr/>
          <p:nvPr/>
        </p:nvSpPr>
        <p:spPr>
          <a:xfrm>
            <a:off x="7710453" y="1865759"/>
            <a:ext cx="39382" cy="16650"/>
          </a:xfrm>
          <a:custGeom>
            <a:rect b="b" l="l" r="r" t="t"/>
            <a:pathLst>
              <a:path extrusionOk="0" h="635" w="1502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8" name="Google Shape;3678;p181"/>
          <p:cNvSpPr/>
          <p:nvPr/>
        </p:nvSpPr>
        <p:spPr>
          <a:xfrm>
            <a:off x="7710453" y="1919982"/>
            <a:ext cx="39382" cy="17515"/>
          </a:xfrm>
          <a:custGeom>
            <a:rect b="b" l="l" r="r" t="t"/>
            <a:pathLst>
              <a:path extrusionOk="0" h="668" w="1502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9" name="Google Shape;3679;p181"/>
          <p:cNvSpPr/>
          <p:nvPr/>
        </p:nvSpPr>
        <p:spPr>
          <a:xfrm>
            <a:off x="7710453" y="1975097"/>
            <a:ext cx="39382" cy="16623"/>
          </a:xfrm>
          <a:custGeom>
            <a:rect b="b" l="l" r="r" t="t"/>
            <a:pathLst>
              <a:path extrusionOk="0" h="634" w="1502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0" name="Google Shape;3680;p181"/>
          <p:cNvSpPr/>
          <p:nvPr/>
        </p:nvSpPr>
        <p:spPr>
          <a:xfrm>
            <a:off x="8500249" y="1865759"/>
            <a:ext cx="96227" cy="16650"/>
          </a:xfrm>
          <a:custGeom>
            <a:rect b="b" l="l" r="r" t="t"/>
            <a:pathLst>
              <a:path extrusionOk="0" h="635" w="367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1" name="Google Shape;3681;p181"/>
          <p:cNvSpPr/>
          <p:nvPr/>
        </p:nvSpPr>
        <p:spPr>
          <a:xfrm>
            <a:off x="7800544" y="1919982"/>
            <a:ext cx="277276" cy="17515"/>
          </a:xfrm>
          <a:custGeom>
            <a:rect b="b" l="l" r="r" t="t"/>
            <a:pathLst>
              <a:path extrusionOk="0" h="668" w="10575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2" name="Google Shape;3682;p181"/>
          <p:cNvSpPr/>
          <p:nvPr/>
        </p:nvSpPr>
        <p:spPr>
          <a:xfrm>
            <a:off x="8164398" y="2087921"/>
            <a:ext cx="314011" cy="17515"/>
          </a:xfrm>
          <a:custGeom>
            <a:rect b="b" l="l" r="r" t="t"/>
            <a:pathLst>
              <a:path extrusionOk="0" h="668" w="11976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3" name="Google Shape;3683;p181"/>
          <p:cNvSpPr/>
          <p:nvPr/>
        </p:nvSpPr>
        <p:spPr>
          <a:xfrm>
            <a:off x="8245732" y="2031941"/>
            <a:ext cx="232676" cy="17515"/>
          </a:xfrm>
          <a:custGeom>
            <a:rect b="b" l="l" r="r" t="t"/>
            <a:pathLst>
              <a:path extrusionOk="0" h="668" w="8874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4" name="Google Shape;3684;p181"/>
          <p:cNvSpPr/>
          <p:nvPr/>
        </p:nvSpPr>
        <p:spPr>
          <a:xfrm>
            <a:off x="8376045" y="1975097"/>
            <a:ext cx="102363" cy="16623"/>
          </a:xfrm>
          <a:custGeom>
            <a:rect b="b" l="l" r="r" t="t"/>
            <a:pathLst>
              <a:path extrusionOk="0" h="634" w="3904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5" name="Google Shape;3685;p181"/>
          <p:cNvSpPr/>
          <p:nvPr/>
        </p:nvSpPr>
        <p:spPr>
          <a:xfrm>
            <a:off x="7710453" y="1612108"/>
            <a:ext cx="328012" cy="16650"/>
          </a:xfrm>
          <a:custGeom>
            <a:rect b="b" l="l" r="r" t="t"/>
            <a:pathLst>
              <a:path extrusionOk="0" h="635" w="1251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6" name="Google Shape;3686;p181"/>
          <p:cNvSpPr/>
          <p:nvPr/>
        </p:nvSpPr>
        <p:spPr>
          <a:xfrm>
            <a:off x="7710453" y="2220856"/>
            <a:ext cx="530064" cy="17515"/>
          </a:xfrm>
          <a:custGeom>
            <a:rect b="b" l="l" r="r" t="t"/>
            <a:pathLst>
              <a:path extrusionOk="0" h="668" w="20216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7" name="Google Shape;3687;p181"/>
          <p:cNvSpPr/>
          <p:nvPr/>
        </p:nvSpPr>
        <p:spPr>
          <a:xfrm>
            <a:off x="7710453" y="2288189"/>
            <a:ext cx="530064" cy="17541"/>
          </a:xfrm>
          <a:custGeom>
            <a:rect b="b" l="l" r="r" t="t"/>
            <a:pathLst>
              <a:path extrusionOk="0" h="669" w="20216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8" name="Google Shape;3688;p181"/>
          <p:cNvSpPr/>
          <p:nvPr/>
        </p:nvSpPr>
        <p:spPr>
          <a:xfrm>
            <a:off x="7710453" y="2355548"/>
            <a:ext cx="529172" cy="17515"/>
          </a:xfrm>
          <a:custGeom>
            <a:rect b="b" l="l" r="r" t="t"/>
            <a:pathLst>
              <a:path extrusionOk="0" h="668" w="20182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9" name="Google Shape;3689;p181"/>
          <p:cNvSpPr/>
          <p:nvPr/>
        </p:nvSpPr>
        <p:spPr>
          <a:xfrm>
            <a:off x="7710453" y="2757866"/>
            <a:ext cx="529172" cy="16650"/>
          </a:xfrm>
          <a:custGeom>
            <a:rect b="b" l="l" r="r" t="t"/>
            <a:pathLst>
              <a:path extrusionOk="0" h="635" w="20182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0" name="Google Shape;3690;p181"/>
          <p:cNvSpPr/>
          <p:nvPr/>
        </p:nvSpPr>
        <p:spPr>
          <a:xfrm>
            <a:off x="8192375" y="2143009"/>
            <a:ext cx="157451" cy="16650"/>
          </a:xfrm>
          <a:custGeom>
            <a:rect b="b" l="l" r="r" t="t"/>
            <a:pathLst>
              <a:path extrusionOk="0" h="635" w="6005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1" name="Google Shape;3691;p181"/>
          <p:cNvSpPr/>
          <p:nvPr/>
        </p:nvSpPr>
        <p:spPr>
          <a:xfrm>
            <a:off x="8401400" y="2143009"/>
            <a:ext cx="209944" cy="16650"/>
          </a:xfrm>
          <a:custGeom>
            <a:rect b="b" l="l" r="r" t="t"/>
            <a:pathLst>
              <a:path extrusionOk="0" h="635" w="8007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2" name="Google Shape;3692;p181"/>
          <p:cNvSpPr/>
          <p:nvPr/>
        </p:nvSpPr>
        <p:spPr>
          <a:xfrm>
            <a:off x="8401400" y="2220856"/>
            <a:ext cx="209944" cy="17515"/>
          </a:xfrm>
          <a:custGeom>
            <a:rect b="b" l="l" r="r" t="t"/>
            <a:pathLst>
              <a:path extrusionOk="0" h="668" w="8007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3" name="Google Shape;3693;p181"/>
          <p:cNvSpPr/>
          <p:nvPr/>
        </p:nvSpPr>
        <p:spPr>
          <a:xfrm>
            <a:off x="7710453" y="2860202"/>
            <a:ext cx="80495" cy="16650"/>
          </a:xfrm>
          <a:custGeom>
            <a:rect b="b" l="l" r="r" t="t"/>
            <a:pathLst>
              <a:path extrusionOk="0" h="635" w="307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4" name="Google Shape;3694;p181"/>
          <p:cNvSpPr/>
          <p:nvPr/>
        </p:nvSpPr>
        <p:spPr>
          <a:xfrm>
            <a:off x="7710453" y="2910938"/>
            <a:ext cx="80495" cy="17515"/>
          </a:xfrm>
          <a:custGeom>
            <a:rect b="b" l="l" r="r" t="t"/>
            <a:pathLst>
              <a:path extrusionOk="0" h="668" w="307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5" name="Google Shape;3695;p181"/>
          <p:cNvSpPr/>
          <p:nvPr/>
        </p:nvSpPr>
        <p:spPr>
          <a:xfrm>
            <a:off x="7811924" y="2910938"/>
            <a:ext cx="492438" cy="17515"/>
          </a:xfrm>
          <a:custGeom>
            <a:rect b="b" l="l" r="r" t="t"/>
            <a:pathLst>
              <a:path extrusionOk="0" h="668" w="18781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6" name="Google Shape;3696;p181"/>
          <p:cNvSpPr/>
          <p:nvPr/>
        </p:nvSpPr>
        <p:spPr>
          <a:xfrm>
            <a:off x="7834656" y="2860202"/>
            <a:ext cx="79604" cy="16650"/>
          </a:xfrm>
          <a:custGeom>
            <a:rect b="b" l="l" r="r" t="t"/>
            <a:pathLst>
              <a:path extrusionOk="0" h="635" w="3036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7" name="Google Shape;3697;p181"/>
          <p:cNvSpPr/>
          <p:nvPr/>
        </p:nvSpPr>
        <p:spPr>
          <a:xfrm>
            <a:off x="7957969" y="2860202"/>
            <a:ext cx="80495" cy="16650"/>
          </a:xfrm>
          <a:custGeom>
            <a:rect b="b" l="l" r="r" t="t"/>
            <a:pathLst>
              <a:path extrusionOk="0" h="635" w="307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8" name="Google Shape;3698;p181"/>
          <p:cNvSpPr/>
          <p:nvPr/>
        </p:nvSpPr>
        <p:spPr>
          <a:xfrm>
            <a:off x="8082172" y="2860202"/>
            <a:ext cx="79630" cy="16650"/>
          </a:xfrm>
          <a:custGeom>
            <a:rect b="b" l="l" r="r" t="t"/>
            <a:pathLst>
              <a:path extrusionOk="0" h="635" w="3037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9" name="Google Shape;3699;p181"/>
          <p:cNvSpPr/>
          <p:nvPr/>
        </p:nvSpPr>
        <p:spPr>
          <a:xfrm>
            <a:off x="8206376" y="2860202"/>
            <a:ext cx="79604" cy="16650"/>
          </a:xfrm>
          <a:custGeom>
            <a:rect b="b" l="l" r="r" t="t"/>
            <a:pathLst>
              <a:path extrusionOk="0" h="635" w="3036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0" name="Google Shape;3700;p181"/>
          <p:cNvSpPr/>
          <p:nvPr/>
        </p:nvSpPr>
        <p:spPr>
          <a:xfrm>
            <a:off x="8329688" y="2860202"/>
            <a:ext cx="80495" cy="16650"/>
          </a:xfrm>
          <a:custGeom>
            <a:rect b="b" l="l" r="r" t="t"/>
            <a:pathLst>
              <a:path extrusionOk="0" h="635" w="307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1" name="Google Shape;3701;p181"/>
          <p:cNvSpPr/>
          <p:nvPr/>
        </p:nvSpPr>
        <p:spPr>
          <a:xfrm>
            <a:off x="8453892" y="2860202"/>
            <a:ext cx="54249" cy="16650"/>
          </a:xfrm>
          <a:custGeom>
            <a:rect b="b" l="l" r="r" t="t"/>
            <a:pathLst>
              <a:path extrusionOk="0" h="635" w="2069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2" name="Google Shape;3702;p181"/>
          <p:cNvSpPr/>
          <p:nvPr/>
        </p:nvSpPr>
        <p:spPr>
          <a:xfrm>
            <a:off x="8287710" y="826690"/>
            <a:ext cx="856293" cy="784581"/>
          </a:xfrm>
          <a:custGeom>
            <a:rect b="b" l="l" r="r" t="t"/>
            <a:pathLst>
              <a:path extrusionOk="0" h="29923" w="32658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3" name="Google Shape;3703;p181"/>
          <p:cNvSpPr/>
          <p:nvPr/>
        </p:nvSpPr>
        <p:spPr>
          <a:xfrm>
            <a:off x="8287710" y="819716"/>
            <a:ext cx="856293" cy="39382"/>
          </a:xfrm>
          <a:custGeom>
            <a:rect b="b" l="l" r="r" t="t"/>
            <a:pathLst>
              <a:path extrusionOk="0" h="1502" w="32658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4" name="Google Shape;3704;p181"/>
          <p:cNvSpPr/>
          <p:nvPr/>
        </p:nvSpPr>
        <p:spPr>
          <a:xfrm>
            <a:off x="8287710" y="826690"/>
            <a:ext cx="856293" cy="120743"/>
          </a:xfrm>
          <a:custGeom>
            <a:rect b="b" l="l" r="r" t="t"/>
            <a:pathLst>
              <a:path extrusionOk="0" h="4605" w="32658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5" name="Google Shape;3705;p181"/>
          <p:cNvSpPr/>
          <p:nvPr/>
        </p:nvSpPr>
        <p:spPr>
          <a:xfrm>
            <a:off x="8334932" y="983249"/>
            <a:ext cx="765336" cy="588665"/>
          </a:xfrm>
          <a:custGeom>
            <a:rect b="b" l="l" r="r" t="t"/>
            <a:pathLst>
              <a:path extrusionOk="0" h="22451" w="29189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6" name="Google Shape;3706;p181"/>
          <p:cNvSpPr/>
          <p:nvPr/>
        </p:nvSpPr>
        <p:spPr>
          <a:xfrm>
            <a:off x="8371666" y="1116211"/>
            <a:ext cx="544039" cy="13136"/>
          </a:xfrm>
          <a:custGeom>
            <a:rect b="b" l="l" r="r" t="t"/>
            <a:pathLst>
              <a:path extrusionOk="0" h="501" w="20749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7" name="Google Shape;3707;p181"/>
          <p:cNvSpPr/>
          <p:nvPr/>
        </p:nvSpPr>
        <p:spPr>
          <a:xfrm>
            <a:off x="8948924" y="1116211"/>
            <a:ext cx="52492" cy="13136"/>
          </a:xfrm>
          <a:custGeom>
            <a:rect b="b" l="l" r="r" t="t"/>
            <a:pathLst>
              <a:path extrusionOk="0" h="501" w="2002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8" name="Google Shape;3708;p181"/>
          <p:cNvSpPr/>
          <p:nvPr/>
        </p:nvSpPr>
        <p:spPr>
          <a:xfrm>
            <a:off x="9021527" y="1116211"/>
            <a:ext cx="42004" cy="13136"/>
          </a:xfrm>
          <a:custGeom>
            <a:rect b="b" l="l" r="r" t="t"/>
            <a:pathLst>
              <a:path extrusionOk="0" h="501" w="1602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9" name="Google Shape;3709;p181"/>
          <p:cNvSpPr/>
          <p:nvPr/>
        </p:nvSpPr>
        <p:spPr>
          <a:xfrm>
            <a:off x="8371666" y="1176543"/>
            <a:ext cx="311389" cy="13162"/>
          </a:xfrm>
          <a:custGeom>
            <a:rect b="b" l="l" r="r" t="t"/>
            <a:pathLst>
              <a:path extrusionOk="0" h="502" w="11876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0" name="Google Shape;3710;p181"/>
          <p:cNvSpPr/>
          <p:nvPr/>
        </p:nvSpPr>
        <p:spPr>
          <a:xfrm>
            <a:off x="8687406" y="1176543"/>
            <a:ext cx="98876" cy="13162"/>
          </a:xfrm>
          <a:custGeom>
            <a:rect b="b" l="l" r="r" t="t"/>
            <a:pathLst>
              <a:path extrusionOk="0" h="502" w="3771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1" name="Google Shape;3711;p181"/>
          <p:cNvSpPr/>
          <p:nvPr/>
        </p:nvSpPr>
        <p:spPr>
          <a:xfrm>
            <a:off x="8720653" y="1211546"/>
            <a:ext cx="65629" cy="12271"/>
          </a:xfrm>
          <a:custGeom>
            <a:rect b="b" l="l" r="r" t="t"/>
            <a:pathLst>
              <a:path extrusionOk="0" h="468" w="2503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2" name="Google Shape;3712;p181"/>
          <p:cNvSpPr/>
          <p:nvPr/>
        </p:nvSpPr>
        <p:spPr>
          <a:xfrm>
            <a:off x="8688298" y="1211546"/>
            <a:ext cx="19245" cy="12271"/>
          </a:xfrm>
          <a:custGeom>
            <a:rect b="b" l="l" r="r" t="t"/>
            <a:pathLst>
              <a:path extrusionOk="0" h="468" w="734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3" name="Google Shape;3713;p181"/>
          <p:cNvSpPr/>
          <p:nvPr/>
        </p:nvSpPr>
        <p:spPr>
          <a:xfrm>
            <a:off x="8610451" y="1211546"/>
            <a:ext cx="59493" cy="12271"/>
          </a:xfrm>
          <a:custGeom>
            <a:rect b="b" l="l" r="r" t="t"/>
            <a:pathLst>
              <a:path extrusionOk="0" h="468" w="2269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4" name="Google Shape;3714;p181"/>
          <p:cNvSpPr/>
          <p:nvPr/>
        </p:nvSpPr>
        <p:spPr>
          <a:xfrm>
            <a:off x="8526469" y="1211546"/>
            <a:ext cx="59519" cy="12271"/>
          </a:xfrm>
          <a:custGeom>
            <a:rect b="b" l="l" r="r" t="t"/>
            <a:pathLst>
              <a:path extrusionOk="0" h="468" w="227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5" name="Google Shape;3715;p181"/>
          <p:cNvSpPr/>
          <p:nvPr/>
        </p:nvSpPr>
        <p:spPr>
          <a:xfrm>
            <a:off x="8442513" y="1211546"/>
            <a:ext cx="59493" cy="12271"/>
          </a:xfrm>
          <a:custGeom>
            <a:rect b="b" l="l" r="r" t="t"/>
            <a:pathLst>
              <a:path extrusionOk="0" h="468" w="2269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6" name="Google Shape;3716;p181"/>
          <p:cNvSpPr/>
          <p:nvPr/>
        </p:nvSpPr>
        <p:spPr>
          <a:xfrm>
            <a:off x="8442513" y="1253524"/>
            <a:ext cx="504683" cy="12271"/>
          </a:xfrm>
          <a:custGeom>
            <a:rect b="b" l="l" r="r" t="t"/>
            <a:pathLst>
              <a:path extrusionOk="0" h="468" w="19248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7" name="Google Shape;3717;p181"/>
          <p:cNvSpPr/>
          <p:nvPr/>
        </p:nvSpPr>
        <p:spPr>
          <a:xfrm>
            <a:off x="8371666" y="1211546"/>
            <a:ext cx="29760" cy="12271"/>
          </a:xfrm>
          <a:custGeom>
            <a:rect b="b" l="l" r="r" t="t"/>
            <a:pathLst>
              <a:path extrusionOk="0" h="468" w="1135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8" name="Google Shape;3718;p181"/>
          <p:cNvSpPr/>
          <p:nvPr/>
        </p:nvSpPr>
        <p:spPr>
          <a:xfrm>
            <a:off x="8371666" y="1253524"/>
            <a:ext cx="29760" cy="12271"/>
          </a:xfrm>
          <a:custGeom>
            <a:rect b="b" l="l" r="r" t="t"/>
            <a:pathLst>
              <a:path extrusionOk="0" h="468" w="1135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9" name="Google Shape;3719;p181"/>
          <p:cNvSpPr/>
          <p:nvPr/>
        </p:nvSpPr>
        <p:spPr>
          <a:xfrm>
            <a:off x="8371666" y="1295502"/>
            <a:ext cx="29760" cy="12271"/>
          </a:xfrm>
          <a:custGeom>
            <a:rect b="b" l="l" r="r" t="t"/>
            <a:pathLst>
              <a:path extrusionOk="0" h="468" w="1135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0" name="Google Shape;3720;p181"/>
          <p:cNvSpPr/>
          <p:nvPr/>
        </p:nvSpPr>
        <p:spPr>
          <a:xfrm>
            <a:off x="8977792" y="1253524"/>
            <a:ext cx="74360" cy="12271"/>
          </a:xfrm>
          <a:custGeom>
            <a:rect b="b" l="l" r="r" t="t"/>
            <a:pathLst>
              <a:path extrusionOk="0" h="468" w="2836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1" name="Google Shape;3721;p181"/>
          <p:cNvSpPr/>
          <p:nvPr/>
        </p:nvSpPr>
        <p:spPr>
          <a:xfrm>
            <a:off x="8440756" y="1295502"/>
            <a:ext cx="213457" cy="12271"/>
          </a:xfrm>
          <a:custGeom>
            <a:rect b="b" l="l" r="r" t="t"/>
            <a:pathLst>
              <a:path extrusionOk="0" h="468" w="8141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2" name="Google Shape;3722;p181"/>
          <p:cNvSpPr/>
          <p:nvPr/>
        </p:nvSpPr>
        <p:spPr>
          <a:xfrm>
            <a:off x="8720653" y="1349725"/>
            <a:ext cx="240542" cy="13136"/>
          </a:xfrm>
          <a:custGeom>
            <a:rect b="b" l="l" r="r" t="t"/>
            <a:pathLst>
              <a:path extrusionOk="0" h="501" w="9174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3" name="Google Shape;3723;p181"/>
          <p:cNvSpPr/>
          <p:nvPr/>
        </p:nvSpPr>
        <p:spPr>
          <a:xfrm>
            <a:off x="8882456" y="1320857"/>
            <a:ext cx="78739" cy="13162"/>
          </a:xfrm>
          <a:custGeom>
            <a:rect b="b" l="l" r="r" t="t"/>
            <a:pathLst>
              <a:path extrusionOk="0" h="502" w="3003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4" name="Google Shape;3724;p181"/>
          <p:cNvSpPr/>
          <p:nvPr/>
        </p:nvSpPr>
        <p:spPr>
          <a:xfrm>
            <a:off x="8371666" y="1058474"/>
            <a:ext cx="251922" cy="13162"/>
          </a:xfrm>
          <a:custGeom>
            <a:rect b="b" l="l" r="r" t="t"/>
            <a:pathLst>
              <a:path extrusionOk="0" h="502" w="9608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5" name="Google Shape;3725;p181"/>
          <p:cNvSpPr/>
          <p:nvPr/>
        </p:nvSpPr>
        <p:spPr>
          <a:xfrm>
            <a:off x="8371666" y="1467793"/>
            <a:ext cx="406725" cy="12271"/>
          </a:xfrm>
          <a:custGeom>
            <a:rect b="b" l="l" r="r" t="t"/>
            <a:pathLst>
              <a:path extrusionOk="0" h="468" w="15512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6" name="Google Shape;3726;p181"/>
          <p:cNvSpPr/>
          <p:nvPr/>
        </p:nvSpPr>
        <p:spPr>
          <a:xfrm>
            <a:off x="8741629" y="1392595"/>
            <a:ext cx="120743" cy="12271"/>
          </a:xfrm>
          <a:custGeom>
            <a:rect b="b" l="l" r="r" t="t"/>
            <a:pathLst>
              <a:path extrusionOk="0" h="468" w="4605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7" name="Google Shape;3727;p181"/>
          <p:cNvSpPr/>
          <p:nvPr/>
        </p:nvSpPr>
        <p:spPr>
          <a:xfrm>
            <a:off x="8902567" y="1392595"/>
            <a:ext cx="160965" cy="12271"/>
          </a:xfrm>
          <a:custGeom>
            <a:rect b="b" l="l" r="r" t="t"/>
            <a:pathLst>
              <a:path extrusionOk="0" h="468" w="6139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8" name="Google Shape;3728;p181"/>
          <p:cNvSpPr/>
          <p:nvPr/>
        </p:nvSpPr>
        <p:spPr>
          <a:xfrm>
            <a:off x="8902567" y="1452062"/>
            <a:ext cx="160965" cy="13136"/>
          </a:xfrm>
          <a:custGeom>
            <a:rect b="b" l="l" r="r" t="t"/>
            <a:pathLst>
              <a:path extrusionOk="0" h="501" w="6139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9" name="Google Shape;3729;p181"/>
          <p:cNvSpPr/>
          <p:nvPr/>
        </p:nvSpPr>
        <p:spPr>
          <a:xfrm>
            <a:off x="8371666" y="1508906"/>
            <a:ext cx="61250" cy="13136"/>
          </a:xfrm>
          <a:custGeom>
            <a:rect b="b" l="l" r="r" t="t"/>
            <a:pathLst>
              <a:path extrusionOk="0" h="501" w="2336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0" name="Google Shape;3730;p181"/>
          <p:cNvSpPr/>
          <p:nvPr/>
        </p:nvSpPr>
        <p:spPr>
          <a:xfrm>
            <a:off x="8448648" y="1508906"/>
            <a:ext cx="378722" cy="13136"/>
          </a:xfrm>
          <a:custGeom>
            <a:rect b="b" l="l" r="r" t="t"/>
            <a:pathLst>
              <a:path extrusionOk="0" h="501" w="14444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con&#10;&#10;Description automatically generated" id="3731" name="Google Shape;3731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5173" y="875316"/>
            <a:ext cx="2237526" cy="2330767"/>
          </a:xfrm>
          <a:prstGeom prst="rect">
            <a:avLst/>
          </a:prstGeom>
          <a:noFill/>
          <a:ln>
            <a:noFill/>
          </a:ln>
        </p:spPr>
      </p:pic>
      <p:sp>
        <p:nvSpPr>
          <p:cNvPr id="3732" name="Google Shape;3732;p181"/>
          <p:cNvSpPr txBox="1"/>
          <p:nvPr/>
        </p:nvSpPr>
        <p:spPr>
          <a:xfrm>
            <a:off x="4540075" y="2867550"/>
            <a:ext cx="3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3859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p190"/>
          <p:cNvSpPr txBox="1"/>
          <p:nvPr>
            <p:ph type="title"/>
          </p:nvPr>
        </p:nvSpPr>
        <p:spPr>
          <a:xfrm>
            <a:off x="3216900" y="1653325"/>
            <a:ext cx="1599000" cy="12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861" name="Google Shape;3861;p190"/>
          <p:cNvSpPr txBox="1"/>
          <p:nvPr>
            <p:ph idx="2" type="title"/>
          </p:nvPr>
        </p:nvSpPr>
        <p:spPr>
          <a:xfrm>
            <a:off x="3216900" y="3114875"/>
            <a:ext cx="29067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Software</a:t>
            </a:r>
            <a:endParaRPr sz="2700"/>
          </a:p>
        </p:txBody>
      </p:sp>
      <p:grpSp>
        <p:nvGrpSpPr>
          <p:cNvPr id="3862" name="Google Shape;3862;p190"/>
          <p:cNvGrpSpPr/>
          <p:nvPr/>
        </p:nvGrpSpPr>
        <p:grpSpPr>
          <a:xfrm>
            <a:off x="6351340" y="1383010"/>
            <a:ext cx="2301266" cy="2377467"/>
            <a:chOff x="6945936" y="1456203"/>
            <a:chExt cx="2159597" cy="2231107"/>
          </a:xfrm>
        </p:grpSpPr>
        <p:sp>
          <p:nvSpPr>
            <p:cNvPr id="3863" name="Google Shape;3863;p190"/>
            <p:cNvSpPr/>
            <p:nvPr/>
          </p:nvSpPr>
          <p:spPr>
            <a:xfrm>
              <a:off x="7643769" y="1456203"/>
              <a:ext cx="1461763" cy="1846434"/>
            </a:xfrm>
            <a:custGeom>
              <a:rect b="b" l="l" r="r" t="t"/>
              <a:pathLst>
                <a:path extrusionOk="0" h="156577" w="123957">
                  <a:moveTo>
                    <a:pt x="1" y="1"/>
                  </a:moveTo>
                  <a:lnTo>
                    <a:pt x="1" y="16311"/>
                  </a:lnTo>
                  <a:lnTo>
                    <a:pt x="107646" y="16311"/>
                  </a:lnTo>
                  <a:lnTo>
                    <a:pt x="107646" y="156576"/>
                  </a:lnTo>
                  <a:lnTo>
                    <a:pt x="123956" y="156576"/>
                  </a:lnTo>
                  <a:lnTo>
                    <a:pt x="123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190"/>
            <p:cNvSpPr/>
            <p:nvPr/>
          </p:nvSpPr>
          <p:spPr>
            <a:xfrm>
              <a:off x="7451434" y="1648538"/>
              <a:ext cx="1461763" cy="1846434"/>
            </a:xfrm>
            <a:custGeom>
              <a:rect b="b" l="l" r="r" t="t"/>
              <a:pathLst>
                <a:path extrusionOk="0" h="156577" w="123957">
                  <a:moveTo>
                    <a:pt x="1" y="1"/>
                  </a:moveTo>
                  <a:lnTo>
                    <a:pt x="1" y="16311"/>
                  </a:lnTo>
                  <a:lnTo>
                    <a:pt x="81550" y="16311"/>
                  </a:lnTo>
                  <a:lnTo>
                    <a:pt x="107646" y="42407"/>
                  </a:lnTo>
                  <a:lnTo>
                    <a:pt x="107646" y="156576"/>
                  </a:lnTo>
                  <a:lnTo>
                    <a:pt x="123956" y="156576"/>
                  </a:lnTo>
                  <a:lnTo>
                    <a:pt x="123956" y="140266"/>
                  </a:lnTo>
                  <a:lnTo>
                    <a:pt x="123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190"/>
            <p:cNvSpPr/>
            <p:nvPr/>
          </p:nvSpPr>
          <p:spPr>
            <a:xfrm>
              <a:off x="7259100" y="1840875"/>
              <a:ext cx="1487174" cy="1846434"/>
            </a:xfrm>
            <a:custGeom>
              <a:rect b="b" l="l" r="r" t="t"/>
              <a:pathLst>
                <a:path extrusionOk="0" h="156577" w="123957">
                  <a:moveTo>
                    <a:pt x="1" y="1"/>
                  </a:moveTo>
                  <a:lnTo>
                    <a:pt x="1" y="156576"/>
                  </a:lnTo>
                  <a:lnTo>
                    <a:pt x="123956" y="156576"/>
                  </a:lnTo>
                  <a:lnTo>
                    <a:pt x="123956" y="27043"/>
                  </a:lnTo>
                  <a:lnTo>
                    <a:pt x="98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190"/>
            <p:cNvSpPr/>
            <p:nvPr/>
          </p:nvSpPr>
          <p:spPr>
            <a:xfrm>
              <a:off x="6945936" y="2917954"/>
              <a:ext cx="769354" cy="769354"/>
            </a:xfrm>
            <a:custGeom>
              <a:rect b="b" l="l" r="r" t="t"/>
              <a:pathLst>
                <a:path extrusionOk="0" h="65241" w="65241">
                  <a:moveTo>
                    <a:pt x="26097" y="0"/>
                  </a:moveTo>
                  <a:lnTo>
                    <a:pt x="26097" y="10732"/>
                  </a:lnTo>
                  <a:cubicBezTo>
                    <a:pt x="24596" y="11189"/>
                    <a:pt x="23128" y="11776"/>
                    <a:pt x="21758" y="12526"/>
                  </a:cubicBezTo>
                  <a:lnTo>
                    <a:pt x="21726" y="12526"/>
                  </a:lnTo>
                  <a:lnTo>
                    <a:pt x="14158" y="4926"/>
                  </a:lnTo>
                  <a:lnTo>
                    <a:pt x="4927" y="14157"/>
                  </a:lnTo>
                  <a:lnTo>
                    <a:pt x="12527" y="21758"/>
                  </a:lnTo>
                  <a:cubicBezTo>
                    <a:pt x="11777" y="23128"/>
                    <a:pt x="11190" y="24596"/>
                    <a:pt x="10733" y="26096"/>
                  </a:cubicBezTo>
                  <a:lnTo>
                    <a:pt x="1" y="26096"/>
                  </a:lnTo>
                  <a:lnTo>
                    <a:pt x="1" y="39144"/>
                  </a:lnTo>
                  <a:lnTo>
                    <a:pt x="10733" y="39144"/>
                  </a:lnTo>
                  <a:cubicBezTo>
                    <a:pt x="11190" y="40645"/>
                    <a:pt x="11777" y="42113"/>
                    <a:pt x="12527" y="43483"/>
                  </a:cubicBezTo>
                  <a:lnTo>
                    <a:pt x="12527" y="43515"/>
                  </a:lnTo>
                  <a:lnTo>
                    <a:pt x="4927" y="51083"/>
                  </a:lnTo>
                  <a:lnTo>
                    <a:pt x="14158" y="60315"/>
                  </a:lnTo>
                  <a:lnTo>
                    <a:pt x="21758" y="52714"/>
                  </a:lnTo>
                  <a:cubicBezTo>
                    <a:pt x="23128" y="53464"/>
                    <a:pt x="24596" y="54052"/>
                    <a:pt x="26097" y="54508"/>
                  </a:cubicBezTo>
                  <a:lnTo>
                    <a:pt x="26097" y="65240"/>
                  </a:lnTo>
                  <a:lnTo>
                    <a:pt x="39145" y="65240"/>
                  </a:lnTo>
                  <a:lnTo>
                    <a:pt x="39145" y="54508"/>
                  </a:lnTo>
                  <a:cubicBezTo>
                    <a:pt x="40645" y="54052"/>
                    <a:pt x="42113" y="53464"/>
                    <a:pt x="43483" y="52714"/>
                  </a:cubicBezTo>
                  <a:lnTo>
                    <a:pt x="51084" y="60315"/>
                  </a:lnTo>
                  <a:lnTo>
                    <a:pt x="60315" y="51083"/>
                  </a:lnTo>
                  <a:lnTo>
                    <a:pt x="52715" y="43515"/>
                  </a:lnTo>
                  <a:lnTo>
                    <a:pt x="52715" y="43483"/>
                  </a:lnTo>
                  <a:cubicBezTo>
                    <a:pt x="53465" y="42113"/>
                    <a:pt x="54052" y="40645"/>
                    <a:pt x="54509" y="39144"/>
                  </a:cubicBezTo>
                  <a:lnTo>
                    <a:pt x="65241" y="39144"/>
                  </a:lnTo>
                  <a:lnTo>
                    <a:pt x="65241" y="26096"/>
                  </a:lnTo>
                  <a:lnTo>
                    <a:pt x="54509" y="26096"/>
                  </a:lnTo>
                  <a:cubicBezTo>
                    <a:pt x="54052" y="24596"/>
                    <a:pt x="53465" y="23128"/>
                    <a:pt x="52715" y="21758"/>
                  </a:cubicBezTo>
                  <a:lnTo>
                    <a:pt x="60315" y="14157"/>
                  </a:lnTo>
                  <a:lnTo>
                    <a:pt x="51084" y="4926"/>
                  </a:lnTo>
                  <a:lnTo>
                    <a:pt x="43516" y="12526"/>
                  </a:lnTo>
                  <a:lnTo>
                    <a:pt x="43483" y="12526"/>
                  </a:lnTo>
                  <a:cubicBezTo>
                    <a:pt x="42113" y="11776"/>
                    <a:pt x="40645" y="11189"/>
                    <a:pt x="39145" y="10732"/>
                  </a:cubicBezTo>
                  <a:lnTo>
                    <a:pt x="39145" y="0"/>
                  </a:lnTo>
                  <a:close/>
                </a:path>
              </a:pathLst>
            </a:custGeom>
            <a:solidFill>
              <a:srgbClr val="67E0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190"/>
            <p:cNvSpPr/>
            <p:nvPr/>
          </p:nvSpPr>
          <p:spPr>
            <a:xfrm>
              <a:off x="7215206" y="3187224"/>
              <a:ext cx="230815" cy="230815"/>
            </a:xfrm>
            <a:custGeom>
              <a:rect b="b" l="l" r="r" t="t"/>
              <a:pathLst>
                <a:path extrusionOk="0" h="19573" w="19573">
                  <a:moveTo>
                    <a:pt x="9787" y="0"/>
                  </a:moveTo>
                  <a:cubicBezTo>
                    <a:pt x="4372" y="0"/>
                    <a:pt x="1" y="4371"/>
                    <a:pt x="1" y="9786"/>
                  </a:cubicBezTo>
                  <a:cubicBezTo>
                    <a:pt x="1" y="15201"/>
                    <a:pt x="4372" y="19572"/>
                    <a:pt x="9787" y="19572"/>
                  </a:cubicBezTo>
                  <a:cubicBezTo>
                    <a:pt x="15202" y="19572"/>
                    <a:pt x="19573" y="15201"/>
                    <a:pt x="19573" y="9786"/>
                  </a:cubicBezTo>
                  <a:cubicBezTo>
                    <a:pt x="19573" y="4371"/>
                    <a:pt x="15202" y="0"/>
                    <a:pt x="9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190"/>
            <p:cNvSpPr/>
            <p:nvPr/>
          </p:nvSpPr>
          <p:spPr>
            <a:xfrm>
              <a:off x="7489901" y="1994743"/>
              <a:ext cx="307749" cy="307749"/>
            </a:xfrm>
            <a:custGeom>
              <a:rect b="b" l="l" r="r" t="t"/>
              <a:pathLst>
                <a:path extrusionOk="0" h="26097" w="26097">
                  <a:moveTo>
                    <a:pt x="1" y="1"/>
                  </a:moveTo>
                  <a:lnTo>
                    <a:pt x="1" y="26097"/>
                  </a:lnTo>
                  <a:lnTo>
                    <a:pt x="26097" y="26097"/>
                  </a:lnTo>
                  <a:lnTo>
                    <a:pt x="26097" y="1"/>
                  </a:lnTo>
                  <a:close/>
                </a:path>
              </a:pathLst>
            </a:custGeom>
            <a:solidFill>
              <a:srgbClr val="BBB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190"/>
            <p:cNvSpPr/>
            <p:nvPr/>
          </p:nvSpPr>
          <p:spPr>
            <a:xfrm>
              <a:off x="7489901" y="2533283"/>
              <a:ext cx="307749" cy="307749"/>
            </a:xfrm>
            <a:custGeom>
              <a:rect b="b" l="l" r="r" t="t"/>
              <a:pathLst>
                <a:path extrusionOk="0" h="26097" w="26097">
                  <a:moveTo>
                    <a:pt x="1" y="1"/>
                  </a:moveTo>
                  <a:lnTo>
                    <a:pt x="1" y="26096"/>
                  </a:lnTo>
                  <a:lnTo>
                    <a:pt x="26097" y="26096"/>
                  </a:lnTo>
                  <a:lnTo>
                    <a:pt x="26097" y="1"/>
                  </a:lnTo>
                  <a:close/>
                </a:path>
              </a:pathLst>
            </a:custGeom>
            <a:solidFill>
              <a:srgbClr val="BBB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190"/>
            <p:cNvSpPr/>
            <p:nvPr/>
          </p:nvSpPr>
          <p:spPr>
            <a:xfrm>
              <a:off x="8259243" y="3148757"/>
              <a:ext cx="307749" cy="307749"/>
            </a:xfrm>
            <a:custGeom>
              <a:rect b="b" l="l" r="r" t="t"/>
              <a:pathLst>
                <a:path extrusionOk="0" h="26097" w="26097">
                  <a:moveTo>
                    <a:pt x="13048" y="0"/>
                  </a:moveTo>
                  <a:cubicBezTo>
                    <a:pt x="5839" y="0"/>
                    <a:pt x="0" y="5839"/>
                    <a:pt x="0" y="13048"/>
                  </a:cubicBezTo>
                  <a:cubicBezTo>
                    <a:pt x="0" y="20257"/>
                    <a:pt x="5839" y="26096"/>
                    <a:pt x="13048" y="26096"/>
                  </a:cubicBezTo>
                  <a:cubicBezTo>
                    <a:pt x="20257" y="26096"/>
                    <a:pt x="26096" y="20257"/>
                    <a:pt x="26096" y="13048"/>
                  </a:cubicBezTo>
                  <a:cubicBezTo>
                    <a:pt x="26096" y="5839"/>
                    <a:pt x="20257" y="0"/>
                    <a:pt x="13048" y="0"/>
                  </a:cubicBezTo>
                  <a:close/>
                </a:path>
              </a:pathLst>
            </a:custGeom>
            <a:solidFill>
              <a:srgbClr val="BBB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190"/>
            <p:cNvSpPr/>
            <p:nvPr/>
          </p:nvSpPr>
          <p:spPr>
            <a:xfrm>
              <a:off x="7913039" y="1956275"/>
              <a:ext cx="384683" cy="76946"/>
            </a:xfrm>
            <a:custGeom>
              <a:rect b="b" l="l" r="r" t="t"/>
              <a:pathLst>
                <a:path extrusionOk="0" h="6525" w="32621">
                  <a:moveTo>
                    <a:pt x="1" y="1"/>
                  </a:moveTo>
                  <a:lnTo>
                    <a:pt x="1" y="6525"/>
                  </a:lnTo>
                  <a:lnTo>
                    <a:pt x="32620" y="6525"/>
                  </a:lnTo>
                  <a:lnTo>
                    <a:pt x="32620" y="1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190"/>
            <p:cNvSpPr/>
            <p:nvPr/>
          </p:nvSpPr>
          <p:spPr>
            <a:xfrm>
              <a:off x="7913039" y="2110144"/>
              <a:ext cx="384683" cy="76946"/>
            </a:xfrm>
            <a:custGeom>
              <a:rect b="b" l="l" r="r" t="t"/>
              <a:pathLst>
                <a:path extrusionOk="0" h="6525" w="32621">
                  <a:moveTo>
                    <a:pt x="1" y="1"/>
                  </a:moveTo>
                  <a:lnTo>
                    <a:pt x="1" y="6525"/>
                  </a:lnTo>
                  <a:lnTo>
                    <a:pt x="32620" y="6525"/>
                  </a:lnTo>
                  <a:lnTo>
                    <a:pt x="32620" y="1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190"/>
            <p:cNvSpPr/>
            <p:nvPr/>
          </p:nvSpPr>
          <p:spPr>
            <a:xfrm>
              <a:off x="7913039" y="2264013"/>
              <a:ext cx="384683" cy="76946"/>
            </a:xfrm>
            <a:custGeom>
              <a:rect b="b" l="l" r="r" t="t"/>
              <a:pathLst>
                <a:path extrusionOk="0" h="6525" w="32621">
                  <a:moveTo>
                    <a:pt x="1" y="1"/>
                  </a:moveTo>
                  <a:lnTo>
                    <a:pt x="1" y="6525"/>
                  </a:lnTo>
                  <a:lnTo>
                    <a:pt x="32620" y="6525"/>
                  </a:lnTo>
                  <a:lnTo>
                    <a:pt x="32620" y="1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190"/>
            <p:cNvSpPr/>
            <p:nvPr/>
          </p:nvSpPr>
          <p:spPr>
            <a:xfrm>
              <a:off x="7913039" y="2494815"/>
              <a:ext cx="615486" cy="76946"/>
            </a:xfrm>
            <a:custGeom>
              <a:rect b="b" l="l" r="r" t="t"/>
              <a:pathLst>
                <a:path extrusionOk="0" h="6525" w="52193">
                  <a:moveTo>
                    <a:pt x="1" y="1"/>
                  </a:moveTo>
                  <a:lnTo>
                    <a:pt x="1" y="6525"/>
                  </a:lnTo>
                  <a:lnTo>
                    <a:pt x="52192" y="6525"/>
                  </a:lnTo>
                  <a:lnTo>
                    <a:pt x="52192" y="1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190"/>
            <p:cNvSpPr/>
            <p:nvPr/>
          </p:nvSpPr>
          <p:spPr>
            <a:xfrm>
              <a:off x="7913039" y="2648684"/>
              <a:ext cx="615486" cy="76946"/>
            </a:xfrm>
            <a:custGeom>
              <a:rect b="b" l="l" r="r" t="t"/>
              <a:pathLst>
                <a:path extrusionOk="0" h="6525" w="52193">
                  <a:moveTo>
                    <a:pt x="1" y="1"/>
                  </a:moveTo>
                  <a:lnTo>
                    <a:pt x="1" y="6525"/>
                  </a:lnTo>
                  <a:lnTo>
                    <a:pt x="52192" y="6525"/>
                  </a:lnTo>
                  <a:lnTo>
                    <a:pt x="52192" y="1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190"/>
            <p:cNvSpPr/>
            <p:nvPr/>
          </p:nvSpPr>
          <p:spPr>
            <a:xfrm>
              <a:off x="7913039" y="2802552"/>
              <a:ext cx="615486" cy="76946"/>
            </a:xfrm>
            <a:custGeom>
              <a:rect b="b" l="l" r="r" t="t"/>
              <a:pathLst>
                <a:path extrusionOk="0" h="6525" w="52193">
                  <a:moveTo>
                    <a:pt x="1" y="0"/>
                  </a:moveTo>
                  <a:lnTo>
                    <a:pt x="1" y="6524"/>
                  </a:lnTo>
                  <a:lnTo>
                    <a:pt x="52192" y="6524"/>
                  </a:lnTo>
                  <a:lnTo>
                    <a:pt x="52192" y="0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190"/>
            <p:cNvSpPr/>
            <p:nvPr/>
          </p:nvSpPr>
          <p:spPr>
            <a:xfrm>
              <a:off x="7797638" y="3110290"/>
              <a:ext cx="346216" cy="76946"/>
            </a:xfrm>
            <a:custGeom>
              <a:rect b="b" l="l" r="r" t="t"/>
              <a:pathLst>
                <a:path extrusionOk="0" h="6525" w="29359">
                  <a:moveTo>
                    <a:pt x="1" y="0"/>
                  </a:moveTo>
                  <a:lnTo>
                    <a:pt x="1" y="6524"/>
                  </a:lnTo>
                  <a:lnTo>
                    <a:pt x="29359" y="6524"/>
                  </a:lnTo>
                  <a:lnTo>
                    <a:pt x="29359" y="0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190"/>
            <p:cNvSpPr/>
            <p:nvPr/>
          </p:nvSpPr>
          <p:spPr>
            <a:xfrm>
              <a:off x="7797638" y="3264158"/>
              <a:ext cx="346216" cy="76946"/>
            </a:xfrm>
            <a:custGeom>
              <a:rect b="b" l="l" r="r" t="t"/>
              <a:pathLst>
                <a:path extrusionOk="0" h="6525" w="29359">
                  <a:moveTo>
                    <a:pt x="1" y="0"/>
                  </a:moveTo>
                  <a:lnTo>
                    <a:pt x="1" y="6524"/>
                  </a:lnTo>
                  <a:lnTo>
                    <a:pt x="29359" y="6524"/>
                  </a:lnTo>
                  <a:lnTo>
                    <a:pt x="29359" y="0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190"/>
            <p:cNvSpPr/>
            <p:nvPr/>
          </p:nvSpPr>
          <p:spPr>
            <a:xfrm>
              <a:off x="7797638" y="3418027"/>
              <a:ext cx="346216" cy="76946"/>
            </a:xfrm>
            <a:custGeom>
              <a:rect b="b" l="l" r="r" t="t"/>
              <a:pathLst>
                <a:path extrusionOk="0" h="6525" w="29359">
                  <a:moveTo>
                    <a:pt x="1" y="0"/>
                  </a:moveTo>
                  <a:lnTo>
                    <a:pt x="1" y="6524"/>
                  </a:lnTo>
                  <a:lnTo>
                    <a:pt x="29359" y="6524"/>
                  </a:lnTo>
                  <a:lnTo>
                    <a:pt x="29359" y="0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190"/>
            <p:cNvSpPr/>
            <p:nvPr/>
          </p:nvSpPr>
          <p:spPr>
            <a:xfrm>
              <a:off x="8413100" y="1828800"/>
              <a:ext cx="333193" cy="319819"/>
            </a:xfrm>
            <a:custGeom>
              <a:rect b="b" l="l" r="r" t="t"/>
              <a:pathLst>
                <a:path extrusionOk="0" h="26097" w="26097">
                  <a:moveTo>
                    <a:pt x="0" y="1"/>
                  </a:moveTo>
                  <a:lnTo>
                    <a:pt x="0" y="26097"/>
                  </a:lnTo>
                  <a:lnTo>
                    <a:pt x="26096" y="260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BBFFF"/>
            </a:solidFill>
            <a:ln cap="flat" cmpd="sng" w="9525">
              <a:solidFill>
                <a:srgbClr val="BBB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4" name="Shape 3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5" name="Google Shape;3885;p191"/>
          <p:cNvSpPr txBox="1"/>
          <p:nvPr>
            <p:ph type="title"/>
          </p:nvPr>
        </p:nvSpPr>
        <p:spPr>
          <a:xfrm>
            <a:off x="720000" y="253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Requirements/Tech Stack</a:t>
            </a:r>
            <a:endParaRPr/>
          </a:p>
        </p:txBody>
      </p:sp>
      <p:sp>
        <p:nvSpPr>
          <p:cNvPr id="3886" name="Google Shape;3886;p191"/>
          <p:cNvSpPr txBox="1"/>
          <p:nvPr>
            <p:ph idx="1" type="body"/>
          </p:nvPr>
        </p:nvSpPr>
        <p:spPr>
          <a:xfrm>
            <a:off x="720000" y="817875"/>
            <a:ext cx="8156700" cy="41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7"/>
              <a:buFont typeface="Arial"/>
              <a:buNone/>
            </a:pPr>
            <a:r>
              <a:rPr lang="en" sz="1500"/>
              <a:t>Programming/Development:</a:t>
            </a:r>
            <a:endParaRPr sz="1500"/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Roboto"/>
              <a:buChar char="❖"/>
            </a:pPr>
            <a:r>
              <a:rPr lang="en" sz="1300"/>
              <a:t>Firebase 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❖"/>
            </a:pPr>
            <a:r>
              <a:rPr lang="en" sz="1300"/>
              <a:t>HTML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❖"/>
            </a:pPr>
            <a:r>
              <a:rPr lang="en" sz="1300"/>
              <a:t>Tailwind CSS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❖"/>
            </a:pPr>
            <a:r>
              <a:rPr lang="en" sz="1300"/>
              <a:t>Visual Studio Code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❖"/>
            </a:pPr>
            <a:r>
              <a:rPr lang="en" sz="1300"/>
              <a:t>Javascript/React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❖"/>
            </a:pPr>
            <a:r>
              <a:rPr lang="en" sz="1300"/>
              <a:t>React Native</a:t>
            </a:r>
            <a:endParaRPr sz="1300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❖"/>
            </a:pPr>
            <a:r>
              <a:rPr lang="en" sz="1300"/>
              <a:t>Android Studio/Xcode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77"/>
              <a:buFont typeface="Arial"/>
              <a:buNone/>
            </a:pPr>
            <a:r>
              <a:rPr lang="en" sz="1500"/>
              <a:t>Source Control:</a:t>
            </a:r>
            <a:endParaRPr sz="1500"/>
          </a:p>
          <a:p>
            <a:pPr indent="-3111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Roboto"/>
              <a:buChar char="❖"/>
            </a:pPr>
            <a:r>
              <a:rPr lang="en" sz="1300"/>
              <a:t>GitHub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❖"/>
            </a:pPr>
            <a:r>
              <a:rPr lang="en" sz="1300"/>
              <a:t>Jira (Agile Tracking)</a:t>
            </a:r>
            <a:endParaRPr sz="1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Communication</a:t>
            </a:r>
            <a:r>
              <a:rPr lang="en" sz="1500"/>
              <a:t>: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❖"/>
            </a:pPr>
            <a:r>
              <a:rPr lang="en" sz="1300"/>
              <a:t>Slack</a:t>
            </a:r>
            <a:endParaRPr sz="1300"/>
          </a:p>
        </p:txBody>
      </p:sp>
      <p:grpSp>
        <p:nvGrpSpPr>
          <p:cNvPr id="3887" name="Google Shape;3887;p191"/>
          <p:cNvGrpSpPr/>
          <p:nvPr/>
        </p:nvGrpSpPr>
        <p:grpSpPr>
          <a:xfrm>
            <a:off x="4007107" y="1115460"/>
            <a:ext cx="2822161" cy="970126"/>
            <a:chOff x="6898550" y="214688"/>
            <a:chExt cx="2385798" cy="820125"/>
          </a:xfrm>
        </p:grpSpPr>
        <p:sp>
          <p:nvSpPr>
            <p:cNvPr id="3888" name="Google Shape;3888;p191"/>
            <p:cNvSpPr/>
            <p:nvPr/>
          </p:nvSpPr>
          <p:spPr>
            <a:xfrm>
              <a:off x="7102650" y="339000"/>
              <a:ext cx="1977600" cy="571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1A1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3889" name="Google Shape;3889;p1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98550" y="214688"/>
              <a:ext cx="2385798" cy="82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90" name="Google Shape;3890;p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2825" y="2149650"/>
            <a:ext cx="1060961" cy="106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1" name="Google Shape;3891;p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3850" y="4210207"/>
            <a:ext cx="1846151" cy="52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2" name="Google Shape;3892;p1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0412" y="1970800"/>
            <a:ext cx="1663025" cy="166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3" name="Google Shape;3893;p1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5225" y="3450250"/>
            <a:ext cx="759949" cy="75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4" name="Google Shape;3894;p191"/>
          <p:cNvPicPr preferRelativeResize="0"/>
          <p:nvPr/>
        </p:nvPicPr>
        <p:blipFill rotWithShape="1">
          <a:blip r:embed="rId8">
            <a:alphaModFix/>
          </a:blip>
          <a:srcRect b="42625" l="23041" r="22628" t="42598"/>
          <a:stretch/>
        </p:blipFill>
        <p:spPr>
          <a:xfrm>
            <a:off x="2962975" y="4418301"/>
            <a:ext cx="3418786" cy="52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5" name="Google Shape;3895;p191"/>
          <p:cNvPicPr preferRelativeResize="0"/>
          <p:nvPr/>
        </p:nvPicPr>
        <p:blipFill rotWithShape="1">
          <a:blip r:embed="rId9">
            <a:alphaModFix/>
          </a:blip>
          <a:srcRect b="35848" l="0" r="0" t="35588"/>
          <a:stretch/>
        </p:blipFill>
        <p:spPr>
          <a:xfrm>
            <a:off x="4571988" y="3633848"/>
            <a:ext cx="2475126" cy="3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6" name="Google Shape;3896;p191"/>
          <p:cNvPicPr preferRelativeResize="0"/>
          <p:nvPr/>
        </p:nvPicPr>
        <p:blipFill rotWithShape="1">
          <a:blip r:embed="rId10">
            <a:alphaModFix/>
          </a:blip>
          <a:srcRect b="0" l="0" r="66295" t="18778"/>
          <a:stretch/>
        </p:blipFill>
        <p:spPr>
          <a:xfrm>
            <a:off x="5938409" y="2085578"/>
            <a:ext cx="890867" cy="119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0" name="Shape 3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" name="Google Shape;3901;p19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Firebase for Want2Remember®️?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2" name="Google Shape;3902;p192"/>
          <p:cNvSpPr txBox="1"/>
          <p:nvPr>
            <p:ph idx="1" type="body"/>
          </p:nvPr>
        </p:nvSpPr>
        <p:spPr>
          <a:xfrm>
            <a:off x="720000" y="1104850"/>
            <a:ext cx="7890600" cy="38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Was documented very well and was an easy option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Affordable and offered many advantages, such as </a:t>
            </a:r>
            <a:r>
              <a:rPr lang="en" sz="1600"/>
              <a:t>web hosting, firebase storage, cloud functions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The database emulator on firestore allows devs to edit and view the web application in real time.</a:t>
            </a:r>
            <a:endParaRPr sz="16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3903" name="Google Shape;3903;p192"/>
          <p:cNvPicPr preferRelativeResize="0"/>
          <p:nvPr/>
        </p:nvPicPr>
        <p:blipFill rotWithShape="1">
          <a:blip r:embed="rId3">
            <a:alphaModFix/>
          </a:blip>
          <a:srcRect b="0" l="0" r="0" t="38893"/>
          <a:stretch/>
        </p:blipFill>
        <p:spPr>
          <a:xfrm>
            <a:off x="1692875" y="2453175"/>
            <a:ext cx="5114275" cy="24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4" name="Google Shape;3904;p192"/>
          <p:cNvSpPr/>
          <p:nvPr/>
        </p:nvSpPr>
        <p:spPr>
          <a:xfrm>
            <a:off x="5799800" y="540000"/>
            <a:ext cx="16026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05" name="Google Shape;3905;p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9072" y="291276"/>
            <a:ext cx="2088048" cy="107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9" name="Shape 3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0" name="Google Shape;3910;p19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React for Want2Remember®️?</a:t>
            </a:r>
            <a:endParaRPr/>
          </a:p>
        </p:txBody>
      </p:sp>
      <p:sp>
        <p:nvSpPr>
          <p:cNvPr id="3911" name="Google Shape;3911;p193"/>
          <p:cNvSpPr txBox="1"/>
          <p:nvPr>
            <p:ph idx="1" type="body"/>
          </p:nvPr>
        </p:nvSpPr>
        <p:spPr>
          <a:xfrm>
            <a:off x="720000" y="1112700"/>
            <a:ext cx="7890600" cy="39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We can utilize React components like building blocks.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React native allows for flexibility </a:t>
            </a:r>
            <a:r>
              <a:rPr lang="en" sz="1300"/>
              <a:t>between</a:t>
            </a:r>
            <a:r>
              <a:rPr lang="en" sz="1300"/>
              <a:t> ios and </a:t>
            </a:r>
            <a:r>
              <a:rPr lang="en" sz="1300"/>
              <a:t>android development at the same time since its the same syntax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React works through both jsx and javascript so you can implement front end as well as events and other features at the same time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 sz="1300"/>
              <a:t>We can manage the state and effects of each component</a:t>
            </a:r>
            <a:endParaRPr sz="1300"/>
          </a:p>
        </p:txBody>
      </p:sp>
      <p:pic>
        <p:nvPicPr>
          <p:cNvPr id="3912" name="Google Shape;3912;p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2638" y="2433450"/>
            <a:ext cx="2705325" cy="261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3" name="Google Shape;3913;p1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2550" y="295875"/>
            <a:ext cx="1060961" cy="1060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3917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p194"/>
          <p:cNvSpPr txBox="1"/>
          <p:nvPr>
            <p:ph type="title"/>
          </p:nvPr>
        </p:nvSpPr>
        <p:spPr>
          <a:xfrm>
            <a:off x="3216900" y="1653325"/>
            <a:ext cx="1599000" cy="12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04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919" name="Google Shape;3919;p194"/>
          <p:cNvSpPr txBox="1"/>
          <p:nvPr>
            <p:ph idx="2" type="title"/>
          </p:nvPr>
        </p:nvSpPr>
        <p:spPr>
          <a:xfrm>
            <a:off x="3216900" y="3278475"/>
            <a:ext cx="26220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Completed Tasks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3920" name="Google Shape;3920;p194"/>
          <p:cNvGrpSpPr/>
          <p:nvPr/>
        </p:nvGrpSpPr>
        <p:grpSpPr>
          <a:xfrm>
            <a:off x="6293268" y="1146387"/>
            <a:ext cx="2850726" cy="2850726"/>
            <a:chOff x="1435250" y="482750"/>
            <a:chExt cx="4729925" cy="4729925"/>
          </a:xfrm>
        </p:grpSpPr>
        <p:sp>
          <p:nvSpPr>
            <p:cNvPr id="3921" name="Google Shape;3921;p194"/>
            <p:cNvSpPr/>
            <p:nvPr/>
          </p:nvSpPr>
          <p:spPr>
            <a:xfrm>
              <a:off x="1435250" y="2929250"/>
              <a:ext cx="3180475" cy="2283425"/>
            </a:xfrm>
            <a:custGeom>
              <a:rect b="b" l="l" r="r" t="t"/>
              <a:pathLst>
                <a:path extrusionOk="0" h="91337" w="127219">
                  <a:moveTo>
                    <a:pt x="19573" y="1"/>
                  </a:moveTo>
                  <a:cubicBezTo>
                    <a:pt x="8776" y="1"/>
                    <a:pt x="1" y="8775"/>
                    <a:pt x="1" y="19572"/>
                  </a:cubicBezTo>
                  <a:lnTo>
                    <a:pt x="1" y="91336"/>
                  </a:lnTo>
                  <a:lnTo>
                    <a:pt x="88075" y="91336"/>
                  </a:lnTo>
                  <a:lnTo>
                    <a:pt x="88075" y="29358"/>
                  </a:lnTo>
                  <a:lnTo>
                    <a:pt x="127218" y="68502"/>
                  </a:lnTo>
                  <a:lnTo>
                    <a:pt x="127218" y="35882"/>
                  </a:lnTo>
                  <a:lnTo>
                    <a:pt x="96132" y="4796"/>
                  </a:lnTo>
                  <a:cubicBezTo>
                    <a:pt x="93065" y="1729"/>
                    <a:pt x="88923" y="1"/>
                    <a:pt x="84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194"/>
            <p:cNvSpPr/>
            <p:nvPr/>
          </p:nvSpPr>
          <p:spPr>
            <a:xfrm>
              <a:off x="1484200" y="4046475"/>
              <a:ext cx="472200" cy="456100"/>
            </a:xfrm>
            <a:custGeom>
              <a:rect b="b" l="l" r="r" t="t"/>
              <a:pathLst>
                <a:path extrusionOk="0" h="18244" w="18888">
                  <a:moveTo>
                    <a:pt x="3601" y="1"/>
                  </a:moveTo>
                  <a:cubicBezTo>
                    <a:pt x="2765" y="1"/>
                    <a:pt x="1925" y="327"/>
                    <a:pt x="1272" y="979"/>
                  </a:cubicBezTo>
                  <a:cubicBezTo>
                    <a:pt x="0" y="2252"/>
                    <a:pt x="0" y="4307"/>
                    <a:pt x="1272" y="5579"/>
                  </a:cubicBezTo>
                  <a:lnTo>
                    <a:pt x="12983" y="17289"/>
                  </a:lnTo>
                  <a:cubicBezTo>
                    <a:pt x="13619" y="17925"/>
                    <a:pt x="14451" y="18243"/>
                    <a:pt x="15283" y="18243"/>
                  </a:cubicBezTo>
                  <a:cubicBezTo>
                    <a:pt x="16114" y="18243"/>
                    <a:pt x="16946" y="17925"/>
                    <a:pt x="17582" y="17289"/>
                  </a:cubicBezTo>
                  <a:cubicBezTo>
                    <a:pt x="18887" y="15985"/>
                    <a:pt x="18887" y="13929"/>
                    <a:pt x="17582" y="12657"/>
                  </a:cubicBezTo>
                  <a:lnTo>
                    <a:pt x="5904" y="979"/>
                  </a:lnTo>
                  <a:cubicBezTo>
                    <a:pt x="5268" y="327"/>
                    <a:pt x="4436" y="1"/>
                    <a:pt x="3601" y="1"/>
                  </a:cubicBezTo>
                  <a:close/>
                </a:path>
              </a:pathLst>
            </a:custGeom>
            <a:solidFill>
              <a:srgbClr val="A85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194"/>
            <p:cNvSpPr/>
            <p:nvPr/>
          </p:nvSpPr>
          <p:spPr>
            <a:xfrm>
              <a:off x="1891950" y="3557800"/>
              <a:ext cx="512950" cy="496250"/>
            </a:xfrm>
            <a:custGeom>
              <a:rect b="b" l="l" r="r" t="t"/>
              <a:pathLst>
                <a:path extrusionOk="0" h="19850" w="20518">
                  <a:moveTo>
                    <a:pt x="3601" y="0"/>
                  </a:moveTo>
                  <a:cubicBezTo>
                    <a:pt x="2765" y="0"/>
                    <a:pt x="1925" y="318"/>
                    <a:pt x="1272" y="954"/>
                  </a:cubicBezTo>
                  <a:cubicBezTo>
                    <a:pt x="0" y="2227"/>
                    <a:pt x="0" y="4282"/>
                    <a:pt x="1272" y="5554"/>
                  </a:cubicBezTo>
                  <a:lnTo>
                    <a:pt x="14614" y="18895"/>
                  </a:lnTo>
                  <a:cubicBezTo>
                    <a:pt x="15250" y="19531"/>
                    <a:pt x="16082" y="19850"/>
                    <a:pt x="16913" y="19850"/>
                  </a:cubicBezTo>
                  <a:cubicBezTo>
                    <a:pt x="17745" y="19850"/>
                    <a:pt x="18577" y="19531"/>
                    <a:pt x="19213" y="18895"/>
                  </a:cubicBezTo>
                  <a:cubicBezTo>
                    <a:pt x="20518" y="17591"/>
                    <a:pt x="20518" y="15536"/>
                    <a:pt x="19213" y="14263"/>
                  </a:cubicBezTo>
                  <a:lnTo>
                    <a:pt x="5904" y="954"/>
                  </a:lnTo>
                  <a:cubicBezTo>
                    <a:pt x="5268" y="318"/>
                    <a:pt x="4436" y="0"/>
                    <a:pt x="3601" y="0"/>
                  </a:cubicBezTo>
                  <a:close/>
                </a:path>
              </a:pathLst>
            </a:custGeom>
            <a:solidFill>
              <a:srgbClr val="A85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194"/>
            <p:cNvSpPr/>
            <p:nvPr/>
          </p:nvSpPr>
          <p:spPr>
            <a:xfrm>
              <a:off x="4615700" y="3663200"/>
              <a:ext cx="1549475" cy="1549475"/>
            </a:xfrm>
            <a:custGeom>
              <a:rect b="b" l="l" r="r" t="t"/>
              <a:pathLst>
                <a:path extrusionOk="0" h="61979" w="61979">
                  <a:moveTo>
                    <a:pt x="0" y="0"/>
                  </a:moveTo>
                  <a:lnTo>
                    <a:pt x="0" y="61978"/>
                  </a:lnTo>
                  <a:lnTo>
                    <a:pt x="61978" y="61978"/>
                  </a:lnTo>
                  <a:lnTo>
                    <a:pt x="619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194"/>
            <p:cNvSpPr/>
            <p:nvPr/>
          </p:nvSpPr>
          <p:spPr>
            <a:xfrm>
              <a:off x="3310900" y="4886450"/>
              <a:ext cx="1304825" cy="326225"/>
            </a:xfrm>
            <a:custGeom>
              <a:rect b="b" l="l" r="r" t="t"/>
              <a:pathLst>
                <a:path extrusionOk="0" h="13049" w="52193">
                  <a:moveTo>
                    <a:pt x="1" y="0"/>
                  </a:moveTo>
                  <a:lnTo>
                    <a:pt x="1" y="6524"/>
                  </a:lnTo>
                  <a:cubicBezTo>
                    <a:pt x="1" y="10112"/>
                    <a:pt x="2936" y="13048"/>
                    <a:pt x="6525" y="13048"/>
                  </a:cubicBezTo>
                  <a:lnTo>
                    <a:pt x="52192" y="13048"/>
                  </a:lnTo>
                  <a:lnTo>
                    <a:pt x="52192" y="0"/>
                  </a:lnTo>
                  <a:close/>
                </a:path>
              </a:pathLst>
            </a:custGeom>
            <a:solidFill>
              <a:srgbClr val="2B94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194"/>
            <p:cNvSpPr/>
            <p:nvPr/>
          </p:nvSpPr>
          <p:spPr>
            <a:xfrm>
              <a:off x="2413850" y="2684600"/>
              <a:ext cx="489325" cy="733550"/>
            </a:xfrm>
            <a:custGeom>
              <a:rect b="b" l="l" r="r" t="t"/>
              <a:pathLst>
                <a:path extrusionOk="0" h="29342" w="19573">
                  <a:moveTo>
                    <a:pt x="1" y="1"/>
                  </a:moveTo>
                  <a:lnTo>
                    <a:pt x="1" y="19573"/>
                  </a:lnTo>
                  <a:cubicBezTo>
                    <a:pt x="1" y="24335"/>
                    <a:pt x="3426" y="28412"/>
                    <a:pt x="8123" y="29195"/>
                  </a:cubicBezTo>
                  <a:cubicBezTo>
                    <a:pt x="8688" y="29293"/>
                    <a:pt x="9252" y="29341"/>
                    <a:pt x="9809" y="29341"/>
                  </a:cubicBezTo>
                  <a:cubicBezTo>
                    <a:pt x="13883" y="29341"/>
                    <a:pt x="17612" y="26795"/>
                    <a:pt x="19018" y="22834"/>
                  </a:cubicBezTo>
                  <a:cubicBezTo>
                    <a:pt x="19377" y="21791"/>
                    <a:pt x="19573" y="20682"/>
                    <a:pt x="19573" y="19573"/>
                  </a:cubicBezTo>
                  <a:lnTo>
                    <a:pt x="19573" y="1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194"/>
            <p:cNvSpPr/>
            <p:nvPr/>
          </p:nvSpPr>
          <p:spPr>
            <a:xfrm>
              <a:off x="2576950" y="2684600"/>
              <a:ext cx="326225" cy="570875"/>
            </a:xfrm>
            <a:custGeom>
              <a:rect b="b" l="l" r="r" t="t"/>
              <a:pathLst>
                <a:path extrusionOk="0" h="22835" w="13049">
                  <a:moveTo>
                    <a:pt x="1" y="1"/>
                  </a:moveTo>
                  <a:lnTo>
                    <a:pt x="1" y="13049"/>
                  </a:lnTo>
                  <a:cubicBezTo>
                    <a:pt x="1" y="18463"/>
                    <a:pt x="4372" y="22834"/>
                    <a:pt x="9787" y="22834"/>
                  </a:cubicBezTo>
                  <a:lnTo>
                    <a:pt x="12494" y="22834"/>
                  </a:lnTo>
                  <a:cubicBezTo>
                    <a:pt x="12853" y="21791"/>
                    <a:pt x="13049" y="20682"/>
                    <a:pt x="13049" y="19573"/>
                  </a:cubicBezTo>
                  <a:lnTo>
                    <a:pt x="13049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194"/>
            <p:cNvSpPr/>
            <p:nvPr/>
          </p:nvSpPr>
          <p:spPr>
            <a:xfrm>
              <a:off x="1924550" y="4030175"/>
              <a:ext cx="2691175" cy="856300"/>
            </a:xfrm>
            <a:custGeom>
              <a:rect b="b" l="l" r="r" t="t"/>
              <a:pathLst>
                <a:path extrusionOk="0" h="34252" w="107647">
                  <a:moveTo>
                    <a:pt x="17942" y="0"/>
                  </a:moveTo>
                  <a:lnTo>
                    <a:pt x="1" y="17941"/>
                  </a:lnTo>
                  <a:lnTo>
                    <a:pt x="8678" y="26618"/>
                  </a:lnTo>
                  <a:cubicBezTo>
                    <a:pt x="13571" y="31511"/>
                    <a:pt x="20193" y="34251"/>
                    <a:pt x="27108" y="34251"/>
                  </a:cubicBezTo>
                  <a:lnTo>
                    <a:pt x="75027" y="34251"/>
                  </a:lnTo>
                  <a:lnTo>
                    <a:pt x="88075" y="24465"/>
                  </a:lnTo>
                  <a:lnTo>
                    <a:pt x="99720" y="33207"/>
                  </a:lnTo>
                  <a:cubicBezTo>
                    <a:pt x="100633" y="33892"/>
                    <a:pt x="101742" y="34251"/>
                    <a:pt x="102851" y="34251"/>
                  </a:cubicBezTo>
                  <a:cubicBezTo>
                    <a:pt x="105494" y="34251"/>
                    <a:pt x="107646" y="32098"/>
                    <a:pt x="107646" y="29456"/>
                  </a:cubicBezTo>
                  <a:cubicBezTo>
                    <a:pt x="107646" y="28347"/>
                    <a:pt x="107255" y="27271"/>
                    <a:pt x="106537" y="26390"/>
                  </a:cubicBezTo>
                  <a:lnTo>
                    <a:pt x="95512" y="13146"/>
                  </a:lnTo>
                  <a:cubicBezTo>
                    <a:pt x="92870" y="9982"/>
                    <a:pt x="88955" y="8155"/>
                    <a:pt x="84845" y="8155"/>
                  </a:cubicBezTo>
                  <a:cubicBezTo>
                    <a:pt x="82660" y="8155"/>
                    <a:pt x="80539" y="8645"/>
                    <a:pt x="78615" y="9623"/>
                  </a:cubicBezTo>
                  <a:lnTo>
                    <a:pt x="68503" y="14679"/>
                  </a:lnTo>
                  <a:lnTo>
                    <a:pt x="32621" y="14679"/>
                  </a:lnTo>
                  <a:lnTo>
                    <a:pt x="17942" y="0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194"/>
            <p:cNvSpPr/>
            <p:nvPr/>
          </p:nvSpPr>
          <p:spPr>
            <a:xfrm>
              <a:off x="3963300" y="3581650"/>
              <a:ext cx="652425" cy="1060175"/>
            </a:xfrm>
            <a:custGeom>
              <a:rect b="b" l="l" r="r" t="t"/>
              <a:pathLst>
                <a:path extrusionOk="0" h="42407" w="26097">
                  <a:moveTo>
                    <a:pt x="16310" y="0"/>
                  </a:moveTo>
                  <a:lnTo>
                    <a:pt x="1" y="16310"/>
                  </a:lnTo>
                  <a:lnTo>
                    <a:pt x="26096" y="42406"/>
                  </a:lnTo>
                  <a:lnTo>
                    <a:pt x="26096" y="9786"/>
                  </a:lnTo>
                  <a:lnTo>
                    <a:pt x="16310" y="0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194"/>
            <p:cNvSpPr/>
            <p:nvPr/>
          </p:nvSpPr>
          <p:spPr>
            <a:xfrm>
              <a:off x="5186550" y="4152500"/>
              <a:ext cx="489325" cy="489325"/>
            </a:xfrm>
            <a:custGeom>
              <a:rect b="b" l="l" r="r" t="t"/>
              <a:pathLst>
                <a:path extrusionOk="0" h="19573" w="19573">
                  <a:moveTo>
                    <a:pt x="9786" y="0"/>
                  </a:moveTo>
                  <a:cubicBezTo>
                    <a:pt x="4371" y="0"/>
                    <a:pt x="0" y="4371"/>
                    <a:pt x="0" y="9786"/>
                  </a:cubicBezTo>
                  <a:cubicBezTo>
                    <a:pt x="0" y="15201"/>
                    <a:pt x="4371" y="19572"/>
                    <a:pt x="9786" y="19572"/>
                  </a:cubicBezTo>
                  <a:cubicBezTo>
                    <a:pt x="15201" y="19572"/>
                    <a:pt x="19572" y="15201"/>
                    <a:pt x="19572" y="9786"/>
                  </a:cubicBezTo>
                  <a:cubicBezTo>
                    <a:pt x="19572" y="4371"/>
                    <a:pt x="15201" y="0"/>
                    <a:pt x="9786" y="0"/>
                  </a:cubicBezTo>
                  <a:close/>
                </a:path>
              </a:pathLst>
            </a:custGeom>
            <a:solidFill>
              <a:srgbClr val="2B94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194"/>
            <p:cNvSpPr/>
            <p:nvPr/>
          </p:nvSpPr>
          <p:spPr>
            <a:xfrm>
              <a:off x="3555550" y="482750"/>
              <a:ext cx="2609625" cy="2772725"/>
            </a:xfrm>
            <a:custGeom>
              <a:rect b="b" l="l" r="r" t="t"/>
              <a:pathLst>
                <a:path extrusionOk="0" h="110909" w="104385">
                  <a:moveTo>
                    <a:pt x="6525" y="1"/>
                  </a:moveTo>
                  <a:cubicBezTo>
                    <a:pt x="2936" y="1"/>
                    <a:pt x="1" y="2937"/>
                    <a:pt x="1" y="6525"/>
                  </a:cubicBezTo>
                  <a:lnTo>
                    <a:pt x="1" y="88075"/>
                  </a:lnTo>
                  <a:cubicBezTo>
                    <a:pt x="1" y="91663"/>
                    <a:pt x="2936" y="94599"/>
                    <a:pt x="6525" y="94599"/>
                  </a:cubicBezTo>
                  <a:lnTo>
                    <a:pt x="48930" y="94599"/>
                  </a:lnTo>
                  <a:lnTo>
                    <a:pt x="71764" y="110908"/>
                  </a:lnTo>
                  <a:lnTo>
                    <a:pt x="71764" y="94599"/>
                  </a:lnTo>
                  <a:lnTo>
                    <a:pt x="97860" y="94599"/>
                  </a:lnTo>
                  <a:cubicBezTo>
                    <a:pt x="101448" y="94599"/>
                    <a:pt x="104384" y="91663"/>
                    <a:pt x="104384" y="88075"/>
                  </a:cubicBezTo>
                  <a:lnTo>
                    <a:pt x="104384" y="6525"/>
                  </a:lnTo>
                  <a:cubicBezTo>
                    <a:pt x="104384" y="2937"/>
                    <a:pt x="101448" y="1"/>
                    <a:pt x="97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194"/>
            <p:cNvSpPr/>
            <p:nvPr/>
          </p:nvSpPr>
          <p:spPr>
            <a:xfrm>
              <a:off x="3881750" y="10536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194"/>
            <p:cNvSpPr/>
            <p:nvPr/>
          </p:nvSpPr>
          <p:spPr>
            <a:xfrm>
              <a:off x="4289500" y="1053600"/>
              <a:ext cx="489325" cy="163125"/>
            </a:xfrm>
            <a:custGeom>
              <a:rect b="b" l="l" r="r" t="t"/>
              <a:pathLst>
                <a:path extrusionOk="0" h="6525" w="19573">
                  <a:moveTo>
                    <a:pt x="0" y="1"/>
                  </a:moveTo>
                  <a:lnTo>
                    <a:pt x="0" y="6525"/>
                  </a:lnTo>
                  <a:lnTo>
                    <a:pt x="19572" y="6525"/>
                  </a:lnTo>
                  <a:lnTo>
                    <a:pt x="19572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194"/>
            <p:cNvSpPr/>
            <p:nvPr/>
          </p:nvSpPr>
          <p:spPr>
            <a:xfrm>
              <a:off x="4941900" y="10536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194"/>
            <p:cNvSpPr/>
            <p:nvPr/>
          </p:nvSpPr>
          <p:spPr>
            <a:xfrm>
              <a:off x="3881750" y="13798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194"/>
            <p:cNvSpPr/>
            <p:nvPr/>
          </p:nvSpPr>
          <p:spPr>
            <a:xfrm>
              <a:off x="4289500" y="1379800"/>
              <a:ext cx="244675" cy="163125"/>
            </a:xfrm>
            <a:custGeom>
              <a:rect b="b" l="l" r="r" t="t"/>
              <a:pathLst>
                <a:path extrusionOk="0" h="6525" w="9787">
                  <a:moveTo>
                    <a:pt x="0" y="1"/>
                  </a:moveTo>
                  <a:lnTo>
                    <a:pt x="0" y="6525"/>
                  </a:lnTo>
                  <a:lnTo>
                    <a:pt x="9786" y="6525"/>
                  </a:lnTo>
                  <a:lnTo>
                    <a:pt x="9786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194"/>
            <p:cNvSpPr/>
            <p:nvPr/>
          </p:nvSpPr>
          <p:spPr>
            <a:xfrm>
              <a:off x="4697250" y="1379800"/>
              <a:ext cx="897075" cy="163125"/>
            </a:xfrm>
            <a:custGeom>
              <a:rect b="b" l="l" r="r" t="t"/>
              <a:pathLst>
                <a:path extrusionOk="0" h="6525" w="35883">
                  <a:moveTo>
                    <a:pt x="0" y="1"/>
                  </a:moveTo>
                  <a:lnTo>
                    <a:pt x="0" y="6525"/>
                  </a:lnTo>
                  <a:lnTo>
                    <a:pt x="35882" y="6525"/>
                  </a:lnTo>
                  <a:lnTo>
                    <a:pt x="35882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194"/>
            <p:cNvSpPr/>
            <p:nvPr/>
          </p:nvSpPr>
          <p:spPr>
            <a:xfrm>
              <a:off x="3881750" y="17060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194"/>
            <p:cNvSpPr/>
            <p:nvPr/>
          </p:nvSpPr>
          <p:spPr>
            <a:xfrm>
              <a:off x="4289500" y="1706000"/>
              <a:ext cx="652425" cy="163125"/>
            </a:xfrm>
            <a:custGeom>
              <a:rect b="b" l="l" r="r" t="t"/>
              <a:pathLst>
                <a:path extrusionOk="0" h="6525" w="26097">
                  <a:moveTo>
                    <a:pt x="0" y="1"/>
                  </a:moveTo>
                  <a:lnTo>
                    <a:pt x="0" y="6525"/>
                  </a:lnTo>
                  <a:lnTo>
                    <a:pt x="26096" y="6525"/>
                  </a:lnTo>
                  <a:lnTo>
                    <a:pt x="26096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194"/>
            <p:cNvSpPr/>
            <p:nvPr/>
          </p:nvSpPr>
          <p:spPr>
            <a:xfrm>
              <a:off x="5105000" y="17060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194"/>
            <p:cNvSpPr/>
            <p:nvPr/>
          </p:nvSpPr>
          <p:spPr>
            <a:xfrm>
              <a:off x="3881750" y="20322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194"/>
            <p:cNvSpPr/>
            <p:nvPr/>
          </p:nvSpPr>
          <p:spPr>
            <a:xfrm>
              <a:off x="4289500" y="2032200"/>
              <a:ext cx="1141725" cy="163125"/>
            </a:xfrm>
            <a:custGeom>
              <a:rect b="b" l="l" r="r" t="t"/>
              <a:pathLst>
                <a:path extrusionOk="0" h="6525" w="45669">
                  <a:moveTo>
                    <a:pt x="0" y="1"/>
                  </a:moveTo>
                  <a:lnTo>
                    <a:pt x="0" y="6525"/>
                  </a:lnTo>
                  <a:lnTo>
                    <a:pt x="45668" y="6525"/>
                  </a:lnTo>
                  <a:lnTo>
                    <a:pt x="45668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194"/>
            <p:cNvSpPr/>
            <p:nvPr/>
          </p:nvSpPr>
          <p:spPr>
            <a:xfrm>
              <a:off x="5594300" y="20322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194"/>
            <p:cNvSpPr/>
            <p:nvPr/>
          </p:nvSpPr>
          <p:spPr>
            <a:xfrm>
              <a:off x="3881750" y="23584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194"/>
            <p:cNvSpPr/>
            <p:nvPr/>
          </p:nvSpPr>
          <p:spPr>
            <a:xfrm>
              <a:off x="4289500" y="2358400"/>
              <a:ext cx="733975" cy="163125"/>
            </a:xfrm>
            <a:custGeom>
              <a:rect b="b" l="l" r="r" t="t"/>
              <a:pathLst>
                <a:path extrusionOk="0" h="6525" w="29359">
                  <a:moveTo>
                    <a:pt x="0" y="1"/>
                  </a:moveTo>
                  <a:lnTo>
                    <a:pt x="0" y="6525"/>
                  </a:lnTo>
                  <a:lnTo>
                    <a:pt x="29358" y="6525"/>
                  </a:lnTo>
                  <a:lnTo>
                    <a:pt x="29358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194"/>
            <p:cNvSpPr/>
            <p:nvPr/>
          </p:nvSpPr>
          <p:spPr>
            <a:xfrm>
              <a:off x="5186550" y="23584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194"/>
            <p:cNvSpPr/>
            <p:nvPr/>
          </p:nvSpPr>
          <p:spPr>
            <a:xfrm>
              <a:off x="2413850" y="2358400"/>
              <a:ext cx="652425" cy="733975"/>
            </a:xfrm>
            <a:custGeom>
              <a:rect b="b" l="l" r="r" t="t"/>
              <a:pathLst>
                <a:path extrusionOk="0" h="29359" w="26097">
                  <a:moveTo>
                    <a:pt x="9787" y="1"/>
                  </a:moveTo>
                  <a:lnTo>
                    <a:pt x="1" y="9787"/>
                  </a:lnTo>
                  <a:lnTo>
                    <a:pt x="1" y="16311"/>
                  </a:lnTo>
                  <a:cubicBezTo>
                    <a:pt x="1" y="23520"/>
                    <a:pt x="5840" y="29359"/>
                    <a:pt x="13049" y="29359"/>
                  </a:cubicBezTo>
                  <a:cubicBezTo>
                    <a:pt x="20258" y="29359"/>
                    <a:pt x="26097" y="23520"/>
                    <a:pt x="26097" y="16311"/>
                  </a:cubicBezTo>
                  <a:lnTo>
                    <a:pt x="26097" y="1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194"/>
            <p:cNvSpPr/>
            <p:nvPr/>
          </p:nvSpPr>
          <p:spPr>
            <a:xfrm>
              <a:off x="2413850" y="2032200"/>
              <a:ext cx="815525" cy="570875"/>
            </a:xfrm>
            <a:custGeom>
              <a:rect b="b" l="l" r="r" t="t"/>
              <a:pathLst>
                <a:path extrusionOk="0" h="22835" w="32621">
                  <a:moveTo>
                    <a:pt x="13049" y="1"/>
                  </a:moveTo>
                  <a:cubicBezTo>
                    <a:pt x="5840" y="1"/>
                    <a:pt x="1" y="5840"/>
                    <a:pt x="1" y="13049"/>
                  </a:cubicBezTo>
                  <a:lnTo>
                    <a:pt x="1" y="22835"/>
                  </a:lnTo>
                  <a:lnTo>
                    <a:pt x="9787" y="13049"/>
                  </a:lnTo>
                  <a:lnTo>
                    <a:pt x="26097" y="13049"/>
                  </a:lnTo>
                  <a:lnTo>
                    <a:pt x="29293" y="11450"/>
                  </a:lnTo>
                  <a:cubicBezTo>
                    <a:pt x="31316" y="10439"/>
                    <a:pt x="32621" y="8351"/>
                    <a:pt x="32621" y="6035"/>
                  </a:cubicBezTo>
                  <a:cubicBezTo>
                    <a:pt x="32621" y="2708"/>
                    <a:pt x="29913" y="1"/>
                    <a:pt x="2658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194"/>
            <p:cNvSpPr/>
            <p:nvPr/>
          </p:nvSpPr>
          <p:spPr>
            <a:xfrm>
              <a:off x="3718650" y="64585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3263" y="1"/>
                  </a:moveTo>
                  <a:cubicBezTo>
                    <a:pt x="1468" y="1"/>
                    <a:pt x="1" y="1469"/>
                    <a:pt x="1" y="3263"/>
                  </a:cubicBezTo>
                  <a:cubicBezTo>
                    <a:pt x="1" y="5057"/>
                    <a:pt x="1468" y="6525"/>
                    <a:pt x="3263" y="6525"/>
                  </a:cubicBezTo>
                  <a:cubicBezTo>
                    <a:pt x="5057" y="6525"/>
                    <a:pt x="6525" y="5057"/>
                    <a:pt x="6525" y="3263"/>
                  </a:cubicBezTo>
                  <a:cubicBezTo>
                    <a:pt x="6525" y="1469"/>
                    <a:pt x="5057" y="1"/>
                    <a:pt x="3263" y="1"/>
                  </a:cubicBezTo>
                  <a:close/>
                </a:path>
              </a:pathLst>
            </a:custGeom>
            <a:solidFill>
              <a:srgbClr val="1982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194"/>
            <p:cNvSpPr/>
            <p:nvPr/>
          </p:nvSpPr>
          <p:spPr>
            <a:xfrm>
              <a:off x="3963300" y="64585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3263" y="1"/>
                  </a:moveTo>
                  <a:cubicBezTo>
                    <a:pt x="1468" y="1"/>
                    <a:pt x="1" y="1469"/>
                    <a:pt x="1" y="3263"/>
                  </a:cubicBezTo>
                  <a:cubicBezTo>
                    <a:pt x="1" y="5057"/>
                    <a:pt x="1468" y="6525"/>
                    <a:pt x="3263" y="6525"/>
                  </a:cubicBezTo>
                  <a:cubicBezTo>
                    <a:pt x="5057" y="6525"/>
                    <a:pt x="6525" y="5057"/>
                    <a:pt x="6525" y="3263"/>
                  </a:cubicBezTo>
                  <a:cubicBezTo>
                    <a:pt x="6525" y="1469"/>
                    <a:pt x="5057" y="1"/>
                    <a:pt x="3263" y="1"/>
                  </a:cubicBezTo>
                  <a:close/>
                </a:path>
              </a:pathLst>
            </a:custGeom>
            <a:solidFill>
              <a:srgbClr val="22A2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194"/>
            <p:cNvSpPr/>
            <p:nvPr/>
          </p:nvSpPr>
          <p:spPr>
            <a:xfrm>
              <a:off x="4207950" y="64585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3262" y="1"/>
                  </a:moveTo>
                  <a:cubicBezTo>
                    <a:pt x="1468" y="1"/>
                    <a:pt x="1" y="1469"/>
                    <a:pt x="1" y="3263"/>
                  </a:cubicBezTo>
                  <a:cubicBezTo>
                    <a:pt x="1" y="5057"/>
                    <a:pt x="1468" y="6525"/>
                    <a:pt x="3262" y="6525"/>
                  </a:cubicBezTo>
                  <a:cubicBezTo>
                    <a:pt x="5057" y="6525"/>
                    <a:pt x="6524" y="5057"/>
                    <a:pt x="6524" y="3263"/>
                  </a:cubicBezTo>
                  <a:cubicBezTo>
                    <a:pt x="6524" y="1469"/>
                    <a:pt x="5057" y="1"/>
                    <a:pt x="3262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5" name="Shape 3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6" name="Google Shape;3956;p19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Have Done So Far</a:t>
            </a:r>
            <a:endParaRPr/>
          </a:p>
        </p:txBody>
      </p:sp>
      <p:sp>
        <p:nvSpPr>
          <p:cNvPr id="3957" name="Google Shape;3957;p195"/>
          <p:cNvSpPr txBox="1"/>
          <p:nvPr>
            <p:ph idx="1" type="body"/>
          </p:nvPr>
        </p:nvSpPr>
        <p:spPr>
          <a:xfrm>
            <a:off x="599350" y="1104850"/>
            <a:ext cx="3822900" cy="21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28+ Hour Online React/</a:t>
            </a:r>
            <a:r>
              <a:rPr lang="en" sz="1800"/>
              <a:t>React Native</a:t>
            </a:r>
            <a:r>
              <a:rPr lang="en" sz="1800"/>
              <a:t> Course on Udemy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8</a:t>
            </a:r>
            <a:r>
              <a:rPr lang="en" sz="1800"/>
              <a:t> Completed Web Tasks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6 Completed Mobile Tasks</a:t>
            </a:r>
            <a:endParaRPr sz="1800"/>
          </a:p>
        </p:txBody>
      </p:sp>
      <p:pic>
        <p:nvPicPr>
          <p:cNvPr id="3958" name="Google Shape;3958;p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750" y="2929803"/>
            <a:ext cx="4389800" cy="1676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9" name="Google Shape;3959;p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750" y="1029211"/>
            <a:ext cx="4389800" cy="1795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960" name="Google Shape;3960;p195"/>
          <p:cNvPicPr preferRelativeResize="0"/>
          <p:nvPr/>
        </p:nvPicPr>
        <p:blipFill rotWithShape="1">
          <a:blip r:embed="rId5">
            <a:alphaModFix/>
          </a:blip>
          <a:srcRect b="54792" l="10019" r="-10019" t="1244"/>
          <a:stretch/>
        </p:blipFill>
        <p:spPr>
          <a:xfrm>
            <a:off x="0" y="3139375"/>
            <a:ext cx="4427225" cy="2004126"/>
          </a:xfrm>
          <a:prstGeom prst="rect">
            <a:avLst/>
          </a:prstGeom>
          <a:noFill/>
          <a:ln>
            <a:noFill/>
          </a:ln>
        </p:spPr>
      </p:pic>
      <p:sp>
        <p:nvSpPr>
          <p:cNvPr id="3961" name="Google Shape;3961;p195"/>
          <p:cNvSpPr txBox="1"/>
          <p:nvPr/>
        </p:nvSpPr>
        <p:spPr>
          <a:xfrm>
            <a:off x="3142350" y="4368775"/>
            <a:ext cx="3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5" name="Shape 3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6" name="Google Shape;3966;p19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Team: Jennifer &amp; Zain</a:t>
            </a:r>
            <a:endParaRPr/>
          </a:p>
        </p:txBody>
      </p:sp>
      <p:sp>
        <p:nvSpPr>
          <p:cNvPr id="3967" name="Google Shape;3967;p196"/>
          <p:cNvSpPr txBox="1"/>
          <p:nvPr>
            <p:ph idx="1" type="body"/>
          </p:nvPr>
        </p:nvSpPr>
        <p:spPr>
          <a:xfrm>
            <a:off x="720000" y="1104850"/>
            <a:ext cx="7890600" cy="31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Completed Tasks:</a:t>
            </a:r>
            <a:endParaRPr sz="16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❖"/>
            </a:pPr>
            <a:r>
              <a:rPr lang="en" sz="1600"/>
              <a:t>Fixing the custom color palette </a:t>
            </a:r>
            <a:endParaRPr sz="16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❖"/>
            </a:pPr>
            <a:r>
              <a:rPr lang="en" sz="1600"/>
              <a:t>Contact Quicklook UI updates</a:t>
            </a:r>
            <a:endParaRPr sz="16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❖"/>
            </a:pPr>
            <a:r>
              <a:rPr lang="en" sz="1600"/>
              <a:t>Fixing the Date section on the memory filter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Current Task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Refactor memory detail screen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968" name="Google Shape;3968;p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5" y="2571750"/>
            <a:ext cx="1937575" cy="179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9" name="Google Shape;3969;p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4150" y="928675"/>
            <a:ext cx="1776225" cy="349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3" name="Shape 3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4" name="Google Shape;3974;p19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Team: Hein &amp; Ivan</a:t>
            </a:r>
            <a:endParaRPr/>
          </a:p>
        </p:txBody>
      </p:sp>
      <p:sp>
        <p:nvSpPr>
          <p:cNvPr id="3975" name="Google Shape;3975;p197"/>
          <p:cNvSpPr txBox="1"/>
          <p:nvPr>
            <p:ph idx="1" type="body"/>
          </p:nvPr>
        </p:nvSpPr>
        <p:spPr>
          <a:xfrm>
            <a:off x="720000" y="1104850"/>
            <a:ext cx="3852000" cy="31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Completed Tasks: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Memory Template Creation Screen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File count in memory quicklook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Contact Details Screen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Have </a:t>
            </a:r>
            <a:r>
              <a:rPr lang="en" sz="1600"/>
              <a:t>contact</a:t>
            </a:r>
            <a:r>
              <a:rPr lang="en" sz="1600"/>
              <a:t> details shown in Contact Detail Screen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Eslint (Fixed almost the entire web directory)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Current Task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Single Source for Select Palette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976" name="Google Shape;3976;p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39998"/>
            <a:ext cx="4058726" cy="180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7" name="Google Shape;3977;p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6275" y="2480450"/>
            <a:ext cx="2245175" cy="249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Google Shape;3982;p198"/>
          <p:cNvSpPr txBox="1"/>
          <p:nvPr>
            <p:ph type="title"/>
          </p:nvPr>
        </p:nvSpPr>
        <p:spPr>
          <a:xfrm>
            <a:off x="185825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Team: Davy &amp; Joanne</a:t>
            </a:r>
            <a:endParaRPr/>
          </a:p>
        </p:txBody>
      </p:sp>
      <p:sp>
        <p:nvSpPr>
          <p:cNvPr id="3983" name="Google Shape;3983;p198"/>
          <p:cNvSpPr txBox="1"/>
          <p:nvPr>
            <p:ph idx="1" type="body"/>
          </p:nvPr>
        </p:nvSpPr>
        <p:spPr>
          <a:xfrm>
            <a:off x="185825" y="1112700"/>
            <a:ext cx="4125600" cy="33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Completed Tasks: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Fixed Grid / List view for Memories Screen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Added Associated Memories for People Picker in Create Memories Screen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Current Tasks: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Implementing a Location Picker in Create Memories Screen</a:t>
            </a:r>
            <a:endParaRPr sz="1800"/>
          </a:p>
        </p:txBody>
      </p:sp>
      <p:pic>
        <p:nvPicPr>
          <p:cNvPr id="3984" name="Google Shape;3984;p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550" y="951143"/>
            <a:ext cx="1584974" cy="3434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5" name="Google Shape;3985;p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6526" y="948425"/>
            <a:ext cx="1584974" cy="343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6" name="Google Shape;3986;p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6537" y="951150"/>
            <a:ext cx="1584975" cy="343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0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1" name="Google Shape;3991;p199"/>
          <p:cNvSpPr txBox="1"/>
          <p:nvPr>
            <p:ph type="title"/>
          </p:nvPr>
        </p:nvSpPr>
        <p:spPr>
          <a:xfrm>
            <a:off x="720000" y="475975"/>
            <a:ext cx="45807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Team: Adrian &amp; Kevin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2" name="Google Shape;3992;p199"/>
          <p:cNvSpPr txBox="1"/>
          <p:nvPr>
            <p:ph idx="1" type="body"/>
          </p:nvPr>
        </p:nvSpPr>
        <p:spPr>
          <a:xfrm>
            <a:off x="720000" y="1104850"/>
            <a:ext cx="3317100" cy="31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Completed Task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Retrieve color palette data from Firestore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Fix the draggable flat list for Android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Current Task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Create a care support header component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3993" name="Google Shape;3993;p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7587" y="1173763"/>
            <a:ext cx="1564350" cy="34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4" name="Google Shape;3994;p199"/>
          <p:cNvPicPr preferRelativeResize="0"/>
          <p:nvPr/>
        </p:nvPicPr>
        <p:blipFill rotWithShape="1">
          <a:blip r:embed="rId4">
            <a:alphaModFix/>
          </a:blip>
          <a:srcRect b="0" l="0" r="-2322" t="0"/>
          <a:stretch/>
        </p:blipFill>
        <p:spPr>
          <a:xfrm>
            <a:off x="5749238" y="1181538"/>
            <a:ext cx="1564375" cy="339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5" name="Google Shape;3995;p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0925" y="1173775"/>
            <a:ext cx="1503626" cy="34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3736" name="Shape 3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" name="Google Shape;3737;p182"/>
          <p:cNvSpPr txBox="1"/>
          <p:nvPr>
            <p:ph type="title"/>
          </p:nvPr>
        </p:nvSpPr>
        <p:spPr>
          <a:xfrm>
            <a:off x="3216900" y="1653325"/>
            <a:ext cx="1599000" cy="12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38" name="Google Shape;3738;p182"/>
          <p:cNvSpPr txBox="1"/>
          <p:nvPr>
            <p:ph idx="2" type="title"/>
          </p:nvPr>
        </p:nvSpPr>
        <p:spPr>
          <a:xfrm>
            <a:off x="3216900" y="2188825"/>
            <a:ext cx="2622000" cy="24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Introduction</a:t>
            </a:r>
            <a:endParaRPr sz="2700"/>
          </a:p>
        </p:txBody>
      </p:sp>
      <p:grpSp>
        <p:nvGrpSpPr>
          <p:cNvPr id="3739" name="Google Shape;3739;p182"/>
          <p:cNvGrpSpPr/>
          <p:nvPr/>
        </p:nvGrpSpPr>
        <p:grpSpPr>
          <a:xfrm>
            <a:off x="112324" y="1228429"/>
            <a:ext cx="2377553" cy="2377553"/>
            <a:chOff x="6198197" y="1098851"/>
            <a:chExt cx="2945797" cy="2945797"/>
          </a:xfrm>
        </p:grpSpPr>
        <p:sp>
          <p:nvSpPr>
            <p:cNvPr id="3740" name="Google Shape;3740;p182"/>
            <p:cNvSpPr/>
            <p:nvPr/>
          </p:nvSpPr>
          <p:spPr>
            <a:xfrm>
              <a:off x="7315562" y="1098851"/>
              <a:ext cx="1218960" cy="1218960"/>
            </a:xfrm>
            <a:custGeom>
              <a:rect b="b" l="l" r="r" t="t"/>
              <a:pathLst>
                <a:path extrusionOk="0" h="78289" w="78289">
                  <a:moveTo>
                    <a:pt x="39134" y="22835"/>
                  </a:moveTo>
                  <a:cubicBezTo>
                    <a:pt x="41240" y="22835"/>
                    <a:pt x="43361" y="23241"/>
                    <a:pt x="45375" y="24074"/>
                  </a:cubicBezTo>
                  <a:cubicBezTo>
                    <a:pt x="51475" y="26586"/>
                    <a:pt x="55454" y="32556"/>
                    <a:pt x="55454" y="39145"/>
                  </a:cubicBezTo>
                  <a:cubicBezTo>
                    <a:pt x="55454" y="48148"/>
                    <a:pt x="48148" y="55455"/>
                    <a:pt x="39145" y="55455"/>
                  </a:cubicBezTo>
                  <a:cubicBezTo>
                    <a:pt x="32555" y="55455"/>
                    <a:pt x="26586" y="51475"/>
                    <a:pt x="24074" y="45375"/>
                  </a:cubicBezTo>
                  <a:cubicBezTo>
                    <a:pt x="21562" y="39308"/>
                    <a:pt x="22932" y="32262"/>
                    <a:pt x="27597" y="27597"/>
                  </a:cubicBezTo>
                  <a:cubicBezTo>
                    <a:pt x="30714" y="24481"/>
                    <a:pt x="34893" y="22835"/>
                    <a:pt x="39134" y="22835"/>
                  </a:cubicBezTo>
                  <a:close/>
                  <a:moveTo>
                    <a:pt x="32621" y="1"/>
                  </a:moveTo>
                  <a:lnTo>
                    <a:pt x="32621" y="7177"/>
                  </a:lnTo>
                  <a:cubicBezTo>
                    <a:pt x="28543" y="8025"/>
                    <a:pt x="24629" y="9624"/>
                    <a:pt x="21171" y="11940"/>
                  </a:cubicBezTo>
                  <a:lnTo>
                    <a:pt x="16082" y="6851"/>
                  </a:lnTo>
                  <a:lnTo>
                    <a:pt x="6851" y="16083"/>
                  </a:lnTo>
                  <a:lnTo>
                    <a:pt x="11940" y="21171"/>
                  </a:lnTo>
                  <a:cubicBezTo>
                    <a:pt x="9624" y="24629"/>
                    <a:pt x="8025" y="28543"/>
                    <a:pt x="7177" y="32621"/>
                  </a:cubicBezTo>
                  <a:lnTo>
                    <a:pt x="1" y="32621"/>
                  </a:lnTo>
                  <a:lnTo>
                    <a:pt x="1" y="45669"/>
                  </a:lnTo>
                  <a:lnTo>
                    <a:pt x="7177" y="45669"/>
                  </a:lnTo>
                  <a:cubicBezTo>
                    <a:pt x="8025" y="49746"/>
                    <a:pt x="9624" y="53661"/>
                    <a:pt x="11940" y="57118"/>
                  </a:cubicBezTo>
                  <a:lnTo>
                    <a:pt x="6851" y="62207"/>
                  </a:lnTo>
                  <a:lnTo>
                    <a:pt x="16082" y="71438"/>
                  </a:lnTo>
                  <a:lnTo>
                    <a:pt x="21171" y="66350"/>
                  </a:lnTo>
                  <a:cubicBezTo>
                    <a:pt x="24629" y="68666"/>
                    <a:pt x="28543" y="70264"/>
                    <a:pt x="32621" y="71112"/>
                  </a:cubicBezTo>
                  <a:lnTo>
                    <a:pt x="32621" y="78289"/>
                  </a:lnTo>
                  <a:lnTo>
                    <a:pt x="45668" y="78289"/>
                  </a:lnTo>
                  <a:lnTo>
                    <a:pt x="45668" y="71112"/>
                  </a:lnTo>
                  <a:cubicBezTo>
                    <a:pt x="49746" y="70264"/>
                    <a:pt x="53660" y="68666"/>
                    <a:pt x="57118" y="66350"/>
                  </a:cubicBezTo>
                  <a:lnTo>
                    <a:pt x="62207" y="71438"/>
                  </a:lnTo>
                  <a:lnTo>
                    <a:pt x="71438" y="62207"/>
                  </a:lnTo>
                  <a:lnTo>
                    <a:pt x="66349" y="57118"/>
                  </a:lnTo>
                  <a:cubicBezTo>
                    <a:pt x="68665" y="53661"/>
                    <a:pt x="70264" y="49746"/>
                    <a:pt x="71112" y="45669"/>
                  </a:cubicBezTo>
                  <a:lnTo>
                    <a:pt x="78288" y="45669"/>
                  </a:lnTo>
                  <a:lnTo>
                    <a:pt x="78288" y="32621"/>
                  </a:lnTo>
                  <a:lnTo>
                    <a:pt x="71112" y="32621"/>
                  </a:lnTo>
                  <a:cubicBezTo>
                    <a:pt x="70264" y="28543"/>
                    <a:pt x="68665" y="24629"/>
                    <a:pt x="66349" y="21171"/>
                  </a:cubicBezTo>
                  <a:lnTo>
                    <a:pt x="71438" y="16083"/>
                  </a:lnTo>
                  <a:lnTo>
                    <a:pt x="62207" y="6851"/>
                  </a:lnTo>
                  <a:lnTo>
                    <a:pt x="57118" y="11940"/>
                  </a:lnTo>
                  <a:cubicBezTo>
                    <a:pt x="53660" y="9624"/>
                    <a:pt x="49746" y="8025"/>
                    <a:pt x="45668" y="7177"/>
                  </a:cubicBezTo>
                  <a:lnTo>
                    <a:pt x="45668" y="1"/>
                  </a:lnTo>
                  <a:close/>
                </a:path>
              </a:pathLst>
            </a:custGeom>
            <a:solidFill>
              <a:srgbClr val="35C2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182"/>
            <p:cNvSpPr/>
            <p:nvPr/>
          </p:nvSpPr>
          <p:spPr>
            <a:xfrm>
              <a:off x="7213984" y="2419374"/>
              <a:ext cx="355541" cy="152384"/>
            </a:xfrm>
            <a:custGeom>
              <a:rect b="b" l="l" r="r" t="t"/>
              <a:pathLst>
                <a:path extrusionOk="0" h="9787" w="22835">
                  <a:moveTo>
                    <a:pt x="1" y="1"/>
                  </a:moveTo>
                  <a:lnTo>
                    <a:pt x="1" y="9787"/>
                  </a:lnTo>
                  <a:lnTo>
                    <a:pt x="22835" y="9787"/>
                  </a:lnTo>
                  <a:lnTo>
                    <a:pt x="22835" y="1"/>
                  </a:lnTo>
                  <a:close/>
                </a:path>
              </a:pathLst>
            </a:custGeom>
            <a:solidFill>
              <a:srgbClr val="4B62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182"/>
            <p:cNvSpPr/>
            <p:nvPr/>
          </p:nvSpPr>
          <p:spPr>
            <a:xfrm>
              <a:off x="6283022" y="3307176"/>
              <a:ext cx="698875" cy="536854"/>
            </a:xfrm>
            <a:custGeom>
              <a:rect b="b" l="l" r="r" t="t"/>
              <a:pathLst>
                <a:path extrusionOk="0" h="34480" w="44886">
                  <a:moveTo>
                    <a:pt x="12722" y="0"/>
                  </a:moveTo>
                  <a:lnTo>
                    <a:pt x="9004" y="5350"/>
                  </a:lnTo>
                  <a:lnTo>
                    <a:pt x="21497" y="14092"/>
                  </a:lnTo>
                  <a:lnTo>
                    <a:pt x="0" y="29130"/>
                  </a:lnTo>
                  <a:lnTo>
                    <a:pt x="3752" y="34479"/>
                  </a:lnTo>
                  <a:lnTo>
                    <a:pt x="27173" y="18072"/>
                  </a:lnTo>
                  <a:lnTo>
                    <a:pt x="39666" y="26814"/>
                  </a:lnTo>
                  <a:lnTo>
                    <a:pt x="43418" y="21464"/>
                  </a:lnTo>
                  <a:lnTo>
                    <a:pt x="32849" y="14092"/>
                  </a:lnTo>
                  <a:lnTo>
                    <a:pt x="44885" y="5676"/>
                  </a:lnTo>
                  <a:lnTo>
                    <a:pt x="41134" y="326"/>
                  </a:lnTo>
                  <a:lnTo>
                    <a:pt x="27173" y="10112"/>
                  </a:lnTo>
                  <a:lnTo>
                    <a:pt x="127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182"/>
            <p:cNvSpPr/>
            <p:nvPr/>
          </p:nvSpPr>
          <p:spPr>
            <a:xfrm>
              <a:off x="6807669" y="3130425"/>
              <a:ext cx="406330" cy="914224"/>
            </a:xfrm>
            <a:custGeom>
              <a:rect b="b" l="l" r="r" t="t"/>
              <a:pathLst>
                <a:path extrusionOk="0" h="58717" w="26097">
                  <a:moveTo>
                    <a:pt x="1" y="0"/>
                  </a:moveTo>
                  <a:lnTo>
                    <a:pt x="19573" y="58716"/>
                  </a:lnTo>
                  <a:lnTo>
                    <a:pt x="26097" y="58716"/>
                  </a:lnTo>
                  <a:lnTo>
                    <a:pt x="143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182"/>
            <p:cNvSpPr/>
            <p:nvPr/>
          </p:nvSpPr>
          <p:spPr>
            <a:xfrm>
              <a:off x="6198197" y="3130425"/>
              <a:ext cx="406330" cy="914224"/>
            </a:xfrm>
            <a:custGeom>
              <a:rect b="b" l="l" r="r" t="t"/>
              <a:pathLst>
                <a:path extrusionOk="0" h="58717" w="26097">
                  <a:moveTo>
                    <a:pt x="11744" y="0"/>
                  </a:moveTo>
                  <a:lnTo>
                    <a:pt x="1" y="58716"/>
                  </a:lnTo>
                  <a:lnTo>
                    <a:pt x="6525" y="58716"/>
                  </a:lnTo>
                  <a:lnTo>
                    <a:pt x="260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182"/>
            <p:cNvSpPr/>
            <p:nvPr/>
          </p:nvSpPr>
          <p:spPr>
            <a:xfrm>
              <a:off x="6198197" y="2267006"/>
              <a:ext cx="1371328" cy="1015802"/>
            </a:xfrm>
            <a:custGeom>
              <a:rect b="b" l="l" r="r" t="t"/>
              <a:pathLst>
                <a:path extrusionOk="0" h="65241" w="88075">
                  <a:moveTo>
                    <a:pt x="9787" y="1"/>
                  </a:moveTo>
                  <a:cubicBezTo>
                    <a:pt x="4372" y="1"/>
                    <a:pt x="1" y="4372"/>
                    <a:pt x="1" y="9787"/>
                  </a:cubicBezTo>
                  <a:lnTo>
                    <a:pt x="1" y="39144"/>
                  </a:lnTo>
                  <a:cubicBezTo>
                    <a:pt x="1" y="53562"/>
                    <a:pt x="11679" y="65240"/>
                    <a:pt x="26097" y="65240"/>
                  </a:cubicBezTo>
                  <a:lnTo>
                    <a:pt x="88075" y="65240"/>
                  </a:lnTo>
                  <a:lnTo>
                    <a:pt x="88075" y="48930"/>
                  </a:lnTo>
                  <a:lnTo>
                    <a:pt x="32621" y="48930"/>
                  </a:lnTo>
                  <a:cubicBezTo>
                    <a:pt x="23618" y="48930"/>
                    <a:pt x="16311" y="41624"/>
                    <a:pt x="16311" y="32621"/>
                  </a:cubicBezTo>
                  <a:lnTo>
                    <a:pt x="16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182"/>
            <p:cNvSpPr/>
            <p:nvPr/>
          </p:nvSpPr>
          <p:spPr>
            <a:xfrm>
              <a:off x="6706090" y="2774900"/>
              <a:ext cx="1523696" cy="1168170"/>
            </a:xfrm>
            <a:custGeom>
              <a:rect b="b" l="l" r="r" t="t"/>
              <a:pathLst>
                <a:path extrusionOk="0" h="75027" w="97861">
                  <a:moveTo>
                    <a:pt x="1" y="1"/>
                  </a:moveTo>
                  <a:cubicBezTo>
                    <a:pt x="1" y="10798"/>
                    <a:pt x="8776" y="19572"/>
                    <a:pt x="19573" y="19572"/>
                  </a:cubicBezTo>
                  <a:lnTo>
                    <a:pt x="65241" y="19572"/>
                  </a:lnTo>
                  <a:lnTo>
                    <a:pt x="78289" y="75026"/>
                  </a:lnTo>
                  <a:lnTo>
                    <a:pt x="84812" y="75026"/>
                  </a:lnTo>
                  <a:lnTo>
                    <a:pt x="97860" y="68502"/>
                  </a:lnTo>
                  <a:lnTo>
                    <a:pt x="83932" y="10015"/>
                  </a:lnTo>
                  <a:cubicBezTo>
                    <a:pt x="82529" y="4143"/>
                    <a:pt x="77277" y="1"/>
                    <a:pt x="71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182"/>
            <p:cNvSpPr/>
            <p:nvPr/>
          </p:nvSpPr>
          <p:spPr>
            <a:xfrm>
              <a:off x="7925034" y="3841476"/>
              <a:ext cx="507909" cy="203173"/>
            </a:xfrm>
            <a:custGeom>
              <a:rect b="b" l="l" r="r" t="t"/>
              <a:pathLst>
                <a:path extrusionOk="0" h="13049" w="32621">
                  <a:moveTo>
                    <a:pt x="19572" y="0"/>
                  </a:moveTo>
                  <a:lnTo>
                    <a:pt x="6524" y="6524"/>
                  </a:lnTo>
                  <a:lnTo>
                    <a:pt x="1" y="6524"/>
                  </a:lnTo>
                  <a:lnTo>
                    <a:pt x="1" y="13048"/>
                  </a:lnTo>
                  <a:lnTo>
                    <a:pt x="32620" y="13048"/>
                  </a:lnTo>
                  <a:lnTo>
                    <a:pt x="32620" y="6524"/>
                  </a:lnTo>
                  <a:lnTo>
                    <a:pt x="19572" y="0"/>
                  </a:lnTo>
                  <a:close/>
                </a:path>
              </a:pathLst>
            </a:custGeom>
            <a:solidFill>
              <a:srgbClr val="794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182"/>
            <p:cNvSpPr/>
            <p:nvPr/>
          </p:nvSpPr>
          <p:spPr>
            <a:xfrm>
              <a:off x="6283022" y="1962270"/>
              <a:ext cx="1184924" cy="812645"/>
            </a:xfrm>
            <a:custGeom>
              <a:rect b="b" l="l" r="r" t="t"/>
              <a:pathLst>
                <a:path extrusionOk="0" h="52193" w="76103">
                  <a:moveTo>
                    <a:pt x="18170" y="1"/>
                  </a:moveTo>
                  <a:cubicBezTo>
                    <a:pt x="6394" y="1"/>
                    <a:pt x="0" y="13766"/>
                    <a:pt x="7601" y="22769"/>
                  </a:cubicBezTo>
                  <a:lnTo>
                    <a:pt x="7601" y="52193"/>
                  </a:lnTo>
                  <a:lnTo>
                    <a:pt x="43483" y="52193"/>
                  </a:lnTo>
                  <a:lnTo>
                    <a:pt x="43483" y="26097"/>
                  </a:lnTo>
                  <a:cubicBezTo>
                    <a:pt x="45473" y="24107"/>
                    <a:pt x="46190" y="21138"/>
                    <a:pt x="45277" y="18464"/>
                  </a:cubicBezTo>
                  <a:lnTo>
                    <a:pt x="43483" y="13049"/>
                  </a:lnTo>
                  <a:lnTo>
                    <a:pt x="43483" y="13049"/>
                  </a:lnTo>
                  <a:lnTo>
                    <a:pt x="50463" y="22378"/>
                  </a:lnTo>
                  <a:lnTo>
                    <a:pt x="55715" y="29359"/>
                  </a:lnTo>
                  <a:lnTo>
                    <a:pt x="76103" y="29359"/>
                  </a:lnTo>
                  <a:lnTo>
                    <a:pt x="60739" y="12103"/>
                  </a:lnTo>
                  <a:lnTo>
                    <a:pt x="53888" y="4372"/>
                  </a:lnTo>
                  <a:cubicBezTo>
                    <a:pt x="51409" y="1599"/>
                    <a:pt x="47886" y="1"/>
                    <a:pt x="44135" y="1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182"/>
            <p:cNvSpPr/>
            <p:nvPr/>
          </p:nvSpPr>
          <p:spPr>
            <a:xfrm>
              <a:off x="6283022" y="1962270"/>
              <a:ext cx="945706" cy="812645"/>
            </a:xfrm>
            <a:custGeom>
              <a:rect b="b" l="l" r="r" t="t"/>
              <a:pathLst>
                <a:path extrusionOk="0" h="52193" w="60739">
                  <a:moveTo>
                    <a:pt x="18170" y="1"/>
                  </a:moveTo>
                  <a:cubicBezTo>
                    <a:pt x="6394" y="1"/>
                    <a:pt x="0" y="13766"/>
                    <a:pt x="7601" y="22769"/>
                  </a:cubicBezTo>
                  <a:lnTo>
                    <a:pt x="7601" y="52193"/>
                  </a:lnTo>
                  <a:lnTo>
                    <a:pt x="43483" y="52193"/>
                  </a:lnTo>
                  <a:lnTo>
                    <a:pt x="43483" y="26097"/>
                  </a:lnTo>
                  <a:cubicBezTo>
                    <a:pt x="45473" y="24107"/>
                    <a:pt x="46190" y="21138"/>
                    <a:pt x="45277" y="18464"/>
                  </a:cubicBezTo>
                  <a:lnTo>
                    <a:pt x="43483" y="13049"/>
                  </a:lnTo>
                  <a:lnTo>
                    <a:pt x="43483" y="13049"/>
                  </a:lnTo>
                  <a:lnTo>
                    <a:pt x="50463" y="22378"/>
                  </a:lnTo>
                  <a:lnTo>
                    <a:pt x="60739" y="12103"/>
                  </a:lnTo>
                  <a:lnTo>
                    <a:pt x="53888" y="4372"/>
                  </a:lnTo>
                  <a:cubicBezTo>
                    <a:pt x="51409" y="1599"/>
                    <a:pt x="47886" y="1"/>
                    <a:pt x="44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182"/>
            <p:cNvSpPr/>
            <p:nvPr/>
          </p:nvSpPr>
          <p:spPr>
            <a:xfrm>
              <a:off x="6756880" y="2571742"/>
              <a:ext cx="2387115" cy="203173"/>
            </a:xfrm>
            <a:custGeom>
              <a:rect b="b" l="l" r="r" t="t"/>
              <a:pathLst>
                <a:path extrusionOk="0" h="13049" w="153315">
                  <a:moveTo>
                    <a:pt x="1" y="1"/>
                  </a:moveTo>
                  <a:lnTo>
                    <a:pt x="1" y="13049"/>
                  </a:lnTo>
                  <a:lnTo>
                    <a:pt x="153314" y="13049"/>
                  </a:lnTo>
                  <a:lnTo>
                    <a:pt x="153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182"/>
            <p:cNvSpPr/>
            <p:nvPr/>
          </p:nvSpPr>
          <p:spPr>
            <a:xfrm>
              <a:off x="6381051" y="2302942"/>
              <a:ext cx="141718" cy="131302"/>
            </a:xfrm>
            <a:custGeom>
              <a:rect b="b" l="l" r="r" t="t"/>
              <a:pathLst>
                <a:path extrusionOk="0" h="8433" w="9102">
                  <a:moveTo>
                    <a:pt x="3605" y="1"/>
                  </a:moveTo>
                  <a:cubicBezTo>
                    <a:pt x="2773" y="1"/>
                    <a:pt x="1941" y="319"/>
                    <a:pt x="1305" y="955"/>
                  </a:cubicBezTo>
                  <a:cubicBezTo>
                    <a:pt x="0" y="2227"/>
                    <a:pt x="0" y="4282"/>
                    <a:pt x="1305" y="5554"/>
                  </a:cubicBezTo>
                  <a:lnTo>
                    <a:pt x="3197" y="7479"/>
                  </a:lnTo>
                  <a:cubicBezTo>
                    <a:pt x="3833" y="8115"/>
                    <a:pt x="4665" y="8433"/>
                    <a:pt x="5501" y="8433"/>
                  </a:cubicBezTo>
                  <a:cubicBezTo>
                    <a:pt x="6337" y="8433"/>
                    <a:pt x="7176" y="8115"/>
                    <a:pt x="7829" y="7479"/>
                  </a:cubicBezTo>
                  <a:cubicBezTo>
                    <a:pt x="9101" y="6206"/>
                    <a:pt x="9101" y="4151"/>
                    <a:pt x="7829" y="2847"/>
                  </a:cubicBezTo>
                  <a:lnTo>
                    <a:pt x="5904" y="955"/>
                  </a:lnTo>
                  <a:cubicBezTo>
                    <a:pt x="5268" y="319"/>
                    <a:pt x="4436" y="1"/>
                    <a:pt x="3605" y="1"/>
                  </a:cubicBezTo>
                  <a:close/>
                </a:path>
              </a:pathLst>
            </a:custGeom>
            <a:solidFill>
              <a:srgbClr val="B394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182"/>
            <p:cNvSpPr/>
            <p:nvPr/>
          </p:nvSpPr>
          <p:spPr>
            <a:xfrm>
              <a:off x="6498371" y="2115152"/>
              <a:ext cx="176766" cy="166724"/>
            </a:xfrm>
            <a:custGeom>
              <a:rect b="b" l="l" r="r" t="t"/>
              <a:pathLst>
                <a:path extrusionOk="0" h="10708" w="11353">
                  <a:moveTo>
                    <a:pt x="3601" y="0"/>
                  </a:moveTo>
                  <a:cubicBezTo>
                    <a:pt x="2765" y="0"/>
                    <a:pt x="1925" y="327"/>
                    <a:pt x="1272" y="979"/>
                  </a:cubicBezTo>
                  <a:cubicBezTo>
                    <a:pt x="0" y="2251"/>
                    <a:pt x="0" y="4306"/>
                    <a:pt x="1272" y="5578"/>
                  </a:cubicBezTo>
                  <a:lnTo>
                    <a:pt x="5448" y="9754"/>
                  </a:lnTo>
                  <a:cubicBezTo>
                    <a:pt x="6084" y="10390"/>
                    <a:pt x="6916" y="10708"/>
                    <a:pt x="7752" y="10708"/>
                  </a:cubicBezTo>
                  <a:cubicBezTo>
                    <a:pt x="8587" y="10708"/>
                    <a:pt x="9427" y="10390"/>
                    <a:pt x="10080" y="9754"/>
                  </a:cubicBezTo>
                  <a:cubicBezTo>
                    <a:pt x="11352" y="8481"/>
                    <a:pt x="11352" y="6426"/>
                    <a:pt x="10080" y="5122"/>
                  </a:cubicBezTo>
                  <a:lnTo>
                    <a:pt x="5904" y="979"/>
                  </a:lnTo>
                  <a:cubicBezTo>
                    <a:pt x="5268" y="327"/>
                    <a:pt x="4437" y="0"/>
                    <a:pt x="3601" y="0"/>
                  </a:cubicBezTo>
                  <a:close/>
                </a:path>
              </a:pathLst>
            </a:custGeom>
            <a:solidFill>
              <a:srgbClr val="B394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182"/>
            <p:cNvSpPr/>
            <p:nvPr/>
          </p:nvSpPr>
          <p:spPr>
            <a:xfrm>
              <a:off x="6655301" y="1809902"/>
              <a:ext cx="203173" cy="304752"/>
            </a:xfrm>
            <a:custGeom>
              <a:rect b="b" l="l" r="r" t="t"/>
              <a:pathLst>
                <a:path extrusionOk="0" h="19573" w="13049">
                  <a:moveTo>
                    <a:pt x="1" y="1"/>
                  </a:moveTo>
                  <a:lnTo>
                    <a:pt x="1" y="13049"/>
                  </a:lnTo>
                  <a:lnTo>
                    <a:pt x="6525" y="19573"/>
                  </a:lnTo>
                  <a:lnTo>
                    <a:pt x="13049" y="13049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182"/>
            <p:cNvSpPr/>
            <p:nvPr/>
          </p:nvSpPr>
          <p:spPr>
            <a:xfrm>
              <a:off x="6502933" y="2267006"/>
              <a:ext cx="761856" cy="304752"/>
            </a:xfrm>
            <a:custGeom>
              <a:rect b="b" l="l" r="r" t="t"/>
              <a:pathLst>
                <a:path extrusionOk="0" h="19573" w="48931">
                  <a:moveTo>
                    <a:pt x="9787" y="1"/>
                  </a:moveTo>
                  <a:lnTo>
                    <a:pt x="1" y="9787"/>
                  </a:lnTo>
                  <a:lnTo>
                    <a:pt x="5970" y="15756"/>
                  </a:lnTo>
                  <a:cubicBezTo>
                    <a:pt x="8417" y="18203"/>
                    <a:pt x="11744" y="19573"/>
                    <a:pt x="15202" y="19573"/>
                  </a:cubicBezTo>
                  <a:lnTo>
                    <a:pt x="48931" y="19573"/>
                  </a:lnTo>
                  <a:lnTo>
                    <a:pt x="48931" y="16311"/>
                  </a:lnTo>
                  <a:cubicBezTo>
                    <a:pt x="48931" y="10896"/>
                    <a:pt x="44560" y="6525"/>
                    <a:pt x="39145" y="6525"/>
                  </a:cubicBezTo>
                  <a:lnTo>
                    <a:pt x="16311" y="6525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182"/>
            <p:cNvSpPr/>
            <p:nvPr/>
          </p:nvSpPr>
          <p:spPr>
            <a:xfrm>
              <a:off x="7518720" y="2063849"/>
              <a:ext cx="457120" cy="507909"/>
            </a:xfrm>
            <a:custGeom>
              <a:rect b="b" l="l" r="r" t="t"/>
              <a:pathLst>
                <a:path extrusionOk="0" h="32621" w="29359">
                  <a:moveTo>
                    <a:pt x="6525" y="1"/>
                  </a:moveTo>
                  <a:lnTo>
                    <a:pt x="1" y="32621"/>
                  </a:lnTo>
                  <a:lnTo>
                    <a:pt x="22835" y="32621"/>
                  </a:lnTo>
                  <a:lnTo>
                    <a:pt x="29358" y="1"/>
                  </a:lnTo>
                  <a:close/>
                </a:path>
              </a:pathLst>
            </a:custGeom>
            <a:solidFill>
              <a:srgbClr val="62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182"/>
            <p:cNvSpPr/>
            <p:nvPr/>
          </p:nvSpPr>
          <p:spPr>
            <a:xfrm>
              <a:off x="6401354" y="2774900"/>
              <a:ext cx="1523696" cy="1168170"/>
            </a:xfrm>
            <a:custGeom>
              <a:rect b="b" l="l" r="r" t="t"/>
              <a:pathLst>
                <a:path extrusionOk="0" h="75027" w="97861">
                  <a:moveTo>
                    <a:pt x="1" y="1"/>
                  </a:moveTo>
                  <a:cubicBezTo>
                    <a:pt x="1" y="10798"/>
                    <a:pt x="8776" y="19572"/>
                    <a:pt x="19573" y="19572"/>
                  </a:cubicBezTo>
                  <a:lnTo>
                    <a:pt x="65241" y="19572"/>
                  </a:lnTo>
                  <a:lnTo>
                    <a:pt x="84813" y="75026"/>
                  </a:lnTo>
                  <a:lnTo>
                    <a:pt x="97861" y="68502"/>
                  </a:lnTo>
                  <a:lnTo>
                    <a:pt x="83932" y="10015"/>
                  </a:lnTo>
                  <a:cubicBezTo>
                    <a:pt x="82529" y="4143"/>
                    <a:pt x="77277" y="1"/>
                    <a:pt x="7124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182"/>
            <p:cNvSpPr/>
            <p:nvPr/>
          </p:nvSpPr>
          <p:spPr>
            <a:xfrm>
              <a:off x="7721877" y="3841476"/>
              <a:ext cx="406330" cy="203173"/>
            </a:xfrm>
            <a:custGeom>
              <a:rect b="b" l="l" r="r" t="t"/>
              <a:pathLst>
                <a:path extrusionOk="0" h="13049" w="26097">
                  <a:moveTo>
                    <a:pt x="13049" y="0"/>
                  </a:moveTo>
                  <a:lnTo>
                    <a:pt x="1" y="6524"/>
                  </a:lnTo>
                  <a:lnTo>
                    <a:pt x="1" y="13048"/>
                  </a:lnTo>
                  <a:lnTo>
                    <a:pt x="26096" y="13048"/>
                  </a:lnTo>
                  <a:lnTo>
                    <a:pt x="26096" y="6524"/>
                  </a:lnTo>
                  <a:lnTo>
                    <a:pt x="130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182"/>
            <p:cNvSpPr/>
            <p:nvPr/>
          </p:nvSpPr>
          <p:spPr>
            <a:xfrm>
              <a:off x="8128192" y="1555955"/>
              <a:ext cx="1015802" cy="660277"/>
            </a:xfrm>
            <a:custGeom>
              <a:rect b="b" l="l" r="r" t="t"/>
              <a:pathLst>
                <a:path extrusionOk="0" h="42407" w="65241">
                  <a:moveTo>
                    <a:pt x="0" y="1"/>
                  </a:moveTo>
                  <a:lnTo>
                    <a:pt x="0" y="42407"/>
                  </a:lnTo>
                  <a:lnTo>
                    <a:pt x="65240" y="42407"/>
                  </a:lnTo>
                  <a:lnTo>
                    <a:pt x="65240" y="1"/>
                  </a:lnTo>
                  <a:close/>
                </a:path>
              </a:pathLst>
            </a:custGeom>
            <a:solidFill>
              <a:srgbClr val="8098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182"/>
            <p:cNvSpPr/>
            <p:nvPr/>
          </p:nvSpPr>
          <p:spPr>
            <a:xfrm>
              <a:off x="8178981" y="1962270"/>
              <a:ext cx="609488" cy="609488"/>
            </a:xfrm>
            <a:custGeom>
              <a:rect b="b" l="l" r="r" t="t"/>
              <a:pathLst>
                <a:path extrusionOk="0" h="39145" w="39145">
                  <a:moveTo>
                    <a:pt x="22834" y="1"/>
                  </a:moveTo>
                  <a:lnTo>
                    <a:pt x="22834" y="29359"/>
                  </a:lnTo>
                  <a:lnTo>
                    <a:pt x="0" y="29359"/>
                  </a:lnTo>
                  <a:lnTo>
                    <a:pt x="0" y="39145"/>
                  </a:lnTo>
                  <a:lnTo>
                    <a:pt x="39144" y="39145"/>
                  </a:lnTo>
                  <a:lnTo>
                    <a:pt x="39144" y="1"/>
                  </a:lnTo>
                  <a:close/>
                </a:path>
              </a:pathLst>
            </a:custGeom>
            <a:solidFill>
              <a:srgbClr val="62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182"/>
            <p:cNvSpPr/>
            <p:nvPr/>
          </p:nvSpPr>
          <p:spPr>
            <a:xfrm>
              <a:off x="8483717" y="2774900"/>
              <a:ext cx="406330" cy="203173"/>
            </a:xfrm>
            <a:custGeom>
              <a:rect b="b" l="l" r="r" t="t"/>
              <a:pathLst>
                <a:path extrusionOk="0" h="13049" w="26097">
                  <a:moveTo>
                    <a:pt x="0" y="1"/>
                  </a:moveTo>
                  <a:lnTo>
                    <a:pt x="0" y="13048"/>
                  </a:lnTo>
                  <a:lnTo>
                    <a:pt x="26096" y="13048"/>
                  </a:lnTo>
                  <a:lnTo>
                    <a:pt x="260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182"/>
            <p:cNvSpPr/>
            <p:nvPr/>
          </p:nvSpPr>
          <p:spPr>
            <a:xfrm>
              <a:off x="8636085" y="2774900"/>
              <a:ext cx="101594" cy="203173"/>
            </a:xfrm>
            <a:custGeom>
              <a:rect b="b" l="l" r="r" t="t"/>
              <a:pathLst>
                <a:path extrusionOk="0" h="13049" w="6525">
                  <a:moveTo>
                    <a:pt x="0" y="1"/>
                  </a:moveTo>
                  <a:lnTo>
                    <a:pt x="0" y="13048"/>
                  </a:lnTo>
                  <a:lnTo>
                    <a:pt x="6524" y="13048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182"/>
            <p:cNvSpPr/>
            <p:nvPr/>
          </p:nvSpPr>
          <p:spPr>
            <a:xfrm>
              <a:off x="8331349" y="2978057"/>
              <a:ext cx="355541" cy="1066592"/>
            </a:xfrm>
            <a:custGeom>
              <a:rect b="b" l="l" r="r" t="t"/>
              <a:pathLst>
                <a:path extrusionOk="0" h="68503" w="22835">
                  <a:moveTo>
                    <a:pt x="9786" y="0"/>
                  </a:moveTo>
                  <a:lnTo>
                    <a:pt x="0" y="68502"/>
                  </a:lnTo>
                  <a:lnTo>
                    <a:pt x="9786" y="68502"/>
                  </a:lnTo>
                  <a:lnTo>
                    <a:pt x="22834" y="0"/>
                  </a:lnTo>
                  <a:close/>
                </a:path>
              </a:pathLst>
            </a:custGeom>
            <a:solidFill>
              <a:srgbClr val="6971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182"/>
            <p:cNvSpPr/>
            <p:nvPr/>
          </p:nvSpPr>
          <p:spPr>
            <a:xfrm>
              <a:off x="8686875" y="2978057"/>
              <a:ext cx="355541" cy="1066592"/>
            </a:xfrm>
            <a:custGeom>
              <a:rect b="b" l="l" r="r" t="t"/>
              <a:pathLst>
                <a:path extrusionOk="0" h="68503" w="22835">
                  <a:moveTo>
                    <a:pt x="0" y="0"/>
                  </a:moveTo>
                  <a:lnTo>
                    <a:pt x="13048" y="68502"/>
                  </a:lnTo>
                  <a:lnTo>
                    <a:pt x="22834" y="68502"/>
                  </a:lnTo>
                  <a:lnTo>
                    <a:pt x="13048" y="0"/>
                  </a:lnTo>
                  <a:close/>
                </a:path>
              </a:pathLst>
            </a:custGeom>
            <a:solidFill>
              <a:srgbClr val="6971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182"/>
            <p:cNvSpPr/>
            <p:nvPr/>
          </p:nvSpPr>
          <p:spPr>
            <a:xfrm>
              <a:off x="6960037" y="2774900"/>
              <a:ext cx="406330" cy="203173"/>
            </a:xfrm>
            <a:custGeom>
              <a:rect b="b" l="l" r="r" t="t"/>
              <a:pathLst>
                <a:path extrusionOk="0" h="13049" w="26097">
                  <a:moveTo>
                    <a:pt x="1" y="1"/>
                  </a:moveTo>
                  <a:lnTo>
                    <a:pt x="1" y="13048"/>
                  </a:lnTo>
                  <a:lnTo>
                    <a:pt x="26097" y="13048"/>
                  </a:lnTo>
                  <a:lnTo>
                    <a:pt x="26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182"/>
            <p:cNvSpPr/>
            <p:nvPr/>
          </p:nvSpPr>
          <p:spPr>
            <a:xfrm>
              <a:off x="7112405" y="2774900"/>
              <a:ext cx="101594" cy="203173"/>
            </a:xfrm>
            <a:custGeom>
              <a:rect b="b" l="l" r="r" t="t"/>
              <a:pathLst>
                <a:path extrusionOk="0" h="13049" w="6525">
                  <a:moveTo>
                    <a:pt x="1" y="1"/>
                  </a:moveTo>
                  <a:lnTo>
                    <a:pt x="1" y="13048"/>
                  </a:lnTo>
                  <a:lnTo>
                    <a:pt x="6525" y="13048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182"/>
            <p:cNvSpPr/>
            <p:nvPr/>
          </p:nvSpPr>
          <p:spPr>
            <a:xfrm>
              <a:off x="6807669" y="2978057"/>
              <a:ext cx="355541" cy="1066592"/>
            </a:xfrm>
            <a:custGeom>
              <a:rect b="b" l="l" r="r" t="t"/>
              <a:pathLst>
                <a:path extrusionOk="0" h="68503" w="22835">
                  <a:moveTo>
                    <a:pt x="9787" y="0"/>
                  </a:moveTo>
                  <a:lnTo>
                    <a:pt x="1" y="68502"/>
                  </a:lnTo>
                  <a:lnTo>
                    <a:pt x="9787" y="68502"/>
                  </a:lnTo>
                  <a:lnTo>
                    <a:pt x="22835" y="0"/>
                  </a:lnTo>
                  <a:close/>
                </a:path>
              </a:pathLst>
            </a:custGeom>
            <a:solidFill>
              <a:srgbClr val="6971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182"/>
            <p:cNvSpPr/>
            <p:nvPr/>
          </p:nvSpPr>
          <p:spPr>
            <a:xfrm>
              <a:off x="7163194" y="2978057"/>
              <a:ext cx="355541" cy="1066592"/>
            </a:xfrm>
            <a:custGeom>
              <a:rect b="b" l="l" r="r" t="t"/>
              <a:pathLst>
                <a:path extrusionOk="0" h="68503" w="22835">
                  <a:moveTo>
                    <a:pt x="1" y="0"/>
                  </a:moveTo>
                  <a:lnTo>
                    <a:pt x="13049" y="68502"/>
                  </a:lnTo>
                  <a:lnTo>
                    <a:pt x="22835" y="68502"/>
                  </a:lnTo>
                  <a:lnTo>
                    <a:pt x="13049" y="0"/>
                  </a:lnTo>
                  <a:close/>
                </a:path>
              </a:pathLst>
            </a:custGeom>
            <a:solidFill>
              <a:srgbClr val="6971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182"/>
            <p:cNvSpPr/>
            <p:nvPr/>
          </p:nvSpPr>
          <p:spPr>
            <a:xfrm>
              <a:off x="6706090" y="1809902"/>
              <a:ext cx="152384" cy="203173"/>
            </a:xfrm>
            <a:custGeom>
              <a:rect b="b" l="l" r="r" t="t"/>
              <a:pathLst>
                <a:path extrusionOk="0" h="13049" w="9787">
                  <a:moveTo>
                    <a:pt x="1" y="1"/>
                  </a:moveTo>
                  <a:lnTo>
                    <a:pt x="1" y="6525"/>
                  </a:lnTo>
                  <a:cubicBezTo>
                    <a:pt x="1" y="10113"/>
                    <a:pt x="2937" y="13049"/>
                    <a:pt x="6525" y="13049"/>
                  </a:cubicBezTo>
                  <a:lnTo>
                    <a:pt x="9787" y="13049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182"/>
            <p:cNvSpPr/>
            <p:nvPr/>
          </p:nvSpPr>
          <p:spPr>
            <a:xfrm>
              <a:off x="6502933" y="1505166"/>
              <a:ext cx="304752" cy="304752"/>
            </a:xfrm>
            <a:custGeom>
              <a:rect b="b" l="l" r="r" t="t"/>
              <a:pathLst>
                <a:path extrusionOk="0" h="19573" w="19573">
                  <a:moveTo>
                    <a:pt x="9787" y="1"/>
                  </a:moveTo>
                  <a:cubicBezTo>
                    <a:pt x="4372" y="1"/>
                    <a:pt x="1" y="4372"/>
                    <a:pt x="1" y="9787"/>
                  </a:cubicBezTo>
                  <a:cubicBezTo>
                    <a:pt x="1" y="15202"/>
                    <a:pt x="4372" y="19573"/>
                    <a:pt x="9787" y="19573"/>
                  </a:cubicBezTo>
                  <a:cubicBezTo>
                    <a:pt x="15202" y="19573"/>
                    <a:pt x="19573" y="15202"/>
                    <a:pt x="19573" y="9787"/>
                  </a:cubicBezTo>
                  <a:cubicBezTo>
                    <a:pt x="19573" y="4372"/>
                    <a:pt x="15202" y="1"/>
                    <a:pt x="978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182"/>
            <p:cNvSpPr/>
            <p:nvPr/>
          </p:nvSpPr>
          <p:spPr>
            <a:xfrm>
              <a:off x="6655301" y="1606745"/>
              <a:ext cx="203173" cy="203173"/>
            </a:xfrm>
            <a:custGeom>
              <a:rect b="b" l="l" r="r" t="t"/>
              <a:pathLst>
                <a:path extrusionOk="0" h="13049" w="13049">
                  <a:moveTo>
                    <a:pt x="6525" y="1"/>
                  </a:moveTo>
                  <a:cubicBezTo>
                    <a:pt x="2937" y="1"/>
                    <a:pt x="1" y="2937"/>
                    <a:pt x="1" y="6525"/>
                  </a:cubicBezTo>
                  <a:lnTo>
                    <a:pt x="1" y="13049"/>
                  </a:lnTo>
                  <a:lnTo>
                    <a:pt x="13049" y="13049"/>
                  </a:lnTo>
                  <a:lnTo>
                    <a:pt x="13049" y="6525"/>
                  </a:lnTo>
                  <a:cubicBezTo>
                    <a:pt x="13049" y="2937"/>
                    <a:pt x="10113" y="1"/>
                    <a:pt x="6525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182"/>
            <p:cNvSpPr/>
            <p:nvPr/>
          </p:nvSpPr>
          <p:spPr>
            <a:xfrm>
              <a:off x="6655301" y="1708323"/>
              <a:ext cx="203173" cy="253962"/>
            </a:xfrm>
            <a:custGeom>
              <a:rect b="b" l="l" r="r" t="t"/>
              <a:pathLst>
                <a:path extrusionOk="0" h="16311" w="13049">
                  <a:moveTo>
                    <a:pt x="3263" y="1"/>
                  </a:moveTo>
                  <a:lnTo>
                    <a:pt x="1" y="3263"/>
                  </a:lnTo>
                  <a:lnTo>
                    <a:pt x="1" y="9787"/>
                  </a:lnTo>
                  <a:cubicBezTo>
                    <a:pt x="1" y="13375"/>
                    <a:pt x="2937" y="16311"/>
                    <a:pt x="6525" y="16311"/>
                  </a:cubicBezTo>
                  <a:cubicBezTo>
                    <a:pt x="10113" y="16311"/>
                    <a:pt x="13049" y="13375"/>
                    <a:pt x="13049" y="9787"/>
                  </a:cubicBezTo>
                  <a:lnTo>
                    <a:pt x="13049" y="3263"/>
                  </a:lnTo>
                  <a:lnTo>
                    <a:pt x="11124" y="3263"/>
                  </a:lnTo>
                  <a:cubicBezTo>
                    <a:pt x="8188" y="3263"/>
                    <a:pt x="5350" y="2088"/>
                    <a:pt x="3263" y="1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Icon&#10;&#10;Description automatically generated" id="3772" name="Google Shape;3772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497450" y="1228422"/>
            <a:ext cx="2621999" cy="2686652"/>
          </a:xfrm>
          <a:prstGeom prst="rect">
            <a:avLst/>
          </a:prstGeom>
          <a:noFill/>
          <a:ln>
            <a:noFill/>
          </a:ln>
        </p:spPr>
      </p:pic>
      <p:sp>
        <p:nvSpPr>
          <p:cNvPr id="3773" name="Google Shape;3773;p182"/>
          <p:cNvSpPr txBox="1"/>
          <p:nvPr/>
        </p:nvSpPr>
        <p:spPr>
          <a:xfrm>
            <a:off x="7616950" y="3514875"/>
            <a:ext cx="3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9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20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Team : Carlos &amp; Nicholas  </a:t>
            </a:r>
            <a:endParaRPr/>
          </a:p>
        </p:txBody>
      </p:sp>
      <p:sp>
        <p:nvSpPr>
          <p:cNvPr id="4001" name="Google Shape;4001;p200"/>
          <p:cNvSpPr txBox="1"/>
          <p:nvPr>
            <p:ph idx="1" type="body"/>
          </p:nvPr>
        </p:nvSpPr>
        <p:spPr>
          <a:xfrm>
            <a:off x="720000" y="1104850"/>
            <a:ext cx="3255900" cy="3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Completed Tasks: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Show time correctly on older versions of android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Fix date selection in filters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Current Task:</a:t>
            </a:r>
            <a:endParaRPr sz="16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❖"/>
            </a:pPr>
            <a:r>
              <a:rPr lang="en" sz="1600"/>
              <a:t>Save files locally to android device</a:t>
            </a:r>
            <a:br>
              <a:rPr lang="en" sz="1600"/>
            </a:br>
            <a:br>
              <a:rPr lang="en"/>
            </a:br>
            <a:br>
              <a:rPr lang="en"/>
            </a:br>
            <a:endParaRPr/>
          </a:p>
        </p:txBody>
      </p:sp>
      <p:pic>
        <p:nvPicPr>
          <p:cNvPr id="4002" name="Google Shape;4002;p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3600" y="1125150"/>
            <a:ext cx="1484550" cy="335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3" name="Google Shape;4003;p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7140" y="1125150"/>
            <a:ext cx="1577509" cy="337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4007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8" name="Google Shape;4008;p201"/>
          <p:cNvSpPr txBox="1"/>
          <p:nvPr>
            <p:ph type="title"/>
          </p:nvPr>
        </p:nvSpPr>
        <p:spPr>
          <a:xfrm>
            <a:off x="3216900" y="1653325"/>
            <a:ext cx="1599000" cy="12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05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009" name="Google Shape;4009;p201"/>
          <p:cNvSpPr txBox="1"/>
          <p:nvPr>
            <p:ph idx="2" type="title"/>
          </p:nvPr>
        </p:nvSpPr>
        <p:spPr>
          <a:xfrm>
            <a:off x="3216900" y="2879675"/>
            <a:ext cx="30177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4"/>
                </a:solidFill>
              </a:rPr>
              <a:t>Workflow</a:t>
            </a:r>
            <a:endParaRPr sz="2700">
              <a:solidFill>
                <a:schemeClr val="accent4"/>
              </a:solidFill>
            </a:endParaRPr>
          </a:p>
        </p:txBody>
      </p:sp>
      <p:grpSp>
        <p:nvGrpSpPr>
          <p:cNvPr id="4010" name="Google Shape;4010;p201"/>
          <p:cNvGrpSpPr/>
          <p:nvPr/>
        </p:nvGrpSpPr>
        <p:grpSpPr>
          <a:xfrm>
            <a:off x="6275090" y="1382992"/>
            <a:ext cx="2377521" cy="2377521"/>
            <a:chOff x="6275090" y="1382992"/>
            <a:chExt cx="2377521" cy="2377521"/>
          </a:xfrm>
        </p:grpSpPr>
        <p:sp>
          <p:nvSpPr>
            <p:cNvPr id="4011" name="Google Shape;4011;p201"/>
            <p:cNvSpPr/>
            <p:nvPr/>
          </p:nvSpPr>
          <p:spPr>
            <a:xfrm>
              <a:off x="6275090" y="1382992"/>
              <a:ext cx="1862394" cy="2139770"/>
            </a:xfrm>
            <a:custGeom>
              <a:rect b="b" l="l" r="r" t="t"/>
              <a:pathLst>
                <a:path extrusionOk="0" h="176149" w="153315">
                  <a:moveTo>
                    <a:pt x="1" y="1"/>
                  </a:moveTo>
                  <a:lnTo>
                    <a:pt x="1" y="176148"/>
                  </a:lnTo>
                  <a:lnTo>
                    <a:pt x="153314" y="176148"/>
                  </a:lnTo>
                  <a:lnTo>
                    <a:pt x="153314" y="22835"/>
                  </a:lnTo>
                  <a:lnTo>
                    <a:pt x="1304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201"/>
            <p:cNvSpPr/>
            <p:nvPr/>
          </p:nvSpPr>
          <p:spPr>
            <a:xfrm>
              <a:off x="7860096" y="1382992"/>
              <a:ext cx="277388" cy="277388"/>
            </a:xfrm>
            <a:custGeom>
              <a:rect b="b" l="l" r="r" t="t"/>
              <a:pathLst>
                <a:path extrusionOk="0" h="22835" w="22835">
                  <a:moveTo>
                    <a:pt x="0" y="1"/>
                  </a:moveTo>
                  <a:lnTo>
                    <a:pt x="0" y="22835"/>
                  </a:lnTo>
                  <a:lnTo>
                    <a:pt x="22834" y="228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B91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201"/>
            <p:cNvSpPr/>
            <p:nvPr/>
          </p:nvSpPr>
          <p:spPr>
            <a:xfrm>
              <a:off x="6631716" y="1977369"/>
              <a:ext cx="1228392" cy="1228392"/>
            </a:xfrm>
            <a:custGeom>
              <a:rect b="b" l="l" r="r" t="t"/>
              <a:pathLst>
                <a:path extrusionOk="0" h="101123" w="101123">
                  <a:moveTo>
                    <a:pt x="78289" y="55455"/>
                  </a:moveTo>
                  <a:lnTo>
                    <a:pt x="78289" y="78288"/>
                  </a:lnTo>
                  <a:lnTo>
                    <a:pt x="55455" y="78288"/>
                  </a:lnTo>
                  <a:lnTo>
                    <a:pt x="78289" y="55455"/>
                  </a:lnTo>
                  <a:close/>
                  <a:moveTo>
                    <a:pt x="101122" y="1"/>
                  </a:moveTo>
                  <a:lnTo>
                    <a:pt x="1" y="101122"/>
                  </a:lnTo>
                  <a:lnTo>
                    <a:pt x="101122" y="101122"/>
                  </a:lnTo>
                  <a:lnTo>
                    <a:pt x="1011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201"/>
            <p:cNvSpPr/>
            <p:nvPr/>
          </p:nvSpPr>
          <p:spPr>
            <a:xfrm>
              <a:off x="7622345" y="2730246"/>
              <a:ext cx="1030266" cy="1030266"/>
            </a:xfrm>
            <a:custGeom>
              <a:rect b="b" l="l" r="r" t="t"/>
              <a:pathLst>
                <a:path extrusionOk="0" h="84813" w="84813">
                  <a:moveTo>
                    <a:pt x="42406" y="1"/>
                  </a:moveTo>
                  <a:cubicBezTo>
                    <a:pt x="41167" y="1"/>
                    <a:pt x="39927" y="66"/>
                    <a:pt x="38688" y="196"/>
                  </a:cubicBezTo>
                  <a:lnTo>
                    <a:pt x="36763" y="7014"/>
                  </a:lnTo>
                  <a:cubicBezTo>
                    <a:pt x="34284" y="7405"/>
                    <a:pt x="31870" y="8058"/>
                    <a:pt x="29554" y="8938"/>
                  </a:cubicBezTo>
                  <a:lnTo>
                    <a:pt x="24531" y="4013"/>
                  </a:lnTo>
                  <a:cubicBezTo>
                    <a:pt x="22247" y="5057"/>
                    <a:pt x="20094" y="6296"/>
                    <a:pt x="18072" y="7699"/>
                  </a:cubicBezTo>
                  <a:lnTo>
                    <a:pt x="19833" y="14549"/>
                  </a:lnTo>
                  <a:cubicBezTo>
                    <a:pt x="17876" y="16115"/>
                    <a:pt x="16115" y="17876"/>
                    <a:pt x="14549" y="19833"/>
                  </a:cubicBezTo>
                  <a:lnTo>
                    <a:pt x="7699" y="18072"/>
                  </a:lnTo>
                  <a:cubicBezTo>
                    <a:pt x="6296" y="20094"/>
                    <a:pt x="5057" y="22247"/>
                    <a:pt x="4013" y="24531"/>
                  </a:cubicBezTo>
                  <a:lnTo>
                    <a:pt x="8938" y="29554"/>
                  </a:lnTo>
                  <a:cubicBezTo>
                    <a:pt x="8058" y="31870"/>
                    <a:pt x="7405" y="34284"/>
                    <a:pt x="7014" y="36763"/>
                  </a:cubicBezTo>
                  <a:lnTo>
                    <a:pt x="196" y="38688"/>
                  </a:lnTo>
                  <a:cubicBezTo>
                    <a:pt x="66" y="39927"/>
                    <a:pt x="1" y="41167"/>
                    <a:pt x="1" y="42406"/>
                  </a:cubicBezTo>
                  <a:cubicBezTo>
                    <a:pt x="1" y="43646"/>
                    <a:pt x="66" y="44885"/>
                    <a:pt x="196" y="46125"/>
                  </a:cubicBezTo>
                  <a:lnTo>
                    <a:pt x="7014" y="48050"/>
                  </a:lnTo>
                  <a:cubicBezTo>
                    <a:pt x="7405" y="50529"/>
                    <a:pt x="8058" y="52943"/>
                    <a:pt x="8938" y="55259"/>
                  </a:cubicBezTo>
                  <a:lnTo>
                    <a:pt x="4013" y="60282"/>
                  </a:lnTo>
                  <a:cubicBezTo>
                    <a:pt x="5057" y="62565"/>
                    <a:pt x="6296" y="64718"/>
                    <a:pt x="7699" y="66741"/>
                  </a:cubicBezTo>
                  <a:lnTo>
                    <a:pt x="14549" y="64979"/>
                  </a:lnTo>
                  <a:cubicBezTo>
                    <a:pt x="16115" y="66936"/>
                    <a:pt x="17876" y="68698"/>
                    <a:pt x="19833" y="70264"/>
                  </a:cubicBezTo>
                  <a:lnTo>
                    <a:pt x="18072" y="77114"/>
                  </a:lnTo>
                  <a:cubicBezTo>
                    <a:pt x="20094" y="78517"/>
                    <a:pt x="22247" y="79756"/>
                    <a:pt x="24531" y="80800"/>
                  </a:cubicBezTo>
                  <a:lnTo>
                    <a:pt x="29554" y="75874"/>
                  </a:lnTo>
                  <a:cubicBezTo>
                    <a:pt x="31870" y="76755"/>
                    <a:pt x="34284" y="77407"/>
                    <a:pt x="36763" y="77799"/>
                  </a:cubicBezTo>
                  <a:lnTo>
                    <a:pt x="38688" y="84616"/>
                  </a:lnTo>
                  <a:cubicBezTo>
                    <a:pt x="39927" y="84747"/>
                    <a:pt x="41167" y="84812"/>
                    <a:pt x="42406" y="84812"/>
                  </a:cubicBezTo>
                  <a:cubicBezTo>
                    <a:pt x="43646" y="84812"/>
                    <a:pt x="44885" y="84747"/>
                    <a:pt x="46125" y="84616"/>
                  </a:cubicBezTo>
                  <a:lnTo>
                    <a:pt x="48050" y="77799"/>
                  </a:lnTo>
                  <a:cubicBezTo>
                    <a:pt x="50529" y="77407"/>
                    <a:pt x="52943" y="76755"/>
                    <a:pt x="55259" y="75874"/>
                  </a:cubicBezTo>
                  <a:lnTo>
                    <a:pt x="60282" y="80800"/>
                  </a:lnTo>
                  <a:cubicBezTo>
                    <a:pt x="62565" y="79756"/>
                    <a:pt x="64718" y="78517"/>
                    <a:pt x="66741" y="77114"/>
                  </a:cubicBezTo>
                  <a:lnTo>
                    <a:pt x="64979" y="70264"/>
                  </a:lnTo>
                  <a:cubicBezTo>
                    <a:pt x="66936" y="68698"/>
                    <a:pt x="68698" y="66936"/>
                    <a:pt x="70264" y="64979"/>
                  </a:cubicBezTo>
                  <a:lnTo>
                    <a:pt x="77114" y="66741"/>
                  </a:lnTo>
                  <a:cubicBezTo>
                    <a:pt x="78517" y="64718"/>
                    <a:pt x="79756" y="62565"/>
                    <a:pt x="80800" y="60282"/>
                  </a:cubicBezTo>
                  <a:lnTo>
                    <a:pt x="75874" y="55259"/>
                  </a:lnTo>
                  <a:cubicBezTo>
                    <a:pt x="76755" y="52943"/>
                    <a:pt x="77407" y="50529"/>
                    <a:pt x="77799" y="48050"/>
                  </a:cubicBezTo>
                  <a:lnTo>
                    <a:pt x="84616" y="46125"/>
                  </a:lnTo>
                  <a:cubicBezTo>
                    <a:pt x="84747" y="44885"/>
                    <a:pt x="84812" y="43646"/>
                    <a:pt x="84812" y="42406"/>
                  </a:cubicBezTo>
                  <a:cubicBezTo>
                    <a:pt x="84812" y="41167"/>
                    <a:pt x="84747" y="39927"/>
                    <a:pt x="84616" y="38688"/>
                  </a:cubicBezTo>
                  <a:lnTo>
                    <a:pt x="77799" y="36763"/>
                  </a:lnTo>
                  <a:cubicBezTo>
                    <a:pt x="77407" y="34284"/>
                    <a:pt x="76755" y="31870"/>
                    <a:pt x="75874" y="29554"/>
                  </a:cubicBezTo>
                  <a:lnTo>
                    <a:pt x="80800" y="24531"/>
                  </a:lnTo>
                  <a:cubicBezTo>
                    <a:pt x="79756" y="22247"/>
                    <a:pt x="78517" y="20094"/>
                    <a:pt x="77114" y="18072"/>
                  </a:cubicBezTo>
                  <a:lnTo>
                    <a:pt x="70264" y="19833"/>
                  </a:lnTo>
                  <a:cubicBezTo>
                    <a:pt x="68698" y="17876"/>
                    <a:pt x="66936" y="16115"/>
                    <a:pt x="64979" y="14549"/>
                  </a:cubicBezTo>
                  <a:lnTo>
                    <a:pt x="66741" y="7699"/>
                  </a:lnTo>
                  <a:cubicBezTo>
                    <a:pt x="64718" y="6296"/>
                    <a:pt x="62565" y="5057"/>
                    <a:pt x="60282" y="4013"/>
                  </a:cubicBezTo>
                  <a:lnTo>
                    <a:pt x="55259" y="8938"/>
                  </a:lnTo>
                  <a:cubicBezTo>
                    <a:pt x="52943" y="8058"/>
                    <a:pt x="50529" y="7405"/>
                    <a:pt x="48050" y="7014"/>
                  </a:cubicBezTo>
                  <a:lnTo>
                    <a:pt x="46125" y="196"/>
                  </a:lnTo>
                  <a:cubicBezTo>
                    <a:pt x="44885" y="66"/>
                    <a:pt x="43646" y="1"/>
                    <a:pt x="42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201"/>
            <p:cNvSpPr/>
            <p:nvPr/>
          </p:nvSpPr>
          <p:spPr>
            <a:xfrm>
              <a:off x="7265719" y="1660368"/>
              <a:ext cx="237763" cy="237763"/>
            </a:xfrm>
            <a:custGeom>
              <a:rect b="b" l="l" r="r" t="t"/>
              <a:pathLst>
                <a:path extrusionOk="0" h="19573" w="19573">
                  <a:moveTo>
                    <a:pt x="9787" y="1"/>
                  </a:moveTo>
                  <a:lnTo>
                    <a:pt x="1" y="19573"/>
                  </a:lnTo>
                  <a:lnTo>
                    <a:pt x="19573" y="19573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rgbClr val="DED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201"/>
            <p:cNvSpPr/>
            <p:nvPr/>
          </p:nvSpPr>
          <p:spPr>
            <a:xfrm>
              <a:off x="7265719" y="1898118"/>
              <a:ext cx="237763" cy="673640"/>
            </a:xfrm>
            <a:custGeom>
              <a:rect b="b" l="l" r="r" t="t"/>
              <a:pathLst>
                <a:path extrusionOk="0" h="55455" w="19573">
                  <a:moveTo>
                    <a:pt x="1" y="1"/>
                  </a:moveTo>
                  <a:lnTo>
                    <a:pt x="1" y="55455"/>
                  </a:lnTo>
                  <a:lnTo>
                    <a:pt x="19573" y="35883"/>
                  </a:lnTo>
                  <a:lnTo>
                    <a:pt x="195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201"/>
            <p:cNvSpPr/>
            <p:nvPr/>
          </p:nvSpPr>
          <p:spPr>
            <a:xfrm>
              <a:off x="6631716" y="1660368"/>
              <a:ext cx="396264" cy="515139"/>
            </a:xfrm>
            <a:custGeom>
              <a:rect b="b" l="l" r="r" t="t"/>
              <a:pathLst>
                <a:path extrusionOk="0" h="42407" w="32621">
                  <a:moveTo>
                    <a:pt x="16311" y="1"/>
                  </a:moveTo>
                  <a:lnTo>
                    <a:pt x="1" y="26097"/>
                  </a:lnTo>
                  <a:lnTo>
                    <a:pt x="9787" y="42407"/>
                  </a:lnTo>
                  <a:lnTo>
                    <a:pt x="22835" y="42407"/>
                  </a:lnTo>
                  <a:lnTo>
                    <a:pt x="32621" y="26097"/>
                  </a:lnTo>
                  <a:lnTo>
                    <a:pt x="16311" y="1"/>
                  </a:lnTo>
                  <a:close/>
                </a:path>
              </a:pathLst>
            </a:custGeom>
            <a:solidFill>
              <a:srgbClr val="DED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201"/>
            <p:cNvSpPr/>
            <p:nvPr/>
          </p:nvSpPr>
          <p:spPr>
            <a:xfrm>
              <a:off x="6671342" y="2175494"/>
              <a:ext cx="317013" cy="922092"/>
            </a:xfrm>
            <a:custGeom>
              <a:rect b="b" l="l" r="r" t="t"/>
              <a:pathLst>
                <a:path extrusionOk="0" h="75908" w="26097">
                  <a:moveTo>
                    <a:pt x="6525" y="1"/>
                  </a:moveTo>
                  <a:lnTo>
                    <a:pt x="1" y="19573"/>
                  </a:lnTo>
                  <a:lnTo>
                    <a:pt x="5644" y="75907"/>
                  </a:lnTo>
                  <a:lnTo>
                    <a:pt x="22117" y="59434"/>
                  </a:lnTo>
                  <a:lnTo>
                    <a:pt x="26097" y="19573"/>
                  </a:lnTo>
                  <a:lnTo>
                    <a:pt x="195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201"/>
            <p:cNvSpPr/>
            <p:nvPr/>
          </p:nvSpPr>
          <p:spPr>
            <a:xfrm>
              <a:off x="7820471" y="2928372"/>
              <a:ext cx="634014" cy="634014"/>
            </a:xfrm>
            <a:custGeom>
              <a:rect b="b" l="l" r="r" t="t"/>
              <a:pathLst>
                <a:path extrusionOk="0" h="52193" w="52193">
                  <a:moveTo>
                    <a:pt x="26096" y="0"/>
                  </a:moveTo>
                  <a:cubicBezTo>
                    <a:pt x="11678" y="0"/>
                    <a:pt x="0" y="11678"/>
                    <a:pt x="0" y="26096"/>
                  </a:cubicBezTo>
                  <a:cubicBezTo>
                    <a:pt x="0" y="40514"/>
                    <a:pt x="11678" y="52192"/>
                    <a:pt x="26096" y="52192"/>
                  </a:cubicBezTo>
                  <a:cubicBezTo>
                    <a:pt x="40514" y="52192"/>
                    <a:pt x="52192" y="40514"/>
                    <a:pt x="52192" y="26096"/>
                  </a:cubicBezTo>
                  <a:cubicBezTo>
                    <a:pt x="52192" y="11678"/>
                    <a:pt x="40514" y="0"/>
                    <a:pt x="2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201"/>
            <p:cNvSpPr/>
            <p:nvPr/>
          </p:nvSpPr>
          <p:spPr>
            <a:xfrm>
              <a:off x="7899721" y="2928372"/>
              <a:ext cx="277388" cy="356638"/>
            </a:xfrm>
            <a:custGeom>
              <a:rect b="b" l="l" r="r" t="t"/>
              <a:pathLst>
                <a:path extrusionOk="0" h="29359" w="22835">
                  <a:moveTo>
                    <a:pt x="16310" y="0"/>
                  </a:moveTo>
                  <a:lnTo>
                    <a:pt x="16310" y="22834"/>
                  </a:lnTo>
                  <a:lnTo>
                    <a:pt x="0" y="22834"/>
                  </a:lnTo>
                  <a:lnTo>
                    <a:pt x="0" y="29358"/>
                  </a:lnTo>
                  <a:lnTo>
                    <a:pt x="22834" y="29358"/>
                  </a:lnTo>
                  <a:lnTo>
                    <a:pt x="22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201"/>
            <p:cNvSpPr/>
            <p:nvPr/>
          </p:nvSpPr>
          <p:spPr>
            <a:xfrm>
              <a:off x="8058222" y="3166123"/>
              <a:ext cx="158513" cy="158513"/>
            </a:xfrm>
            <a:custGeom>
              <a:rect b="b" l="l" r="r" t="t"/>
              <a:pathLst>
                <a:path extrusionOk="0" h="13049" w="13049">
                  <a:moveTo>
                    <a:pt x="6524" y="0"/>
                  </a:moveTo>
                  <a:cubicBezTo>
                    <a:pt x="2936" y="0"/>
                    <a:pt x="0" y="2936"/>
                    <a:pt x="0" y="6524"/>
                  </a:cubicBezTo>
                  <a:cubicBezTo>
                    <a:pt x="0" y="10113"/>
                    <a:pt x="2936" y="13048"/>
                    <a:pt x="6524" y="13048"/>
                  </a:cubicBezTo>
                  <a:cubicBezTo>
                    <a:pt x="10113" y="13048"/>
                    <a:pt x="13048" y="10113"/>
                    <a:pt x="13048" y="6524"/>
                  </a:cubicBezTo>
                  <a:cubicBezTo>
                    <a:pt x="13048" y="2936"/>
                    <a:pt x="10113" y="0"/>
                    <a:pt x="6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201"/>
            <p:cNvSpPr/>
            <p:nvPr/>
          </p:nvSpPr>
          <p:spPr>
            <a:xfrm>
              <a:off x="6790217" y="1660368"/>
              <a:ext cx="79262" cy="317013"/>
            </a:xfrm>
            <a:custGeom>
              <a:rect b="b" l="l" r="r" t="t"/>
              <a:pathLst>
                <a:path extrusionOk="0" h="26097" w="6525">
                  <a:moveTo>
                    <a:pt x="3263" y="1"/>
                  </a:moveTo>
                  <a:lnTo>
                    <a:pt x="1" y="5220"/>
                  </a:lnTo>
                  <a:lnTo>
                    <a:pt x="1" y="26097"/>
                  </a:lnTo>
                  <a:lnTo>
                    <a:pt x="6525" y="26097"/>
                  </a:lnTo>
                  <a:lnTo>
                    <a:pt x="6525" y="5220"/>
                  </a:lnTo>
                  <a:lnTo>
                    <a:pt x="32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201"/>
            <p:cNvSpPr/>
            <p:nvPr/>
          </p:nvSpPr>
          <p:spPr>
            <a:xfrm>
              <a:off x="6841334" y="2939864"/>
              <a:ext cx="135141" cy="135129"/>
            </a:xfrm>
            <a:custGeom>
              <a:rect b="b" l="l" r="r" t="t"/>
              <a:pathLst>
                <a:path extrusionOk="0" h="11124" w="11125">
                  <a:moveTo>
                    <a:pt x="4600" y="0"/>
                  </a:moveTo>
                  <a:lnTo>
                    <a:pt x="1" y="4600"/>
                  </a:lnTo>
                  <a:lnTo>
                    <a:pt x="6525" y="11124"/>
                  </a:lnTo>
                  <a:lnTo>
                    <a:pt x="11124" y="6524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201"/>
            <p:cNvSpPr/>
            <p:nvPr/>
          </p:nvSpPr>
          <p:spPr>
            <a:xfrm>
              <a:off x="6960209" y="2820988"/>
              <a:ext cx="135141" cy="135129"/>
            </a:xfrm>
            <a:custGeom>
              <a:rect b="b" l="l" r="r" t="t"/>
              <a:pathLst>
                <a:path extrusionOk="0" h="11124" w="11125">
                  <a:moveTo>
                    <a:pt x="4600" y="0"/>
                  </a:moveTo>
                  <a:lnTo>
                    <a:pt x="1" y="4632"/>
                  </a:lnTo>
                  <a:lnTo>
                    <a:pt x="6525" y="11124"/>
                  </a:lnTo>
                  <a:lnTo>
                    <a:pt x="11124" y="6524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201"/>
            <p:cNvSpPr/>
            <p:nvPr/>
          </p:nvSpPr>
          <p:spPr>
            <a:xfrm>
              <a:off x="7079085" y="2702113"/>
              <a:ext cx="135141" cy="135530"/>
            </a:xfrm>
            <a:custGeom>
              <a:rect b="b" l="l" r="r" t="t"/>
              <a:pathLst>
                <a:path extrusionOk="0" h="11157" w="11125">
                  <a:moveTo>
                    <a:pt x="4600" y="1"/>
                  </a:moveTo>
                  <a:lnTo>
                    <a:pt x="1" y="4633"/>
                  </a:lnTo>
                  <a:lnTo>
                    <a:pt x="6525" y="11156"/>
                  </a:lnTo>
                  <a:lnTo>
                    <a:pt x="11124" y="6524"/>
                  </a:lnTo>
                  <a:lnTo>
                    <a:pt x="4600" y="1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201"/>
            <p:cNvSpPr/>
            <p:nvPr/>
          </p:nvSpPr>
          <p:spPr>
            <a:xfrm>
              <a:off x="7197960" y="2583237"/>
              <a:ext cx="135129" cy="135530"/>
            </a:xfrm>
            <a:custGeom>
              <a:rect b="b" l="l" r="r" t="t"/>
              <a:pathLst>
                <a:path extrusionOk="0" h="11157" w="11124">
                  <a:moveTo>
                    <a:pt x="4600" y="1"/>
                  </a:moveTo>
                  <a:lnTo>
                    <a:pt x="1" y="4633"/>
                  </a:lnTo>
                  <a:lnTo>
                    <a:pt x="6525" y="11157"/>
                  </a:lnTo>
                  <a:lnTo>
                    <a:pt x="11124" y="6525"/>
                  </a:lnTo>
                  <a:lnTo>
                    <a:pt x="4600" y="1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201"/>
            <p:cNvSpPr/>
            <p:nvPr/>
          </p:nvSpPr>
          <p:spPr>
            <a:xfrm>
              <a:off x="7316835" y="2464362"/>
              <a:ext cx="135129" cy="135530"/>
            </a:xfrm>
            <a:custGeom>
              <a:rect b="b" l="l" r="r" t="t"/>
              <a:pathLst>
                <a:path extrusionOk="0" h="11157" w="11124">
                  <a:moveTo>
                    <a:pt x="4600" y="1"/>
                  </a:moveTo>
                  <a:lnTo>
                    <a:pt x="1" y="4633"/>
                  </a:lnTo>
                  <a:lnTo>
                    <a:pt x="6525" y="11157"/>
                  </a:lnTo>
                  <a:lnTo>
                    <a:pt x="11124" y="6525"/>
                  </a:lnTo>
                  <a:lnTo>
                    <a:pt x="4600" y="1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201"/>
            <p:cNvSpPr/>
            <p:nvPr/>
          </p:nvSpPr>
          <p:spPr>
            <a:xfrm>
              <a:off x="7435711" y="2345487"/>
              <a:ext cx="135129" cy="135530"/>
            </a:xfrm>
            <a:custGeom>
              <a:rect b="b" l="l" r="r" t="t"/>
              <a:pathLst>
                <a:path extrusionOk="0" h="11157" w="11124">
                  <a:moveTo>
                    <a:pt x="4600" y="1"/>
                  </a:moveTo>
                  <a:lnTo>
                    <a:pt x="1" y="4633"/>
                  </a:lnTo>
                  <a:lnTo>
                    <a:pt x="6525" y="11157"/>
                  </a:lnTo>
                  <a:lnTo>
                    <a:pt x="11124" y="6525"/>
                  </a:lnTo>
                  <a:lnTo>
                    <a:pt x="4600" y="1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201"/>
            <p:cNvSpPr/>
            <p:nvPr/>
          </p:nvSpPr>
          <p:spPr>
            <a:xfrm>
              <a:off x="7554586" y="2226611"/>
              <a:ext cx="135129" cy="135530"/>
            </a:xfrm>
            <a:custGeom>
              <a:rect b="b" l="l" r="r" t="t"/>
              <a:pathLst>
                <a:path extrusionOk="0" h="11157" w="11124">
                  <a:moveTo>
                    <a:pt x="4600" y="1"/>
                  </a:moveTo>
                  <a:lnTo>
                    <a:pt x="1" y="4633"/>
                  </a:lnTo>
                  <a:lnTo>
                    <a:pt x="6524" y="11157"/>
                  </a:lnTo>
                  <a:lnTo>
                    <a:pt x="11124" y="6525"/>
                  </a:lnTo>
                  <a:lnTo>
                    <a:pt x="4600" y="1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201"/>
            <p:cNvSpPr/>
            <p:nvPr/>
          </p:nvSpPr>
          <p:spPr>
            <a:xfrm>
              <a:off x="6354340" y="3364249"/>
              <a:ext cx="79262" cy="79262"/>
            </a:xfrm>
            <a:custGeom>
              <a:rect b="b" l="l" r="r" t="t"/>
              <a:pathLst>
                <a:path extrusionOk="0" h="6525" w="6525">
                  <a:moveTo>
                    <a:pt x="1" y="0"/>
                  </a:moveTo>
                  <a:lnTo>
                    <a:pt x="1" y="6524"/>
                  </a:lnTo>
                  <a:lnTo>
                    <a:pt x="6525" y="6524"/>
                  </a:lnTo>
                  <a:lnTo>
                    <a:pt x="6525" y="0"/>
                  </a:lnTo>
                  <a:close/>
                </a:path>
              </a:pathLst>
            </a:custGeom>
            <a:solidFill>
              <a:srgbClr val="1B91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201"/>
            <p:cNvSpPr/>
            <p:nvPr/>
          </p:nvSpPr>
          <p:spPr>
            <a:xfrm>
              <a:off x="6512841" y="3364249"/>
              <a:ext cx="79262" cy="79262"/>
            </a:xfrm>
            <a:custGeom>
              <a:rect b="b" l="l" r="r" t="t"/>
              <a:pathLst>
                <a:path extrusionOk="0" h="6525" w="6525">
                  <a:moveTo>
                    <a:pt x="1" y="0"/>
                  </a:moveTo>
                  <a:lnTo>
                    <a:pt x="1" y="6524"/>
                  </a:lnTo>
                  <a:lnTo>
                    <a:pt x="6525" y="6524"/>
                  </a:lnTo>
                  <a:lnTo>
                    <a:pt x="6525" y="0"/>
                  </a:lnTo>
                  <a:close/>
                </a:path>
              </a:pathLst>
            </a:custGeom>
            <a:solidFill>
              <a:srgbClr val="1B91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201"/>
            <p:cNvSpPr/>
            <p:nvPr/>
          </p:nvSpPr>
          <p:spPr>
            <a:xfrm>
              <a:off x="6671342" y="3364249"/>
              <a:ext cx="79262" cy="79262"/>
            </a:xfrm>
            <a:custGeom>
              <a:rect b="b" l="l" r="r" t="t"/>
              <a:pathLst>
                <a:path extrusionOk="0" h="6525" w="6525">
                  <a:moveTo>
                    <a:pt x="1" y="0"/>
                  </a:moveTo>
                  <a:lnTo>
                    <a:pt x="1" y="6524"/>
                  </a:lnTo>
                  <a:lnTo>
                    <a:pt x="6525" y="6524"/>
                  </a:lnTo>
                  <a:lnTo>
                    <a:pt x="6525" y="0"/>
                  </a:lnTo>
                  <a:close/>
                </a:path>
              </a:pathLst>
            </a:custGeom>
            <a:solidFill>
              <a:srgbClr val="1B91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6" name="Shape 4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7" name="Google Shape;4037;p202"/>
          <p:cNvSpPr txBox="1"/>
          <p:nvPr>
            <p:ph type="title"/>
          </p:nvPr>
        </p:nvSpPr>
        <p:spPr>
          <a:xfrm>
            <a:off x="757375" y="173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 </a:t>
            </a:r>
            <a:endParaRPr/>
          </a:p>
        </p:txBody>
      </p:sp>
      <p:pic>
        <p:nvPicPr>
          <p:cNvPr id="4038" name="Google Shape;4038;p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363" y="746500"/>
            <a:ext cx="8495272" cy="40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4042" name="Shape 4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3" name="Google Shape;4043;p203"/>
          <p:cNvSpPr txBox="1"/>
          <p:nvPr>
            <p:ph type="title"/>
          </p:nvPr>
        </p:nvSpPr>
        <p:spPr>
          <a:xfrm>
            <a:off x="3216900" y="1653325"/>
            <a:ext cx="1599000" cy="12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4044" name="Google Shape;4044;p203"/>
          <p:cNvSpPr txBox="1"/>
          <p:nvPr>
            <p:ph idx="2" type="title"/>
          </p:nvPr>
        </p:nvSpPr>
        <p:spPr>
          <a:xfrm>
            <a:off x="3216900" y="3114875"/>
            <a:ext cx="29067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Communication</a:t>
            </a:r>
            <a:endParaRPr sz="2700"/>
          </a:p>
        </p:txBody>
      </p:sp>
      <p:grpSp>
        <p:nvGrpSpPr>
          <p:cNvPr id="4045" name="Google Shape;4045;p203"/>
          <p:cNvGrpSpPr/>
          <p:nvPr/>
        </p:nvGrpSpPr>
        <p:grpSpPr>
          <a:xfrm>
            <a:off x="6351340" y="1383010"/>
            <a:ext cx="2301266" cy="2377467"/>
            <a:chOff x="6945936" y="1456203"/>
            <a:chExt cx="2159597" cy="2231107"/>
          </a:xfrm>
        </p:grpSpPr>
        <p:sp>
          <p:nvSpPr>
            <p:cNvPr id="4046" name="Google Shape;4046;p203"/>
            <p:cNvSpPr/>
            <p:nvPr/>
          </p:nvSpPr>
          <p:spPr>
            <a:xfrm>
              <a:off x="7643769" y="1456203"/>
              <a:ext cx="1461763" cy="1846434"/>
            </a:xfrm>
            <a:custGeom>
              <a:rect b="b" l="l" r="r" t="t"/>
              <a:pathLst>
                <a:path extrusionOk="0" h="156577" w="123957">
                  <a:moveTo>
                    <a:pt x="1" y="1"/>
                  </a:moveTo>
                  <a:lnTo>
                    <a:pt x="1" y="16311"/>
                  </a:lnTo>
                  <a:lnTo>
                    <a:pt x="107646" y="16311"/>
                  </a:lnTo>
                  <a:lnTo>
                    <a:pt x="107646" y="156576"/>
                  </a:lnTo>
                  <a:lnTo>
                    <a:pt x="123956" y="156576"/>
                  </a:lnTo>
                  <a:lnTo>
                    <a:pt x="123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203"/>
            <p:cNvSpPr/>
            <p:nvPr/>
          </p:nvSpPr>
          <p:spPr>
            <a:xfrm>
              <a:off x="7451434" y="1648538"/>
              <a:ext cx="1461763" cy="1846434"/>
            </a:xfrm>
            <a:custGeom>
              <a:rect b="b" l="l" r="r" t="t"/>
              <a:pathLst>
                <a:path extrusionOk="0" h="156577" w="123957">
                  <a:moveTo>
                    <a:pt x="1" y="1"/>
                  </a:moveTo>
                  <a:lnTo>
                    <a:pt x="1" y="16311"/>
                  </a:lnTo>
                  <a:lnTo>
                    <a:pt x="81550" y="16311"/>
                  </a:lnTo>
                  <a:lnTo>
                    <a:pt x="107646" y="42407"/>
                  </a:lnTo>
                  <a:lnTo>
                    <a:pt x="107646" y="156576"/>
                  </a:lnTo>
                  <a:lnTo>
                    <a:pt x="123956" y="156576"/>
                  </a:lnTo>
                  <a:lnTo>
                    <a:pt x="123956" y="140266"/>
                  </a:lnTo>
                  <a:lnTo>
                    <a:pt x="123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203"/>
            <p:cNvSpPr/>
            <p:nvPr/>
          </p:nvSpPr>
          <p:spPr>
            <a:xfrm>
              <a:off x="7259100" y="1840875"/>
              <a:ext cx="1487174" cy="1846434"/>
            </a:xfrm>
            <a:custGeom>
              <a:rect b="b" l="l" r="r" t="t"/>
              <a:pathLst>
                <a:path extrusionOk="0" h="156577" w="123957">
                  <a:moveTo>
                    <a:pt x="1" y="1"/>
                  </a:moveTo>
                  <a:lnTo>
                    <a:pt x="1" y="156576"/>
                  </a:lnTo>
                  <a:lnTo>
                    <a:pt x="123956" y="156576"/>
                  </a:lnTo>
                  <a:lnTo>
                    <a:pt x="123956" y="27043"/>
                  </a:lnTo>
                  <a:lnTo>
                    <a:pt x="98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203"/>
            <p:cNvSpPr/>
            <p:nvPr/>
          </p:nvSpPr>
          <p:spPr>
            <a:xfrm>
              <a:off x="6945936" y="2917954"/>
              <a:ext cx="769354" cy="769354"/>
            </a:xfrm>
            <a:custGeom>
              <a:rect b="b" l="l" r="r" t="t"/>
              <a:pathLst>
                <a:path extrusionOk="0" h="65241" w="65241">
                  <a:moveTo>
                    <a:pt x="26097" y="0"/>
                  </a:moveTo>
                  <a:lnTo>
                    <a:pt x="26097" y="10732"/>
                  </a:lnTo>
                  <a:cubicBezTo>
                    <a:pt x="24596" y="11189"/>
                    <a:pt x="23128" y="11776"/>
                    <a:pt x="21758" y="12526"/>
                  </a:cubicBezTo>
                  <a:lnTo>
                    <a:pt x="21726" y="12526"/>
                  </a:lnTo>
                  <a:lnTo>
                    <a:pt x="14158" y="4926"/>
                  </a:lnTo>
                  <a:lnTo>
                    <a:pt x="4927" y="14157"/>
                  </a:lnTo>
                  <a:lnTo>
                    <a:pt x="12527" y="21758"/>
                  </a:lnTo>
                  <a:cubicBezTo>
                    <a:pt x="11777" y="23128"/>
                    <a:pt x="11190" y="24596"/>
                    <a:pt x="10733" y="26096"/>
                  </a:cubicBezTo>
                  <a:lnTo>
                    <a:pt x="1" y="26096"/>
                  </a:lnTo>
                  <a:lnTo>
                    <a:pt x="1" y="39144"/>
                  </a:lnTo>
                  <a:lnTo>
                    <a:pt x="10733" y="39144"/>
                  </a:lnTo>
                  <a:cubicBezTo>
                    <a:pt x="11190" y="40645"/>
                    <a:pt x="11777" y="42113"/>
                    <a:pt x="12527" y="43483"/>
                  </a:cubicBezTo>
                  <a:lnTo>
                    <a:pt x="12527" y="43515"/>
                  </a:lnTo>
                  <a:lnTo>
                    <a:pt x="4927" y="51083"/>
                  </a:lnTo>
                  <a:lnTo>
                    <a:pt x="14158" y="60315"/>
                  </a:lnTo>
                  <a:lnTo>
                    <a:pt x="21758" y="52714"/>
                  </a:lnTo>
                  <a:cubicBezTo>
                    <a:pt x="23128" y="53464"/>
                    <a:pt x="24596" y="54052"/>
                    <a:pt x="26097" y="54508"/>
                  </a:cubicBezTo>
                  <a:lnTo>
                    <a:pt x="26097" y="65240"/>
                  </a:lnTo>
                  <a:lnTo>
                    <a:pt x="39145" y="65240"/>
                  </a:lnTo>
                  <a:lnTo>
                    <a:pt x="39145" y="54508"/>
                  </a:lnTo>
                  <a:cubicBezTo>
                    <a:pt x="40645" y="54052"/>
                    <a:pt x="42113" y="53464"/>
                    <a:pt x="43483" y="52714"/>
                  </a:cubicBezTo>
                  <a:lnTo>
                    <a:pt x="51084" y="60315"/>
                  </a:lnTo>
                  <a:lnTo>
                    <a:pt x="60315" y="51083"/>
                  </a:lnTo>
                  <a:lnTo>
                    <a:pt x="52715" y="43515"/>
                  </a:lnTo>
                  <a:lnTo>
                    <a:pt x="52715" y="43483"/>
                  </a:lnTo>
                  <a:cubicBezTo>
                    <a:pt x="53465" y="42113"/>
                    <a:pt x="54052" y="40645"/>
                    <a:pt x="54509" y="39144"/>
                  </a:cubicBezTo>
                  <a:lnTo>
                    <a:pt x="65241" y="39144"/>
                  </a:lnTo>
                  <a:lnTo>
                    <a:pt x="65241" y="26096"/>
                  </a:lnTo>
                  <a:lnTo>
                    <a:pt x="54509" y="26096"/>
                  </a:lnTo>
                  <a:cubicBezTo>
                    <a:pt x="54052" y="24596"/>
                    <a:pt x="53465" y="23128"/>
                    <a:pt x="52715" y="21758"/>
                  </a:cubicBezTo>
                  <a:lnTo>
                    <a:pt x="60315" y="14157"/>
                  </a:lnTo>
                  <a:lnTo>
                    <a:pt x="51084" y="4926"/>
                  </a:lnTo>
                  <a:lnTo>
                    <a:pt x="43516" y="12526"/>
                  </a:lnTo>
                  <a:lnTo>
                    <a:pt x="43483" y="12526"/>
                  </a:lnTo>
                  <a:cubicBezTo>
                    <a:pt x="42113" y="11776"/>
                    <a:pt x="40645" y="11189"/>
                    <a:pt x="39145" y="10732"/>
                  </a:cubicBezTo>
                  <a:lnTo>
                    <a:pt x="39145" y="0"/>
                  </a:lnTo>
                  <a:close/>
                </a:path>
              </a:pathLst>
            </a:custGeom>
            <a:solidFill>
              <a:srgbClr val="67E0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203"/>
            <p:cNvSpPr/>
            <p:nvPr/>
          </p:nvSpPr>
          <p:spPr>
            <a:xfrm>
              <a:off x="7215206" y="3187224"/>
              <a:ext cx="230815" cy="230815"/>
            </a:xfrm>
            <a:custGeom>
              <a:rect b="b" l="l" r="r" t="t"/>
              <a:pathLst>
                <a:path extrusionOk="0" h="19573" w="19573">
                  <a:moveTo>
                    <a:pt x="9787" y="0"/>
                  </a:moveTo>
                  <a:cubicBezTo>
                    <a:pt x="4372" y="0"/>
                    <a:pt x="1" y="4371"/>
                    <a:pt x="1" y="9786"/>
                  </a:cubicBezTo>
                  <a:cubicBezTo>
                    <a:pt x="1" y="15201"/>
                    <a:pt x="4372" y="19572"/>
                    <a:pt x="9787" y="19572"/>
                  </a:cubicBezTo>
                  <a:cubicBezTo>
                    <a:pt x="15202" y="19572"/>
                    <a:pt x="19573" y="15201"/>
                    <a:pt x="19573" y="9786"/>
                  </a:cubicBezTo>
                  <a:cubicBezTo>
                    <a:pt x="19573" y="4371"/>
                    <a:pt x="15202" y="0"/>
                    <a:pt x="9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203"/>
            <p:cNvSpPr/>
            <p:nvPr/>
          </p:nvSpPr>
          <p:spPr>
            <a:xfrm>
              <a:off x="7489901" y="1994743"/>
              <a:ext cx="307749" cy="307749"/>
            </a:xfrm>
            <a:custGeom>
              <a:rect b="b" l="l" r="r" t="t"/>
              <a:pathLst>
                <a:path extrusionOk="0" h="26097" w="26097">
                  <a:moveTo>
                    <a:pt x="1" y="1"/>
                  </a:moveTo>
                  <a:lnTo>
                    <a:pt x="1" y="26097"/>
                  </a:lnTo>
                  <a:lnTo>
                    <a:pt x="26097" y="26097"/>
                  </a:lnTo>
                  <a:lnTo>
                    <a:pt x="26097" y="1"/>
                  </a:lnTo>
                  <a:close/>
                </a:path>
              </a:pathLst>
            </a:custGeom>
            <a:solidFill>
              <a:srgbClr val="BBB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203"/>
            <p:cNvSpPr/>
            <p:nvPr/>
          </p:nvSpPr>
          <p:spPr>
            <a:xfrm>
              <a:off x="7489901" y="2533283"/>
              <a:ext cx="307749" cy="307749"/>
            </a:xfrm>
            <a:custGeom>
              <a:rect b="b" l="l" r="r" t="t"/>
              <a:pathLst>
                <a:path extrusionOk="0" h="26097" w="26097">
                  <a:moveTo>
                    <a:pt x="1" y="1"/>
                  </a:moveTo>
                  <a:lnTo>
                    <a:pt x="1" y="26096"/>
                  </a:lnTo>
                  <a:lnTo>
                    <a:pt x="26097" y="26096"/>
                  </a:lnTo>
                  <a:lnTo>
                    <a:pt x="26097" y="1"/>
                  </a:lnTo>
                  <a:close/>
                </a:path>
              </a:pathLst>
            </a:custGeom>
            <a:solidFill>
              <a:srgbClr val="BBB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203"/>
            <p:cNvSpPr/>
            <p:nvPr/>
          </p:nvSpPr>
          <p:spPr>
            <a:xfrm>
              <a:off x="8259243" y="3148757"/>
              <a:ext cx="307749" cy="307749"/>
            </a:xfrm>
            <a:custGeom>
              <a:rect b="b" l="l" r="r" t="t"/>
              <a:pathLst>
                <a:path extrusionOk="0" h="26097" w="26097">
                  <a:moveTo>
                    <a:pt x="13048" y="0"/>
                  </a:moveTo>
                  <a:cubicBezTo>
                    <a:pt x="5839" y="0"/>
                    <a:pt x="0" y="5839"/>
                    <a:pt x="0" y="13048"/>
                  </a:cubicBezTo>
                  <a:cubicBezTo>
                    <a:pt x="0" y="20257"/>
                    <a:pt x="5839" y="26096"/>
                    <a:pt x="13048" y="26096"/>
                  </a:cubicBezTo>
                  <a:cubicBezTo>
                    <a:pt x="20257" y="26096"/>
                    <a:pt x="26096" y="20257"/>
                    <a:pt x="26096" y="13048"/>
                  </a:cubicBezTo>
                  <a:cubicBezTo>
                    <a:pt x="26096" y="5839"/>
                    <a:pt x="20257" y="0"/>
                    <a:pt x="13048" y="0"/>
                  </a:cubicBezTo>
                  <a:close/>
                </a:path>
              </a:pathLst>
            </a:custGeom>
            <a:solidFill>
              <a:srgbClr val="BBB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203"/>
            <p:cNvSpPr/>
            <p:nvPr/>
          </p:nvSpPr>
          <p:spPr>
            <a:xfrm>
              <a:off x="7913039" y="1956275"/>
              <a:ext cx="384683" cy="76946"/>
            </a:xfrm>
            <a:custGeom>
              <a:rect b="b" l="l" r="r" t="t"/>
              <a:pathLst>
                <a:path extrusionOk="0" h="6525" w="32621">
                  <a:moveTo>
                    <a:pt x="1" y="1"/>
                  </a:moveTo>
                  <a:lnTo>
                    <a:pt x="1" y="6525"/>
                  </a:lnTo>
                  <a:lnTo>
                    <a:pt x="32620" y="6525"/>
                  </a:lnTo>
                  <a:lnTo>
                    <a:pt x="32620" y="1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203"/>
            <p:cNvSpPr/>
            <p:nvPr/>
          </p:nvSpPr>
          <p:spPr>
            <a:xfrm>
              <a:off x="7913039" y="2110144"/>
              <a:ext cx="384683" cy="76946"/>
            </a:xfrm>
            <a:custGeom>
              <a:rect b="b" l="l" r="r" t="t"/>
              <a:pathLst>
                <a:path extrusionOk="0" h="6525" w="32621">
                  <a:moveTo>
                    <a:pt x="1" y="1"/>
                  </a:moveTo>
                  <a:lnTo>
                    <a:pt x="1" y="6525"/>
                  </a:lnTo>
                  <a:lnTo>
                    <a:pt x="32620" y="6525"/>
                  </a:lnTo>
                  <a:lnTo>
                    <a:pt x="32620" y="1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203"/>
            <p:cNvSpPr/>
            <p:nvPr/>
          </p:nvSpPr>
          <p:spPr>
            <a:xfrm>
              <a:off x="7913039" y="2264013"/>
              <a:ext cx="384683" cy="76946"/>
            </a:xfrm>
            <a:custGeom>
              <a:rect b="b" l="l" r="r" t="t"/>
              <a:pathLst>
                <a:path extrusionOk="0" h="6525" w="32621">
                  <a:moveTo>
                    <a:pt x="1" y="1"/>
                  </a:moveTo>
                  <a:lnTo>
                    <a:pt x="1" y="6525"/>
                  </a:lnTo>
                  <a:lnTo>
                    <a:pt x="32620" y="6525"/>
                  </a:lnTo>
                  <a:lnTo>
                    <a:pt x="32620" y="1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203"/>
            <p:cNvSpPr/>
            <p:nvPr/>
          </p:nvSpPr>
          <p:spPr>
            <a:xfrm>
              <a:off x="7913039" y="2494815"/>
              <a:ext cx="615486" cy="76946"/>
            </a:xfrm>
            <a:custGeom>
              <a:rect b="b" l="l" r="r" t="t"/>
              <a:pathLst>
                <a:path extrusionOk="0" h="6525" w="52193">
                  <a:moveTo>
                    <a:pt x="1" y="1"/>
                  </a:moveTo>
                  <a:lnTo>
                    <a:pt x="1" y="6525"/>
                  </a:lnTo>
                  <a:lnTo>
                    <a:pt x="52192" y="6525"/>
                  </a:lnTo>
                  <a:lnTo>
                    <a:pt x="52192" y="1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203"/>
            <p:cNvSpPr/>
            <p:nvPr/>
          </p:nvSpPr>
          <p:spPr>
            <a:xfrm>
              <a:off x="7913039" y="2648684"/>
              <a:ext cx="615486" cy="76946"/>
            </a:xfrm>
            <a:custGeom>
              <a:rect b="b" l="l" r="r" t="t"/>
              <a:pathLst>
                <a:path extrusionOk="0" h="6525" w="52193">
                  <a:moveTo>
                    <a:pt x="1" y="1"/>
                  </a:moveTo>
                  <a:lnTo>
                    <a:pt x="1" y="6525"/>
                  </a:lnTo>
                  <a:lnTo>
                    <a:pt x="52192" y="6525"/>
                  </a:lnTo>
                  <a:lnTo>
                    <a:pt x="52192" y="1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203"/>
            <p:cNvSpPr/>
            <p:nvPr/>
          </p:nvSpPr>
          <p:spPr>
            <a:xfrm>
              <a:off x="7913039" y="2802552"/>
              <a:ext cx="615486" cy="76946"/>
            </a:xfrm>
            <a:custGeom>
              <a:rect b="b" l="l" r="r" t="t"/>
              <a:pathLst>
                <a:path extrusionOk="0" h="6525" w="52193">
                  <a:moveTo>
                    <a:pt x="1" y="0"/>
                  </a:moveTo>
                  <a:lnTo>
                    <a:pt x="1" y="6524"/>
                  </a:lnTo>
                  <a:lnTo>
                    <a:pt x="52192" y="6524"/>
                  </a:lnTo>
                  <a:lnTo>
                    <a:pt x="52192" y="0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203"/>
            <p:cNvSpPr/>
            <p:nvPr/>
          </p:nvSpPr>
          <p:spPr>
            <a:xfrm>
              <a:off x="7797638" y="3110290"/>
              <a:ext cx="346216" cy="76946"/>
            </a:xfrm>
            <a:custGeom>
              <a:rect b="b" l="l" r="r" t="t"/>
              <a:pathLst>
                <a:path extrusionOk="0" h="6525" w="29359">
                  <a:moveTo>
                    <a:pt x="1" y="0"/>
                  </a:moveTo>
                  <a:lnTo>
                    <a:pt x="1" y="6524"/>
                  </a:lnTo>
                  <a:lnTo>
                    <a:pt x="29359" y="6524"/>
                  </a:lnTo>
                  <a:lnTo>
                    <a:pt x="29359" y="0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203"/>
            <p:cNvSpPr/>
            <p:nvPr/>
          </p:nvSpPr>
          <p:spPr>
            <a:xfrm>
              <a:off x="7797638" y="3264158"/>
              <a:ext cx="346216" cy="76946"/>
            </a:xfrm>
            <a:custGeom>
              <a:rect b="b" l="l" r="r" t="t"/>
              <a:pathLst>
                <a:path extrusionOk="0" h="6525" w="29359">
                  <a:moveTo>
                    <a:pt x="1" y="0"/>
                  </a:moveTo>
                  <a:lnTo>
                    <a:pt x="1" y="6524"/>
                  </a:lnTo>
                  <a:lnTo>
                    <a:pt x="29359" y="6524"/>
                  </a:lnTo>
                  <a:lnTo>
                    <a:pt x="29359" y="0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203"/>
            <p:cNvSpPr/>
            <p:nvPr/>
          </p:nvSpPr>
          <p:spPr>
            <a:xfrm>
              <a:off x="7797638" y="3418027"/>
              <a:ext cx="346216" cy="76946"/>
            </a:xfrm>
            <a:custGeom>
              <a:rect b="b" l="l" r="r" t="t"/>
              <a:pathLst>
                <a:path extrusionOk="0" h="6525" w="29359">
                  <a:moveTo>
                    <a:pt x="1" y="0"/>
                  </a:moveTo>
                  <a:lnTo>
                    <a:pt x="1" y="6524"/>
                  </a:lnTo>
                  <a:lnTo>
                    <a:pt x="29359" y="6524"/>
                  </a:lnTo>
                  <a:lnTo>
                    <a:pt x="29359" y="0"/>
                  </a:lnTo>
                  <a:close/>
                </a:path>
              </a:pathLst>
            </a:custGeom>
            <a:solidFill>
              <a:srgbClr val="424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203"/>
            <p:cNvSpPr/>
            <p:nvPr/>
          </p:nvSpPr>
          <p:spPr>
            <a:xfrm>
              <a:off x="8413100" y="1828800"/>
              <a:ext cx="333193" cy="319819"/>
            </a:xfrm>
            <a:custGeom>
              <a:rect b="b" l="l" r="r" t="t"/>
              <a:pathLst>
                <a:path extrusionOk="0" h="26097" w="26097">
                  <a:moveTo>
                    <a:pt x="0" y="1"/>
                  </a:moveTo>
                  <a:lnTo>
                    <a:pt x="0" y="26097"/>
                  </a:lnTo>
                  <a:lnTo>
                    <a:pt x="26096" y="260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BBFFF"/>
            </a:solidFill>
            <a:ln cap="flat" cmpd="sng" w="9525">
              <a:solidFill>
                <a:srgbClr val="BBB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7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8" name="Google Shape;4068;p204"/>
          <p:cNvSpPr txBox="1"/>
          <p:nvPr>
            <p:ph type="title"/>
          </p:nvPr>
        </p:nvSpPr>
        <p:spPr>
          <a:xfrm>
            <a:off x="6267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Communication</a:t>
            </a:r>
            <a:endParaRPr/>
          </a:p>
        </p:txBody>
      </p:sp>
      <p:sp>
        <p:nvSpPr>
          <p:cNvPr id="4069" name="Google Shape;4069;p204"/>
          <p:cNvSpPr txBox="1"/>
          <p:nvPr>
            <p:ph idx="1" type="body"/>
          </p:nvPr>
        </p:nvSpPr>
        <p:spPr>
          <a:xfrm>
            <a:off x="626700" y="1104850"/>
            <a:ext cx="7890600" cy="36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Slack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Communicate with Stakeholders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Discord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Communication among Team Members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Zoom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Project meetings with </a:t>
            </a:r>
            <a:r>
              <a:rPr lang="en" sz="1800"/>
              <a:t>Stakeholders </a:t>
            </a:r>
            <a:r>
              <a:rPr lang="en" sz="1800"/>
              <a:t>and </a:t>
            </a:r>
            <a:r>
              <a:rPr lang="en" sz="1800"/>
              <a:t>Team Members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Github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Code updates for current tasks</a:t>
            </a:r>
            <a:endParaRPr sz="1800"/>
          </a:p>
        </p:txBody>
      </p:sp>
      <p:pic>
        <p:nvPicPr>
          <p:cNvPr id="4070" name="Google Shape;4070;p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9375" y="3671550"/>
            <a:ext cx="929349" cy="92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1" name="Google Shape;4071;p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5925" y="1326607"/>
            <a:ext cx="1846151" cy="52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2" name="Google Shape;4072;p2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0475" y="2063501"/>
            <a:ext cx="1016499" cy="10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3" name="Google Shape;4073;p2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60100" y="2892275"/>
            <a:ext cx="1016500" cy="10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4077" name="Shape 4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8" name="Google Shape;4078;p205"/>
          <p:cNvSpPr txBox="1"/>
          <p:nvPr>
            <p:ph type="title"/>
          </p:nvPr>
        </p:nvSpPr>
        <p:spPr>
          <a:xfrm>
            <a:off x="3216900" y="1653325"/>
            <a:ext cx="1599000" cy="12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07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4079" name="Google Shape;4079;p205"/>
          <p:cNvSpPr txBox="1"/>
          <p:nvPr>
            <p:ph idx="2" type="title"/>
          </p:nvPr>
        </p:nvSpPr>
        <p:spPr>
          <a:xfrm>
            <a:off x="3216900" y="3278475"/>
            <a:ext cx="2622000" cy="6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Work </a:t>
            </a:r>
            <a:r>
              <a:rPr lang="en">
                <a:solidFill>
                  <a:schemeClr val="accent5"/>
                </a:solidFill>
              </a:rPr>
              <a:t>Environment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4080" name="Google Shape;4080;p205"/>
          <p:cNvGrpSpPr/>
          <p:nvPr/>
        </p:nvGrpSpPr>
        <p:grpSpPr>
          <a:xfrm>
            <a:off x="6293268" y="1146387"/>
            <a:ext cx="2850726" cy="2850726"/>
            <a:chOff x="1435250" y="482750"/>
            <a:chExt cx="4729925" cy="4729925"/>
          </a:xfrm>
        </p:grpSpPr>
        <p:sp>
          <p:nvSpPr>
            <p:cNvPr id="4081" name="Google Shape;4081;p205"/>
            <p:cNvSpPr/>
            <p:nvPr/>
          </p:nvSpPr>
          <p:spPr>
            <a:xfrm>
              <a:off x="1435250" y="2929250"/>
              <a:ext cx="3180475" cy="2283425"/>
            </a:xfrm>
            <a:custGeom>
              <a:rect b="b" l="l" r="r" t="t"/>
              <a:pathLst>
                <a:path extrusionOk="0" h="91337" w="127219">
                  <a:moveTo>
                    <a:pt x="19573" y="1"/>
                  </a:moveTo>
                  <a:cubicBezTo>
                    <a:pt x="8776" y="1"/>
                    <a:pt x="1" y="8775"/>
                    <a:pt x="1" y="19572"/>
                  </a:cubicBezTo>
                  <a:lnTo>
                    <a:pt x="1" y="91336"/>
                  </a:lnTo>
                  <a:lnTo>
                    <a:pt x="88075" y="91336"/>
                  </a:lnTo>
                  <a:lnTo>
                    <a:pt x="88075" y="29358"/>
                  </a:lnTo>
                  <a:lnTo>
                    <a:pt x="127218" y="68502"/>
                  </a:lnTo>
                  <a:lnTo>
                    <a:pt x="127218" y="35882"/>
                  </a:lnTo>
                  <a:lnTo>
                    <a:pt x="96132" y="4796"/>
                  </a:lnTo>
                  <a:cubicBezTo>
                    <a:pt x="93065" y="1729"/>
                    <a:pt x="88923" y="1"/>
                    <a:pt x="84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205"/>
            <p:cNvSpPr/>
            <p:nvPr/>
          </p:nvSpPr>
          <p:spPr>
            <a:xfrm>
              <a:off x="1484200" y="4046475"/>
              <a:ext cx="472200" cy="456100"/>
            </a:xfrm>
            <a:custGeom>
              <a:rect b="b" l="l" r="r" t="t"/>
              <a:pathLst>
                <a:path extrusionOk="0" h="18244" w="18888">
                  <a:moveTo>
                    <a:pt x="3601" y="1"/>
                  </a:moveTo>
                  <a:cubicBezTo>
                    <a:pt x="2765" y="1"/>
                    <a:pt x="1925" y="327"/>
                    <a:pt x="1272" y="979"/>
                  </a:cubicBezTo>
                  <a:cubicBezTo>
                    <a:pt x="0" y="2252"/>
                    <a:pt x="0" y="4307"/>
                    <a:pt x="1272" y="5579"/>
                  </a:cubicBezTo>
                  <a:lnTo>
                    <a:pt x="12983" y="17289"/>
                  </a:lnTo>
                  <a:cubicBezTo>
                    <a:pt x="13619" y="17925"/>
                    <a:pt x="14451" y="18243"/>
                    <a:pt x="15283" y="18243"/>
                  </a:cubicBezTo>
                  <a:cubicBezTo>
                    <a:pt x="16114" y="18243"/>
                    <a:pt x="16946" y="17925"/>
                    <a:pt x="17582" y="17289"/>
                  </a:cubicBezTo>
                  <a:cubicBezTo>
                    <a:pt x="18887" y="15985"/>
                    <a:pt x="18887" y="13929"/>
                    <a:pt x="17582" y="12657"/>
                  </a:cubicBezTo>
                  <a:lnTo>
                    <a:pt x="5904" y="979"/>
                  </a:lnTo>
                  <a:cubicBezTo>
                    <a:pt x="5268" y="327"/>
                    <a:pt x="4436" y="1"/>
                    <a:pt x="3601" y="1"/>
                  </a:cubicBezTo>
                  <a:close/>
                </a:path>
              </a:pathLst>
            </a:custGeom>
            <a:solidFill>
              <a:srgbClr val="A85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205"/>
            <p:cNvSpPr/>
            <p:nvPr/>
          </p:nvSpPr>
          <p:spPr>
            <a:xfrm>
              <a:off x="1891950" y="3557800"/>
              <a:ext cx="512950" cy="496250"/>
            </a:xfrm>
            <a:custGeom>
              <a:rect b="b" l="l" r="r" t="t"/>
              <a:pathLst>
                <a:path extrusionOk="0" h="19850" w="20518">
                  <a:moveTo>
                    <a:pt x="3601" y="0"/>
                  </a:moveTo>
                  <a:cubicBezTo>
                    <a:pt x="2765" y="0"/>
                    <a:pt x="1925" y="318"/>
                    <a:pt x="1272" y="954"/>
                  </a:cubicBezTo>
                  <a:cubicBezTo>
                    <a:pt x="0" y="2227"/>
                    <a:pt x="0" y="4282"/>
                    <a:pt x="1272" y="5554"/>
                  </a:cubicBezTo>
                  <a:lnTo>
                    <a:pt x="14614" y="18895"/>
                  </a:lnTo>
                  <a:cubicBezTo>
                    <a:pt x="15250" y="19531"/>
                    <a:pt x="16082" y="19850"/>
                    <a:pt x="16913" y="19850"/>
                  </a:cubicBezTo>
                  <a:cubicBezTo>
                    <a:pt x="17745" y="19850"/>
                    <a:pt x="18577" y="19531"/>
                    <a:pt x="19213" y="18895"/>
                  </a:cubicBezTo>
                  <a:cubicBezTo>
                    <a:pt x="20518" y="17591"/>
                    <a:pt x="20518" y="15536"/>
                    <a:pt x="19213" y="14263"/>
                  </a:cubicBezTo>
                  <a:lnTo>
                    <a:pt x="5904" y="954"/>
                  </a:lnTo>
                  <a:cubicBezTo>
                    <a:pt x="5268" y="318"/>
                    <a:pt x="4436" y="0"/>
                    <a:pt x="3601" y="0"/>
                  </a:cubicBezTo>
                  <a:close/>
                </a:path>
              </a:pathLst>
            </a:custGeom>
            <a:solidFill>
              <a:srgbClr val="A85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205"/>
            <p:cNvSpPr/>
            <p:nvPr/>
          </p:nvSpPr>
          <p:spPr>
            <a:xfrm>
              <a:off x="4615700" y="3663200"/>
              <a:ext cx="1549475" cy="1549475"/>
            </a:xfrm>
            <a:custGeom>
              <a:rect b="b" l="l" r="r" t="t"/>
              <a:pathLst>
                <a:path extrusionOk="0" h="61979" w="61979">
                  <a:moveTo>
                    <a:pt x="0" y="0"/>
                  </a:moveTo>
                  <a:lnTo>
                    <a:pt x="0" y="61978"/>
                  </a:lnTo>
                  <a:lnTo>
                    <a:pt x="61978" y="61978"/>
                  </a:lnTo>
                  <a:lnTo>
                    <a:pt x="619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205"/>
            <p:cNvSpPr/>
            <p:nvPr/>
          </p:nvSpPr>
          <p:spPr>
            <a:xfrm>
              <a:off x="3310900" y="4886450"/>
              <a:ext cx="1304825" cy="326225"/>
            </a:xfrm>
            <a:custGeom>
              <a:rect b="b" l="l" r="r" t="t"/>
              <a:pathLst>
                <a:path extrusionOk="0" h="13049" w="52193">
                  <a:moveTo>
                    <a:pt x="1" y="0"/>
                  </a:moveTo>
                  <a:lnTo>
                    <a:pt x="1" y="6524"/>
                  </a:lnTo>
                  <a:cubicBezTo>
                    <a:pt x="1" y="10112"/>
                    <a:pt x="2936" y="13048"/>
                    <a:pt x="6525" y="13048"/>
                  </a:cubicBezTo>
                  <a:lnTo>
                    <a:pt x="52192" y="13048"/>
                  </a:lnTo>
                  <a:lnTo>
                    <a:pt x="52192" y="0"/>
                  </a:lnTo>
                  <a:close/>
                </a:path>
              </a:pathLst>
            </a:custGeom>
            <a:solidFill>
              <a:srgbClr val="2B94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205"/>
            <p:cNvSpPr/>
            <p:nvPr/>
          </p:nvSpPr>
          <p:spPr>
            <a:xfrm>
              <a:off x="2413850" y="2684600"/>
              <a:ext cx="489325" cy="733550"/>
            </a:xfrm>
            <a:custGeom>
              <a:rect b="b" l="l" r="r" t="t"/>
              <a:pathLst>
                <a:path extrusionOk="0" h="29342" w="19573">
                  <a:moveTo>
                    <a:pt x="1" y="1"/>
                  </a:moveTo>
                  <a:lnTo>
                    <a:pt x="1" y="19573"/>
                  </a:lnTo>
                  <a:cubicBezTo>
                    <a:pt x="1" y="24335"/>
                    <a:pt x="3426" y="28412"/>
                    <a:pt x="8123" y="29195"/>
                  </a:cubicBezTo>
                  <a:cubicBezTo>
                    <a:pt x="8688" y="29293"/>
                    <a:pt x="9252" y="29341"/>
                    <a:pt x="9809" y="29341"/>
                  </a:cubicBezTo>
                  <a:cubicBezTo>
                    <a:pt x="13883" y="29341"/>
                    <a:pt x="17612" y="26795"/>
                    <a:pt x="19018" y="22834"/>
                  </a:cubicBezTo>
                  <a:cubicBezTo>
                    <a:pt x="19377" y="21791"/>
                    <a:pt x="19573" y="20682"/>
                    <a:pt x="19573" y="19573"/>
                  </a:cubicBezTo>
                  <a:lnTo>
                    <a:pt x="19573" y="1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205"/>
            <p:cNvSpPr/>
            <p:nvPr/>
          </p:nvSpPr>
          <p:spPr>
            <a:xfrm>
              <a:off x="2576950" y="2684600"/>
              <a:ext cx="326225" cy="570875"/>
            </a:xfrm>
            <a:custGeom>
              <a:rect b="b" l="l" r="r" t="t"/>
              <a:pathLst>
                <a:path extrusionOk="0" h="22835" w="13049">
                  <a:moveTo>
                    <a:pt x="1" y="1"/>
                  </a:moveTo>
                  <a:lnTo>
                    <a:pt x="1" y="13049"/>
                  </a:lnTo>
                  <a:cubicBezTo>
                    <a:pt x="1" y="18463"/>
                    <a:pt x="4372" y="22834"/>
                    <a:pt x="9787" y="22834"/>
                  </a:cubicBezTo>
                  <a:lnTo>
                    <a:pt x="12494" y="22834"/>
                  </a:lnTo>
                  <a:cubicBezTo>
                    <a:pt x="12853" y="21791"/>
                    <a:pt x="13049" y="20682"/>
                    <a:pt x="13049" y="19573"/>
                  </a:cubicBezTo>
                  <a:lnTo>
                    <a:pt x="13049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205"/>
            <p:cNvSpPr/>
            <p:nvPr/>
          </p:nvSpPr>
          <p:spPr>
            <a:xfrm>
              <a:off x="1924550" y="4030175"/>
              <a:ext cx="2691175" cy="856300"/>
            </a:xfrm>
            <a:custGeom>
              <a:rect b="b" l="l" r="r" t="t"/>
              <a:pathLst>
                <a:path extrusionOk="0" h="34252" w="107647">
                  <a:moveTo>
                    <a:pt x="17942" y="0"/>
                  </a:moveTo>
                  <a:lnTo>
                    <a:pt x="1" y="17941"/>
                  </a:lnTo>
                  <a:lnTo>
                    <a:pt x="8678" y="26618"/>
                  </a:lnTo>
                  <a:cubicBezTo>
                    <a:pt x="13571" y="31511"/>
                    <a:pt x="20193" y="34251"/>
                    <a:pt x="27108" y="34251"/>
                  </a:cubicBezTo>
                  <a:lnTo>
                    <a:pt x="75027" y="34251"/>
                  </a:lnTo>
                  <a:lnTo>
                    <a:pt x="88075" y="24465"/>
                  </a:lnTo>
                  <a:lnTo>
                    <a:pt x="99720" y="33207"/>
                  </a:lnTo>
                  <a:cubicBezTo>
                    <a:pt x="100633" y="33892"/>
                    <a:pt x="101742" y="34251"/>
                    <a:pt x="102851" y="34251"/>
                  </a:cubicBezTo>
                  <a:cubicBezTo>
                    <a:pt x="105494" y="34251"/>
                    <a:pt x="107646" y="32098"/>
                    <a:pt x="107646" y="29456"/>
                  </a:cubicBezTo>
                  <a:cubicBezTo>
                    <a:pt x="107646" y="28347"/>
                    <a:pt x="107255" y="27271"/>
                    <a:pt x="106537" y="26390"/>
                  </a:cubicBezTo>
                  <a:lnTo>
                    <a:pt x="95512" y="13146"/>
                  </a:lnTo>
                  <a:cubicBezTo>
                    <a:pt x="92870" y="9982"/>
                    <a:pt x="88955" y="8155"/>
                    <a:pt x="84845" y="8155"/>
                  </a:cubicBezTo>
                  <a:cubicBezTo>
                    <a:pt x="82660" y="8155"/>
                    <a:pt x="80539" y="8645"/>
                    <a:pt x="78615" y="9623"/>
                  </a:cubicBezTo>
                  <a:lnTo>
                    <a:pt x="68503" y="14679"/>
                  </a:lnTo>
                  <a:lnTo>
                    <a:pt x="32621" y="14679"/>
                  </a:lnTo>
                  <a:lnTo>
                    <a:pt x="17942" y="0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205"/>
            <p:cNvSpPr/>
            <p:nvPr/>
          </p:nvSpPr>
          <p:spPr>
            <a:xfrm>
              <a:off x="3963300" y="3581650"/>
              <a:ext cx="652425" cy="1060175"/>
            </a:xfrm>
            <a:custGeom>
              <a:rect b="b" l="l" r="r" t="t"/>
              <a:pathLst>
                <a:path extrusionOk="0" h="42407" w="26097">
                  <a:moveTo>
                    <a:pt x="16310" y="0"/>
                  </a:moveTo>
                  <a:lnTo>
                    <a:pt x="1" y="16310"/>
                  </a:lnTo>
                  <a:lnTo>
                    <a:pt x="26096" y="42406"/>
                  </a:lnTo>
                  <a:lnTo>
                    <a:pt x="26096" y="9786"/>
                  </a:lnTo>
                  <a:lnTo>
                    <a:pt x="16310" y="0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205"/>
            <p:cNvSpPr/>
            <p:nvPr/>
          </p:nvSpPr>
          <p:spPr>
            <a:xfrm>
              <a:off x="5186550" y="4152500"/>
              <a:ext cx="489325" cy="489325"/>
            </a:xfrm>
            <a:custGeom>
              <a:rect b="b" l="l" r="r" t="t"/>
              <a:pathLst>
                <a:path extrusionOk="0" h="19573" w="19573">
                  <a:moveTo>
                    <a:pt x="9786" y="0"/>
                  </a:moveTo>
                  <a:cubicBezTo>
                    <a:pt x="4371" y="0"/>
                    <a:pt x="0" y="4371"/>
                    <a:pt x="0" y="9786"/>
                  </a:cubicBezTo>
                  <a:cubicBezTo>
                    <a:pt x="0" y="15201"/>
                    <a:pt x="4371" y="19572"/>
                    <a:pt x="9786" y="19572"/>
                  </a:cubicBezTo>
                  <a:cubicBezTo>
                    <a:pt x="15201" y="19572"/>
                    <a:pt x="19572" y="15201"/>
                    <a:pt x="19572" y="9786"/>
                  </a:cubicBezTo>
                  <a:cubicBezTo>
                    <a:pt x="19572" y="4371"/>
                    <a:pt x="15201" y="0"/>
                    <a:pt x="9786" y="0"/>
                  </a:cubicBezTo>
                  <a:close/>
                </a:path>
              </a:pathLst>
            </a:custGeom>
            <a:solidFill>
              <a:srgbClr val="2B94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205"/>
            <p:cNvSpPr/>
            <p:nvPr/>
          </p:nvSpPr>
          <p:spPr>
            <a:xfrm>
              <a:off x="3555550" y="482750"/>
              <a:ext cx="2609625" cy="2772725"/>
            </a:xfrm>
            <a:custGeom>
              <a:rect b="b" l="l" r="r" t="t"/>
              <a:pathLst>
                <a:path extrusionOk="0" h="110909" w="104385">
                  <a:moveTo>
                    <a:pt x="6525" y="1"/>
                  </a:moveTo>
                  <a:cubicBezTo>
                    <a:pt x="2936" y="1"/>
                    <a:pt x="1" y="2937"/>
                    <a:pt x="1" y="6525"/>
                  </a:cubicBezTo>
                  <a:lnTo>
                    <a:pt x="1" y="88075"/>
                  </a:lnTo>
                  <a:cubicBezTo>
                    <a:pt x="1" y="91663"/>
                    <a:pt x="2936" y="94599"/>
                    <a:pt x="6525" y="94599"/>
                  </a:cubicBezTo>
                  <a:lnTo>
                    <a:pt x="48930" y="94599"/>
                  </a:lnTo>
                  <a:lnTo>
                    <a:pt x="71764" y="110908"/>
                  </a:lnTo>
                  <a:lnTo>
                    <a:pt x="71764" y="94599"/>
                  </a:lnTo>
                  <a:lnTo>
                    <a:pt x="97860" y="94599"/>
                  </a:lnTo>
                  <a:cubicBezTo>
                    <a:pt x="101448" y="94599"/>
                    <a:pt x="104384" y="91663"/>
                    <a:pt x="104384" y="88075"/>
                  </a:cubicBezTo>
                  <a:lnTo>
                    <a:pt x="104384" y="6525"/>
                  </a:lnTo>
                  <a:cubicBezTo>
                    <a:pt x="104384" y="2937"/>
                    <a:pt x="101448" y="1"/>
                    <a:pt x="97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205"/>
            <p:cNvSpPr/>
            <p:nvPr/>
          </p:nvSpPr>
          <p:spPr>
            <a:xfrm>
              <a:off x="3881750" y="10536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205"/>
            <p:cNvSpPr/>
            <p:nvPr/>
          </p:nvSpPr>
          <p:spPr>
            <a:xfrm>
              <a:off x="4289500" y="1053600"/>
              <a:ext cx="489325" cy="163125"/>
            </a:xfrm>
            <a:custGeom>
              <a:rect b="b" l="l" r="r" t="t"/>
              <a:pathLst>
                <a:path extrusionOk="0" h="6525" w="19573">
                  <a:moveTo>
                    <a:pt x="0" y="1"/>
                  </a:moveTo>
                  <a:lnTo>
                    <a:pt x="0" y="6525"/>
                  </a:lnTo>
                  <a:lnTo>
                    <a:pt x="19572" y="6525"/>
                  </a:lnTo>
                  <a:lnTo>
                    <a:pt x="19572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205"/>
            <p:cNvSpPr/>
            <p:nvPr/>
          </p:nvSpPr>
          <p:spPr>
            <a:xfrm>
              <a:off x="4941900" y="10536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205"/>
            <p:cNvSpPr/>
            <p:nvPr/>
          </p:nvSpPr>
          <p:spPr>
            <a:xfrm>
              <a:off x="3881750" y="13798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205"/>
            <p:cNvSpPr/>
            <p:nvPr/>
          </p:nvSpPr>
          <p:spPr>
            <a:xfrm>
              <a:off x="4289500" y="1379800"/>
              <a:ext cx="244675" cy="163125"/>
            </a:xfrm>
            <a:custGeom>
              <a:rect b="b" l="l" r="r" t="t"/>
              <a:pathLst>
                <a:path extrusionOk="0" h="6525" w="9787">
                  <a:moveTo>
                    <a:pt x="0" y="1"/>
                  </a:moveTo>
                  <a:lnTo>
                    <a:pt x="0" y="6525"/>
                  </a:lnTo>
                  <a:lnTo>
                    <a:pt x="9786" y="6525"/>
                  </a:lnTo>
                  <a:lnTo>
                    <a:pt x="9786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205"/>
            <p:cNvSpPr/>
            <p:nvPr/>
          </p:nvSpPr>
          <p:spPr>
            <a:xfrm>
              <a:off x="4697250" y="1379800"/>
              <a:ext cx="897075" cy="163125"/>
            </a:xfrm>
            <a:custGeom>
              <a:rect b="b" l="l" r="r" t="t"/>
              <a:pathLst>
                <a:path extrusionOk="0" h="6525" w="35883">
                  <a:moveTo>
                    <a:pt x="0" y="1"/>
                  </a:moveTo>
                  <a:lnTo>
                    <a:pt x="0" y="6525"/>
                  </a:lnTo>
                  <a:lnTo>
                    <a:pt x="35882" y="6525"/>
                  </a:lnTo>
                  <a:lnTo>
                    <a:pt x="35882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205"/>
            <p:cNvSpPr/>
            <p:nvPr/>
          </p:nvSpPr>
          <p:spPr>
            <a:xfrm>
              <a:off x="3881750" y="17060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205"/>
            <p:cNvSpPr/>
            <p:nvPr/>
          </p:nvSpPr>
          <p:spPr>
            <a:xfrm>
              <a:off x="4289500" y="1706000"/>
              <a:ext cx="652425" cy="163125"/>
            </a:xfrm>
            <a:custGeom>
              <a:rect b="b" l="l" r="r" t="t"/>
              <a:pathLst>
                <a:path extrusionOk="0" h="6525" w="26097">
                  <a:moveTo>
                    <a:pt x="0" y="1"/>
                  </a:moveTo>
                  <a:lnTo>
                    <a:pt x="0" y="6525"/>
                  </a:lnTo>
                  <a:lnTo>
                    <a:pt x="26096" y="6525"/>
                  </a:lnTo>
                  <a:lnTo>
                    <a:pt x="26096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205"/>
            <p:cNvSpPr/>
            <p:nvPr/>
          </p:nvSpPr>
          <p:spPr>
            <a:xfrm>
              <a:off x="5105000" y="17060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205"/>
            <p:cNvSpPr/>
            <p:nvPr/>
          </p:nvSpPr>
          <p:spPr>
            <a:xfrm>
              <a:off x="3881750" y="20322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205"/>
            <p:cNvSpPr/>
            <p:nvPr/>
          </p:nvSpPr>
          <p:spPr>
            <a:xfrm>
              <a:off x="4289500" y="2032200"/>
              <a:ext cx="1141725" cy="163125"/>
            </a:xfrm>
            <a:custGeom>
              <a:rect b="b" l="l" r="r" t="t"/>
              <a:pathLst>
                <a:path extrusionOk="0" h="6525" w="45669">
                  <a:moveTo>
                    <a:pt x="0" y="1"/>
                  </a:moveTo>
                  <a:lnTo>
                    <a:pt x="0" y="6525"/>
                  </a:lnTo>
                  <a:lnTo>
                    <a:pt x="45668" y="6525"/>
                  </a:lnTo>
                  <a:lnTo>
                    <a:pt x="45668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205"/>
            <p:cNvSpPr/>
            <p:nvPr/>
          </p:nvSpPr>
          <p:spPr>
            <a:xfrm>
              <a:off x="5594300" y="20322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205"/>
            <p:cNvSpPr/>
            <p:nvPr/>
          </p:nvSpPr>
          <p:spPr>
            <a:xfrm>
              <a:off x="3881750" y="23584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205"/>
            <p:cNvSpPr/>
            <p:nvPr/>
          </p:nvSpPr>
          <p:spPr>
            <a:xfrm>
              <a:off x="4289500" y="2358400"/>
              <a:ext cx="733975" cy="163125"/>
            </a:xfrm>
            <a:custGeom>
              <a:rect b="b" l="l" r="r" t="t"/>
              <a:pathLst>
                <a:path extrusionOk="0" h="6525" w="29359">
                  <a:moveTo>
                    <a:pt x="0" y="1"/>
                  </a:moveTo>
                  <a:lnTo>
                    <a:pt x="0" y="6525"/>
                  </a:lnTo>
                  <a:lnTo>
                    <a:pt x="29358" y="6525"/>
                  </a:lnTo>
                  <a:lnTo>
                    <a:pt x="29358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205"/>
            <p:cNvSpPr/>
            <p:nvPr/>
          </p:nvSpPr>
          <p:spPr>
            <a:xfrm>
              <a:off x="5186550" y="235840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205"/>
            <p:cNvSpPr/>
            <p:nvPr/>
          </p:nvSpPr>
          <p:spPr>
            <a:xfrm>
              <a:off x="2413850" y="2358400"/>
              <a:ext cx="652425" cy="733975"/>
            </a:xfrm>
            <a:custGeom>
              <a:rect b="b" l="l" r="r" t="t"/>
              <a:pathLst>
                <a:path extrusionOk="0" h="29359" w="26097">
                  <a:moveTo>
                    <a:pt x="9787" y="1"/>
                  </a:moveTo>
                  <a:lnTo>
                    <a:pt x="1" y="9787"/>
                  </a:lnTo>
                  <a:lnTo>
                    <a:pt x="1" y="16311"/>
                  </a:lnTo>
                  <a:cubicBezTo>
                    <a:pt x="1" y="23520"/>
                    <a:pt x="5840" y="29359"/>
                    <a:pt x="13049" y="29359"/>
                  </a:cubicBezTo>
                  <a:cubicBezTo>
                    <a:pt x="20258" y="29359"/>
                    <a:pt x="26097" y="23520"/>
                    <a:pt x="26097" y="16311"/>
                  </a:cubicBezTo>
                  <a:lnTo>
                    <a:pt x="26097" y="1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205"/>
            <p:cNvSpPr/>
            <p:nvPr/>
          </p:nvSpPr>
          <p:spPr>
            <a:xfrm>
              <a:off x="2413850" y="2032200"/>
              <a:ext cx="815525" cy="570875"/>
            </a:xfrm>
            <a:custGeom>
              <a:rect b="b" l="l" r="r" t="t"/>
              <a:pathLst>
                <a:path extrusionOk="0" h="22835" w="32621">
                  <a:moveTo>
                    <a:pt x="13049" y="1"/>
                  </a:moveTo>
                  <a:cubicBezTo>
                    <a:pt x="5840" y="1"/>
                    <a:pt x="1" y="5840"/>
                    <a:pt x="1" y="13049"/>
                  </a:cubicBezTo>
                  <a:lnTo>
                    <a:pt x="1" y="22835"/>
                  </a:lnTo>
                  <a:lnTo>
                    <a:pt x="9787" y="13049"/>
                  </a:lnTo>
                  <a:lnTo>
                    <a:pt x="26097" y="13049"/>
                  </a:lnTo>
                  <a:lnTo>
                    <a:pt x="29293" y="11450"/>
                  </a:lnTo>
                  <a:cubicBezTo>
                    <a:pt x="31316" y="10439"/>
                    <a:pt x="32621" y="8351"/>
                    <a:pt x="32621" y="6035"/>
                  </a:cubicBezTo>
                  <a:cubicBezTo>
                    <a:pt x="32621" y="2708"/>
                    <a:pt x="29913" y="1"/>
                    <a:pt x="2658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205"/>
            <p:cNvSpPr/>
            <p:nvPr/>
          </p:nvSpPr>
          <p:spPr>
            <a:xfrm>
              <a:off x="3718650" y="64585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3263" y="1"/>
                  </a:moveTo>
                  <a:cubicBezTo>
                    <a:pt x="1468" y="1"/>
                    <a:pt x="1" y="1469"/>
                    <a:pt x="1" y="3263"/>
                  </a:cubicBezTo>
                  <a:cubicBezTo>
                    <a:pt x="1" y="5057"/>
                    <a:pt x="1468" y="6525"/>
                    <a:pt x="3263" y="6525"/>
                  </a:cubicBezTo>
                  <a:cubicBezTo>
                    <a:pt x="5057" y="6525"/>
                    <a:pt x="6525" y="5057"/>
                    <a:pt x="6525" y="3263"/>
                  </a:cubicBezTo>
                  <a:cubicBezTo>
                    <a:pt x="6525" y="1469"/>
                    <a:pt x="5057" y="1"/>
                    <a:pt x="3263" y="1"/>
                  </a:cubicBezTo>
                  <a:close/>
                </a:path>
              </a:pathLst>
            </a:custGeom>
            <a:solidFill>
              <a:srgbClr val="1982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205"/>
            <p:cNvSpPr/>
            <p:nvPr/>
          </p:nvSpPr>
          <p:spPr>
            <a:xfrm>
              <a:off x="3963300" y="64585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3263" y="1"/>
                  </a:moveTo>
                  <a:cubicBezTo>
                    <a:pt x="1468" y="1"/>
                    <a:pt x="1" y="1469"/>
                    <a:pt x="1" y="3263"/>
                  </a:cubicBezTo>
                  <a:cubicBezTo>
                    <a:pt x="1" y="5057"/>
                    <a:pt x="1468" y="6525"/>
                    <a:pt x="3263" y="6525"/>
                  </a:cubicBezTo>
                  <a:cubicBezTo>
                    <a:pt x="5057" y="6525"/>
                    <a:pt x="6525" y="5057"/>
                    <a:pt x="6525" y="3263"/>
                  </a:cubicBezTo>
                  <a:cubicBezTo>
                    <a:pt x="6525" y="1469"/>
                    <a:pt x="5057" y="1"/>
                    <a:pt x="3263" y="1"/>
                  </a:cubicBezTo>
                  <a:close/>
                </a:path>
              </a:pathLst>
            </a:custGeom>
            <a:solidFill>
              <a:srgbClr val="22A2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205"/>
            <p:cNvSpPr/>
            <p:nvPr/>
          </p:nvSpPr>
          <p:spPr>
            <a:xfrm>
              <a:off x="4207950" y="645850"/>
              <a:ext cx="163125" cy="163125"/>
            </a:xfrm>
            <a:custGeom>
              <a:rect b="b" l="l" r="r" t="t"/>
              <a:pathLst>
                <a:path extrusionOk="0" h="6525" w="6525">
                  <a:moveTo>
                    <a:pt x="3262" y="1"/>
                  </a:moveTo>
                  <a:cubicBezTo>
                    <a:pt x="1468" y="1"/>
                    <a:pt x="1" y="1469"/>
                    <a:pt x="1" y="3263"/>
                  </a:cubicBezTo>
                  <a:cubicBezTo>
                    <a:pt x="1" y="5057"/>
                    <a:pt x="1468" y="6525"/>
                    <a:pt x="3262" y="6525"/>
                  </a:cubicBezTo>
                  <a:cubicBezTo>
                    <a:pt x="5057" y="6525"/>
                    <a:pt x="6524" y="5057"/>
                    <a:pt x="6524" y="3263"/>
                  </a:cubicBezTo>
                  <a:cubicBezTo>
                    <a:pt x="6524" y="1469"/>
                    <a:pt x="5057" y="1"/>
                    <a:pt x="3262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5" name="Shape 4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Google Shape;4116;p20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Environment</a:t>
            </a:r>
            <a:endParaRPr/>
          </a:p>
        </p:txBody>
      </p:sp>
      <p:sp>
        <p:nvSpPr>
          <p:cNvPr id="4117" name="Google Shape;4117;p206"/>
          <p:cNvSpPr txBox="1"/>
          <p:nvPr>
            <p:ph idx="1" type="body"/>
          </p:nvPr>
        </p:nvSpPr>
        <p:spPr>
          <a:xfrm>
            <a:off x="720000" y="1104850"/>
            <a:ext cx="7890600" cy="3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Virtual Work </a:t>
            </a:r>
            <a:r>
              <a:rPr lang="en" sz="1800"/>
              <a:t>Environment</a:t>
            </a:r>
            <a:r>
              <a:rPr lang="en" sz="1800"/>
              <a:t> 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Visual Studio Code offers Live Share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Github Desktop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2 Zoom meetings weekly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Progress updates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What works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Report issues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Next steps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Sprint Retrospectives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Demo completed tasks</a:t>
            </a:r>
            <a:endParaRPr sz="1800"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Briefed on new tasks</a:t>
            </a:r>
            <a:endParaRPr sz="1800"/>
          </a:p>
        </p:txBody>
      </p:sp>
      <p:pic>
        <p:nvPicPr>
          <p:cNvPr id="4118" name="Google Shape;4118;p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4275" y="2449650"/>
            <a:ext cx="1391426" cy="139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9" name="Google Shape;4119;p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3850" y="859175"/>
            <a:ext cx="1272274" cy="127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0" name="Google Shape;4120;p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3200" y="859175"/>
            <a:ext cx="1272276" cy="127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4" name="Shape 4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5" name="Google Shape;4125;p207"/>
          <p:cNvGrpSpPr/>
          <p:nvPr/>
        </p:nvGrpSpPr>
        <p:grpSpPr>
          <a:xfrm>
            <a:off x="2371999" y="755091"/>
            <a:ext cx="4399998" cy="4274321"/>
            <a:chOff x="2320641" y="-248638"/>
            <a:chExt cx="5191125" cy="5295900"/>
          </a:xfrm>
        </p:grpSpPr>
        <p:pic>
          <p:nvPicPr>
            <p:cNvPr id="4126" name="Google Shape;4126;p20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20641" y="-248638"/>
              <a:ext cx="5191125" cy="5295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27" name="Google Shape;4127;p207"/>
            <p:cNvSpPr txBox="1"/>
            <p:nvPr/>
          </p:nvSpPr>
          <p:spPr>
            <a:xfrm rot="-214350">
              <a:off x="3773156" y="2313994"/>
              <a:ext cx="2802045" cy="16015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200">
                  <a:latin typeface="Caveat"/>
                  <a:ea typeface="Caveat"/>
                  <a:cs typeface="Caveat"/>
                  <a:sym typeface="Caveat"/>
                </a:rPr>
                <a:t>Q &amp; A</a:t>
              </a:r>
              <a:endParaRPr b="1" sz="72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sp>
        <p:nvSpPr>
          <p:cNvPr id="4128" name="Google Shape;4128;p207"/>
          <p:cNvSpPr txBox="1"/>
          <p:nvPr/>
        </p:nvSpPr>
        <p:spPr>
          <a:xfrm>
            <a:off x="970650" y="247200"/>
            <a:ext cx="720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Demo Link: https://want2remembercloud.web.app/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29" name="Google Shape;4129;p2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800" y="874275"/>
            <a:ext cx="1831200" cy="1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0" name="Google Shape;4130;p207"/>
          <p:cNvSpPr txBox="1"/>
          <p:nvPr/>
        </p:nvSpPr>
        <p:spPr>
          <a:xfrm>
            <a:off x="5748675" y="4484100"/>
            <a:ext cx="3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4134" name="Shape 4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Google Shape;4135;p208"/>
          <p:cNvSpPr txBox="1"/>
          <p:nvPr/>
        </p:nvSpPr>
        <p:spPr>
          <a:xfrm>
            <a:off x="3209700" y="1478850"/>
            <a:ext cx="27975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T</a:t>
            </a:r>
            <a:r>
              <a:rPr lang="en" sz="65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H</a:t>
            </a:r>
            <a:r>
              <a:rPr lang="en" sz="65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r>
              <a:rPr lang="en" sz="65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N</a:t>
            </a:r>
            <a:r>
              <a:rPr lang="en" sz="65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K</a:t>
            </a:r>
            <a:r>
              <a:rPr lang="en" sz="65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65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Y</a:t>
            </a:r>
            <a:r>
              <a:rPr lang="en" sz="6500">
                <a:solidFill>
                  <a:srgbClr val="9154F8"/>
                </a:solidFill>
                <a:latin typeface="Oswald"/>
                <a:ea typeface="Oswald"/>
                <a:cs typeface="Oswald"/>
                <a:sym typeface="Oswald"/>
              </a:rPr>
              <a:t>O</a:t>
            </a:r>
            <a:r>
              <a:rPr lang="en" sz="6500">
                <a:solidFill>
                  <a:srgbClr val="35C2DF"/>
                </a:solidFill>
                <a:latin typeface="Oswald"/>
                <a:ea typeface="Oswald"/>
                <a:cs typeface="Oswald"/>
                <a:sym typeface="Oswald"/>
              </a:rPr>
              <a:t>U</a:t>
            </a:r>
            <a:endParaRPr>
              <a:solidFill>
                <a:srgbClr val="35C2DF"/>
              </a:solidFill>
            </a:endParaRPr>
          </a:p>
        </p:txBody>
      </p:sp>
      <p:pic>
        <p:nvPicPr>
          <p:cNvPr descr="Icon&#10;&#10;Description automatically generated" id="4136" name="Google Shape;4136;p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4814" y="1478850"/>
            <a:ext cx="1763126" cy="1815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137" name="Google Shape;4137;p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657489" y="1478850"/>
            <a:ext cx="1763126" cy="181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8" name="Google Shape;4138;p208"/>
          <p:cNvSpPr txBox="1"/>
          <p:nvPr/>
        </p:nvSpPr>
        <p:spPr>
          <a:xfrm>
            <a:off x="2929200" y="2894000"/>
            <a:ext cx="28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9" name="Google Shape;4139;p208"/>
          <p:cNvSpPr txBox="1"/>
          <p:nvPr/>
        </p:nvSpPr>
        <p:spPr>
          <a:xfrm>
            <a:off x="7031275" y="2973850"/>
            <a:ext cx="3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7" name="Shape 3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" name="Google Shape;3778;p183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Sponsor</a:t>
            </a:r>
            <a:r>
              <a:rPr lang="en">
                <a:solidFill>
                  <a:schemeClr val="accent1"/>
                </a:solidFill>
              </a:rPr>
              <a:t>, CEO</a:t>
            </a:r>
            <a:r>
              <a:rPr lang="en">
                <a:solidFill>
                  <a:schemeClr val="accent1"/>
                </a:solidFill>
              </a:rPr>
              <a:t>, Michael C. Malone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779" name="Google Shape;3779;p183"/>
          <p:cNvSpPr txBox="1"/>
          <p:nvPr>
            <p:ph idx="1" type="body"/>
          </p:nvPr>
        </p:nvSpPr>
        <p:spPr>
          <a:xfrm>
            <a:off x="719875" y="1112700"/>
            <a:ext cx="4883100" cy="31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❖"/>
            </a:pPr>
            <a:r>
              <a:rPr lang="en" sz="1600"/>
              <a:t>Founder of We2Link, Inc®.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Roboto"/>
              <a:buChar char="❖"/>
            </a:pPr>
            <a:r>
              <a:rPr lang="en" sz="1600"/>
              <a:t>A Disabled Army Veteran 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➢"/>
            </a:pPr>
            <a:r>
              <a:rPr lang="en" sz="1600"/>
              <a:t>Developed Traumatic Brain Injury [TBI] while serving in the military</a:t>
            </a:r>
            <a:endParaRPr sz="16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Roboto"/>
              <a:buChar char="❖"/>
            </a:pPr>
            <a:r>
              <a:rPr lang="en" sz="1600"/>
              <a:t>Works with TBI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➢"/>
            </a:pPr>
            <a:r>
              <a:rPr lang="en" sz="1600"/>
              <a:t>Interviewed people who had TBI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➢"/>
            </a:pPr>
            <a:r>
              <a:rPr lang="en" sz="1600"/>
              <a:t>Designated that this has impacted the Quality of Life [QoL] of people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80" name="Google Shape;3780;p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975" y="135255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4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5" name="Google Shape;3785;p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075" y="415875"/>
            <a:ext cx="3527124" cy="3972101"/>
          </a:xfrm>
          <a:prstGeom prst="rect">
            <a:avLst/>
          </a:prstGeom>
          <a:noFill/>
          <a:ln>
            <a:noFill/>
          </a:ln>
        </p:spPr>
      </p:pic>
      <p:sp>
        <p:nvSpPr>
          <p:cNvPr id="3786" name="Google Shape;3786;p184"/>
          <p:cNvSpPr txBox="1"/>
          <p:nvPr>
            <p:ph type="title"/>
          </p:nvPr>
        </p:nvSpPr>
        <p:spPr>
          <a:xfrm>
            <a:off x="704100" y="892974"/>
            <a:ext cx="3475500" cy="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B91A9"/>
                </a:solidFill>
              </a:rPr>
              <a:t>Team Members</a:t>
            </a:r>
            <a:endParaRPr>
              <a:solidFill>
                <a:srgbClr val="1B91A9"/>
              </a:solidFill>
            </a:endParaRPr>
          </a:p>
        </p:txBody>
      </p:sp>
      <p:sp>
        <p:nvSpPr>
          <p:cNvPr id="3787" name="Google Shape;3787;p184"/>
          <p:cNvSpPr txBox="1"/>
          <p:nvPr/>
        </p:nvSpPr>
        <p:spPr>
          <a:xfrm>
            <a:off x="4179600" y="2452150"/>
            <a:ext cx="16929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B394EB"/>
                </a:solidFill>
                <a:latin typeface="Roboto"/>
                <a:ea typeface="Roboto"/>
                <a:cs typeface="Roboto"/>
                <a:sym typeface="Roboto"/>
              </a:rPr>
              <a:t>Web Team:</a:t>
            </a:r>
            <a:endParaRPr>
              <a:solidFill>
                <a:srgbClr val="B394E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8" name="Google Shape;3788;p184"/>
          <p:cNvSpPr txBox="1"/>
          <p:nvPr/>
        </p:nvSpPr>
        <p:spPr>
          <a:xfrm>
            <a:off x="4179600" y="3536200"/>
            <a:ext cx="16929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B394EB"/>
                </a:solidFill>
                <a:latin typeface="Roboto"/>
                <a:ea typeface="Roboto"/>
                <a:cs typeface="Roboto"/>
                <a:sym typeface="Roboto"/>
              </a:rPr>
              <a:t>Mobile </a:t>
            </a:r>
            <a:r>
              <a:rPr lang="en" sz="1900">
                <a:solidFill>
                  <a:srgbClr val="B394EB"/>
                </a:solidFill>
                <a:latin typeface="Roboto"/>
                <a:ea typeface="Roboto"/>
                <a:cs typeface="Roboto"/>
                <a:sym typeface="Roboto"/>
              </a:rPr>
              <a:t>Team:</a:t>
            </a:r>
            <a:endParaRPr>
              <a:solidFill>
                <a:srgbClr val="B394E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9" name="Google Shape;3789;p184"/>
          <p:cNvSpPr txBox="1"/>
          <p:nvPr/>
        </p:nvSpPr>
        <p:spPr>
          <a:xfrm>
            <a:off x="3920875" y="2846100"/>
            <a:ext cx="51585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Hein Htet, Ivan Wang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Zain Syed (Scribe), Jennifer Lizarraga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0" name="Google Shape;3790;p184"/>
          <p:cNvSpPr txBox="1"/>
          <p:nvPr/>
        </p:nvSpPr>
        <p:spPr>
          <a:xfrm>
            <a:off x="3920875" y="3892625"/>
            <a:ext cx="5106900" cy="12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Davy Chi (Co-Lead), Joanne Wu (Scribe)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Adrian Soria (Co-Lead), Kevin Fong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Carlos Ramirez, Nicholas Barger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1" name="Google Shape;3791;p184"/>
          <p:cNvSpPr txBox="1"/>
          <p:nvPr/>
        </p:nvSpPr>
        <p:spPr>
          <a:xfrm>
            <a:off x="4179600" y="1086750"/>
            <a:ext cx="29730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B394EB"/>
                </a:solidFill>
                <a:latin typeface="Roboto"/>
                <a:ea typeface="Roboto"/>
                <a:cs typeface="Roboto"/>
                <a:sym typeface="Roboto"/>
              </a:rPr>
              <a:t>Senior Developer</a:t>
            </a:r>
            <a:r>
              <a:rPr lang="en" sz="1900">
                <a:solidFill>
                  <a:srgbClr val="B394EB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>
              <a:solidFill>
                <a:srgbClr val="B394E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2" name="Google Shape;3792;p184"/>
          <p:cNvSpPr txBox="1"/>
          <p:nvPr/>
        </p:nvSpPr>
        <p:spPr>
          <a:xfrm>
            <a:off x="4179600" y="1769450"/>
            <a:ext cx="26016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B394EB"/>
                </a:solidFill>
                <a:latin typeface="Roboto"/>
                <a:ea typeface="Roboto"/>
                <a:cs typeface="Roboto"/>
                <a:sym typeface="Roboto"/>
              </a:rPr>
              <a:t>Pro</a:t>
            </a:r>
            <a:r>
              <a:rPr lang="en" sz="1900">
                <a:solidFill>
                  <a:srgbClr val="B394EB"/>
                </a:solidFill>
                <a:latin typeface="Roboto"/>
                <a:ea typeface="Roboto"/>
                <a:cs typeface="Roboto"/>
                <a:sym typeface="Roboto"/>
              </a:rPr>
              <a:t>ject </a:t>
            </a:r>
            <a:r>
              <a:rPr lang="en" sz="1900">
                <a:solidFill>
                  <a:srgbClr val="B394EB"/>
                </a:solidFill>
                <a:latin typeface="Roboto"/>
                <a:ea typeface="Roboto"/>
                <a:cs typeface="Roboto"/>
                <a:sym typeface="Roboto"/>
              </a:rPr>
              <a:t>Manager</a:t>
            </a:r>
            <a:r>
              <a:rPr lang="en" sz="1900">
                <a:solidFill>
                  <a:srgbClr val="B394EB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>
              <a:solidFill>
                <a:srgbClr val="B394E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3" name="Google Shape;3793;p184"/>
          <p:cNvSpPr txBox="1"/>
          <p:nvPr/>
        </p:nvSpPr>
        <p:spPr>
          <a:xfrm>
            <a:off x="3920875" y="1400500"/>
            <a:ext cx="49542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Ricardo Marroquin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4" name="Google Shape;3794;p184"/>
          <p:cNvSpPr txBox="1"/>
          <p:nvPr/>
        </p:nvSpPr>
        <p:spPr>
          <a:xfrm>
            <a:off x="3920875" y="2123300"/>
            <a:ext cx="49542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Jesus Rodriguez (Jay)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5" name="Google Shape;3795;p184"/>
          <p:cNvSpPr txBox="1"/>
          <p:nvPr/>
        </p:nvSpPr>
        <p:spPr>
          <a:xfrm>
            <a:off x="4179600" y="458550"/>
            <a:ext cx="16929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B394EB"/>
                </a:solidFill>
                <a:latin typeface="Roboto"/>
                <a:ea typeface="Roboto"/>
                <a:cs typeface="Roboto"/>
                <a:sym typeface="Roboto"/>
              </a:rPr>
              <a:t>Advisor</a:t>
            </a:r>
            <a:r>
              <a:rPr lang="en" sz="1900">
                <a:solidFill>
                  <a:srgbClr val="B394EB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>
              <a:solidFill>
                <a:srgbClr val="B394E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6" name="Google Shape;3796;p184"/>
          <p:cNvSpPr txBox="1"/>
          <p:nvPr/>
        </p:nvSpPr>
        <p:spPr>
          <a:xfrm>
            <a:off x="3920875" y="781025"/>
            <a:ext cx="3758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Huiping Guo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7" name="Google Shape;3797;p184"/>
          <p:cNvSpPr txBox="1"/>
          <p:nvPr/>
        </p:nvSpPr>
        <p:spPr>
          <a:xfrm>
            <a:off x="2023650" y="4014100"/>
            <a:ext cx="3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1" name="Shape 3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2" name="Google Shape;3802;p185"/>
          <p:cNvSpPr txBox="1"/>
          <p:nvPr>
            <p:ph type="title"/>
          </p:nvPr>
        </p:nvSpPr>
        <p:spPr>
          <a:xfrm>
            <a:off x="720000" y="253650"/>
            <a:ext cx="3427200" cy="6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Presentation Outline </a:t>
            </a:r>
            <a:endParaRPr sz="3000"/>
          </a:p>
        </p:txBody>
      </p:sp>
      <p:sp>
        <p:nvSpPr>
          <p:cNvPr id="3803" name="Google Shape;3803;p185"/>
          <p:cNvSpPr txBox="1"/>
          <p:nvPr>
            <p:ph idx="1" type="body"/>
          </p:nvPr>
        </p:nvSpPr>
        <p:spPr>
          <a:xfrm>
            <a:off x="4340100" y="557250"/>
            <a:ext cx="4315800" cy="41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About Want2Remember®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" sz="1900"/>
              <a:t>Purpose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" sz="1900"/>
              <a:t>Goal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" sz="1900"/>
              <a:t>Want2Remember® Project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Software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" sz="1900"/>
              <a:t>Project Requirements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" sz="1900"/>
              <a:t>Firebase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" sz="1900"/>
              <a:t>React/React Native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Completed Tasks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Workflow</a:t>
            </a:r>
            <a:endParaRPr sz="19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" sz="1900"/>
              <a:t>Communication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Work Environment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Q&amp;A</a:t>
            </a:r>
            <a:endParaRPr sz="1900"/>
          </a:p>
        </p:txBody>
      </p:sp>
      <p:pic>
        <p:nvPicPr>
          <p:cNvPr descr="Icon&#10;&#10;Description automatically generated" id="3804" name="Google Shape;3804;p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99998">
            <a:off x="-799815" y="897622"/>
            <a:ext cx="4282705" cy="4994982"/>
          </a:xfrm>
          <a:prstGeom prst="rect">
            <a:avLst/>
          </a:prstGeom>
          <a:noFill/>
          <a:ln>
            <a:noFill/>
          </a:ln>
        </p:spPr>
      </p:pic>
      <p:sp>
        <p:nvSpPr>
          <p:cNvPr id="3805" name="Google Shape;3805;p185"/>
          <p:cNvSpPr txBox="1"/>
          <p:nvPr/>
        </p:nvSpPr>
        <p:spPr>
          <a:xfrm>
            <a:off x="2369650" y="4828050"/>
            <a:ext cx="3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</p:bgPr>
    </p:bg>
    <p:spTree>
      <p:nvGrpSpPr>
        <p:cNvPr id="3809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p186"/>
          <p:cNvSpPr txBox="1"/>
          <p:nvPr>
            <p:ph type="title"/>
          </p:nvPr>
        </p:nvSpPr>
        <p:spPr>
          <a:xfrm>
            <a:off x="3216900" y="1653325"/>
            <a:ext cx="1599000" cy="123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02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811" name="Google Shape;3811;p186"/>
          <p:cNvSpPr txBox="1"/>
          <p:nvPr>
            <p:ph idx="2" type="title"/>
          </p:nvPr>
        </p:nvSpPr>
        <p:spPr>
          <a:xfrm>
            <a:off x="3072250" y="2700350"/>
            <a:ext cx="3162300" cy="7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4"/>
                </a:solidFill>
              </a:rPr>
              <a:t>About Want2Remember®</a:t>
            </a:r>
            <a:endParaRPr sz="2700">
              <a:solidFill>
                <a:schemeClr val="accent4"/>
              </a:solidFill>
            </a:endParaRPr>
          </a:p>
        </p:txBody>
      </p:sp>
      <p:grpSp>
        <p:nvGrpSpPr>
          <p:cNvPr id="3812" name="Google Shape;3812;p186"/>
          <p:cNvGrpSpPr/>
          <p:nvPr/>
        </p:nvGrpSpPr>
        <p:grpSpPr>
          <a:xfrm>
            <a:off x="6275090" y="1382992"/>
            <a:ext cx="2377521" cy="2377521"/>
            <a:chOff x="6275090" y="1382992"/>
            <a:chExt cx="2377521" cy="2377521"/>
          </a:xfrm>
        </p:grpSpPr>
        <p:sp>
          <p:nvSpPr>
            <p:cNvPr id="3813" name="Google Shape;3813;p186"/>
            <p:cNvSpPr/>
            <p:nvPr/>
          </p:nvSpPr>
          <p:spPr>
            <a:xfrm>
              <a:off x="6275090" y="1382992"/>
              <a:ext cx="1862394" cy="2139770"/>
            </a:xfrm>
            <a:custGeom>
              <a:rect b="b" l="l" r="r" t="t"/>
              <a:pathLst>
                <a:path extrusionOk="0" h="176149" w="153315">
                  <a:moveTo>
                    <a:pt x="1" y="1"/>
                  </a:moveTo>
                  <a:lnTo>
                    <a:pt x="1" y="176148"/>
                  </a:lnTo>
                  <a:lnTo>
                    <a:pt x="153314" y="176148"/>
                  </a:lnTo>
                  <a:lnTo>
                    <a:pt x="153314" y="22835"/>
                  </a:lnTo>
                  <a:lnTo>
                    <a:pt x="1304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186"/>
            <p:cNvSpPr/>
            <p:nvPr/>
          </p:nvSpPr>
          <p:spPr>
            <a:xfrm>
              <a:off x="7860096" y="1382992"/>
              <a:ext cx="277388" cy="277388"/>
            </a:xfrm>
            <a:custGeom>
              <a:rect b="b" l="l" r="r" t="t"/>
              <a:pathLst>
                <a:path extrusionOk="0" h="22835" w="22835">
                  <a:moveTo>
                    <a:pt x="0" y="1"/>
                  </a:moveTo>
                  <a:lnTo>
                    <a:pt x="0" y="22835"/>
                  </a:lnTo>
                  <a:lnTo>
                    <a:pt x="22834" y="228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B91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186"/>
            <p:cNvSpPr/>
            <p:nvPr/>
          </p:nvSpPr>
          <p:spPr>
            <a:xfrm>
              <a:off x="6631716" y="1977369"/>
              <a:ext cx="1228392" cy="1228392"/>
            </a:xfrm>
            <a:custGeom>
              <a:rect b="b" l="l" r="r" t="t"/>
              <a:pathLst>
                <a:path extrusionOk="0" h="101123" w="101123">
                  <a:moveTo>
                    <a:pt x="78289" y="55455"/>
                  </a:moveTo>
                  <a:lnTo>
                    <a:pt x="78289" y="78288"/>
                  </a:lnTo>
                  <a:lnTo>
                    <a:pt x="55455" y="78288"/>
                  </a:lnTo>
                  <a:lnTo>
                    <a:pt x="78289" y="55455"/>
                  </a:lnTo>
                  <a:close/>
                  <a:moveTo>
                    <a:pt x="101122" y="1"/>
                  </a:moveTo>
                  <a:lnTo>
                    <a:pt x="1" y="101122"/>
                  </a:lnTo>
                  <a:lnTo>
                    <a:pt x="101122" y="101122"/>
                  </a:lnTo>
                  <a:lnTo>
                    <a:pt x="1011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186"/>
            <p:cNvSpPr/>
            <p:nvPr/>
          </p:nvSpPr>
          <p:spPr>
            <a:xfrm>
              <a:off x="7622345" y="2730246"/>
              <a:ext cx="1030266" cy="1030266"/>
            </a:xfrm>
            <a:custGeom>
              <a:rect b="b" l="l" r="r" t="t"/>
              <a:pathLst>
                <a:path extrusionOk="0" h="84813" w="84813">
                  <a:moveTo>
                    <a:pt x="42406" y="1"/>
                  </a:moveTo>
                  <a:cubicBezTo>
                    <a:pt x="41167" y="1"/>
                    <a:pt x="39927" y="66"/>
                    <a:pt x="38688" y="196"/>
                  </a:cubicBezTo>
                  <a:lnTo>
                    <a:pt x="36763" y="7014"/>
                  </a:lnTo>
                  <a:cubicBezTo>
                    <a:pt x="34284" y="7405"/>
                    <a:pt x="31870" y="8058"/>
                    <a:pt x="29554" y="8938"/>
                  </a:cubicBezTo>
                  <a:lnTo>
                    <a:pt x="24531" y="4013"/>
                  </a:lnTo>
                  <a:cubicBezTo>
                    <a:pt x="22247" y="5057"/>
                    <a:pt x="20094" y="6296"/>
                    <a:pt x="18072" y="7699"/>
                  </a:cubicBezTo>
                  <a:lnTo>
                    <a:pt x="19833" y="14549"/>
                  </a:lnTo>
                  <a:cubicBezTo>
                    <a:pt x="17876" y="16115"/>
                    <a:pt x="16115" y="17876"/>
                    <a:pt x="14549" y="19833"/>
                  </a:cubicBezTo>
                  <a:lnTo>
                    <a:pt x="7699" y="18072"/>
                  </a:lnTo>
                  <a:cubicBezTo>
                    <a:pt x="6296" y="20094"/>
                    <a:pt x="5057" y="22247"/>
                    <a:pt x="4013" y="24531"/>
                  </a:cubicBezTo>
                  <a:lnTo>
                    <a:pt x="8938" y="29554"/>
                  </a:lnTo>
                  <a:cubicBezTo>
                    <a:pt x="8058" y="31870"/>
                    <a:pt x="7405" y="34284"/>
                    <a:pt x="7014" y="36763"/>
                  </a:cubicBezTo>
                  <a:lnTo>
                    <a:pt x="196" y="38688"/>
                  </a:lnTo>
                  <a:cubicBezTo>
                    <a:pt x="66" y="39927"/>
                    <a:pt x="1" y="41167"/>
                    <a:pt x="1" y="42406"/>
                  </a:cubicBezTo>
                  <a:cubicBezTo>
                    <a:pt x="1" y="43646"/>
                    <a:pt x="66" y="44885"/>
                    <a:pt x="196" y="46125"/>
                  </a:cubicBezTo>
                  <a:lnTo>
                    <a:pt x="7014" y="48050"/>
                  </a:lnTo>
                  <a:cubicBezTo>
                    <a:pt x="7405" y="50529"/>
                    <a:pt x="8058" y="52943"/>
                    <a:pt x="8938" y="55259"/>
                  </a:cubicBezTo>
                  <a:lnTo>
                    <a:pt x="4013" y="60282"/>
                  </a:lnTo>
                  <a:cubicBezTo>
                    <a:pt x="5057" y="62565"/>
                    <a:pt x="6296" y="64718"/>
                    <a:pt x="7699" y="66741"/>
                  </a:cubicBezTo>
                  <a:lnTo>
                    <a:pt x="14549" y="64979"/>
                  </a:lnTo>
                  <a:cubicBezTo>
                    <a:pt x="16115" y="66936"/>
                    <a:pt x="17876" y="68698"/>
                    <a:pt x="19833" y="70264"/>
                  </a:cubicBezTo>
                  <a:lnTo>
                    <a:pt x="18072" y="77114"/>
                  </a:lnTo>
                  <a:cubicBezTo>
                    <a:pt x="20094" y="78517"/>
                    <a:pt x="22247" y="79756"/>
                    <a:pt x="24531" y="80800"/>
                  </a:cubicBezTo>
                  <a:lnTo>
                    <a:pt x="29554" y="75874"/>
                  </a:lnTo>
                  <a:cubicBezTo>
                    <a:pt x="31870" y="76755"/>
                    <a:pt x="34284" y="77407"/>
                    <a:pt x="36763" y="77799"/>
                  </a:cubicBezTo>
                  <a:lnTo>
                    <a:pt x="38688" y="84616"/>
                  </a:lnTo>
                  <a:cubicBezTo>
                    <a:pt x="39927" y="84747"/>
                    <a:pt x="41167" y="84812"/>
                    <a:pt x="42406" y="84812"/>
                  </a:cubicBezTo>
                  <a:cubicBezTo>
                    <a:pt x="43646" y="84812"/>
                    <a:pt x="44885" y="84747"/>
                    <a:pt x="46125" y="84616"/>
                  </a:cubicBezTo>
                  <a:lnTo>
                    <a:pt x="48050" y="77799"/>
                  </a:lnTo>
                  <a:cubicBezTo>
                    <a:pt x="50529" y="77407"/>
                    <a:pt x="52943" y="76755"/>
                    <a:pt x="55259" y="75874"/>
                  </a:cubicBezTo>
                  <a:lnTo>
                    <a:pt x="60282" y="80800"/>
                  </a:lnTo>
                  <a:cubicBezTo>
                    <a:pt x="62565" y="79756"/>
                    <a:pt x="64718" y="78517"/>
                    <a:pt x="66741" y="77114"/>
                  </a:cubicBezTo>
                  <a:lnTo>
                    <a:pt x="64979" y="70264"/>
                  </a:lnTo>
                  <a:cubicBezTo>
                    <a:pt x="66936" y="68698"/>
                    <a:pt x="68698" y="66936"/>
                    <a:pt x="70264" y="64979"/>
                  </a:cubicBezTo>
                  <a:lnTo>
                    <a:pt x="77114" y="66741"/>
                  </a:lnTo>
                  <a:cubicBezTo>
                    <a:pt x="78517" y="64718"/>
                    <a:pt x="79756" y="62565"/>
                    <a:pt x="80800" y="60282"/>
                  </a:cubicBezTo>
                  <a:lnTo>
                    <a:pt x="75874" y="55259"/>
                  </a:lnTo>
                  <a:cubicBezTo>
                    <a:pt x="76755" y="52943"/>
                    <a:pt x="77407" y="50529"/>
                    <a:pt x="77799" y="48050"/>
                  </a:cubicBezTo>
                  <a:lnTo>
                    <a:pt x="84616" y="46125"/>
                  </a:lnTo>
                  <a:cubicBezTo>
                    <a:pt x="84747" y="44885"/>
                    <a:pt x="84812" y="43646"/>
                    <a:pt x="84812" y="42406"/>
                  </a:cubicBezTo>
                  <a:cubicBezTo>
                    <a:pt x="84812" y="41167"/>
                    <a:pt x="84747" y="39927"/>
                    <a:pt x="84616" y="38688"/>
                  </a:cubicBezTo>
                  <a:lnTo>
                    <a:pt x="77799" y="36763"/>
                  </a:lnTo>
                  <a:cubicBezTo>
                    <a:pt x="77407" y="34284"/>
                    <a:pt x="76755" y="31870"/>
                    <a:pt x="75874" y="29554"/>
                  </a:cubicBezTo>
                  <a:lnTo>
                    <a:pt x="80800" y="24531"/>
                  </a:lnTo>
                  <a:cubicBezTo>
                    <a:pt x="79756" y="22247"/>
                    <a:pt x="78517" y="20094"/>
                    <a:pt x="77114" y="18072"/>
                  </a:cubicBezTo>
                  <a:lnTo>
                    <a:pt x="70264" y="19833"/>
                  </a:lnTo>
                  <a:cubicBezTo>
                    <a:pt x="68698" y="17876"/>
                    <a:pt x="66936" y="16115"/>
                    <a:pt x="64979" y="14549"/>
                  </a:cubicBezTo>
                  <a:lnTo>
                    <a:pt x="66741" y="7699"/>
                  </a:lnTo>
                  <a:cubicBezTo>
                    <a:pt x="64718" y="6296"/>
                    <a:pt x="62565" y="5057"/>
                    <a:pt x="60282" y="4013"/>
                  </a:cubicBezTo>
                  <a:lnTo>
                    <a:pt x="55259" y="8938"/>
                  </a:lnTo>
                  <a:cubicBezTo>
                    <a:pt x="52943" y="8058"/>
                    <a:pt x="50529" y="7405"/>
                    <a:pt x="48050" y="7014"/>
                  </a:cubicBezTo>
                  <a:lnTo>
                    <a:pt x="46125" y="196"/>
                  </a:lnTo>
                  <a:cubicBezTo>
                    <a:pt x="44885" y="66"/>
                    <a:pt x="43646" y="1"/>
                    <a:pt x="42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186"/>
            <p:cNvSpPr/>
            <p:nvPr/>
          </p:nvSpPr>
          <p:spPr>
            <a:xfrm>
              <a:off x="7265719" y="1660368"/>
              <a:ext cx="237763" cy="237763"/>
            </a:xfrm>
            <a:custGeom>
              <a:rect b="b" l="l" r="r" t="t"/>
              <a:pathLst>
                <a:path extrusionOk="0" h="19573" w="19573">
                  <a:moveTo>
                    <a:pt x="9787" y="1"/>
                  </a:moveTo>
                  <a:lnTo>
                    <a:pt x="1" y="19573"/>
                  </a:lnTo>
                  <a:lnTo>
                    <a:pt x="19573" y="19573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rgbClr val="DED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186"/>
            <p:cNvSpPr/>
            <p:nvPr/>
          </p:nvSpPr>
          <p:spPr>
            <a:xfrm>
              <a:off x="7265719" y="1898118"/>
              <a:ext cx="237763" cy="673640"/>
            </a:xfrm>
            <a:custGeom>
              <a:rect b="b" l="l" r="r" t="t"/>
              <a:pathLst>
                <a:path extrusionOk="0" h="55455" w="19573">
                  <a:moveTo>
                    <a:pt x="1" y="1"/>
                  </a:moveTo>
                  <a:lnTo>
                    <a:pt x="1" y="55455"/>
                  </a:lnTo>
                  <a:lnTo>
                    <a:pt x="19573" y="35883"/>
                  </a:lnTo>
                  <a:lnTo>
                    <a:pt x="195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186"/>
            <p:cNvSpPr/>
            <p:nvPr/>
          </p:nvSpPr>
          <p:spPr>
            <a:xfrm>
              <a:off x="6631716" y="1660368"/>
              <a:ext cx="396264" cy="515139"/>
            </a:xfrm>
            <a:custGeom>
              <a:rect b="b" l="l" r="r" t="t"/>
              <a:pathLst>
                <a:path extrusionOk="0" h="42407" w="32621">
                  <a:moveTo>
                    <a:pt x="16311" y="1"/>
                  </a:moveTo>
                  <a:lnTo>
                    <a:pt x="1" y="26097"/>
                  </a:lnTo>
                  <a:lnTo>
                    <a:pt x="9787" y="42407"/>
                  </a:lnTo>
                  <a:lnTo>
                    <a:pt x="22835" y="42407"/>
                  </a:lnTo>
                  <a:lnTo>
                    <a:pt x="32621" y="26097"/>
                  </a:lnTo>
                  <a:lnTo>
                    <a:pt x="16311" y="1"/>
                  </a:lnTo>
                  <a:close/>
                </a:path>
              </a:pathLst>
            </a:custGeom>
            <a:solidFill>
              <a:srgbClr val="DED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186"/>
            <p:cNvSpPr/>
            <p:nvPr/>
          </p:nvSpPr>
          <p:spPr>
            <a:xfrm>
              <a:off x="6671342" y="2175494"/>
              <a:ext cx="317013" cy="922092"/>
            </a:xfrm>
            <a:custGeom>
              <a:rect b="b" l="l" r="r" t="t"/>
              <a:pathLst>
                <a:path extrusionOk="0" h="75908" w="26097">
                  <a:moveTo>
                    <a:pt x="6525" y="1"/>
                  </a:moveTo>
                  <a:lnTo>
                    <a:pt x="1" y="19573"/>
                  </a:lnTo>
                  <a:lnTo>
                    <a:pt x="5644" y="75907"/>
                  </a:lnTo>
                  <a:lnTo>
                    <a:pt x="22117" y="59434"/>
                  </a:lnTo>
                  <a:lnTo>
                    <a:pt x="26097" y="19573"/>
                  </a:lnTo>
                  <a:lnTo>
                    <a:pt x="195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186"/>
            <p:cNvSpPr/>
            <p:nvPr/>
          </p:nvSpPr>
          <p:spPr>
            <a:xfrm>
              <a:off x="7820471" y="2928372"/>
              <a:ext cx="634014" cy="634014"/>
            </a:xfrm>
            <a:custGeom>
              <a:rect b="b" l="l" r="r" t="t"/>
              <a:pathLst>
                <a:path extrusionOk="0" h="52193" w="52193">
                  <a:moveTo>
                    <a:pt x="26096" y="0"/>
                  </a:moveTo>
                  <a:cubicBezTo>
                    <a:pt x="11678" y="0"/>
                    <a:pt x="0" y="11678"/>
                    <a:pt x="0" y="26096"/>
                  </a:cubicBezTo>
                  <a:cubicBezTo>
                    <a:pt x="0" y="40514"/>
                    <a:pt x="11678" y="52192"/>
                    <a:pt x="26096" y="52192"/>
                  </a:cubicBezTo>
                  <a:cubicBezTo>
                    <a:pt x="40514" y="52192"/>
                    <a:pt x="52192" y="40514"/>
                    <a:pt x="52192" y="26096"/>
                  </a:cubicBezTo>
                  <a:cubicBezTo>
                    <a:pt x="52192" y="11678"/>
                    <a:pt x="40514" y="0"/>
                    <a:pt x="2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186"/>
            <p:cNvSpPr/>
            <p:nvPr/>
          </p:nvSpPr>
          <p:spPr>
            <a:xfrm>
              <a:off x="7899721" y="2928372"/>
              <a:ext cx="277388" cy="356638"/>
            </a:xfrm>
            <a:custGeom>
              <a:rect b="b" l="l" r="r" t="t"/>
              <a:pathLst>
                <a:path extrusionOk="0" h="29359" w="22835">
                  <a:moveTo>
                    <a:pt x="16310" y="0"/>
                  </a:moveTo>
                  <a:lnTo>
                    <a:pt x="16310" y="22834"/>
                  </a:lnTo>
                  <a:lnTo>
                    <a:pt x="0" y="22834"/>
                  </a:lnTo>
                  <a:lnTo>
                    <a:pt x="0" y="29358"/>
                  </a:lnTo>
                  <a:lnTo>
                    <a:pt x="22834" y="29358"/>
                  </a:lnTo>
                  <a:lnTo>
                    <a:pt x="22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186"/>
            <p:cNvSpPr/>
            <p:nvPr/>
          </p:nvSpPr>
          <p:spPr>
            <a:xfrm>
              <a:off x="8058222" y="3166123"/>
              <a:ext cx="158513" cy="158513"/>
            </a:xfrm>
            <a:custGeom>
              <a:rect b="b" l="l" r="r" t="t"/>
              <a:pathLst>
                <a:path extrusionOk="0" h="13049" w="13049">
                  <a:moveTo>
                    <a:pt x="6524" y="0"/>
                  </a:moveTo>
                  <a:cubicBezTo>
                    <a:pt x="2936" y="0"/>
                    <a:pt x="0" y="2936"/>
                    <a:pt x="0" y="6524"/>
                  </a:cubicBezTo>
                  <a:cubicBezTo>
                    <a:pt x="0" y="10113"/>
                    <a:pt x="2936" y="13048"/>
                    <a:pt x="6524" y="13048"/>
                  </a:cubicBezTo>
                  <a:cubicBezTo>
                    <a:pt x="10113" y="13048"/>
                    <a:pt x="13048" y="10113"/>
                    <a:pt x="13048" y="6524"/>
                  </a:cubicBezTo>
                  <a:cubicBezTo>
                    <a:pt x="13048" y="2936"/>
                    <a:pt x="10113" y="0"/>
                    <a:pt x="6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186"/>
            <p:cNvSpPr/>
            <p:nvPr/>
          </p:nvSpPr>
          <p:spPr>
            <a:xfrm>
              <a:off x="6790217" y="1660368"/>
              <a:ext cx="79262" cy="317013"/>
            </a:xfrm>
            <a:custGeom>
              <a:rect b="b" l="l" r="r" t="t"/>
              <a:pathLst>
                <a:path extrusionOk="0" h="26097" w="6525">
                  <a:moveTo>
                    <a:pt x="3263" y="1"/>
                  </a:moveTo>
                  <a:lnTo>
                    <a:pt x="1" y="5220"/>
                  </a:lnTo>
                  <a:lnTo>
                    <a:pt x="1" y="26097"/>
                  </a:lnTo>
                  <a:lnTo>
                    <a:pt x="6525" y="26097"/>
                  </a:lnTo>
                  <a:lnTo>
                    <a:pt x="6525" y="5220"/>
                  </a:lnTo>
                  <a:lnTo>
                    <a:pt x="32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186"/>
            <p:cNvSpPr/>
            <p:nvPr/>
          </p:nvSpPr>
          <p:spPr>
            <a:xfrm>
              <a:off x="6841334" y="2939864"/>
              <a:ext cx="135141" cy="135129"/>
            </a:xfrm>
            <a:custGeom>
              <a:rect b="b" l="l" r="r" t="t"/>
              <a:pathLst>
                <a:path extrusionOk="0" h="11124" w="11125">
                  <a:moveTo>
                    <a:pt x="4600" y="0"/>
                  </a:moveTo>
                  <a:lnTo>
                    <a:pt x="1" y="4600"/>
                  </a:lnTo>
                  <a:lnTo>
                    <a:pt x="6525" y="11124"/>
                  </a:lnTo>
                  <a:lnTo>
                    <a:pt x="11124" y="6524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186"/>
            <p:cNvSpPr/>
            <p:nvPr/>
          </p:nvSpPr>
          <p:spPr>
            <a:xfrm>
              <a:off x="6960209" y="2820988"/>
              <a:ext cx="135141" cy="135129"/>
            </a:xfrm>
            <a:custGeom>
              <a:rect b="b" l="l" r="r" t="t"/>
              <a:pathLst>
                <a:path extrusionOk="0" h="11124" w="11125">
                  <a:moveTo>
                    <a:pt x="4600" y="0"/>
                  </a:moveTo>
                  <a:lnTo>
                    <a:pt x="1" y="4632"/>
                  </a:lnTo>
                  <a:lnTo>
                    <a:pt x="6525" y="11124"/>
                  </a:lnTo>
                  <a:lnTo>
                    <a:pt x="11124" y="6524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186"/>
            <p:cNvSpPr/>
            <p:nvPr/>
          </p:nvSpPr>
          <p:spPr>
            <a:xfrm>
              <a:off x="7079085" y="2702113"/>
              <a:ext cx="135141" cy="135530"/>
            </a:xfrm>
            <a:custGeom>
              <a:rect b="b" l="l" r="r" t="t"/>
              <a:pathLst>
                <a:path extrusionOk="0" h="11157" w="11125">
                  <a:moveTo>
                    <a:pt x="4600" y="1"/>
                  </a:moveTo>
                  <a:lnTo>
                    <a:pt x="1" y="4633"/>
                  </a:lnTo>
                  <a:lnTo>
                    <a:pt x="6525" y="11156"/>
                  </a:lnTo>
                  <a:lnTo>
                    <a:pt x="11124" y="6524"/>
                  </a:lnTo>
                  <a:lnTo>
                    <a:pt x="4600" y="1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186"/>
            <p:cNvSpPr/>
            <p:nvPr/>
          </p:nvSpPr>
          <p:spPr>
            <a:xfrm>
              <a:off x="7197960" y="2583237"/>
              <a:ext cx="135129" cy="135530"/>
            </a:xfrm>
            <a:custGeom>
              <a:rect b="b" l="l" r="r" t="t"/>
              <a:pathLst>
                <a:path extrusionOk="0" h="11157" w="11124">
                  <a:moveTo>
                    <a:pt x="4600" y="1"/>
                  </a:moveTo>
                  <a:lnTo>
                    <a:pt x="1" y="4633"/>
                  </a:lnTo>
                  <a:lnTo>
                    <a:pt x="6525" y="11157"/>
                  </a:lnTo>
                  <a:lnTo>
                    <a:pt x="11124" y="6525"/>
                  </a:lnTo>
                  <a:lnTo>
                    <a:pt x="4600" y="1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186"/>
            <p:cNvSpPr/>
            <p:nvPr/>
          </p:nvSpPr>
          <p:spPr>
            <a:xfrm>
              <a:off x="7316835" y="2464362"/>
              <a:ext cx="135129" cy="135530"/>
            </a:xfrm>
            <a:custGeom>
              <a:rect b="b" l="l" r="r" t="t"/>
              <a:pathLst>
                <a:path extrusionOk="0" h="11157" w="11124">
                  <a:moveTo>
                    <a:pt x="4600" y="1"/>
                  </a:moveTo>
                  <a:lnTo>
                    <a:pt x="1" y="4633"/>
                  </a:lnTo>
                  <a:lnTo>
                    <a:pt x="6525" y="11157"/>
                  </a:lnTo>
                  <a:lnTo>
                    <a:pt x="11124" y="6525"/>
                  </a:lnTo>
                  <a:lnTo>
                    <a:pt x="4600" y="1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186"/>
            <p:cNvSpPr/>
            <p:nvPr/>
          </p:nvSpPr>
          <p:spPr>
            <a:xfrm>
              <a:off x="7435711" y="2345487"/>
              <a:ext cx="135129" cy="135530"/>
            </a:xfrm>
            <a:custGeom>
              <a:rect b="b" l="l" r="r" t="t"/>
              <a:pathLst>
                <a:path extrusionOk="0" h="11157" w="11124">
                  <a:moveTo>
                    <a:pt x="4600" y="1"/>
                  </a:moveTo>
                  <a:lnTo>
                    <a:pt x="1" y="4633"/>
                  </a:lnTo>
                  <a:lnTo>
                    <a:pt x="6525" y="11157"/>
                  </a:lnTo>
                  <a:lnTo>
                    <a:pt x="11124" y="6525"/>
                  </a:lnTo>
                  <a:lnTo>
                    <a:pt x="4600" y="1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186"/>
            <p:cNvSpPr/>
            <p:nvPr/>
          </p:nvSpPr>
          <p:spPr>
            <a:xfrm>
              <a:off x="7554586" y="2226611"/>
              <a:ext cx="135129" cy="135530"/>
            </a:xfrm>
            <a:custGeom>
              <a:rect b="b" l="l" r="r" t="t"/>
              <a:pathLst>
                <a:path extrusionOk="0" h="11157" w="11124">
                  <a:moveTo>
                    <a:pt x="4600" y="1"/>
                  </a:moveTo>
                  <a:lnTo>
                    <a:pt x="1" y="4633"/>
                  </a:lnTo>
                  <a:lnTo>
                    <a:pt x="6524" y="11157"/>
                  </a:lnTo>
                  <a:lnTo>
                    <a:pt x="11124" y="6525"/>
                  </a:lnTo>
                  <a:lnTo>
                    <a:pt x="4600" y="1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186"/>
            <p:cNvSpPr/>
            <p:nvPr/>
          </p:nvSpPr>
          <p:spPr>
            <a:xfrm>
              <a:off x="6354340" y="3364249"/>
              <a:ext cx="79262" cy="79262"/>
            </a:xfrm>
            <a:custGeom>
              <a:rect b="b" l="l" r="r" t="t"/>
              <a:pathLst>
                <a:path extrusionOk="0" h="6525" w="6525">
                  <a:moveTo>
                    <a:pt x="1" y="0"/>
                  </a:moveTo>
                  <a:lnTo>
                    <a:pt x="1" y="6524"/>
                  </a:lnTo>
                  <a:lnTo>
                    <a:pt x="6525" y="6524"/>
                  </a:lnTo>
                  <a:lnTo>
                    <a:pt x="6525" y="0"/>
                  </a:lnTo>
                  <a:close/>
                </a:path>
              </a:pathLst>
            </a:custGeom>
            <a:solidFill>
              <a:srgbClr val="1B91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186"/>
            <p:cNvSpPr/>
            <p:nvPr/>
          </p:nvSpPr>
          <p:spPr>
            <a:xfrm>
              <a:off x="6512841" y="3364249"/>
              <a:ext cx="79262" cy="79262"/>
            </a:xfrm>
            <a:custGeom>
              <a:rect b="b" l="l" r="r" t="t"/>
              <a:pathLst>
                <a:path extrusionOk="0" h="6525" w="6525">
                  <a:moveTo>
                    <a:pt x="1" y="0"/>
                  </a:moveTo>
                  <a:lnTo>
                    <a:pt x="1" y="6524"/>
                  </a:lnTo>
                  <a:lnTo>
                    <a:pt x="6525" y="6524"/>
                  </a:lnTo>
                  <a:lnTo>
                    <a:pt x="6525" y="0"/>
                  </a:lnTo>
                  <a:close/>
                </a:path>
              </a:pathLst>
            </a:custGeom>
            <a:solidFill>
              <a:srgbClr val="1B91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186"/>
            <p:cNvSpPr/>
            <p:nvPr/>
          </p:nvSpPr>
          <p:spPr>
            <a:xfrm>
              <a:off x="6671342" y="3364249"/>
              <a:ext cx="79262" cy="79262"/>
            </a:xfrm>
            <a:custGeom>
              <a:rect b="b" l="l" r="r" t="t"/>
              <a:pathLst>
                <a:path extrusionOk="0" h="6525" w="6525">
                  <a:moveTo>
                    <a:pt x="1" y="0"/>
                  </a:moveTo>
                  <a:lnTo>
                    <a:pt x="1" y="6524"/>
                  </a:lnTo>
                  <a:lnTo>
                    <a:pt x="6525" y="6524"/>
                  </a:lnTo>
                  <a:lnTo>
                    <a:pt x="6525" y="0"/>
                  </a:lnTo>
                  <a:close/>
                </a:path>
              </a:pathLst>
            </a:custGeom>
            <a:solidFill>
              <a:srgbClr val="1B91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8" name="Shape 3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9" name="Google Shape;3839;p18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Want2Remember® / Purpose</a:t>
            </a:r>
            <a:endParaRPr/>
          </a:p>
        </p:txBody>
      </p:sp>
      <p:sp>
        <p:nvSpPr>
          <p:cNvPr id="3840" name="Google Shape;3840;p187"/>
          <p:cNvSpPr txBox="1"/>
          <p:nvPr>
            <p:ph idx="1" type="body"/>
          </p:nvPr>
        </p:nvSpPr>
        <p:spPr>
          <a:xfrm>
            <a:off x="720000" y="1104850"/>
            <a:ext cx="7890600" cy="33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ckwell"/>
              <a:buChar char="❖"/>
            </a:pPr>
            <a:r>
              <a:rPr lang="en" sz="1500"/>
              <a:t>Quality of life app to assist those who suffer from cognitive difficulties</a:t>
            </a:r>
            <a:endParaRPr sz="1500"/>
          </a:p>
          <a:p>
            <a:pPr indent="-3238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ckwell"/>
              <a:buChar char="➢"/>
            </a:pPr>
            <a:r>
              <a:rPr lang="en" sz="1500"/>
              <a:t>Examples:</a:t>
            </a:r>
            <a:endParaRPr sz="1500"/>
          </a:p>
          <a:p>
            <a:pPr indent="-32385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 Light"/>
              <a:buChar char="■"/>
            </a:pPr>
            <a:r>
              <a:rPr lang="en" sz="1500"/>
              <a:t>Traumatic Brain Injuries [TBI]</a:t>
            </a:r>
            <a:endParaRPr sz="1500"/>
          </a:p>
          <a:p>
            <a:pPr indent="-32385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</a:pPr>
            <a:r>
              <a:rPr lang="en" sz="1500"/>
              <a:t>Alzheimer's Disease</a:t>
            </a:r>
            <a:endParaRPr sz="1500"/>
          </a:p>
          <a:p>
            <a:pPr indent="-32385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</a:pPr>
            <a:r>
              <a:rPr lang="en" sz="1500"/>
              <a:t>Dementia</a:t>
            </a:r>
            <a:endParaRPr sz="15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Roboto"/>
              <a:buChar char="❖"/>
            </a:pPr>
            <a:r>
              <a:rPr lang="en" sz="1500"/>
              <a:t>The main purpose: </a:t>
            </a:r>
            <a:endParaRPr sz="1500"/>
          </a:p>
          <a:p>
            <a:pPr indent="-3238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ckwell"/>
              <a:buChar char="➢"/>
            </a:pPr>
            <a:r>
              <a:rPr lang="en" sz="1500"/>
              <a:t>Help those with cognitive impairments and daily living challenges</a:t>
            </a:r>
            <a:endParaRPr sz="1500"/>
          </a:p>
          <a:p>
            <a:pPr indent="-3238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➢"/>
            </a:pPr>
            <a:r>
              <a:rPr lang="en" sz="1500"/>
              <a:t>The overall goal:</a:t>
            </a:r>
            <a:endParaRPr sz="1500"/>
          </a:p>
          <a:p>
            <a:pPr indent="-32385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</a:pPr>
            <a:r>
              <a:rPr lang="en" sz="1500"/>
              <a:t>Reduce Isolation</a:t>
            </a:r>
            <a:endParaRPr sz="1500"/>
          </a:p>
          <a:p>
            <a:pPr indent="-32385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</a:pPr>
            <a:r>
              <a:rPr lang="en" sz="1500"/>
              <a:t>Ease the burden on caregivers</a:t>
            </a:r>
            <a:endParaRPr sz="1500"/>
          </a:p>
          <a:p>
            <a:pPr indent="-32385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■"/>
            </a:pPr>
            <a:r>
              <a:rPr lang="en" sz="1500"/>
              <a:t>Reduce Suicide Rate</a:t>
            </a:r>
            <a:endParaRPr sz="1500"/>
          </a:p>
          <a:p>
            <a:pPr indent="-32385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ckwell"/>
              <a:buChar char="■"/>
            </a:pPr>
            <a:r>
              <a:rPr lang="en" sz="1500"/>
              <a:t>Achieve Greater Independence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4" name="Shape 3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18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Current Want2Remember® </a:t>
            </a:r>
            <a:r>
              <a:rPr lang="en"/>
              <a:t>Team Goals</a:t>
            </a:r>
            <a:endParaRPr/>
          </a:p>
        </p:txBody>
      </p:sp>
      <p:sp>
        <p:nvSpPr>
          <p:cNvPr id="3846" name="Google Shape;3846;p188"/>
          <p:cNvSpPr txBox="1"/>
          <p:nvPr>
            <p:ph idx="1" type="body"/>
          </p:nvPr>
        </p:nvSpPr>
        <p:spPr>
          <a:xfrm>
            <a:off x="720000" y="1104850"/>
            <a:ext cx="4556100" cy="31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Learn React/ReactNative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Fixing current issues and bugs as well as adding new components to both the mobile app and the website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con&#10;&#10;Description automatically generated" id="3847" name="Google Shape;3847;p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6100" y="1112700"/>
            <a:ext cx="3334400" cy="35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48" name="Google Shape;3848;p188"/>
          <p:cNvSpPr txBox="1"/>
          <p:nvPr/>
        </p:nvSpPr>
        <p:spPr>
          <a:xfrm>
            <a:off x="8260050" y="3490300"/>
            <a:ext cx="3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2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p189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the Project is Important</a:t>
            </a:r>
            <a:endParaRPr/>
          </a:p>
        </p:txBody>
      </p:sp>
      <p:sp>
        <p:nvSpPr>
          <p:cNvPr id="3854" name="Google Shape;3854;p189"/>
          <p:cNvSpPr txBox="1"/>
          <p:nvPr>
            <p:ph idx="1" type="body"/>
          </p:nvPr>
        </p:nvSpPr>
        <p:spPr>
          <a:xfrm>
            <a:off x="720000" y="1112700"/>
            <a:ext cx="5875800" cy="32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❖"/>
            </a:pPr>
            <a:r>
              <a:rPr lang="en" sz="1400"/>
              <a:t>Stats</a:t>
            </a:r>
            <a:endParaRPr sz="1400"/>
          </a:p>
          <a:p>
            <a:pPr indent="-3048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➢"/>
            </a:pPr>
            <a:r>
              <a:rPr lang="en" sz="1400"/>
              <a:t>16+ million people in the US are living with cognitive impairment.</a:t>
            </a:r>
            <a:endParaRPr sz="1400"/>
          </a:p>
          <a:p>
            <a:pPr indent="-3048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➢"/>
            </a:pPr>
            <a:r>
              <a:rPr lang="en" sz="1400"/>
              <a:t>2.5 million people annually sustain a Traumatic Brain Injury (TBI).</a:t>
            </a:r>
            <a:endParaRPr sz="1400"/>
          </a:p>
          <a:p>
            <a:pPr indent="-3048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➢"/>
            </a:pPr>
            <a:r>
              <a:rPr lang="en" sz="1400"/>
              <a:t>6+ million people with alzheimer's in US.</a:t>
            </a:r>
            <a:endParaRPr sz="1400"/>
          </a:p>
          <a:p>
            <a:pPr indent="-3048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➢"/>
            </a:pPr>
            <a:r>
              <a:rPr lang="en" sz="1400"/>
              <a:t>About 40% of the people that are of ages 65+ have age associated memory impairment in the US.</a:t>
            </a:r>
            <a:endParaRPr sz="1400"/>
          </a:p>
          <a:p>
            <a:pPr indent="-3048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➢"/>
            </a:pPr>
            <a:r>
              <a:rPr lang="en" sz="1400"/>
              <a:t>About 1% of them will progress to dementia each year.</a:t>
            </a:r>
            <a:endParaRPr sz="1400"/>
          </a:p>
          <a:p>
            <a:pPr indent="-3175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➢"/>
            </a:pPr>
            <a:r>
              <a:rPr lang="en" sz="1400"/>
              <a:t>55+ million people have dementia worldwide</a:t>
            </a:r>
            <a:endParaRPr sz="1400"/>
          </a:p>
          <a:p>
            <a:pPr indent="-3048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❖"/>
            </a:pPr>
            <a:r>
              <a:rPr lang="en" sz="1400"/>
              <a:t>Improved support for caregivers.</a:t>
            </a:r>
            <a:endParaRPr sz="1400"/>
          </a:p>
          <a:p>
            <a:pPr indent="-3048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➢"/>
            </a:pPr>
            <a:r>
              <a:rPr lang="en" sz="1400"/>
              <a:t>53+ million unpaid caregivers in US (family members).</a:t>
            </a:r>
            <a:endParaRPr sz="1400"/>
          </a:p>
          <a:p>
            <a:pPr indent="-3048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➢"/>
            </a:pPr>
            <a:r>
              <a:rPr lang="en" sz="1400"/>
              <a:t>Providing features for virtual caregiving.</a:t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855" name="Google Shape;3855;p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8000" y="1952000"/>
            <a:ext cx="2576550" cy="176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