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Oswald Medium"/>
      <p:regular r:id="rId33"/>
      <p:bold r:id="rId34"/>
    </p:embeddedFont>
    <p:embeddedFont>
      <p:font typeface="Chakra Petch Medium"/>
      <p:regular r:id="rId35"/>
      <p:bold r:id="rId36"/>
      <p:italic r:id="rId37"/>
      <p:boldItalic r:id="rId38"/>
    </p:embeddedFont>
    <p:embeddedFont>
      <p:font typeface="Roboto"/>
      <p:regular r:id="rId39"/>
      <p:bold r:id="rId40"/>
      <p:italic r:id="rId41"/>
      <p:boldItalic r:id="rId42"/>
    </p:embeddedFont>
    <p:embeddedFont>
      <p:font typeface="Bebas Neue"/>
      <p:regular r:id="rId43"/>
    </p:embeddedFont>
    <p:embeddedFont>
      <p:font typeface="Fira Code"/>
      <p:regular r:id="rId44"/>
      <p:bold r:id="rId45"/>
    </p:embeddedFont>
    <p:embeddedFont>
      <p:font typeface="Oswald SemiBold"/>
      <p:regular r:id="rId46"/>
      <p:bold r:id="rId47"/>
    </p:embeddedFont>
    <p:embeddedFont>
      <p:font typeface="Oswald"/>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535C4F-71F7-404B-8172-E583237B6CD4}">
  <a:tblStyle styleId="{81535C4F-71F7-404B-8172-E583237B6C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FiraCode-regular.fntdata"/><Relationship Id="rId43" Type="http://schemas.openxmlformats.org/officeDocument/2006/relationships/font" Target="fonts/BebasNeue-regular.fntdata"/><Relationship Id="rId46" Type="http://schemas.openxmlformats.org/officeDocument/2006/relationships/font" Target="fonts/OswaldSemiBold-regular.fntdata"/><Relationship Id="rId45" Type="http://schemas.openxmlformats.org/officeDocument/2006/relationships/font" Target="fonts/FiraCod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swald-regular.fntdata"/><Relationship Id="rId47" Type="http://schemas.openxmlformats.org/officeDocument/2006/relationships/font" Target="fonts/OswaldSemiBold-bold.fntdata"/><Relationship Id="rId49"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OswaldMedium-regular.fntdata"/><Relationship Id="rId32" Type="http://schemas.openxmlformats.org/officeDocument/2006/relationships/slide" Target="slides/slide27.xml"/><Relationship Id="rId35" Type="http://schemas.openxmlformats.org/officeDocument/2006/relationships/font" Target="fonts/ChakraPetchMedium-regular.fntdata"/><Relationship Id="rId34" Type="http://schemas.openxmlformats.org/officeDocument/2006/relationships/font" Target="fonts/OswaldMedium-bold.fntdata"/><Relationship Id="rId37" Type="http://schemas.openxmlformats.org/officeDocument/2006/relationships/font" Target="fonts/ChakraPetchMedium-italic.fntdata"/><Relationship Id="rId36" Type="http://schemas.openxmlformats.org/officeDocument/2006/relationships/font" Target="fonts/ChakraPetchMedium-bold.fntdata"/><Relationship Id="rId39" Type="http://schemas.openxmlformats.org/officeDocument/2006/relationships/font" Target="fonts/Roboto-regular.fntdata"/><Relationship Id="rId38" Type="http://schemas.openxmlformats.org/officeDocument/2006/relationships/font" Target="fonts/ChakraPetchMedium-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9df53ab3a9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29df53ab3a9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9df53ab3a9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29df53ab3a9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swald"/>
              <a:ea typeface="Oswald"/>
              <a:cs typeface="Oswald"/>
              <a:sym typeface="Oswa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9df3724684_0_3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29df3724684_0_3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9df3724684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29df3724684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Introduce the team name</a:t>
            </a:r>
            <a:endParaRPr/>
          </a:p>
          <a:p>
            <a:pPr indent="-298450" lvl="0" marL="457200" rtl="0" algn="l">
              <a:spcBef>
                <a:spcPts val="0"/>
              </a:spcBef>
              <a:spcAft>
                <a:spcPts val="0"/>
              </a:spcAft>
              <a:buSzPts val="1100"/>
              <a:buAutoNum type="arabicPeriod"/>
            </a:pPr>
            <a:r>
              <a:rPr lang="en"/>
              <a:t>Go over the </a:t>
            </a:r>
            <a:r>
              <a:rPr lang="en"/>
              <a:t>members </a:t>
            </a:r>
            <a:r>
              <a:rPr lang="en"/>
              <a:t>(mention who the lead is)</a:t>
            </a:r>
            <a:endParaRPr/>
          </a:p>
          <a:p>
            <a:pPr indent="-298450" lvl="0" marL="457200" rtl="0" algn="l">
              <a:spcBef>
                <a:spcPts val="0"/>
              </a:spcBef>
              <a:spcAft>
                <a:spcPts val="0"/>
              </a:spcAft>
              <a:buSzPts val="1100"/>
              <a:buAutoNum type="arabicPeriod"/>
            </a:pPr>
            <a:r>
              <a:rPr lang="en"/>
              <a:t>Talk </a:t>
            </a:r>
            <a:r>
              <a:rPr lang="en"/>
              <a:t>about</a:t>
            </a:r>
            <a:r>
              <a:rPr lang="en"/>
              <a:t> the purpose of this subgroup (basically just saying the subtitle)</a:t>
            </a:r>
            <a:endParaRPr/>
          </a:p>
          <a:p>
            <a:pPr indent="-298450" lvl="0" marL="457200" rtl="0" algn="l">
              <a:spcBef>
                <a:spcPts val="0"/>
              </a:spcBef>
              <a:spcAft>
                <a:spcPts val="0"/>
              </a:spcAft>
              <a:buSzPts val="1100"/>
              <a:buAutoNum type="arabicPeriod"/>
            </a:pPr>
            <a:r>
              <a:rPr lang="en"/>
              <a:t>Go over the 5 tasks that were given to us and maybe talk through on how we decided to approach them (doing the easier tasks first, going for updates first and leaving error handling till last,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should be enough to cover ~1/1.30 minutes. Try not to go over time pls.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9df3724684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29df3724684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minute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Script: For this semester, we were able to accomplish about four of the five tasks we were </a:t>
            </a:r>
            <a:r>
              <a:rPr lang="en"/>
              <a:t>given</a:t>
            </a:r>
            <a:r>
              <a:rPr lang="en"/>
              <a:t>. The first task that we </a:t>
            </a:r>
            <a:r>
              <a:rPr lang="en"/>
              <a:t>approached</a:t>
            </a:r>
            <a:r>
              <a:rPr lang="en"/>
              <a:t> was updating versions which included lowering dependency vulnerabilities from the original 59 to 0. Which we were able to do. Another </a:t>
            </a:r>
            <a:r>
              <a:rPr lang="en"/>
              <a:t>important</a:t>
            </a:r>
            <a:r>
              <a:rPr lang="en"/>
              <a:t> update was the migration of our code from AWS version 2 to version 3, which included a bit of code </a:t>
            </a:r>
            <a:r>
              <a:rPr lang="en"/>
              <a:t>refactoring</a:t>
            </a:r>
            <a:r>
              <a:rPr lang="en"/>
              <a:t> on our part. The most notable change was the dependency injection of the entire aws-sdk to a more modular version with only the needed libraries and components being installed. The second task that we approached was </a:t>
            </a:r>
            <a:r>
              <a:rPr lang="en"/>
              <a:t>deleting the storage bucket once the program has finished execution. Prior to this change, all data incoming from Box or Video Indexer was kept in the AWS S3 service, which is helpful during program execution, but not necessary to store after we’ve received our modified media. Hence why the deletion was necessary to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(50 seconds - 1 minute)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26227786f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26227786f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third task we set out to accomplish was verifying incoming requests and making sure they actually came from Box. We were able to use the provided Security Keys and verification function to complete this task. It sort of bleeds into our final accomplishment which is our </a:t>
            </a:r>
            <a:r>
              <a:rPr lang="en"/>
              <a:t>initial</a:t>
            </a:r>
            <a:r>
              <a:rPr lang="en"/>
              <a:t> approach to error handling and logging. And so, in the case that the </a:t>
            </a:r>
            <a:r>
              <a:rPr lang="en"/>
              <a:t>security</a:t>
            </a:r>
            <a:r>
              <a:rPr lang="en"/>
              <a:t> keys are not correct, or that the request didn’t come from box, then an error message is dispatched to the console and an error card is displayed to the user on Box. Our most notable error handling accomplishment had to be displaying that error card to the user. Prior to this, if an error </a:t>
            </a:r>
            <a:r>
              <a:rPr lang="en"/>
              <a:t>occurred</a:t>
            </a:r>
            <a:r>
              <a:rPr lang="en"/>
              <a:t> at any point during the process, the user would not be notified of it and </a:t>
            </a:r>
            <a:r>
              <a:rPr lang="en"/>
              <a:t>instead</a:t>
            </a:r>
            <a:r>
              <a:rPr lang="en"/>
              <a:t> would think that their media is continuing to process when in reality the program has stopped running. Finally, we were also able to begin to create more </a:t>
            </a:r>
            <a:r>
              <a:rPr lang="en"/>
              <a:t>accurate logs, so that developers would have an easier time figuring out where and when an error occurred. I will now pass it on to Florian.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29df3724684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29df3724684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Go through our future goals for spring semester (maybe 20-25 seconds on each of the three)</a:t>
            </a:r>
            <a:endParaRPr/>
          </a:p>
          <a:p>
            <a:pPr indent="-298450" lvl="0" marL="457200" rtl="0" algn="l">
              <a:spcBef>
                <a:spcPts val="0"/>
              </a:spcBef>
              <a:spcAft>
                <a:spcPts val="0"/>
              </a:spcAft>
              <a:buSzPts val="1100"/>
              <a:buAutoNum type="arabicPeriod"/>
            </a:pPr>
            <a:r>
              <a:rPr lang="en"/>
              <a:t>Wrap up our little subsection and pass it on to the next subgroup/speaker (transcript team)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know you have to speak for your group as well so i think this should only take &gt;1 minute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next semester we have three main goals. THe first goal is to merge all of the subteams github branches and then handle any resulting </a:t>
            </a:r>
            <a:r>
              <a:rPr lang="en"/>
              <a:t>errors that come from that. Our second goal is to continue error handling and logging which includes finishing working on our existing files and then starting on new files that we created this semester. Our final goal is to begin modularizing which includes creating new functions, refactoring, and making the code more accessible to developers overall.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29df3724684_0_3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29df3724684_0_3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29f948d071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29f948d071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9f948d0713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29f948d0713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161526d799_0_1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1161526d799_0_1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29f948d0713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29f948d0713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9df3724684_0_3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29df3724684_0_3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29eb43b9c30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29eb43b9c30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9df3724684_0_3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9df3724684_0_3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29df3724684_0_3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29df3724684_0_3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29df3724684_0_3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29df3724684_0_3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29df3724684_0_3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29df3724684_0_3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29df3724684_0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29df3724684_0_1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1161526d799_0_1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1161526d799_0_1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9df37246d5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29df37246d5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9df3724684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9df3724684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9df3724684_0_3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29df3724684_0_3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9df3724684_0_1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29df3724684_0_1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9df3724684_0_3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9df3724684_0_3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9df3724684_0_3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29df3724684_0_3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utm_source=Slidesgo_template&amp;utm_medium=referral-link&amp;utm_campaign=SG_Credits&amp;utm_term=Freepik" TargetMode="External"/><Relationship Id="rId3" Type="http://schemas.openxmlformats.org/officeDocument/2006/relationships/hyperlink" Target="https://www.flaticon.com/?utm_source=slidesgo_template&amp;utm_medium=referral-link&amp;utm_campaign=sg_credits&amp;utm_content=flaticon" TargetMode="External"/><Relationship Id="rId4" Type="http://schemas.openxmlformats.org/officeDocument/2006/relationships/hyperlink" Target="https://www.freepik.com/hom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69150" y="137187"/>
            <a:ext cx="9031450" cy="282372"/>
            <a:chOff x="69150" y="137187"/>
            <a:chExt cx="9031450" cy="282372"/>
          </a:xfrm>
        </p:grpSpPr>
        <p:cxnSp>
          <p:nvCxnSpPr>
            <p:cNvPr id="10" name="Google Shape;10;p2"/>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1" name="Google Shape;11;p2"/>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2" name="Google Shape;12;p2"/>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3" name="Google Shape;13;p2"/>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4" name="Google Shape;14;p2"/>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15" name="Google Shape;15;p2"/>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 name="Google Shape;16;p2"/>
          <p:cNvGrpSpPr/>
          <p:nvPr/>
        </p:nvGrpSpPr>
        <p:grpSpPr>
          <a:xfrm>
            <a:off x="234375" y="117804"/>
            <a:ext cx="256800" cy="256800"/>
            <a:chOff x="234375" y="110636"/>
            <a:chExt cx="256800" cy="256800"/>
          </a:xfrm>
        </p:grpSpPr>
        <p:sp>
          <p:nvSpPr>
            <p:cNvPr id="17" name="Google Shape;17;p2"/>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 name="Google Shape;19;p2"/>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20" name="Google Shape;20;p2"/>
          <p:cNvGrpSpPr/>
          <p:nvPr/>
        </p:nvGrpSpPr>
        <p:grpSpPr>
          <a:xfrm>
            <a:off x="6760300" y="117804"/>
            <a:ext cx="2161200" cy="256800"/>
            <a:chOff x="6760300" y="96350"/>
            <a:chExt cx="2161200" cy="256800"/>
          </a:xfrm>
        </p:grpSpPr>
        <p:sp>
          <p:nvSpPr>
            <p:cNvPr id="21" name="Google Shape;21;p2"/>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2"/>
            <p:cNvGrpSpPr/>
            <p:nvPr/>
          </p:nvGrpSpPr>
          <p:grpSpPr>
            <a:xfrm>
              <a:off x="8683881" y="115948"/>
              <a:ext cx="159362" cy="217605"/>
              <a:chOff x="2025348" y="3145361"/>
              <a:chExt cx="406327" cy="554831"/>
            </a:xfrm>
          </p:grpSpPr>
          <p:sp>
            <p:nvSpPr>
              <p:cNvPr id="23" name="Google Shape;23;p2"/>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 name="Google Shape;25;p2"/>
          <p:cNvSpPr txBox="1"/>
          <p:nvPr>
            <p:ph type="ctrTitle"/>
          </p:nvPr>
        </p:nvSpPr>
        <p:spPr>
          <a:xfrm>
            <a:off x="715150" y="941500"/>
            <a:ext cx="7713600" cy="3036600"/>
          </a:xfrm>
          <a:prstGeom prst="rect">
            <a:avLst/>
          </a:prstGeom>
        </p:spPr>
        <p:txBody>
          <a:bodyPr anchorCtr="0" anchor="ctr" bIns="91425" lIns="91425" spcFirstLastPara="1" rIns="91425" wrap="square" tIns="91425">
            <a:noAutofit/>
          </a:bodyPr>
          <a:lstStyle>
            <a:lvl1pPr lvl="0" algn="l">
              <a:lnSpc>
                <a:spcPct val="90000"/>
              </a:lnSpc>
              <a:spcBef>
                <a:spcPts val="0"/>
              </a:spcBef>
              <a:spcAft>
                <a:spcPts val="0"/>
              </a:spcAft>
              <a:buClr>
                <a:srgbClr val="191919"/>
              </a:buClr>
              <a:buSzPts val="5200"/>
              <a:buNone/>
              <a:defRPr sz="8500">
                <a:solidFill>
                  <a:srgbClr val="191919"/>
                </a:solidFill>
                <a:latin typeface="Chakra Petch Medium"/>
                <a:ea typeface="Chakra Petch Medium"/>
                <a:cs typeface="Chakra Petch Medium"/>
                <a:sym typeface="Chakra Petch Medium"/>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6" name="Google Shape;26;p2"/>
          <p:cNvSpPr txBox="1"/>
          <p:nvPr>
            <p:ph idx="1" type="subTitle"/>
          </p:nvPr>
        </p:nvSpPr>
        <p:spPr>
          <a:xfrm>
            <a:off x="715250" y="3952400"/>
            <a:ext cx="7713600" cy="24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7" name="Google Shape;27;p2"/>
          <p:cNvSpPr/>
          <p:nvPr/>
        </p:nvSpPr>
        <p:spPr>
          <a:xfrm>
            <a:off x="0" y="-11775"/>
            <a:ext cx="0" cy="1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1" name="Shape 181"/>
        <p:cNvGrpSpPr/>
        <p:nvPr/>
      </p:nvGrpSpPr>
      <p:grpSpPr>
        <a:xfrm>
          <a:off x="0" y="0"/>
          <a:ext cx="0" cy="0"/>
          <a:chOff x="0" y="0"/>
          <a:chExt cx="0" cy="0"/>
        </a:xfrm>
      </p:grpSpPr>
      <p:grpSp>
        <p:nvGrpSpPr>
          <p:cNvPr id="182" name="Google Shape;182;p11"/>
          <p:cNvGrpSpPr/>
          <p:nvPr/>
        </p:nvGrpSpPr>
        <p:grpSpPr>
          <a:xfrm>
            <a:off x="69150" y="137187"/>
            <a:ext cx="9031450" cy="282372"/>
            <a:chOff x="69150" y="137187"/>
            <a:chExt cx="9031450" cy="282372"/>
          </a:xfrm>
        </p:grpSpPr>
        <p:cxnSp>
          <p:nvCxnSpPr>
            <p:cNvPr id="183" name="Google Shape;183;p11"/>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84" name="Google Shape;184;p11"/>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85" name="Google Shape;185;p11"/>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86" name="Google Shape;186;p11"/>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87" name="Google Shape;187;p11"/>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188" name="Google Shape;188;p11"/>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11"/>
          <p:cNvGrpSpPr/>
          <p:nvPr/>
        </p:nvGrpSpPr>
        <p:grpSpPr>
          <a:xfrm>
            <a:off x="234375" y="117804"/>
            <a:ext cx="256800" cy="256800"/>
            <a:chOff x="234375" y="110636"/>
            <a:chExt cx="256800" cy="256800"/>
          </a:xfrm>
        </p:grpSpPr>
        <p:sp>
          <p:nvSpPr>
            <p:cNvPr id="190" name="Google Shape;190;p11"/>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2" name="Google Shape;192;p11"/>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193" name="Google Shape;193;p11"/>
          <p:cNvGrpSpPr/>
          <p:nvPr/>
        </p:nvGrpSpPr>
        <p:grpSpPr>
          <a:xfrm>
            <a:off x="6760300" y="117804"/>
            <a:ext cx="2161200" cy="256800"/>
            <a:chOff x="6760300" y="96350"/>
            <a:chExt cx="2161200" cy="256800"/>
          </a:xfrm>
        </p:grpSpPr>
        <p:sp>
          <p:nvSpPr>
            <p:cNvPr id="194" name="Google Shape;194;p11"/>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 name="Google Shape;195;p11"/>
            <p:cNvGrpSpPr/>
            <p:nvPr/>
          </p:nvGrpSpPr>
          <p:grpSpPr>
            <a:xfrm>
              <a:off x="8683881" y="115948"/>
              <a:ext cx="159362" cy="217605"/>
              <a:chOff x="2025348" y="3145361"/>
              <a:chExt cx="406327" cy="554831"/>
            </a:xfrm>
          </p:grpSpPr>
          <p:sp>
            <p:nvSpPr>
              <p:cNvPr id="196" name="Google Shape;196;p11"/>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8" name="Google Shape;198;p11"/>
          <p:cNvSpPr txBox="1"/>
          <p:nvPr>
            <p:ph hasCustomPrompt="1" type="title"/>
          </p:nvPr>
        </p:nvSpPr>
        <p:spPr>
          <a:xfrm>
            <a:off x="1284000" y="1459475"/>
            <a:ext cx="6576000" cy="1511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9" name="Google Shape;199;p11"/>
          <p:cNvSpPr txBox="1"/>
          <p:nvPr>
            <p:ph idx="1" type="subTitle"/>
          </p:nvPr>
        </p:nvSpPr>
        <p:spPr>
          <a:xfrm>
            <a:off x="1284000" y="2970625"/>
            <a:ext cx="65760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5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0" name="Shape 20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201" name="Shape 201"/>
        <p:cNvGrpSpPr/>
        <p:nvPr/>
      </p:nvGrpSpPr>
      <p:grpSpPr>
        <a:xfrm>
          <a:off x="0" y="0"/>
          <a:ext cx="0" cy="0"/>
          <a:chOff x="0" y="0"/>
          <a:chExt cx="0" cy="0"/>
        </a:xfrm>
      </p:grpSpPr>
      <p:grpSp>
        <p:nvGrpSpPr>
          <p:cNvPr id="202" name="Google Shape;202;p13"/>
          <p:cNvGrpSpPr/>
          <p:nvPr/>
        </p:nvGrpSpPr>
        <p:grpSpPr>
          <a:xfrm>
            <a:off x="69150" y="137187"/>
            <a:ext cx="9031450" cy="282372"/>
            <a:chOff x="69150" y="137187"/>
            <a:chExt cx="9031450" cy="282372"/>
          </a:xfrm>
        </p:grpSpPr>
        <p:cxnSp>
          <p:nvCxnSpPr>
            <p:cNvPr id="203" name="Google Shape;203;p13"/>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04" name="Google Shape;204;p13"/>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05" name="Google Shape;205;p13"/>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06" name="Google Shape;206;p13"/>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07" name="Google Shape;207;p13"/>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208" name="Google Shape;208;p13"/>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13"/>
          <p:cNvGrpSpPr/>
          <p:nvPr/>
        </p:nvGrpSpPr>
        <p:grpSpPr>
          <a:xfrm>
            <a:off x="234375" y="117804"/>
            <a:ext cx="256800" cy="256800"/>
            <a:chOff x="234375" y="110636"/>
            <a:chExt cx="256800" cy="256800"/>
          </a:xfrm>
        </p:grpSpPr>
        <p:sp>
          <p:nvSpPr>
            <p:cNvPr id="210" name="Google Shape;210;p13"/>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2" name="Google Shape;212;p13"/>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213" name="Google Shape;213;p13"/>
          <p:cNvGrpSpPr/>
          <p:nvPr/>
        </p:nvGrpSpPr>
        <p:grpSpPr>
          <a:xfrm>
            <a:off x="6760300" y="117804"/>
            <a:ext cx="2161200" cy="256800"/>
            <a:chOff x="6760300" y="96350"/>
            <a:chExt cx="2161200" cy="256800"/>
          </a:xfrm>
        </p:grpSpPr>
        <p:sp>
          <p:nvSpPr>
            <p:cNvPr id="214" name="Google Shape;214;p13"/>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p13"/>
            <p:cNvGrpSpPr/>
            <p:nvPr/>
          </p:nvGrpSpPr>
          <p:grpSpPr>
            <a:xfrm>
              <a:off x="8683881" y="115948"/>
              <a:ext cx="159362" cy="217605"/>
              <a:chOff x="2025348" y="3145361"/>
              <a:chExt cx="406327" cy="554831"/>
            </a:xfrm>
          </p:grpSpPr>
          <p:sp>
            <p:nvSpPr>
              <p:cNvPr id="216" name="Google Shape;216;p13"/>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8" name="Google Shape;218;p13"/>
          <p:cNvSpPr txBox="1"/>
          <p:nvPr>
            <p:ph type="title"/>
          </p:nvPr>
        </p:nvSpPr>
        <p:spPr>
          <a:xfrm>
            <a:off x="1407500" y="637150"/>
            <a:ext cx="49590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600"/>
              <a:buNone/>
              <a:defRPr sz="2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19" name="Google Shape;219;p13"/>
          <p:cNvSpPr txBox="1"/>
          <p:nvPr>
            <p:ph hasCustomPrompt="1" idx="2" type="title"/>
          </p:nvPr>
        </p:nvSpPr>
        <p:spPr>
          <a:xfrm>
            <a:off x="715100" y="637150"/>
            <a:ext cx="6924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0" name="Google Shape;220;p13"/>
          <p:cNvSpPr txBox="1"/>
          <p:nvPr>
            <p:ph idx="1" type="subTitle"/>
          </p:nvPr>
        </p:nvSpPr>
        <p:spPr>
          <a:xfrm>
            <a:off x="722600" y="1019450"/>
            <a:ext cx="5640900" cy="19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1" name="Google Shape;221;p13"/>
          <p:cNvSpPr txBox="1"/>
          <p:nvPr>
            <p:ph idx="3" type="title"/>
          </p:nvPr>
        </p:nvSpPr>
        <p:spPr>
          <a:xfrm>
            <a:off x="1407500" y="1459300"/>
            <a:ext cx="49590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600"/>
              <a:buNone/>
              <a:defRPr sz="2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22" name="Google Shape;222;p13"/>
          <p:cNvSpPr txBox="1"/>
          <p:nvPr>
            <p:ph hasCustomPrompt="1" idx="4" type="title"/>
          </p:nvPr>
        </p:nvSpPr>
        <p:spPr>
          <a:xfrm>
            <a:off x="718850" y="1459300"/>
            <a:ext cx="6924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3" name="Google Shape;223;p13"/>
          <p:cNvSpPr txBox="1"/>
          <p:nvPr>
            <p:ph idx="5" type="subTitle"/>
          </p:nvPr>
        </p:nvSpPr>
        <p:spPr>
          <a:xfrm>
            <a:off x="725560" y="1841600"/>
            <a:ext cx="5640900" cy="19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4" name="Google Shape;224;p13"/>
          <p:cNvSpPr txBox="1"/>
          <p:nvPr>
            <p:ph idx="6" type="title"/>
          </p:nvPr>
        </p:nvSpPr>
        <p:spPr>
          <a:xfrm>
            <a:off x="1407500" y="2281450"/>
            <a:ext cx="49590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600"/>
              <a:buNone/>
              <a:defRPr sz="2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25" name="Google Shape;225;p13"/>
          <p:cNvSpPr txBox="1"/>
          <p:nvPr>
            <p:ph hasCustomPrompt="1" idx="7" type="title"/>
          </p:nvPr>
        </p:nvSpPr>
        <p:spPr>
          <a:xfrm>
            <a:off x="718850" y="2281450"/>
            <a:ext cx="6924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6" name="Google Shape;226;p13"/>
          <p:cNvSpPr txBox="1"/>
          <p:nvPr>
            <p:ph idx="8" type="subTitle"/>
          </p:nvPr>
        </p:nvSpPr>
        <p:spPr>
          <a:xfrm>
            <a:off x="725560" y="2663750"/>
            <a:ext cx="5640900" cy="19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7" name="Google Shape;227;p13"/>
          <p:cNvSpPr txBox="1"/>
          <p:nvPr>
            <p:ph idx="9" type="title"/>
          </p:nvPr>
        </p:nvSpPr>
        <p:spPr>
          <a:xfrm>
            <a:off x="1407500" y="3179800"/>
            <a:ext cx="49590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600"/>
              <a:buNone/>
              <a:defRPr sz="2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28" name="Google Shape;228;p13"/>
          <p:cNvSpPr txBox="1"/>
          <p:nvPr>
            <p:ph hasCustomPrompt="1" idx="13" type="title"/>
          </p:nvPr>
        </p:nvSpPr>
        <p:spPr>
          <a:xfrm>
            <a:off x="718850" y="3179800"/>
            <a:ext cx="6924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9" name="Google Shape;229;p13"/>
          <p:cNvSpPr txBox="1"/>
          <p:nvPr>
            <p:ph idx="14" type="subTitle"/>
          </p:nvPr>
        </p:nvSpPr>
        <p:spPr>
          <a:xfrm>
            <a:off x="725560" y="3562100"/>
            <a:ext cx="5640900" cy="19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0" name="Google Shape;230;p13"/>
          <p:cNvSpPr txBox="1"/>
          <p:nvPr>
            <p:ph idx="15" type="title"/>
          </p:nvPr>
        </p:nvSpPr>
        <p:spPr>
          <a:xfrm>
            <a:off x="1407500" y="4001950"/>
            <a:ext cx="49590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600"/>
              <a:buNone/>
              <a:defRPr sz="2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31" name="Google Shape;231;p13"/>
          <p:cNvSpPr txBox="1"/>
          <p:nvPr>
            <p:ph hasCustomPrompt="1" idx="16" type="title"/>
          </p:nvPr>
        </p:nvSpPr>
        <p:spPr>
          <a:xfrm>
            <a:off x="718850" y="4001950"/>
            <a:ext cx="692400" cy="314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2" name="Google Shape;232;p13"/>
          <p:cNvSpPr txBox="1"/>
          <p:nvPr>
            <p:ph idx="17" type="subTitle"/>
          </p:nvPr>
        </p:nvSpPr>
        <p:spPr>
          <a:xfrm>
            <a:off x="725560" y="4384250"/>
            <a:ext cx="5640900" cy="19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33" name="Shape 233"/>
        <p:cNvGrpSpPr/>
        <p:nvPr/>
      </p:nvGrpSpPr>
      <p:grpSpPr>
        <a:xfrm>
          <a:off x="0" y="0"/>
          <a:ext cx="0" cy="0"/>
          <a:chOff x="0" y="0"/>
          <a:chExt cx="0" cy="0"/>
        </a:xfrm>
      </p:grpSpPr>
      <p:grpSp>
        <p:nvGrpSpPr>
          <p:cNvPr id="234" name="Google Shape;234;p14"/>
          <p:cNvGrpSpPr/>
          <p:nvPr/>
        </p:nvGrpSpPr>
        <p:grpSpPr>
          <a:xfrm>
            <a:off x="69150" y="137187"/>
            <a:ext cx="9031450" cy="282372"/>
            <a:chOff x="69150" y="137187"/>
            <a:chExt cx="9031450" cy="282372"/>
          </a:xfrm>
        </p:grpSpPr>
        <p:cxnSp>
          <p:nvCxnSpPr>
            <p:cNvPr id="235" name="Google Shape;235;p14"/>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36" name="Google Shape;236;p14"/>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37" name="Google Shape;237;p14"/>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38" name="Google Shape;238;p14"/>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39" name="Google Shape;239;p14"/>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240" name="Google Shape;240;p14"/>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 name="Google Shape;241;p14"/>
          <p:cNvGrpSpPr/>
          <p:nvPr/>
        </p:nvGrpSpPr>
        <p:grpSpPr>
          <a:xfrm>
            <a:off x="234375" y="117804"/>
            <a:ext cx="256800" cy="256800"/>
            <a:chOff x="234375" y="110636"/>
            <a:chExt cx="256800" cy="256800"/>
          </a:xfrm>
        </p:grpSpPr>
        <p:sp>
          <p:nvSpPr>
            <p:cNvPr id="242" name="Google Shape;242;p14"/>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44" name="Google Shape;244;p14"/>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245" name="Google Shape;245;p14"/>
          <p:cNvGrpSpPr/>
          <p:nvPr/>
        </p:nvGrpSpPr>
        <p:grpSpPr>
          <a:xfrm>
            <a:off x="6760300" y="117804"/>
            <a:ext cx="2161200" cy="256800"/>
            <a:chOff x="6760300" y="96350"/>
            <a:chExt cx="2161200" cy="256800"/>
          </a:xfrm>
        </p:grpSpPr>
        <p:sp>
          <p:nvSpPr>
            <p:cNvPr id="246" name="Google Shape;246;p14"/>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14"/>
            <p:cNvGrpSpPr/>
            <p:nvPr/>
          </p:nvGrpSpPr>
          <p:grpSpPr>
            <a:xfrm>
              <a:off x="8683881" y="115948"/>
              <a:ext cx="159362" cy="217605"/>
              <a:chOff x="2025348" y="3145361"/>
              <a:chExt cx="406327" cy="554831"/>
            </a:xfrm>
          </p:grpSpPr>
          <p:sp>
            <p:nvSpPr>
              <p:cNvPr id="248" name="Google Shape;248;p14"/>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0" name="Google Shape;250;p14"/>
          <p:cNvSpPr txBox="1"/>
          <p:nvPr>
            <p:ph type="title"/>
          </p:nvPr>
        </p:nvSpPr>
        <p:spPr>
          <a:xfrm>
            <a:off x="2290050" y="3277575"/>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51" name="Google Shape;251;p14"/>
          <p:cNvSpPr txBox="1"/>
          <p:nvPr>
            <p:ph idx="1" type="subTitle"/>
          </p:nvPr>
        </p:nvSpPr>
        <p:spPr>
          <a:xfrm>
            <a:off x="715050" y="1334025"/>
            <a:ext cx="77139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8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52" name="Shape 252"/>
        <p:cNvGrpSpPr/>
        <p:nvPr/>
      </p:nvGrpSpPr>
      <p:grpSpPr>
        <a:xfrm>
          <a:off x="0" y="0"/>
          <a:ext cx="0" cy="0"/>
          <a:chOff x="0" y="0"/>
          <a:chExt cx="0" cy="0"/>
        </a:xfrm>
      </p:grpSpPr>
      <p:grpSp>
        <p:nvGrpSpPr>
          <p:cNvPr id="253" name="Google Shape;253;p15"/>
          <p:cNvGrpSpPr/>
          <p:nvPr/>
        </p:nvGrpSpPr>
        <p:grpSpPr>
          <a:xfrm>
            <a:off x="69150" y="137187"/>
            <a:ext cx="9031450" cy="282372"/>
            <a:chOff x="69150" y="137187"/>
            <a:chExt cx="9031450" cy="282372"/>
          </a:xfrm>
        </p:grpSpPr>
        <p:cxnSp>
          <p:nvCxnSpPr>
            <p:cNvPr id="254" name="Google Shape;254;p15"/>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55" name="Google Shape;255;p15"/>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56" name="Google Shape;256;p15"/>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57" name="Google Shape;257;p15"/>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58" name="Google Shape;258;p15"/>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259" name="Google Shape;259;p15"/>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15"/>
          <p:cNvGrpSpPr/>
          <p:nvPr/>
        </p:nvGrpSpPr>
        <p:grpSpPr>
          <a:xfrm>
            <a:off x="234375" y="117804"/>
            <a:ext cx="256800" cy="256800"/>
            <a:chOff x="234375" y="110636"/>
            <a:chExt cx="256800" cy="256800"/>
          </a:xfrm>
        </p:grpSpPr>
        <p:sp>
          <p:nvSpPr>
            <p:cNvPr id="261" name="Google Shape;261;p15"/>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3" name="Google Shape;263;p15"/>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264" name="Google Shape;264;p15"/>
          <p:cNvGrpSpPr/>
          <p:nvPr/>
        </p:nvGrpSpPr>
        <p:grpSpPr>
          <a:xfrm>
            <a:off x="6760300" y="117804"/>
            <a:ext cx="2161200" cy="256800"/>
            <a:chOff x="6760300" y="96350"/>
            <a:chExt cx="2161200" cy="256800"/>
          </a:xfrm>
        </p:grpSpPr>
        <p:sp>
          <p:nvSpPr>
            <p:cNvPr id="265" name="Google Shape;265;p15"/>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15"/>
            <p:cNvGrpSpPr/>
            <p:nvPr/>
          </p:nvGrpSpPr>
          <p:grpSpPr>
            <a:xfrm>
              <a:off x="8683881" y="115948"/>
              <a:ext cx="159362" cy="217605"/>
              <a:chOff x="2025348" y="3145361"/>
              <a:chExt cx="406327" cy="554831"/>
            </a:xfrm>
          </p:grpSpPr>
          <p:sp>
            <p:nvSpPr>
              <p:cNvPr id="267" name="Google Shape;267;p15"/>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9" name="Google Shape;269;p15"/>
          <p:cNvSpPr txBox="1"/>
          <p:nvPr>
            <p:ph idx="1" type="subTitle"/>
          </p:nvPr>
        </p:nvSpPr>
        <p:spPr>
          <a:xfrm>
            <a:off x="1844400" y="2739675"/>
            <a:ext cx="5455200" cy="69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0" name="Google Shape;270;p15"/>
          <p:cNvSpPr txBox="1"/>
          <p:nvPr>
            <p:ph type="title"/>
          </p:nvPr>
        </p:nvSpPr>
        <p:spPr>
          <a:xfrm>
            <a:off x="1844413" y="1467150"/>
            <a:ext cx="5455200" cy="10290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11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71" name="Shape 271"/>
        <p:cNvGrpSpPr/>
        <p:nvPr/>
      </p:nvGrpSpPr>
      <p:grpSpPr>
        <a:xfrm>
          <a:off x="0" y="0"/>
          <a:ext cx="0" cy="0"/>
          <a:chOff x="0" y="0"/>
          <a:chExt cx="0" cy="0"/>
        </a:xfrm>
      </p:grpSpPr>
      <p:grpSp>
        <p:nvGrpSpPr>
          <p:cNvPr id="272" name="Google Shape;272;p16"/>
          <p:cNvGrpSpPr/>
          <p:nvPr/>
        </p:nvGrpSpPr>
        <p:grpSpPr>
          <a:xfrm>
            <a:off x="69150" y="137187"/>
            <a:ext cx="9031450" cy="282372"/>
            <a:chOff x="69150" y="137187"/>
            <a:chExt cx="9031450" cy="282372"/>
          </a:xfrm>
        </p:grpSpPr>
        <p:cxnSp>
          <p:nvCxnSpPr>
            <p:cNvPr id="273" name="Google Shape;273;p16"/>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74" name="Google Shape;274;p16"/>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75" name="Google Shape;275;p16"/>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76" name="Google Shape;276;p16"/>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77" name="Google Shape;277;p16"/>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278" name="Google Shape;278;p16"/>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 name="Google Shape;279;p16"/>
          <p:cNvGrpSpPr/>
          <p:nvPr/>
        </p:nvGrpSpPr>
        <p:grpSpPr>
          <a:xfrm>
            <a:off x="234375" y="117804"/>
            <a:ext cx="256800" cy="256800"/>
            <a:chOff x="234375" y="110636"/>
            <a:chExt cx="256800" cy="256800"/>
          </a:xfrm>
        </p:grpSpPr>
        <p:sp>
          <p:nvSpPr>
            <p:cNvPr id="280" name="Google Shape;280;p16"/>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82" name="Google Shape;282;p16"/>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283" name="Google Shape;283;p16"/>
          <p:cNvGrpSpPr/>
          <p:nvPr/>
        </p:nvGrpSpPr>
        <p:grpSpPr>
          <a:xfrm>
            <a:off x="6760300" y="117804"/>
            <a:ext cx="2161200" cy="256800"/>
            <a:chOff x="6760300" y="96350"/>
            <a:chExt cx="2161200" cy="256800"/>
          </a:xfrm>
        </p:grpSpPr>
        <p:sp>
          <p:nvSpPr>
            <p:cNvPr id="284" name="Google Shape;284;p16"/>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16"/>
            <p:cNvGrpSpPr/>
            <p:nvPr/>
          </p:nvGrpSpPr>
          <p:grpSpPr>
            <a:xfrm>
              <a:off x="8683881" y="115948"/>
              <a:ext cx="159362" cy="217605"/>
              <a:chOff x="2025348" y="3145361"/>
              <a:chExt cx="406327" cy="554831"/>
            </a:xfrm>
          </p:grpSpPr>
          <p:sp>
            <p:nvSpPr>
              <p:cNvPr id="286" name="Google Shape;286;p16"/>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8" name="Google Shape;288;p16"/>
          <p:cNvSpPr txBox="1"/>
          <p:nvPr>
            <p:ph type="title"/>
          </p:nvPr>
        </p:nvSpPr>
        <p:spPr>
          <a:xfrm>
            <a:off x="720000" y="16613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9" name="Google Shape;289;p16"/>
          <p:cNvSpPr txBox="1"/>
          <p:nvPr>
            <p:ph idx="1" type="subTitle"/>
          </p:nvPr>
        </p:nvSpPr>
        <p:spPr>
          <a:xfrm>
            <a:off x="720000" y="2247880"/>
            <a:ext cx="2336400" cy="6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0" name="Google Shape;290;p16"/>
          <p:cNvSpPr txBox="1"/>
          <p:nvPr>
            <p:ph idx="2" type="title"/>
          </p:nvPr>
        </p:nvSpPr>
        <p:spPr>
          <a:xfrm>
            <a:off x="3403800" y="16613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1" name="Google Shape;291;p16"/>
          <p:cNvSpPr txBox="1"/>
          <p:nvPr>
            <p:ph idx="3" type="subTitle"/>
          </p:nvPr>
        </p:nvSpPr>
        <p:spPr>
          <a:xfrm>
            <a:off x="3403800" y="2247880"/>
            <a:ext cx="2336400" cy="6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 name="Google Shape;292;p16"/>
          <p:cNvSpPr txBox="1"/>
          <p:nvPr>
            <p:ph idx="4" type="title"/>
          </p:nvPr>
        </p:nvSpPr>
        <p:spPr>
          <a:xfrm>
            <a:off x="6087600" y="166133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3" name="Google Shape;293;p16"/>
          <p:cNvSpPr txBox="1"/>
          <p:nvPr>
            <p:ph idx="5" type="subTitle"/>
          </p:nvPr>
        </p:nvSpPr>
        <p:spPr>
          <a:xfrm>
            <a:off x="6087600" y="2247880"/>
            <a:ext cx="2336400" cy="6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4" name="Google Shape;294;p16"/>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295" name="Shape 295"/>
        <p:cNvGrpSpPr/>
        <p:nvPr/>
      </p:nvGrpSpPr>
      <p:grpSpPr>
        <a:xfrm>
          <a:off x="0" y="0"/>
          <a:ext cx="0" cy="0"/>
          <a:chOff x="0" y="0"/>
          <a:chExt cx="0" cy="0"/>
        </a:xfrm>
      </p:grpSpPr>
      <p:grpSp>
        <p:nvGrpSpPr>
          <p:cNvPr id="296" name="Google Shape;296;p17"/>
          <p:cNvGrpSpPr/>
          <p:nvPr/>
        </p:nvGrpSpPr>
        <p:grpSpPr>
          <a:xfrm>
            <a:off x="69150" y="137187"/>
            <a:ext cx="9031450" cy="282372"/>
            <a:chOff x="69150" y="137187"/>
            <a:chExt cx="9031450" cy="282372"/>
          </a:xfrm>
        </p:grpSpPr>
        <p:cxnSp>
          <p:nvCxnSpPr>
            <p:cNvPr id="297" name="Google Shape;297;p17"/>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98" name="Google Shape;298;p17"/>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299" name="Google Shape;299;p17"/>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00" name="Google Shape;300;p17"/>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01" name="Google Shape;301;p17"/>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302" name="Google Shape;302;p17"/>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17"/>
          <p:cNvGrpSpPr/>
          <p:nvPr/>
        </p:nvGrpSpPr>
        <p:grpSpPr>
          <a:xfrm>
            <a:off x="234375" y="117804"/>
            <a:ext cx="256800" cy="256800"/>
            <a:chOff x="234375" y="110636"/>
            <a:chExt cx="256800" cy="256800"/>
          </a:xfrm>
        </p:grpSpPr>
        <p:sp>
          <p:nvSpPr>
            <p:cNvPr id="304" name="Google Shape;304;p17"/>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06" name="Google Shape;306;p17"/>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307" name="Google Shape;307;p17"/>
          <p:cNvGrpSpPr/>
          <p:nvPr/>
        </p:nvGrpSpPr>
        <p:grpSpPr>
          <a:xfrm>
            <a:off x="6760300" y="117804"/>
            <a:ext cx="2161200" cy="256800"/>
            <a:chOff x="6760300" y="96350"/>
            <a:chExt cx="2161200" cy="256800"/>
          </a:xfrm>
        </p:grpSpPr>
        <p:sp>
          <p:nvSpPr>
            <p:cNvPr id="308" name="Google Shape;308;p17"/>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 name="Google Shape;309;p17"/>
            <p:cNvGrpSpPr/>
            <p:nvPr/>
          </p:nvGrpSpPr>
          <p:grpSpPr>
            <a:xfrm>
              <a:off x="8683881" y="115948"/>
              <a:ext cx="159362" cy="217605"/>
              <a:chOff x="2025348" y="3145361"/>
              <a:chExt cx="406327" cy="554831"/>
            </a:xfrm>
          </p:grpSpPr>
          <p:sp>
            <p:nvSpPr>
              <p:cNvPr id="310" name="Google Shape;310;p17"/>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2" name="Google Shape;312;p17"/>
          <p:cNvSpPr txBox="1"/>
          <p:nvPr>
            <p:ph type="title"/>
          </p:nvPr>
        </p:nvSpPr>
        <p:spPr>
          <a:xfrm>
            <a:off x="720000" y="3103925"/>
            <a:ext cx="2514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3" name="Google Shape;313;p17"/>
          <p:cNvSpPr txBox="1"/>
          <p:nvPr>
            <p:ph idx="1" type="subTitle"/>
          </p:nvPr>
        </p:nvSpPr>
        <p:spPr>
          <a:xfrm>
            <a:off x="720000" y="3631625"/>
            <a:ext cx="2514300" cy="62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4" name="Google Shape;314;p17"/>
          <p:cNvSpPr txBox="1"/>
          <p:nvPr>
            <p:ph idx="2" type="title"/>
          </p:nvPr>
        </p:nvSpPr>
        <p:spPr>
          <a:xfrm>
            <a:off x="3314850" y="3103925"/>
            <a:ext cx="2514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5" name="Google Shape;315;p17"/>
          <p:cNvSpPr txBox="1"/>
          <p:nvPr>
            <p:ph idx="3" type="subTitle"/>
          </p:nvPr>
        </p:nvSpPr>
        <p:spPr>
          <a:xfrm>
            <a:off x="3314850" y="3631625"/>
            <a:ext cx="2514300" cy="62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6" name="Google Shape;316;p17"/>
          <p:cNvSpPr txBox="1"/>
          <p:nvPr>
            <p:ph idx="4" type="title"/>
          </p:nvPr>
        </p:nvSpPr>
        <p:spPr>
          <a:xfrm>
            <a:off x="5909700" y="3103925"/>
            <a:ext cx="2514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7" name="Google Shape;317;p17"/>
          <p:cNvSpPr txBox="1"/>
          <p:nvPr>
            <p:ph idx="5" type="subTitle"/>
          </p:nvPr>
        </p:nvSpPr>
        <p:spPr>
          <a:xfrm>
            <a:off x="5909700" y="3631625"/>
            <a:ext cx="2514300" cy="62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8" name="Google Shape;318;p17"/>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319" name="Shape 319"/>
        <p:cNvGrpSpPr/>
        <p:nvPr/>
      </p:nvGrpSpPr>
      <p:grpSpPr>
        <a:xfrm>
          <a:off x="0" y="0"/>
          <a:ext cx="0" cy="0"/>
          <a:chOff x="0" y="0"/>
          <a:chExt cx="0" cy="0"/>
        </a:xfrm>
      </p:grpSpPr>
      <p:grpSp>
        <p:nvGrpSpPr>
          <p:cNvPr id="320" name="Google Shape;320;p18"/>
          <p:cNvGrpSpPr/>
          <p:nvPr/>
        </p:nvGrpSpPr>
        <p:grpSpPr>
          <a:xfrm>
            <a:off x="69150" y="137187"/>
            <a:ext cx="9031450" cy="282372"/>
            <a:chOff x="69150" y="137187"/>
            <a:chExt cx="9031450" cy="282372"/>
          </a:xfrm>
        </p:grpSpPr>
        <p:cxnSp>
          <p:nvCxnSpPr>
            <p:cNvPr id="321" name="Google Shape;321;p18"/>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22" name="Google Shape;322;p18"/>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23" name="Google Shape;323;p18"/>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24" name="Google Shape;324;p18"/>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25" name="Google Shape;325;p18"/>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326" name="Google Shape;326;p18"/>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18"/>
          <p:cNvGrpSpPr/>
          <p:nvPr/>
        </p:nvGrpSpPr>
        <p:grpSpPr>
          <a:xfrm>
            <a:off x="234375" y="117804"/>
            <a:ext cx="256800" cy="256800"/>
            <a:chOff x="234375" y="110636"/>
            <a:chExt cx="256800" cy="256800"/>
          </a:xfrm>
        </p:grpSpPr>
        <p:sp>
          <p:nvSpPr>
            <p:cNvPr id="328" name="Google Shape;328;p18"/>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30" name="Google Shape;330;p18"/>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331" name="Google Shape;331;p18"/>
          <p:cNvGrpSpPr/>
          <p:nvPr/>
        </p:nvGrpSpPr>
        <p:grpSpPr>
          <a:xfrm>
            <a:off x="6760300" y="117804"/>
            <a:ext cx="2161200" cy="256800"/>
            <a:chOff x="6760300" y="96350"/>
            <a:chExt cx="2161200" cy="256800"/>
          </a:xfrm>
        </p:grpSpPr>
        <p:sp>
          <p:nvSpPr>
            <p:cNvPr id="332" name="Google Shape;332;p18"/>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18"/>
            <p:cNvGrpSpPr/>
            <p:nvPr/>
          </p:nvGrpSpPr>
          <p:grpSpPr>
            <a:xfrm>
              <a:off x="8683881" y="115948"/>
              <a:ext cx="159362" cy="217605"/>
              <a:chOff x="2025348" y="3145361"/>
              <a:chExt cx="406327" cy="554831"/>
            </a:xfrm>
          </p:grpSpPr>
          <p:sp>
            <p:nvSpPr>
              <p:cNvPr id="334" name="Google Shape;334;p18"/>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6" name="Google Shape;336;p18"/>
          <p:cNvSpPr txBox="1"/>
          <p:nvPr>
            <p:ph type="title"/>
          </p:nvPr>
        </p:nvSpPr>
        <p:spPr>
          <a:xfrm>
            <a:off x="720000" y="1913963"/>
            <a:ext cx="360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7" name="Google Shape;337;p18"/>
          <p:cNvSpPr txBox="1"/>
          <p:nvPr>
            <p:ph idx="1" type="subTitle"/>
          </p:nvPr>
        </p:nvSpPr>
        <p:spPr>
          <a:xfrm>
            <a:off x="720000" y="2424288"/>
            <a:ext cx="3602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8" name="Google Shape;338;p18"/>
          <p:cNvSpPr txBox="1"/>
          <p:nvPr>
            <p:ph idx="2" type="title"/>
          </p:nvPr>
        </p:nvSpPr>
        <p:spPr>
          <a:xfrm>
            <a:off x="4821900" y="1913963"/>
            <a:ext cx="360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9" name="Google Shape;339;p18"/>
          <p:cNvSpPr txBox="1"/>
          <p:nvPr>
            <p:ph idx="3" type="subTitle"/>
          </p:nvPr>
        </p:nvSpPr>
        <p:spPr>
          <a:xfrm>
            <a:off x="4821900" y="2424288"/>
            <a:ext cx="3602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0" name="Google Shape;340;p18"/>
          <p:cNvSpPr txBox="1"/>
          <p:nvPr>
            <p:ph idx="4" type="title"/>
          </p:nvPr>
        </p:nvSpPr>
        <p:spPr>
          <a:xfrm>
            <a:off x="720000" y="3613375"/>
            <a:ext cx="360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41" name="Google Shape;341;p18"/>
          <p:cNvSpPr txBox="1"/>
          <p:nvPr>
            <p:ph idx="5" type="subTitle"/>
          </p:nvPr>
        </p:nvSpPr>
        <p:spPr>
          <a:xfrm>
            <a:off x="720000" y="4123700"/>
            <a:ext cx="3602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2" name="Google Shape;342;p18"/>
          <p:cNvSpPr txBox="1"/>
          <p:nvPr>
            <p:ph idx="6" type="title"/>
          </p:nvPr>
        </p:nvSpPr>
        <p:spPr>
          <a:xfrm>
            <a:off x="4821900" y="3613375"/>
            <a:ext cx="360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43" name="Google Shape;343;p18"/>
          <p:cNvSpPr txBox="1"/>
          <p:nvPr>
            <p:ph idx="7" type="subTitle"/>
          </p:nvPr>
        </p:nvSpPr>
        <p:spPr>
          <a:xfrm>
            <a:off x="4821900" y="4123700"/>
            <a:ext cx="3602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4" name="Google Shape;344;p18"/>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345" name="Shape 345"/>
        <p:cNvGrpSpPr/>
        <p:nvPr/>
      </p:nvGrpSpPr>
      <p:grpSpPr>
        <a:xfrm>
          <a:off x="0" y="0"/>
          <a:ext cx="0" cy="0"/>
          <a:chOff x="0" y="0"/>
          <a:chExt cx="0" cy="0"/>
        </a:xfrm>
      </p:grpSpPr>
      <p:grpSp>
        <p:nvGrpSpPr>
          <p:cNvPr id="346" name="Google Shape;346;p19"/>
          <p:cNvGrpSpPr/>
          <p:nvPr/>
        </p:nvGrpSpPr>
        <p:grpSpPr>
          <a:xfrm>
            <a:off x="69150" y="137187"/>
            <a:ext cx="9031450" cy="282372"/>
            <a:chOff x="69150" y="137187"/>
            <a:chExt cx="9031450" cy="282372"/>
          </a:xfrm>
        </p:grpSpPr>
        <p:cxnSp>
          <p:nvCxnSpPr>
            <p:cNvPr id="347" name="Google Shape;347;p19"/>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48" name="Google Shape;348;p19"/>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49" name="Google Shape;349;p19"/>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50" name="Google Shape;350;p19"/>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51" name="Google Shape;351;p19"/>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352" name="Google Shape;352;p19"/>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 name="Google Shape;353;p19"/>
          <p:cNvGrpSpPr/>
          <p:nvPr/>
        </p:nvGrpSpPr>
        <p:grpSpPr>
          <a:xfrm>
            <a:off x="234375" y="117804"/>
            <a:ext cx="256800" cy="256800"/>
            <a:chOff x="234375" y="110636"/>
            <a:chExt cx="256800" cy="256800"/>
          </a:xfrm>
        </p:grpSpPr>
        <p:sp>
          <p:nvSpPr>
            <p:cNvPr id="354" name="Google Shape;354;p19"/>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9"/>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6" name="Google Shape;356;p19"/>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357" name="Google Shape;357;p19"/>
          <p:cNvGrpSpPr/>
          <p:nvPr/>
        </p:nvGrpSpPr>
        <p:grpSpPr>
          <a:xfrm>
            <a:off x="6760300" y="117804"/>
            <a:ext cx="2161200" cy="256800"/>
            <a:chOff x="6760300" y="96350"/>
            <a:chExt cx="2161200" cy="256800"/>
          </a:xfrm>
        </p:grpSpPr>
        <p:sp>
          <p:nvSpPr>
            <p:cNvPr id="358" name="Google Shape;358;p19"/>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19"/>
            <p:cNvGrpSpPr/>
            <p:nvPr/>
          </p:nvGrpSpPr>
          <p:grpSpPr>
            <a:xfrm>
              <a:off x="8683881" y="115948"/>
              <a:ext cx="159362" cy="217605"/>
              <a:chOff x="2025348" y="3145361"/>
              <a:chExt cx="406327" cy="554831"/>
            </a:xfrm>
          </p:grpSpPr>
          <p:sp>
            <p:nvSpPr>
              <p:cNvPr id="360" name="Google Shape;360;p19"/>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9"/>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2" name="Google Shape;362;p19"/>
          <p:cNvSpPr txBox="1"/>
          <p:nvPr>
            <p:ph type="title"/>
          </p:nvPr>
        </p:nvSpPr>
        <p:spPr>
          <a:xfrm>
            <a:off x="720000" y="1784425"/>
            <a:ext cx="23055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63" name="Google Shape;363;p19"/>
          <p:cNvSpPr txBox="1"/>
          <p:nvPr>
            <p:ph idx="1" type="subTitle"/>
          </p:nvPr>
        </p:nvSpPr>
        <p:spPr>
          <a:xfrm>
            <a:off x="720000"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4" name="Google Shape;364;p19"/>
          <p:cNvSpPr txBox="1"/>
          <p:nvPr>
            <p:ph idx="2" type="title"/>
          </p:nvPr>
        </p:nvSpPr>
        <p:spPr>
          <a:xfrm>
            <a:off x="3419271" y="1784425"/>
            <a:ext cx="23055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65" name="Google Shape;365;p19"/>
          <p:cNvSpPr txBox="1"/>
          <p:nvPr>
            <p:ph idx="3" type="subTitle"/>
          </p:nvPr>
        </p:nvSpPr>
        <p:spPr>
          <a:xfrm>
            <a:off x="3419269"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6" name="Google Shape;366;p19"/>
          <p:cNvSpPr txBox="1"/>
          <p:nvPr>
            <p:ph idx="4" type="title"/>
          </p:nvPr>
        </p:nvSpPr>
        <p:spPr>
          <a:xfrm>
            <a:off x="720000" y="3638750"/>
            <a:ext cx="23055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67" name="Google Shape;367;p19"/>
          <p:cNvSpPr txBox="1"/>
          <p:nvPr>
            <p:ph idx="5" type="subTitle"/>
          </p:nvPr>
        </p:nvSpPr>
        <p:spPr>
          <a:xfrm>
            <a:off x="720000" y="4123700"/>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8" name="Google Shape;368;p19"/>
          <p:cNvSpPr txBox="1"/>
          <p:nvPr>
            <p:ph idx="6" type="title"/>
          </p:nvPr>
        </p:nvSpPr>
        <p:spPr>
          <a:xfrm>
            <a:off x="3419271" y="3638750"/>
            <a:ext cx="23055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69" name="Google Shape;369;p19"/>
          <p:cNvSpPr txBox="1"/>
          <p:nvPr>
            <p:ph idx="7" type="subTitle"/>
          </p:nvPr>
        </p:nvSpPr>
        <p:spPr>
          <a:xfrm>
            <a:off x="3419269" y="4123700"/>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0" name="Google Shape;370;p19"/>
          <p:cNvSpPr txBox="1"/>
          <p:nvPr>
            <p:ph idx="8" type="title"/>
          </p:nvPr>
        </p:nvSpPr>
        <p:spPr>
          <a:xfrm>
            <a:off x="6118549" y="1784425"/>
            <a:ext cx="23055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71" name="Google Shape;371;p19"/>
          <p:cNvSpPr txBox="1"/>
          <p:nvPr>
            <p:ph idx="9" type="subTitle"/>
          </p:nvPr>
        </p:nvSpPr>
        <p:spPr>
          <a:xfrm>
            <a:off x="6118545"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2" name="Google Shape;372;p19"/>
          <p:cNvSpPr txBox="1"/>
          <p:nvPr>
            <p:ph idx="13" type="title"/>
          </p:nvPr>
        </p:nvSpPr>
        <p:spPr>
          <a:xfrm>
            <a:off x="6118549" y="3638750"/>
            <a:ext cx="23055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73" name="Google Shape;373;p19"/>
          <p:cNvSpPr txBox="1"/>
          <p:nvPr>
            <p:ph idx="14" type="subTitle"/>
          </p:nvPr>
        </p:nvSpPr>
        <p:spPr>
          <a:xfrm>
            <a:off x="6118545" y="4123700"/>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4" name="Google Shape;374;p19"/>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75" name="Shape 375"/>
        <p:cNvGrpSpPr/>
        <p:nvPr/>
      </p:nvGrpSpPr>
      <p:grpSpPr>
        <a:xfrm>
          <a:off x="0" y="0"/>
          <a:ext cx="0" cy="0"/>
          <a:chOff x="0" y="0"/>
          <a:chExt cx="0" cy="0"/>
        </a:xfrm>
      </p:grpSpPr>
      <p:grpSp>
        <p:nvGrpSpPr>
          <p:cNvPr id="376" name="Google Shape;376;p20"/>
          <p:cNvGrpSpPr/>
          <p:nvPr/>
        </p:nvGrpSpPr>
        <p:grpSpPr>
          <a:xfrm>
            <a:off x="69150" y="137187"/>
            <a:ext cx="9031450" cy="282372"/>
            <a:chOff x="69150" y="137187"/>
            <a:chExt cx="9031450" cy="282372"/>
          </a:xfrm>
        </p:grpSpPr>
        <p:cxnSp>
          <p:nvCxnSpPr>
            <p:cNvPr id="377" name="Google Shape;377;p20"/>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78" name="Google Shape;378;p20"/>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79" name="Google Shape;379;p20"/>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80" name="Google Shape;380;p20"/>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81" name="Google Shape;381;p20"/>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382" name="Google Shape;382;p20"/>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 name="Google Shape;383;p20"/>
          <p:cNvGrpSpPr/>
          <p:nvPr/>
        </p:nvGrpSpPr>
        <p:grpSpPr>
          <a:xfrm>
            <a:off x="234375" y="117804"/>
            <a:ext cx="256800" cy="256800"/>
            <a:chOff x="234375" y="110636"/>
            <a:chExt cx="256800" cy="256800"/>
          </a:xfrm>
        </p:grpSpPr>
        <p:sp>
          <p:nvSpPr>
            <p:cNvPr id="384" name="Google Shape;384;p20"/>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86" name="Google Shape;386;p20"/>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387" name="Google Shape;387;p20"/>
          <p:cNvGrpSpPr/>
          <p:nvPr/>
        </p:nvGrpSpPr>
        <p:grpSpPr>
          <a:xfrm>
            <a:off x="6760300" y="117804"/>
            <a:ext cx="2161200" cy="256800"/>
            <a:chOff x="6760300" y="96350"/>
            <a:chExt cx="2161200" cy="256800"/>
          </a:xfrm>
        </p:grpSpPr>
        <p:sp>
          <p:nvSpPr>
            <p:cNvPr id="388" name="Google Shape;388;p20"/>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9" name="Google Shape;389;p20"/>
            <p:cNvGrpSpPr/>
            <p:nvPr/>
          </p:nvGrpSpPr>
          <p:grpSpPr>
            <a:xfrm>
              <a:off x="8683881" y="115948"/>
              <a:ext cx="159362" cy="217605"/>
              <a:chOff x="2025348" y="3145361"/>
              <a:chExt cx="406327" cy="554831"/>
            </a:xfrm>
          </p:grpSpPr>
          <p:sp>
            <p:nvSpPr>
              <p:cNvPr id="390" name="Google Shape;390;p20"/>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2" name="Google Shape;392;p20"/>
          <p:cNvSpPr txBox="1"/>
          <p:nvPr>
            <p:ph hasCustomPrompt="1" type="title"/>
          </p:nvPr>
        </p:nvSpPr>
        <p:spPr>
          <a:xfrm>
            <a:off x="1284000" y="540000"/>
            <a:ext cx="6576000" cy="7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93" name="Google Shape;393;p20"/>
          <p:cNvSpPr txBox="1"/>
          <p:nvPr>
            <p:ph idx="1" type="subTitle"/>
          </p:nvPr>
        </p:nvSpPr>
        <p:spPr>
          <a:xfrm>
            <a:off x="1284000" y="1305425"/>
            <a:ext cx="6576000" cy="38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4" name="Google Shape;394;p20"/>
          <p:cNvSpPr txBox="1"/>
          <p:nvPr>
            <p:ph hasCustomPrompt="1" idx="2" type="title"/>
          </p:nvPr>
        </p:nvSpPr>
        <p:spPr>
          <a:xfrm>
            <a:off x="1284000" y="1996149"/>
            <a:ext cx="6576000" cy="7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95" name="Google Shape;395;p20"/>
          <p:cNvSpPr txBox="1"/>
          <p:nvPr>
            <p:ph idx="3" type="subTitle"/>
          </p:nvPr>
        </p:nvSpPr>
        <p:spPr>
          <a:xfrm>
            <a:off x="1284000" y="2761573"/>
            <a:ext cx="6576000" cy="38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6" name="Google Shape;396;p20"/>
          <p:cNvSpPr txBox="1"/>
          <p:nvPr>
            <p:ph hasCustomPrompt="1" idx="4" type="title"/>
          </p:nvPr>
        </p:nvSpPr>
        <p:spPr>
          <a:xfrm>
            <a:off x="1284000" y="3452300"/>
            <a:ext cx="6576000" cy="7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97" name="Google Shape;397;p20"/>
          <p:cNvSpPr txBox="1"/>
          <p:nvPr>
            <p:ph idx="5" type="subTitle"/>
          </p:nvPr>
        </p:nvSpPr>
        <p:spPr>
          <a:xfrm>
            <a:off x="1284000" y="4217598"/>
            <a:ext cx="6576000" cy="38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grpSp>
        <p:nvGrpSpPr>
          <p:cNvPr id="29" name="Google Shape;29;p3"/>
          <p:cNvGrpSpPr/>
          <p:nvPr/>
        </p:nvGrpSpPr>
        <p:grpSpPr>
          <a:xfrm>
            <a:off x="69150" y="137187"/>
            <a:ext cx="9031450" cy="282372"/>
            <a:chOff x="69150" y="137187"/>
            <a:chExt cx="9031450" cy="282372"/>
          </a:xfrm>
        </p:grpSpPr>
        <p:cxnSp>
          <p:nvCxnSpPr>
            <p:cNvPr id="30" name="Google Shape;30;p3"/>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1" name="Google Shape;31;p3"/>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2" name="Google Shape;32;p3"/>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3" name="Google Shape;33;p3"/>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34" name="Google Shape;34;p3"/>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35" name="Google Shape;35;p3"/>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 name="Google Shape;36;p3"/>
          <p:cNvGrpSpPr/>
          <p:nvPr/>
        </p:nvGrpSpPr>
        <p:grpSpPr>
          <a:xfrm>
            <a:off x="234375" y="117804"/>
            <a:ext cx="256800" cy="256800"/>
            <a:chOff x="234375" y="110636"/>
            <a:chExt cx="256800" cy="256800"/>
          </a:xfrm>
        </p:grpSpPr>
        <p:sp>
          <p:nvSpPr>
            <p:cNvPr id="37" name="Google Shape;37;p3"/>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 name="Google Shape;39;p3"/>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40" name="Google Shape;40;p3"/>
          <p:cNvGrpSpPr/>
          <p:nvPr/>
        </p:nvGrpSpPr>
        <p:grpSpPr>
          <a:xfrm>
            <a:off x="6760300" y="117804"/>
            <a:ext cx="2161200" cy="256800"/>
            <a:chOff x="6760300" y="96350"/>
            <a:chExt cx="2161200" cy="256800"/>
          </a:xfrm>
        </p:grpSpPr>
        <p:sp>
          <p:nvSpPr>
            <p:cNvPr id="41" name="Google Shape;41;p3"/>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3"/>
            <p:cNvGrpSpPr/>
            <p:nvPr/>
          </p:nvGrpSpPr>
          <p:grpSpPr>
            <a:xfrm>
              <a:off x="8683881" y="115948"/>
              <a:ext cx="159362" cy="217605"/>
              <a:chOff x="2025348" y="3145361"/>
              <a:chExt cx="406327" cy="554831"/>
            </a:xfrm>
          </p:grpSpPr>
          <p:sp>
            <p:nvSpPr>
              <p:cNvPr id="43" name="Google Shape;43;p3"/>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5" name="Google Shape;45;p3"/>
          <p:cNvSpPr txBox="1"/>
          <p:nvPr>
            <p:ph type="title"/>
          </p:nvPr>
        </p:nvSpPr>
        <p:spPr>
          <a:xfrm>
            <a:off x="1908675" y="2364788"/>
            <a:ext cx="53265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6" name="Google Shape;46;p3"/>
          <p:cNvSpPr txBox="1"/>
          <p:nvPr>
            <p:ph hasCustomPrompt="1" idx="2" type="title"/>
          </p:nvPr>
        </p:nvSpPr>
        <p:spPr>
          <a:xfrm>
            <a:off x="2996625" y="1522988"/>
            <a:ext cx="3150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7" name="Google Shape;47;p3"/>
          <p:cNvSpPr txBox="1"/>
          <p:nvPr>
            <p:ph idx="1" type="subTitle"/>
          </p:nvPr>
        </p:nvSpPr>
        <p:spPr>
          <a:xfrm>
            <a:off x="1908825" y="3310913"/>
            <a:ext cx="5326500" cy="309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
    <p:spTree>
      <p:nvGrpSpPr>
        <p:cNvPr id="398" name="Shape 398"/>
        <p:cNvGrpSpPr/>
        <p:nvPr/>
      </p:nvGrpSpPr>
      <p:grpSpPr>
        <a:xfrm>
          <a:off x="0" y="0"/>
          <a:ext cx="0" cy="0"/>
          <a:chOff x="0" y="0"/>
          <a:chExt cx="0" cy="0"/>
        </a:xfrm>
      </p:grpSpPr>
      <p:grpSp>
        <p:nvGrpSpPr>
          <p:cNvPr id="399" name="Google Shape;399;p21"/>
          <p:cNvGrpSpPr/>
          <p:nvPr/>
        </p:nvGrpSpPr>
        <p:grpSpPr>
          <a:xfrm>
            <a:off x="69150" y="137187"/>
            <a:ext cx="9031450" cy="282372"/>
            <a:chOff x="69150" y="137187"/>
            <a:chExt cx="9031450" cy="282372"/>
          </a:xfrm>
        </p:grpSpPr>
        <p:cxnSp>
          <p:nvCxnSpPr>
            <p:cNvPr id="400" name="Google Shape;400;p21"/>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01" name="Google Shape;401;p21"/>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02" name="Google Shape;402;p21"/>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03" name="Google Shape;403;p21"/>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04" name="Google Shape;404;p21"/>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405" name="Google Shape;405;p21"/>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6" name="Google Shape;406;p21"/>
          <p:cNvGrpSpPr/>
          <p:nvPr/>
        </p:nvGrpSpPr>
        <p:grpSpPr>
          <a:xfrm>
            <a:off x="234375" y="117804"/>
            <a:ext cx="256800" cy="256800"/>
            <a:chOff x="234375" y="110636"/>
            <a:chExt cx="256800" cy="256800"/>
          </a:xfrm>
        </p:grpSpPr>
        <p:sp>
          <p:nvSpPr>
            <p:cNvPr id="407" name="Google Shape;407;p21"/>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1"/>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09" name="Google Shape;409;p21"/>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410" name="Google Shape;410;p21"/>
          <p:cNvGrpSpPr/>
          <p:nvPr/>
        </p:nvGrpSpPr>
        <p:grpSpPr>
          <a:xfrm>
            <a:off x="6760300" y="117804"/>
            <a:ext cx="2161200" cy="256800"/>
            <a:chOff x="6760300" y="96350"/>
            <a:chExt cx="2161200" cy="256800"/>
          </a:xfrm>
        </p:grpSpPr>
        <p:sp>
          <p:nvSpPr>
            <p:cNvPr id="411" name="Google Shape;411;p21"/>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21"/>
            <p:cNvGrpSpPr/>
            <p:nvPr/>
          </p:nvGrpSpPr>
          <p:grpSpPr>
            <a:xfrm>
              <a:off x="8683881" y="115948"/>
              <a:ext cx="159362" cy="217605"/>
              <a:chOff x="2025348" y="3145361"/>
              <a:chExt cx="406327" cy="554831"/>
            </a:xfrm>
          </p:grpSpPr>
          <p:sp>
            <p:nvSpPr>
              <p:cNvPr id="413" name="Google Shape;413;p21"/>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1"/>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5" name="Google Shape;415;p2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6" name="Google Shape;416;p21"/>
          <p:cNvSpPr txBox="1"/>
          <p:nvPr>
            <p:ph idx="1" type="subTitle"/>
          </p:nvPr>
        </p:nvSpPr>
        <p:spPr>
          <a:xfrm>
            <a:off x="3452813" y="3309800"/>
            <a:ext cx="22383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Chakra Petch Medium"/>
              <a:buNone/>
              <a:defRPr sz="2400">
                <a:latin typeface="Chakra Petch Medium"/>
                <a:ea typeface="Chakra Petch Medium"/>
                <a:cs typeface="Chakra Petch Medium"/>
                <a:sym typeface="Chakra Petch Medium"/>
              </a:defRPr>
            </a:lvl1pPr>
            <a:lvl2pPr lvl="1" rtl="0" algn="ctr">
              <a:lnSpc>
                <a:spcPct val="100000"/>
              </a:lnSpc>
              <a:spcBef>
                <a:spcPts val="0"/>
              </a:spcBef>
              <a:spcAft>
                <a:spcPts val="0"/>
              </a:spcAft>
              <a:buSzPts val="2400"/>
              <a:buFont typeface="Chakra Petch Medium"/>
              <a:buNone/>
              <a:defRPr sz="2400">
                <a:latin typeface="Chakra Petch Medium"/>
                <a:ea typeface="Chakra Petch Medium"/>
                <a:cs typeface="Chakra Petch Medium"/>
                <a:sym typeface="Chakra Petch Medium"/>
              </a:defRPr>
            </a:lvl2pPr>
            <a:lvl3pPr lvl="2"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3pPr>
            <a:lvl4pPr lvl="3"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4pPr>
            <a:lvl5pPr lvl="4"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5pPr>
            <a:lvl6pPr lvl="5"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6pPr>
            <a:lvl7pPr lvl="6"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7pPr>
            <a:lvl8pPr lvl="7"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8pPr>
            <a:lvl9pPr lvl="8" rtl="0" algn="ctr">
              <a:lnSpc>
                <a:spcPct val="100000"/>
              </a:lnSpc>
              <a:spcBef>
                <a:spcPts val="1600"/>
              </a:spcBef>
              <a:spcAft>
                <a:spcPts val="1600"/>
              </a:spcAft>
              <a:buSzPts val="2400"/>
              <a:buFont typeface="Chakra Petch Medium"/>
              <a:buNone/>
              <a:defRPr sz="2400">
                <a:latin typeface="Chakra Petch Medium"/>
                <a:ea typeface="Chakra Petch Medium"/>
                <a:cs typeface="Chakra Petch Medium"/>
                <a:sym typeface="Chakra Petch Medium"/>
              </a:defRPr>
            </a:lvl9pPr>
          </a:lstStyle>
          <a:p/>
        </p:txBody>
      </p:sp>
      <p:sp>
        <p:nvSpPr>
          <p:cNvPr id="417" name="Google Shape;417;p21"/>
          <p:cNvSpPr txBox="1"/>
          <p:nvPr>
            <p:ph idx="2" type="subTitle"/>
          </p:nvPr>
        </p:nvSpPr>
        <p:spPr>
          <a:xfrm>
            <a:off x="3452713" y="3820050"/>
            <a:ext cx="22383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1600"/>
              </a:spcBef>
              <a:spcAft>
                <a:spcPts val="0"/>
              </a:spcAft>
              <a:buSzPts val="1500"/>
              <a:buNone/>
              <a:defRPr sz="1500"/>
            </a:lvl3pPr>
            <a:lvl4pPr lvl="3" rtl="0" algn="ctr">
              <a:lnSpc>
                <a:spcPct val="100000"/>
              </a:lnSpc>
              <a:spcBef>
                <a:spcPts val="1600"/>
              </a:spcBef>
              <a:spcAft>
                <a:spcPts val="0"/>
              </a:spcAft>
              <a:buSzPts val="1500"/>
              <a:buNone/>
              <a:defRPr sz="1500"/>
            </a:lvl4pPr>
            <a:lvl5pPr lvl="4" rtl="0" algn="ctr">
              <a:lnSpc>
                <a:spcPct val="100000"/>
              </a:lnSpc>
              <a:spcBef>
                <a:spcPts val="1600"/>
              </a:spcBef>
              <a:spcAft>
                <a:spcPts val="0"/>
              </a:spcAft>
              <a:buSzPts val="1500"/>
              <a:buNone/>
              <a:defRPr sz="1500"/>
            </a:lvl5pPr>
            <a:lvl6pPr lvl="5" rtl="0" algn="ctr">
              <a:lnSpc>
                <a:spcPct val="100000"/>
              </a:lnSpc>
              <a:spcBef>
                <a:spcPts val="1600"/>
              </a:spcBef>
              <a:spcAft>
                <a:spcPts val="0"/>
              </a:spcAft>
              <a:buSzPts val="1500"/>
              <a:buNone/>
              <a:defRPr sz="1500"/>
            </a:lvl6pPr>
            <a:lvl7pPr lvl="6" rtl="0" algn="ctr">
              <a:lnSpc>
                <a:spcPct val="100000"/>
              </a:lnSpc>
              <a:spcBef>
                <a:spcPts val="1600"/>
              </a:spcBef>
              <a:spcAft>
                <a:spcPts val="0"/>
              </a:spcAft>
              <a:buSzPts val="1500"/>
              <a:buNone/>
              <a:defRPr sz="1500"/>
            </a:lvl7pPr>
            <a:lvl8pPr lvl="7" rtl="0" algn="ctr">
              <a:lnSpc>
                <a:spcPct val="100000"/>
              </a:lnSpc>
              <a:spcBef>
                <a:spcPts val="1600"/>
              </a:spcBef>
              <a:spcAft>
                <a:spcPts val="0"/>
              </a:spcAft>
              <a:buSzPts val="1500"/>
              <a:buNone/>
              <a:defRPr sz="1500"/>
            </a:lvl8pPr>
            <a:lvl9pPr lvl="8" rtl="0" algn="ctr">
              <a:lnSpc>
                <a:spcPct val="100000"/>
              </a:lnSpc>
              <a:spcBef>
                <a:spcPts val="1600"/>
              </a:spcBef>
              <a:spcAft>
                <a:spcPts val="1600"/>
              </a:spcAft>
              <a:buSzPts val="1500"/>
              <a:buNone/>
              <a:defRPr sz="1500"/>
            </a:lvl9pPr>
          </a:lstStyle>
          <a:p/>
        </p:txBody>
      </p:sp>
      <p:sp>
        <p:nvSpPr>
          <p:cNvPr id="418" name="Google Shape;418;p21"/>
          <p:cNvSpPr txBox="1"/>
          <p:nvPr>
            <p:ph idx="3" type="subTitle"/>
          </p:nvPr>
        </p:nvSpPr>
        <p:spPr>
          <a:xfrm>
            <a:off x="1034163" y="3309800"/>
            <a:ext cx="22383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Chakra Petch Medium"/>
              <a:buNone/>
              <a:defRPr sz="2400">
                <a:latin typeface="Chakra Petch Medium"/>
                <a:ea typeface="Chakra Petch Medium"/>
                <a:cs typeface="Chakra Petch Medium"/>
                <a:sym typeface="Chakra Petch Medium"/>
              </a:defRPr>
            </a:lvl1pPr>
            <a:lvl2pPr lvl="1" rtl="0" algn="ctr">
              <a:lnSpc>
                <a:spcPct val="100000"/>
              </a:lnSpc>
              <a:spcBef>
                <a:spcPts val="0"/>
              </a:spcBef>
              <a:spcAft>
                <a:spcPts val="0"/>
              </a:spcAft>
              <a:buSzPts val="2400"/>
              <a:buFont typeface="Chakra Petch Medium"/>
              <a:buNone/>
              <a:defRPr sz="2400">
                <a:latin typeface="Chakra Petch Medium"/>
                <a:ea typeface="Chakra Petch Medium"/>
                <a:cs typeface="Chakra Petch Medium"/>
                <a:sym typeface="Chakra Petch Medium"/>
              </a:defRPr>
            </a:lvl2pPr>
            <a:lvl3pPr lvl="2"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3pPr>
            <a:lvl4pPr lvl="3"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4pPr>
            <a:lvl5pPr lvl="4"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5pPr>
            <a:lvl6pPr lvl="5"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6pPr>
            <a:lvl7pPr lvl="6"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7pPr>
            <a:lvl8pPr lvl="7"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8pPr>
            <a:lvl9pPr lvl="8" rtl="0" algn="ctr">
              <a:lnSpc>
                <a:spcPct val="100000"/>
              </a:lnSpc>
              <a:spcBef>
                <a:spcPts val="1600"/>
              </a:spcBef>
              <a:spcAft>
                <a:spcPts val="1600"/>
              </a:spcAft>
              <a:buSzPts val="2400"/>
              <a:buFont typeface="Chakra Petch Medium"/>
              <a:buNone/>
              <a:defRPr sz="2400">
                <a:latin typeface="Chakra Petch Medium"/>
                <a:ea typeface="Chakra Petch Medium"/>
                <a:cs typeface="Chakra Petch Medium"/>
                <a:sym typeface="Chakra Petch Medium"/>
              </a:defRPr>
            </a:lvl9pPr>
          </a:lstStyle>
          <a:p/>
        </p:txBody>
      </p:sp>
      <p:sp>
        <p:nvSpPr>
          <p:cNvPr id="419" name="Google Shape;419;p21"/>
          <p:cNvSpPr txBox="1"/>
          <p:nvPr>
            <p:ph idx="4" type="subTitle"/>
          </p:nvPr>
        </p:nvSpPr>
        <p:spPr>
          <a:xfrm>
            <a:off x="1034063" y="3820050"/>
            <a:ext cx="22383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1600"/>
              </a:spcBef>
              <a:spcAft>
                <a:spcPts val="0"/>
              </a:spcAft>
              <a:buSzPts val="1500"/>
              <a:buNone/>
              <a:defRPr sz="1500"/>
            </a:lvl3pPr>
            <a:lvl4pPr lvl="3" rtl="0" algn="ctr">
              <a:lnSpc>
                <a:spcPct val="100000"/>
              </a:lnSpc>
              <a:spcBef>
                <a:spcPts val="1600"/>
              </a:spcBef>
              <a:spcAft>
                <a:spcPts val="0"/>
              </a:spcAft>
              <a:buSzPts val="1500"/>
              <a:buNone/>
              <a:defRPr sz="1500"/>
            </a:lvl4pPr>
            <a:lvl5pPr lvl="4" rtl="0" algn="ctr">
              <a:lnSpc>
                <a:spcPct val="100000"/>
              </a:lnSpc>
              <a:spcBef>
                <a:spcPts val="1600"/>
              </a:spcBef>
              <a:spcAft>
                <a:spcPts val="0"/>
              </a:spcAft>
              <a:buSzPts val="1500"/>
              <a:buNone/>
              <a:defRPr sz="1500"/>
            </a:lvl5pPr>
            <a:lvl6pPr lvl="5" rtl="0" algn="ctr">
              <a:lnSpc>
                <a:spcPct val="100000"/>
              </a:lnSpc>
              <a:spcBef>
                <a:spcPts val="1600"/>
              </a:spcBef>
              <a:spcAft>
                <a:spcPts val="0"/>
              </a:spcAft>
              <a:buSzPts val="1500"/>
              <a:buNone/>
              <a:defRPr sz="1500"/>
            </a:lvl6pPr>
            <a:lvl7pPr lvl="6" rtl="0" algn="ctr">
              <a:lnSpc>
                <a:spcPct val="100000"/>
              </a:lnSpc>
              <a:spcBef>
                <a:spcPts val="1600"/>
              </a:spcBef>
              <a:spcAft>
                <a:spcPts val="0"/>
              </a:spcAft>
              <a:buSzPts val="1500"/>
              <a:buNone/>
              <a:defRPr sz="1500"/>
            </a:lvl7pPr>
            <a:lvl8pPr lvl="7" rtl="0" algn="ctr">
              <a:lnSpc>
                <a:spcPct val="100000"/>
              </a:lnSpc>
              <a:spcBef>
                <a:spcPts val="1600"/>
              </a:spcBef>
              <a:spcAft>
                <a:spcPts val="0"/>
              </a:spcAft>
              <a:buSzPts val="1500"/>
              <a:buNone/>
              <a:defRPr sz="1500"/>
            </a:lvl8pPr>
            <a:lvl9pPr lvl="8" rtl="0" algn="ctr">
              <a:lnSpc>
                <a:spcPct val="100000"/>
              </a:lnSpc>
              <a:spcBef>
                <a:spcPts val="1600"/>
              </a:spcBef>
              <a:spcAft>
                <a:spcPts val="1600"/>
              </a:spcAft>
              <a:buSzPts val="1500"/>
              <a:buNone/>
              <a:defRPr sz="1500"/>
            </a:lvl9pPr>
          </a:lstStyle>
          <a:p/>
        </p:txBody>
      </p:sp>
      <p:sp>
        <p:nvSpPr>
          <p:cNvPr id="420" name="Google Shape;420;p21"/>
          <p:cNvSpPr txBox="1"/>
          <p:nvPr>
            <p:ph idx="5" type="subTitle"/>
          </p:nvPr>
        </p:nvSpPr>
        <p:spPr>
          <a:xfrm>
            <a:off x="5871538" y="3309800"/>
            <a:ext cx="22383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Chakra Petch Medium"/>
              <a:buNone/>
              <a:defRPr sz="2400">
                <a:latin typeface="Chakra Petch Medium"/>
                <a:ea typeface="Chakra Petch Medium"/>
                <a:cs typeface="Chakra Petch Medium"/>
                <a:sym typeface="Chakra Petch Medium"/>
              </a:defRPr>
            </a:lvl1pPr>
            <a:lvl2pPr lvl="1" rtl="0" algn="ctr">
              <a:lnSpc>
                <a:spcPct val="100000"/>
              </a:lnSpc>
              <a:spcBef>
                <a:spcPts val="0"/>
              </a:spcBef>
              <a:spcAft>
                <a:spcPts val="0"/>
              </a:spcAft>
              <a:buSzPts val="2400"/>
              <a:buFont typeface="Chakra Petch Medium"/>
              <a:buNone/>
              <a:defRPr sz="2400">
                <a:latin typeface="Chakra Petch Medium"/>
                <a:ea typeface="Chakra Petch Medium"/>
                <a:cs typeface="Chakra Petch Medium"/>
                <a:sym typeface="Chakra Petch Medium"/>
              </a:defRPr>
            </a:lvl2pPr>
            <a:lvl3pPr lvl="2"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3pPr>
            <a:lvl4pPr lvl="3"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4pPr>
            <a:lvl5pPr lvl="4"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5pPr>
            <a:lvl6pPr lvl="5"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6pPr>
            <a:lvl7pPr lvl="6"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7pPr>
            <a:lvl8pPr lvl="7" rtl="0" algn="ctr">
              <a:lnSpc>
                <a:spcPct val="100000"/>
              </a:lnSpc>
              <a:spcBef>
                <a:spcPts val="1600"/>
              </a:spcBef>
              <a:spcAft>
                <a:spcPts val="0"/>
              </a:spcAft>
              <a:buSzPts val="2400"/>
              <a:buFont typeface="Chakra Petch Medium"/>
              <a:buNone/>
              <a:defRPr sz="2400">
                <a:latin typeface="Chakra Petch Medium"/>
                <a:ea typeface="Chakra Petch Medium"/>
                <a:cs typeface="Chakra Petch Medium"/>
                <a:sym typeface="Chakra Petch Medium"/>
              </a:defRPr>
            </a:lvl8pPr>
            <a:lvl9pPr lvl="8" rtl="0" algn="ctr">
              <a:lnSpc>
                <a:spcPct val="100000"/>
              </a:lnSpc>
              <a:spcBef>
                <a:spcPts val="1600"/>
              </a:spcBef>
              <a:spcAft>
                <a:spcPts val="1600"/>
              </a:spcAft>
              <a:buSzPts val="2400"/>
              <a:buFont typeface="Chakra Petch Medium"/>
              <a:buNone/>
              <a:defRPr sz="2400">
                <a:latin typeface="Chakra Petch Medium"/>
                <a:ea typeface="Chakra Petch Medium"/>
                <a:cs typeface="Chakra Petch Medium"/>
                <a:sym typeface="Chakra Petch Medium"/>
              </a:defRPr>
            </a:lvl9pPr>
          </a:lstStyle>
          <a:p/>
        </p:txBody>
      </p:sp>
      <p:sp>
        <p:nvSpPr>
          <p:cNvPr id="421" name="Google Shape;421;p21"/>
          <p:cNvSpPr txBox="1"/>
          <p:nvPr>
            <p:ph idx="6" type="subTitle"/>
          </p:nvPr>
        </p:nvSpPr>
        <p:spPr>
          <a:xfrm>
            <a:off x="5871438" y="3820050"/>
            <a:ext cx="22383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1600"/>
              </a:spcBef>
              <a:spcAft>
                <a:spcPts val="0"/>
              </a:spcAft>
              <a:buSzPts val="1500"/>
              <a:buNone/>
              <a:defRPr sz="1500"/>
            </a:lvl3pPr>
            <a:lvl4pPr lvl="3" rtl="0" algn="ctr">
              <a:lnSpc>
                <a:spcPct val="100000"/>
              </a:lnSpc>
              <a:spcBef>
                <a:spcPts val="1600"/>
              </a:spcBef>
              <a:spcAft>
                <a:spcPts val="0"/>
              </a:spcAft>
              <a:buSzPts val="1500"/>
              <a:buNone/>
              <a:defRPr sz="1500"/>
            </a:lvl4pPr>
            <a:lvl5pPr lvl="4" rtl="0" algn="ctr">
              <a:lnSpc>
                <a:spcPct val="100000"/>
              </a:lnSpc>
              <a:spcBef>
                <a:spcPts val="1600"/>
              </a:spcBef>
              <a:spcAft>
                <a:spcPts val="0"/>
              </a:spcAft>
              <a:buSzPts val="1500"/>
              <a:buNone/>
              <a:defRPr sz="1500"/>
            </a:lvl5pPr>
            <a:lvl6pPr lvl="5" rtl="0" algn="ctr">
              <a:lnSpc>
                <a:spcPct val="100000"/>
              </a:lnSpc>
              <a:spcBef>
                <a:spcPts val="1600"/>
              </a:spcBef>
              <a:spcAft>
                <a:spcPts val="0"/>
              </a:spcAft>
              <a:buSzPts val="1500"/>
              <a:buNone/>
              <a:defRPr sz="1500"/>
            </a:lvl6pPr>
            <a:lvl7pPr lvl="6" rtl="0" algn="ctr">
              <a:lnSpc>
                <a:spcPct val="100000"/>
              </a:lnSpc>
              <a:spcBef>
                <a:spcPts val="1600"/>
              </a:spcBef>
              <a:spcAft>
                <a:spcPts val="0"/>
              </a:spcAft>
              <a:buSzPts val="1500"/>
              <a:buNone/>
              <a:defRPr sz="1500"/>
            </a:lvl7pPr>
            <a:lvl8pPr lvl="7" rtl="0" algn="ctr">
              <a:lnSpc>
                <a:spcPct val="100000"/>
              </a:lnSpc>
              <a:spcBef>
                <a:spcPts val="1600"/>
              </a:spcBef>
              <a:spcAft>
                <a:spcPts val="0"/>
              </a:spcAft>
              <a:buSzPts val="1500"/>
              <a:buNone/>
              <a:defRPr sz="1500"/>
            </a:lvl8pPr>
            <a:lvl9pPr lvl="8" rtl="0" algn="ctr">
              <a:lnSpc>
                <a:spcPct val="100000"/>
              </a:lnSpc>
              <a:spcBef>
                <a:spcPts val="1600"/>
              </a:spcBef>
              <a:spcAft>
                <a:spcPts val="1600"/>
              </a:spcAft>
              <a:buSzPts val="1500"/>
              <a:buNone/>
              <a:defRPr sz="1500"/>
            </a:lvl9pPr>
          </a:lstStyle>
          <a:p/>
        </p:txBody>
      </p:sp>
      <p:sp>
        <p:nvSpPr>
          <p:cNvPr id="422" name="Google Shape;422;p21"/>
          <p:cNvSpPr txBox="1"/>
          <p:nvPr>
            <p:ph hasCustomPrompt="1" idx="7" type="title"/>
          </p:nvPr>
        </p:nvSpPr>
        <p:spPr>
          <a:xfrm>
            <a:off x="1421325" y="1983400"/>
            <a:ext cx="1464300" cy="582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r>
              <a:t>xx%</a:t>
            </a:r>
          </a:p>
        </p:txBody>
      </p:sp>
      <p:sp>
        <p:nvSpPr>
          <p:cNvPr id="423" name="Google Shape;423;p21"/>
          <p:cNvSpPr txBox="1"/>
          <p:nvPr>
            <p:ph hasCustomPrompt="1" idx="8" type="title"/>
          </p:nvPr>
        </p:nvSpPr>
        <p:spPr>
          <a:xfrm>
            <a:off x="3839750" y="1983400"/>
            <a:ext cx="1464300" cy="582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r>
              <a:t>xx%</a:t>
            </a:r>
          </a:p>
        </p:txBody>
      </p:sp>
      <p:sp>
        <p:nvSpPr>
          <p:cNvPr id="424" name="Google Shape;424;p21"/>
          <p:cNvSpPr txBox="1"/>
          <p:nvPr>
            <p:ph hasCustomPrompt="1" idx="9" type="title"/>
          </p:nvPr>
        </p:nvSpPr>
        <p:spPr>
          <a:xfrm>
            <a:off x="6258175" y="1983400"/>
            <a:ext cx="1464600" cy="582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
    <p:spTree>
      <p:nvGrpSpPr>
        <p:cNvPr id="425" name="Shape 425"/>
        <p:cNvGrpSpPr/>
        <p:nvPr/>
      </p:nvGrpSpPr>
      <p:grpSpPr>
        <a:xfrm>
          <a:off x="0" y="0"/>
          <a:ext cx="0" cy="0"/>
          <a:chOff x="0" y="0"/>
          <a:chExt cx="0" cy="0"/>
        </a:xfrm>
      </p:grpSpPr>
      <p:grpSp>
        <p:nvGrpSpPr>
          <p:cNvPr id="426" name="Google Shape;426;p22"/>
          <p:cNvGrpSpPr/>
          <p:nvPr/>
        </p:nvGrpSpPr>
        <p:grpSpPr>
          <a:xfrm>
            <a:off x="69150" y="137187"/>
            <a:ext cx="9031450" cy="282372"/>
            <a:chOff x="69150" y="137187"/>
            <a:chExt cx="9031450" cy="282372"/>
          </a:xfrm>
        </p:grpSpPr>
        <p:cxnSp>
          <p:nvCxnSpPr>
            <p:cNvPr id="427" name="Google Shape;427;p22"/>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28" name="Google Shape;428;p22"/>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29" name="Google Shape;429;p22"/>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30" name="Google Shape;430;p22"/>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31" name="Google Shape;431;p22"/>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432" name="Google Shape;432;p22"/>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 name="Google Shape;433;p22"/>
          <p:cNvGrpSpPr/>
          <p:nvPr/>
        </p:nvGrpSpPr>
        <p:grpSpPr>
          <a:xfrm>
            <a:off x="234375" y="117804"/>
            <a:ext cx="256800" cy="256800"/>
            <a:chOff x="234375" y="110636"/>
            <a:chExt cx="256800" cy="256800"/>
          </a:xfrm>
        </p:grpSpPr>
        <p:sp>
          <p:nvSpPr>
            <p:cNvPr id="434" name="Google Shape;434;p22"/>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6" name="Google Shape;436;p22"/>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437" name="Google Shape;437;p22"/>
          <p:cNvGrpSpPr/>
          <p:nvPr/>
        </p:nvGrpSpPr>
        <p:grpSpPr>
          <a:xfrm>
            <a:off x="6760300" y="117804"/>
            <a:ext cx="2161200" cy="256800"/>
            <a:chOff x="6760300" y="96350"/>
            <a:chExt cx="2161200" cy="256800"/>
          </a:xfrm>
        </p:grpSpPr>
        <p:sp>
          <p:nvSpPr>
            <p:cNvPr id="438" name="Google Shape;438;p22"/>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 name="Google Shape;439;p22"/>
            <p:cNvGrpSpPr/>
            <p:nvPr/>
          </p:nvGrpSpPr>
          <p:grpSpPr>
            <a:xfrm>
              <a:off x="8683881" y="115948"/>
              <a:ext cx="159362" cy="217605"/>
              <a:chOff x="2025348" y="3145361"/>
              <a:chExt cx="406327" cy="554831"/>
            </a:xfrm>
          </p:grpSpPr>
          <p:sp>
            <p:nvSpPr>
              <p:cNvPr id="440" name="Google Shape;440;p22"/>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42" name="Google Shape;442;p22"/>
          <p:cNvSpPr txBox="1"/>
          <p:nvPr>
            <p:ph type="title"/>
          </p:nvPr>
        </p:nvSpPr>
        <p:spPr>
          <a:xfrm>
            <a:off x="715100" y="2371250"/>
            <a:ext cx="5326500" cy="841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a:lvl1pPr>
            <a:lvl2pPr lvl="1" rtl="0" algn="l">
              <a:spcBef>
                <a:spcPts val="0"/>
              </a:spcBef>
              <a:spcAft>
                <a:spcPts val="0"/>
              </a:spcAft>
              <a:buSzPts val="3600"/>
              <a:buNone/>
              <a:defRPr sz="3600"/>
            </a:lvl2pPr>
            <a:lvl3pPr lvl="2" rtl="0" algn="l">
              <a:spcBef>
                <a:spcPts val="0"/>
              </a:spcBef>
              <a:spcAft>
                <a:spcPts val="0"/>
              </a:spcAft>
              <a:buSzPts val="3600"/>
              <a:buNone/>
              <a:defRPr sz="3600"/>
            </a:lvl3pPr>
            <a:lvl4pPr lvl="3" rtl="0" algn="l">
              <a:spcBef>
                <a:spcPts val="0"/>
              </a:spcBef>
              <a:spcAft>
                <a:spcPts val="0"/>
              </a:spcAft>
              <a:buSzPts val="3600"/>
              <a:buNone/>
              <a:defRPr sz="3600"/>
            </a:lvl4pPr>
            <a:lvl5pPr lvl="4" rtl="0" algn="l">
              <a:spcBef>
                <a:spcPts val="0"/>
              </a:spcBef>
              <a:spcAft>
                <a:spcPts val="0"/>
              </a:spcAft>
              <a:buSzPts val="3600"/>
              <a:buNone/>
              <a:defRPr sz="3600"/>
            </a:lvl5pPr>
            <a:lvl6pPr lvl="5" rtl="0" algn="l">
              <a:spcBef>
                <a:spcPts val="0"/>
              </a:spcBef>
              <a:spcAft>
                <a:spcPts val="0"/>
              </a:spcAft>
              <a:buSzPts val="3600"/>
              <a:buNone/>
              <a:defRPr sz="3600"/>
            </a:lvl6pPr>
            <a:lvl7pPr lvl="6" rtl="0" algn="l">
              <a:spcBef>
                <a:spcPts val="0"/>
              </a:spcBef>
              <a:spcAft>
                <a:spcPts val="0"/>
              </a:spcAft>
              <a:buSzPts val="3600"/>
              <a:buNone/>
              <a:defRPr sz="3600"/>
            </a:lvl7pPr>
            <a:lvl8pPr lvl="7" rtl="0" algn="l">
              <a:spcBef>
                <a:spcPts val="0"/>
              </a:spcBef>
              <a:spcAft>
                <a:spcPts val="0"/>
              </a:spcAft>
              <a:buSzPts val="3600"/>
              <a:buNone/>
              <a:defRPr sz="3600"/>
            </a:lvl8pPr>
            <a:lvl9pPr lvl="8" rtl="0" algn="l">
              <a:spcBef>
                <a:spcPts val="0"/>
              </a:spcBef>
              <a:spcAft>
                <a:spcPts val="0"/>
              </a:spcAft>
              <a:buSzPts val="3600"/>
              <a:buNone/>
              <a:defRPr sz="3600"/>
            </a:lvl9pPr>
          </a:lstStyle>
          <a:p/>
        </p:txBody>
      </p:sp>
      <p:sp>
        <p:nvSpPr>
          <p:cNvPr id="443" name="Google Shape;443;p22"/>
          <p:cNvSpPr txBox="1"/>
          <p:nvPr>
            <p:ph hasCustomPrompt="1" idx="2" type="title"/>
          </p:nvPr>
        </p:nvSpPr>
        <p:spPr>
          <a:xfrm>
            <a:off x="715100" y="1300850"/>
            <a:ext cx="3150900" cy="841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6000"/>
              <a:buNone/>
              <a:defRPr sz="6000"/>
            </a:lvl1pPr>
            <a:lvl2pPr lvl="1" rtl="0" algn="l">
              <a:spcBef>
                <a:spcPts val="0"/>
              </a:spcBef>
              <a:spcAft>
                <a:spcPts val="0"/>
              </a:spcAft>
              <a:buSzPts val="6000"/>
              <a:buNone/>
              <a:defRPr sz="6000"/>
            </a:lvl2pPr>
            <a:lvl3pPr lvl="2" rtl="0" algn="l">
              <a:spcBef>
                <a:spcPts val="0"/>
              </a:spcBef>
              <a:spcAft>
                <a:spcPts val="0"/>
              </a:spcAft>
              <a:buSzPts val="6000"/>
              <a:buNone/>
              <a:defRPr sz="6000"/>
            </a:lvl3pPr>
            <a:lvl4pPr lvl="3" rtl="0" algn="l">
              <a:spcBef>
                <a:spcPts val="0"/>
              </a:spcBef>
              <a:spcAft>
                <a:spcPts val="0"/>
              </a:spcAft>
              <a:buSzPts val="6000"/>
              <a:buNone/>
              <a:defRPr sz="6000"/>
            </a:lvl4pPr>
            <a:lvl5pPr lvl="4" rtl="0" algn="l">
              <a:spcBef>
                <a:spcPts val="0"/>
              </a:spcBef>
              <a:spcAft>
                <a:spcPts val="0"/>
              </a:spcAft>
              <a:buSzPts val="6000"/>
              <a:buNone/>
              <a:defRPr sz="6000"/>
            </a:lvl5pPr>
            <a:lvl6pPr lvl="5" rtl="0" algn="l">
              <a:spcBef>
                <a:spcPts val="0"/>
              </a:spcBef>
              <a:spcAft>
                <a:spcPts val="0"/>
              </a:spcAft>
              <a:buSzPts val="6000"/>
              <a:buNone/>
              <a:defRPr sz="6000"/>
            </a:lvl6pPr>
            <a:lvl7pPr lvl="6" rtl="0" algn="l">
              <a:spcBef>
                <a:spcPts val="0"/>
              </a:spcBef>
              <a:spcAft>
                <a:spcPts val="0"/>
              </a:spcAft>
              <a:buSzPts val="6000"/>
              <a:buNone/>
              <a:defRPr sz="6000"/>
            </a:lvl7pPr>
            <a:lvl8pPr lvl="7" rtl="0" algn="l">
              <a:spcBef>
                <a:spcPts val="0"/>
              </a:spcBef>
              <a:spcAft>
                <a:spcPts val="0"/>
              </a:spcAft>
              <a:buSzPts val="6000"/>
              <a:buNone/>
              <a:defRPr sz="6000"/>
            </a:lvl8pPr>
            <a:lvl9pPr lvl="8" rtl="0" algn="l">
              <a:spcBef>
                <a:spcPts val="0"/>
              </a:spcBef>
              <a:spcAft>
                <a:spcPts val="0"/>
              </a:spcAft>
              <a:buSzPts val="6000"/>
              <a:buNone/>
              <a:defRPr sz="6000"/>
            </a:lvl9pPr>
          </a:lstStyle>
          <a:p>
            <a:r>
              <a:t>xx%</a:t>
            </a:r>
          </a:p>
        </p:txBody>
      </p:sp>
      <p:sp>
        <p:nvSpPr>
          <p:cNvPr id="444" name="Google Shape;444;p22"/>
          <p:cNvSpPr txBox="1"/>
          <p:nvPr>
            <p:ph idx="1" type="subTitle"/>
          </p:nvPr>
        </p:nvSpPr>
        <p:spPr>
          <a:xfrm>
            <a:off x="715100" y="3545975"/>
            <a:ext cx="5326500" cy="309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2">
    <p:spTree>
      <p:nvGrpSpPr>
        <p:cNvPr id="445" name="Shape 445"/>
        <p:cNvGrpSpPr/>
        <p:nvPr/>
      </p:nvGrpSpPr>
      <p:grpSpPr>
        <a:xfrm>
          <a:off x="0" y="0"/>
          <a:ext cx="0" cy="0"/>
          <a:chOff x="0" y="0"/>
          <a:chExt cx="0" cy="0"/>
        </a:xfrm>
      </p:grpSpPr>
      <p:grpSp>
        <p:nvGrpSpPr>
          <p:cNvPr id="446" name="Google Shape;446;p23"/>
          <p:cNvGrpSpPr/>
          <p:nvPr/>
        </p:nvGrpSpPr>
        <p:grpSpPr>
          <a:xfrm>
            <a:off x="69150" y="137187"/>
            <a:ext cx="9031450" cy="282372"/>
            <a:chOff x="69150" y="137187"/>
            <a:chExt cx="9031450" cy="282372"/>
          </a:xfrm>
        </p:grpSpPr>
        <p:cxnSp>
          <p:nvCxnSpPr>
            <p:cNvPr id="447" name="Google Shape;447;p23"/>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48" name="Google Shape;448;p23"/>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49" name="Google Shape;449;p23"/>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50" name="Google Shape;450;p23"/>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51" name="Google Shape;451;p23"/>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452" name="Google Shape;452;p23"/>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 name="Google Shape;453;p23"/>
          <p:cNvGrpSpPr/>
          <p:nvPr/>
        </p:nvGrpSpPr>
        <p:grpSpPr>
          <a:xfrm>
            <a:off x="234375" y="117804"/>
            <a:ext cx="256800" cy="256800"/>
            <a:chOff x="234375" y="110636"/>
            <a:chExt cx="256800" cy="256800"/>
          </a:xfrm>
        </p:grpSpPr>
        <p:sp>
          <p:nvSpPr>
            <p:cNvPr id="454" name="Google Shape;454;p23"/>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3"/>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56" name="Google Shape;456;p23"/>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457" name="Google Shape;457;p23"/>
          <p:cNvGrpSpPr/>
          <p:nvPr/>
        </p:nvGrpSpPr>
        <p:grpSpPr>
          <a:xfrm>
            <a:off x="6760300" y="117804"/>
            <a:ext cx="2161200" cy="256800"/>
            <a:chOff x="6760300" y="96350"/>
            <a:chExt cx="2161200" cy="256800"/>
          </a:xfrm>
        </p:grpSpPr>
        <p:sp>
          <p:nvSpPr>
            <p:cNvPr id="458" name="Google Shape;458;p23"/>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9" name="Google Shape;459;p23"/>
            <p:cNvGrpSpPr/>
            <p:nvPr/>
          </p:nvGrpSpPr>
          <p:grpSpPr>
            <a:xfrm>
              <a:off x="8683881" y="115948"/>
              <a:ext cx="159362" cy="217605"/>
              <a:chOff x="2025348" y="3145361"/>
              <a:chExt cx="406327" cy="554831"/>
            </a:xfrm>
          </p:grpSpPr>
          <p:sp>
            <p:nvSpPr>
              <p:cNvPr id="460" name="Google Shape;460;p23"/>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3"/>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2" name="Google Shape;462;p23"/>
          <p:cNvSpPr txBox="1"/>
          <p:nvPr>
            <p:ph type="title"/>
          </p:nvPr>
        </p:nvSpPr>
        <p:spPr>
          <a:xfrm>
            <a:off x="1772850" y="2364800"/>
            <a:ext cx="66561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63" name="Google Shape;463;p23"/>
          <p:cNvSpPr txBox="1"/>
          <p:nvPr>
            <p:ph hasCustomPrompt="1" idx="2" type="title"/>
          </p:nvPr>
        </p:nvSpPr>
        <p:spPr>
          <a:xfrm>
            <a:off x="5278000" y="1294388"/>
            <a:ext cx="31509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a:r>
              <a:t>xx%</a:t>
            </a:r>
          </a:p>
        </p:txBody>
      </p:sp>
      <p:sp>
        <p:nvSpPr>
          <p:cNvPr id="464" name="Google Shape;464;p23"/>
          <p:cNvSpPr txBox="1"/>
          <p:nvPr>
            <p:ph idx="1" type="subTitle"/>
          </p:nvPr>
        </p:nvSpPr>
        <p:spPr>
          <a:xfrm>
            <a:off x="1772775" y="3539525"/>
            <a:ext cx="6656100" cy="309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5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7">
    <p:spTree>
      <p:nvGrpSpPr>
        <p:cNvPr id="465" name="Shape 465"/>
        <p:cNvGrpSpPr/>
        <p:nvPr/>
      </p:nvGrpSpPr>
      <p:grpSpPr>
        <a:xfrm>
          <a:off x="0" y="0"/>
          <a:ext cx="0" cy="0"/>
          <a:chOff x="0" y="0"/>
          <a:chExt cx="0" cy="0"/>
        </a:xfrm>
      </p:grpSpPr>
      <p:sp>
        <p:nvSpPr>
          <p:cNvPr id="466" name="Google Shape;466;p24"/>
          <p:cNvSpPr txBox="1"/>
          <p:nvPr>
            <p:ph idx="1" type="subTitle"/>
          </p:nvPr>
        </p:nvSpPr>
        <p:spPr>
          <a:xfrm>
            <a:off x="717400" y="2106200"/>
            <a:ext cx="3785700" cy="2101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Char char="●"/>
              <a:defRPr sz="1500"/>
            </a:lvl1pPr>
            <a:lvl2pPr lvl="1" rtl="0">
              <a:spcBef>
                <a:spcPts val="1000"/>
              </a:spcBef>
              <a:spcAft>
                <a:spcPts val="0"/>
              </a:spcAft>
              <a:buSzPts val="1500"/>
              <a:buChar char="○"/>
              <a:defRPr sz="1500"/>
            </a:lvl2pPr>
            <a:lvl3pPr lvl="2" rtl="0">
              <a:spcBef>
                <a:spcPts val="1600"/>
              </a:spcBef>
              <a:spcAft>
                <a:spcPts val="0"/>
              </a:spcAft>
              <a:buSzPts val="1500"/>
              <a:buChar char="■"/>
              <a:defRPr sz="1500"/>
            </a:lvl3pPr>
            <a:lvl4pPr lvl="3" rtl="0">
              <a:spcBef>
                <a:spcPts val="1600"/>
              </a:spcBef>
              <a:spcAft>
                <a:spcPts val="0"/>
              </a:spcAft>
              <a:buSzPts val="1500"/>
              <a:buChar char="●"/>
              <a:defRPr sz="1500"/>
            </a:lvl4pPr>
            <a:lvl5pPr lvl="4" rtl="0">
              <a:spcBef>
                <a:spcPts val="1600"/>
              </a:spcBef>
              <a:spcAft>
                <a:spcPts val="0"/>
              </a:spcAft>
              <a:buSzPts val="1500"/>
              <a:buChar char="○"/>
              <a:defRPr sz="1500"/>
            </a:lvl5pPr>
            <a:lvl6pPr lvl="5" rtl="0">
              <a:spcBef>
                <a:spcPts val="1600"/>
              </a:spcBef>
              <a:spcAft>
                <a:spcPts val="0"/>
              </a:spcAft>
              <a:buSzPts val="1500"/>
              <a:buChar char="■"/>
              <a:defRPr sz="1500"/>
            </a:lvl6pPr>
            <a:lvl7pPr lvl="6" rtl="0">
              <a:spcBef>
                <a:spcPts val="1600"/>
              </a:spcBef>
              <a:spcAft>
                <a:spcPts val="0"/>
              </a:spcAft>
              <a:buSzPts val="1500"/>
              <a:buChar char="●"/>
              <a:defRPr sz="1500"/>
            </a:lvl7pPr>
            <a:lvl8pPr lvl="7" rtl="0">
              <a:spcBef>
                <a:spcPts val="1600"/>
              </a:spcBef>
              <a:spcAft>
                <a:spcPts val="0"/>
              </a:spcAft>
              <a:buSzPts val="1500"/>
              <a:buChar char="○"/>
              <a:defRPr sz="1500"/>
            </a:lvl8pPr>
            <a:lvl9pPr lvl="8" rtl="0">
              <a:spcBef>
                <a:spcPts val="1600"/>
              </a:spcBef>
              <a:spcAft>
                <a:spcPts val="1600"/>
              </a:spcAft>
              <a:buSzPts val="1500"/>
              <a:buChar char="■"/>
              <a:defRPr sz="1500"/>
            </a:lvl9pPr>
          </a:lstStyle>
          <a:p/>
        </p:txBody>
      </p:sp>
      <p:sp>
        <p:nvSpPr>
          <p:cNvPr id="467" name="Google Shape;467;p24"/>
          <p:cNvSpPr txBox="1"/>
          <p:nvPr>
            <p:ph idx="2" type="subTitle"/>
          </p:nvPr>
        </p:nvSpPr>
        <p:spPr>
          <a:xfrm>
            <a:off x="4644900" y="2106200"/>
            <a:ext cx="3785700" cy="2101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Char char="●"/>
              <a:defRPr sz="1500"/>
            </a:lvl1pPr>
            <a:lvl2pPr lvl="1" rtl="0">
              <a:spcBef>
                <a:spcPts val="1000"/>
              </a:spcBef>
              <a:spcAft>
                <a:spcPts val="0"/>
              </a:spcAft>
              <a:buSzPts val="1500"/>
              <a:buChar char="○"/>
              <a:defRPr sz="1500"/>
            </a:lvl2pPr>
            <a:lvl3pPr lvl="2" rtl="0">
              <a:spcBef>
                <a:spcPts val="1600"/>
              </a:spcBef>
              <a:spcAft>
                <a:spcPts val="0"/>
              </a:spcAft>
              <a:buSzPts val="1500"/>
              <a:buChar char="■"/>
              <a:defRPr sz="1500"/>
            </a:lvl3pPr>
            <a:lvl4pPr lvl="3" rtl="0">
              <a:spcBef>
                <a:spcPts val="1600"/>
              </a:spcBef>
              <a:spcAft>
                <a:spcPts val="0"/>
              </a:spcAft>
              <a:buSzPts val="1500"/>
              <a:buChar char="●"/>
              <a:defRPr sz="1500"/>
            </a:lvl4pPr>
            <a:lvl5pPr lvl="4" rtl="0">
              <a:spcBef>
                <a:spcPts val="1600"/>
              </a:spcBef>
              <a:spcAft>
                <a:spcPts val="0"/>
              </a:spcAft>
              <a:buSzPts val="1500"/>
              <a:buChar char="○"/>
              <a:defRPr sz="1500"/>
            </a:lvl5pPr>
            <a:lvl6pPr lvl="5" rtl="0">
              <a:spcBef>
                <a:spcPts val="1600"/>
              </a:spcBef>
              <a:spcAft>
                <a:spcPts val="0"/>
              </a:spcAft>
              <a:buSzPts val="1500"/>
              <a:buChar char="■"/>
              <a:defRPr sz="1500"/>
            </a:lvl6pPr>
            <a:lvl7pPr lvl="6" rtl="0">
              <a:spcBef>
                <a:spcPts val="1600"/>
              </a:spcBef>
              <a:spcAft>
                <a:spcPts val="0"/>
              </a:spcAft>
              <a:buSzPts val="1500"/>
              <a:buChar char="●"/>
              <a:defRPr sz="1500"/>
            </a:lvl7pPr>
            <a:lvl8pPr lvl="7" rtl="0">
              <a:spcBef>
                <a:spcPts val="1600"/>
              </a:spcBef>
              <a:spcAft>
                <a:spcPts val="0"/>
              </a:spcAft>
              <a:buSzPts val="1500"/>
              <a:buChar char="○"/>
              <a:defRPr sz="1500"/>
            </a:lvl8pPr>
            <a:lvl9pPr lvl="8" rtl="0">
              <a:spcBef>
                <a:spcPts val="1600"/>
              </a:spcBef>
              <a:spcAft>
                <a:spcPts val="1600"/>
              </a:spcAft>
              <a:buSzPts val="1500"/>
              <a:buChar char="■"/>
              <a:defRPr sz="1500"/>
            </a:lvl9pPr>
          </a:lstStyle>
          <a:p/>
        </p:txBody>
      </p:sp>
      <p:grpSp>
        <p:nvGrpSpPr>
          <p:cNvPr id="468" name="Google Shape;468;p24"/>
          <p:cNvGrpSpPr/>
          <p:nvPr/>
        </p:nvGrpSpPr>
        <p:grpSpPr>
          <a:xfrm>
            <a:off x="69150" y="137187"/>
            <a:ext cx="9031450" cy="282372"/>
            <a:chOff x="69150" y="137187"/>
            <a:chExt cx="9031450" cy="282372"/>
          </a:xfrm>
        </p:grpSpPr>
        <p:cxnSp>
          <p:nvCxnSpPr>
            <p:cNvPr id="469" name="Google Shape;469;p24"/>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70" name="Google Shape;470;p24"/>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71" name="Google Shape;471;p24"/>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72" name="Google Shape;472;p24"/>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73" name="Google Shape;473;p24"/>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474" name="Google Shape;474;p24"/>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5" name="Google Shape;475;p24"/>
          <p:cNvGrpSpPr/>
          <p:nvPr/>
        </p:nvGrpSpPr>
        <p:grpSpPr>
          <a:xfrm>
            <a:off x="234375" y="117804"/>
            <a:ext cx="256800" cy="256800"/>
            <a:chOff x="234375" y="110636"/>
            <a:chExt cx="256800" cy="256800"/>
          </a:xfrm>
        </p:grpSpPr>
        <p:sp>
          <p:nvSpPr>
            <p:cNvPr id="476" name="Google Shape;476;p24"/>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4"/>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8" name="Google Shape;478;p24"/>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479" name="Google Shape;479;p24"/>
          <p:cNvGrpSpPr/>
          <p:nvPr/>
        </p:nvGrpSpPr>
        <p:grpSpPr>
          <a:xfrm>
            <a:off x="6760300" y="117804"/>
            <a:ext cx="2161200" cy="256800"/>
            <a:chOff x="6760300" y="96350"/>
            <a:chExt cx="2161200" cy="256800"/>
          </a:xfrm>
        </p:grpSpPr>
        <p:sp>
          <p:nvSpPr>
            <p:cNvPr id="480" name="Google Shape;480;p24"/>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24"/>
            <p:cNvGrpSpPr/>
            <p:nvPr/>
          </p:nvGrpSpPr>
          <p:grpSpPr>
            <a:xfrm>
              <a:off x="8683881" y="115948"/>
              <a:ext cx="159362" cy="217605"/>
              <a:chOff x="2025348" y="3145361"/>
              <a:chExt cx="406327" cy="554831"/>
            </a:xfrm>
          </p:grpSpPr>
          <p:sp>
            <p:nvSpPr>
              <p:cNvPr id="482" name="Google Shape;482;p24"/>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4" name="Google Shape;484;p2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5" name="Google Shape;485;p24"/>
          <p:cNvSpPr txBox="1"/>
          <p:nvPr>
            <p:ph idx="3" type="subTitle"/>
          </p:nvPr>
        </p:nvSpPr>
        <p:spPr>
          <a:xfrm>
            <a:off x="717400" y="1603700"/>
            <a:ext cx="3785700" cy="502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400"/>
              <a:buFont typeface="Chakra Petch Medium"/>
              <a:buNone/>
              <a:defRPr sz="2400">
                <a:latin typeface="Chakra Petch Medium"/>
                <a:ea typeface="Chakra Petch Medium"/>
                <a:cs typeface="Chakra Petch Medium"/>
                <a:sym typeface="Chakra Petch Medium"/>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486" name="Google Shape;486;p24"/>
          <p:cNvSpPr txBox="1"/>
          <p:nvPr>
            <p:ph idx="4" type="subTitle"/>
          </p:nvPr>
        </p:nvSpPr>
        <p:spPr>
          <a:xfrm>
            <a:off x="4644900" y="1603700"/>
            <a:ext cx="3785700" cy="502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Chakra Petch Medium"/>
              <a:buNone/>
              <a:defRPr sz="2400">
                <a:latin typeface="Chakra Petch Medium"/>
                <a:ea typeface="Chakra Petch Medium"/>
                <a:cs typeface="Chakra Petch Medium"/>
                <a:sym typeface="Chakra Petch Mediu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6">
    <p:spTree>
      <p:nvGrpSpPr>
        <p:cNvPr id="487" name="Shape 487"/>
        <p:cNvGrpSpPr/>
        <p:nvPr/>
      </p:nvGrpSpPr>
      <p:grpSpPr>
        <a:xfrm>
          <a:off x="0" y="0"/>
          <a:ext cx="0" cy="0"/>
          <a:chOff x="0" y="0"/>
          <a:chExt cx="0" cy="0"/>
        </a:xfrm>
      </p:grpSpPr>
      <p:grpSp>
        <p:nvGrpSpPr>
          <p:cNvPr id="488" name="Google Shape;488;p25"/>
          <p:cNvGrpSpPr/>
          <p:nvPr/>
        </p:nvGrpSpPr>
        <p:grpSpPr>
          <a:xfrm>
            <a:off x="69150" y="137187"/>
            <a:ext cx="9031450" cy="282372"/>
            <a:chOff x="69150" y="137187"/>
            <a:chExt cx="9031450" cy="282372"/>
          </a:xfrm>
        </p:grpSpPr>
        <p:cxnSp>
          <p:nvCxnSpPr>
            <p:cNvPr id="489" name="Google Shape;489;p25"/>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90" name="Google Shape;490;p25"/>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91" name="Google Shape;491;p25"/>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92" name="Google Shape;492;p25"/>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493" name="Google Shape;493;p25"/>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494" name="Google Shape;494;p25"/>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 name="Google Shape;495;p25"/>
          <p:cNvGrpSpPr/>
          <p:nvPr/>
        </p:nvGrpSpPr>
        <p:grpSpPr>
          <a:xfrm>
            <a:off x="234375" y="117804"/>
            <a:ext cx="256800" cy="256800"/>
            <a:chOff x="234375" y="110636"/>
            <a:chExt cx="256800" cy="256800"/>
          </a:xfrm>
        </p:grpSpPr>
        <p:sp>
          <p:nvSpPr>
            <p:cNvPr id="496" name="Google Shape;496;p25"/>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5"/>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98" name="Google Shape;498;p25"/>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499" name="Google Shape;499;p25"/>
          <p:cNvGrpSpPr/>
          <p:nvPr/>
        </p:nvGrpSpPr>
        <p:grpSpPr>
          <a:xfrm>
            <a:off x="6760300" y="117804"/>
            <a:ext cx="2161200" cy="256800"/>
            <a:chOff x="6760300" y="96350"/>
            <a:chExt cx="2161200" cy="256800"/>
          </a:xfrm>
        </p:grpSpPr>
        <p:sp>
          <p:nvSpPr>
            <p:cNvPr id="500" name="Google Shape;500;p25"/>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 name="Google Shape;501;p25"/>
            <p:cNvGrpSpPr/>
            <p:nvPr/>
          </p:nvGrpSpPr>
          <p:grpSpPr>
            <a:xfrm>
              <a:off x="8683881" y="115948"/>
              <a:ext cx="159362" cy="217605"/>
              <a:chOff x="2025348" y="3145361"/>
              <a:chExt cx="406327" cy="554831"/>
            </a:xfrm>
          </p:grpSpPr>
          <p:sp>
            <p:nvSpPr>
              <p:cNvPr id="502" name="Google Shape;502;p25"/>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5"/>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4" name="Google Shape;504;p25"/>
          <p:cNvSpPr txBox="1"/>
          <p:nvPr>
            <p:ph type="title"/>
          </p:nvPr>
        </p:nvSpPr>
        <p:spPr>
          <a:xfrm>
            <a:off x="1311963" y="2361963"/>
            <a:ext cx="6519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05" name="Google Shape;505;p25"/>
          <p:cNvSpPr txBox="1"/>
          <p:nvPr>
            <p:ph hasCustomPrompt="1" idx="2" type="title"/>
          </p:nvPr>
        </p:nvSpPr>
        <p:spPr>
          <a:xfrm>
            <a:off x="2996625" y="1243600"/>
            <a:ext cx="3150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06" name="Google Shape;506;p25"/>
          <p:cNvSpPr txBox="1"/>
          <p:nvPr>
            <p:ph idx="1" type="subTitle"/>
          </p:nvPr>
        </p:nvSpPr>
        <p:spPr>
          <a:xfrm>
            <a:off x="1312121" y="3590288"/>
            <a:ext cx="6519900" cy="309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507" name="Shape 507"/>
        <p:cNvGrpSpPr/>
        <p:nvPr/>
      </p:nvGrpSpPr>
      <p:grpSpPr>
        <a:xfrm>
          <a:off x="0" y="0"/>
          <a:ext cx="0" cy="0"/>
          <a:chOff x="0" y="0"/>
          <a:chExt cx="0" cy="0"/>
        </a:xfrm>
      </p:grpSpPr>
      <p:grpSp>
        <p:nvGrpSpPr>
          <p:cNvPr id="508" name="Google Shape;508;p26"/>
          <p:cNvGrpSpPr/>
          <p:nvPr/>
        </p:nvGrpSpPr>
        <p:grpSpPr>
          <a:xfrm>
            <a:off x="69150" y="137187"/>
            <a:ext cx="9031450" cy="282372"/>
            <a:chOff x="69150" y="137187"/>
            <a:chExt cx="9031450" cy="282372"/>
          </a:xfrm>
        </p:grpSpPr>
        <p:cxnSp>
          <p:nvCxnSpPr>
            <p:cNvPr id="509" name="Google Shape;509;p26"/>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10" name="Google Shape;510;p26"/>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11" name="Google Shape;511;p26"/>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12" name="Google Shape;512;p26"/>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13" name="Google Shape;513;p26"/>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514" name="Google Shape;514;p26"/>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5" name="Google Shape;515;p26"/>
          <p:cNvGrpSpPr/>
          <p:nvPr/>
        </p:nvGrpSpPr>
        <p:grpSpPr>
          <a:xfrm>
            <a:off x="234375" y="117804"/>
            <a:ext cx="256800" cy="256800"/>
            <a:chOff x="234375" y="110636"/>
            <a:chExt cx="256800" cy="256800"/>
          </a:xfrm>
        </p:grpSpPr>
        <p:sp>
          <p:nvSpPr>
            <p:cNvPr id="516" name="Google Shape;516;p26"/>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6"/>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8" name="Google Shape;518;p26"/>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519" name="Google Shape;519;p26"/>
          <p:cNvGrpSpPr/>
          <p:nvPr/>
        </p:nvGrpSpPr>
        <p:grpSpPr>
          <a:xfrm>
            <a:off x="6760300" y="117804"/>
            <a:ext cx="2161200" cy="256800"/>
            <a:chOff x="6760300" y="96350"/>
            <a:chExt cx="2161200" cy="256800"/>
          </a:xfrm>
        </p:grpSpPr>
        <p:sp>
          <p:nvSpPr>
            <p:cNvPr id="520" name="Google Shape;520;p26"/>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 name="Google Shape;521;p26"/>
            <p:cNvGrpSpPr/>
            <p:nvPr/>
          </p:nvGrpSpPr>
          <p:grpSpPr>
            <a:xfrm>
              <a:off x="8683881" y="115948"/>
              <a:ext cx="159362" cy="217605"/>
              <a:chOff x="2025348" y="3145361"/>
              <a:chExt cx="406327" cy="554831"/>
            </a:xfrm>
          </p:grpSpPr>
          <p:sp>
            <p:nvSpPr>
              <p:cNvPr id="522" name="Google Shape;522;p26"/>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6"/>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4" name="Google Shape;524;p26"/>
          <p:cNvSpPr txBox="1"/>
          <p:nvPr>
            <p:ph idx="1" type="subTitle"/>
          </p:nvPr>
        </p:nvSpPr>
        <p:spPr>
          <a:xfrm>
            <a:off x="715100" y="2793988"/>
            <a:ext cx="4163400" cy="118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525" name="Google Shape;525;p26"/>
          <p:cNvSpPr txBox="1"/>
          <p:nvPr>
            <p:ph type="title"/>
          </p:nvPr>
        </p:nvSpPr>
        <p:spPr>
          <a:xfrm>
            <a:off x="715100" y="1169300"/>
            <a:ext cx="4163400" cy="14724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526" name="Shape 526"/>
        <p:cNvGrpSpPr/>
        <p:nvPr/>
      </p:nvGrpSpPr>
      <p:grpSpPr>
        <a:xfrm>
          <a:off x="0" y="0"/>
          <a:ext cx="0" cy="0"/>
          <a:chOff x="0" y="0"/>
          <a:chExt cx="0" cy="0"/>
        </a:xfrm>
      </p:grpSpPr>
      <p:grpSp>
        <p:nvGrpSpPr>
          <p:cNvPr id="527" name="Google Shape;527;p27"/>
          <p:cNvGrpSpPr/>
          <p:nvPr/>
        </p:nvGrpSpPr>
        <p:grpSpPr>
          <a:xfrm>
            <a:off x="69150" y="137187"/>
            <a:ext cx="9031450" cy="282372"/>
            <a:chOff x="69150" y="137187"/>
            <a:chExt cx="9031450" cy="282372"/>
          </a:xfrm>
        </p:grpSpPr>
        <p:cxnSp>
          <p:nvCxnSpPr>
            <p:cNvPr id="528" name="Google Shape;528;p27"/>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29" name="Google Shape;529;p27"/>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30" name="Google Shape;530;p27"/>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31" name="Google Shape;531;p27"/>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32" name="Google Shape;532;p27"/>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533" name="Google Shape;533;p27"/>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4" name="Google Shape;534;p27"/>
          <p:cNvGrpSpPr/>
          <p:nvPr/>
        </p:nvGrpSpPr>
        <p:grpSpPr>
          <a:xfrm>
            <a:off x="234375" y="117804"/>
            <a:ext cx="256800" cy="256800"/>
            <a:chOff x="234375" y="110636"/>
            <a:chExt cx="256800" cy="256800"/>
          </a:xfrm>
        </p:grpSpPr>
        <p:sp>
          <p:nvSpPr>
            <p:cNvPr id="535" name="Google Shape;535;p27"/>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37" name="Google Shape;537;p27"/>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538" name="Google Shape;538;p27"/>
          <p:cNvGrpSpPr/>
          <p:nvPr/>
        </p:nvGrpSpPr>
        <p:grpSpPr>
          <a:xfrm>
            <a:off x="6760300" y="117804"/>
            <a:ext cx="2161200" cy="256800"/>
            <a:chOff x="6760300" y="96350"/>
            <a:chExt cx="2161200" cy="256800"/>
          </a:xfrm>
        </p:grpSpPr>
        <p:sp>
          <p:nvSpPr>
            <p:cNvPr id="539" name="Google Shape;539;p27"/>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0" name="Google Shape;540;p27"/>
            <p:cNvGrpSpPr/>
            <p:nvPr/>
          </p:nvGrpSpPr>
          <p:grpSpPr>
            <a:xfrm>
              <a:off x="8683881" y="115948"/>
              <a:ext cx="159362" cy="217605"/>
              <a:chOff x="2025348" y="3145361"/>
              <a:chExt cx="406327" cy="554831"/>
            </a:xfrm>
          </p:grpSpPr>
          <p:sp>
            <p:nvSpPr>
              <p:cNvPr id="541" name="Google Shape;541;p27"/>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3" name="Google Shape;543;p27"/>
          <p:cNvSpPr txBox="1"/>
          <p:nvPr>
            <p:ph idx="1" type="subTitle"/>
          </p:nvPr>
        </p:nvSpPr>
        <p:spPr>
          <a:xfrm>
            <a:off x="4723725" y="1981650"/>
            <a:ext cx="3705000" cy="1180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1500"/>
              <a:buNone/>
              <a:defRPr sz="1500"/>
            </a:lvl2pPr>
            <a:lvl3pPr lvl="2" rtl="0" algn="r">
              <a:lnSpc>
                <a:spcPct val="100000"/>
              </a:lnSpc>
              <a:spcBef>
                <a:spcPts val="0"/>
              </a:spcBef>
              <a:spcAft>
                <a:spcPts val="0"/>
              </a:spcAft>
              <a:buSzPts val="1500"/>
              <a:buNone/>
              <a:defRPr sz="1500"/>
            </a:lvl3pPr>
            <a:lvl4pPr lvl="3" rtl="0" algn="r">
              <a:lnSpc>
                <a:spcPct val="100000"/>
              </a:lnSpc>
              <a:spcBef>
                <a:spcPts val="0"/>
              </a:spcBef>
              <a:spcAft>
                <a:spcPts val="0"/>
              </a:spcAft>
              <a:buSzPts val="1500"/>
              <a:buNone/>
              <a:defRPr sz="1500"/>
            </a:lvl4pPr>
            <a:lvl5pPr lvl="4" rtl="0" algn="r">
              <a:lnSpc>
                <a:spcPct val="100000"/>
              </a:lnSpc>
              <a:spcBef>
                <a:spcPts val="0"/>
              </a:spcBef>
              <a:spcAft>
                <a:spcPts val="0"/>
              </a:spcAft>
              <a:buSzPts val="1500"/>
              <a:buNone/>
              <a:defRPr sz="1500"/>
            </a:lvl5pPr>
            <a:lvl6pPr lvl="5" rtl="0" algn="r">
              <a:lnSpc>
                <a:spcPct val="100000"/>
              </a:lnSpc>
              <a:spcBef>
                <a:spcPts val="0"/>
              </a:spcBef>
              <a:spcAft>
                <a:spcPts val="0"/>
              </a:spcAft>
              <a:buSzPts val="1500"/>
              <a:buNone/>
              <a:defRPr sz="1500"/>
            </a:lvl6pPr>
            <a:lvl7pPr lvl="6" rtl="0" algn="r">
              <a:lnSpc>
                <a:spcPct val="100000"/>
              </a:lnSpc>
              <a:spcBef>
                <a:spcPts val="0"/>
              </a:spcBef>
              <a:spcAft>
                <a:spcPts val="0"/>
              </a:spcAft>
              <a:buSzPts val="1500"/>
              <a:buNone/>
              <a:defRPr sz="1500"/>
            </a:lvl7pPr>
            <a:lvl8pPr lvl="7" rtl="0" algn="r">
              <a:lnSpc>
                <a:spcPct val="100000"/>
              </a:lnSpc>
              <a:spcBef>
                <a:spcPts val="0"/>
              </a:spcBef>
              <a:spcAft>
                <a:spcPts val="0"/>
              </a:spcAft>
              <a:buSzPts val="1500"/>
              <a:buNone/>
              <a:defRPr sz="1500"/>
            </a:lvl8pPr>
            <a:lvl9pPr lvl="8" rtl="0" algn="r">
              <a:lnSpc>
                <a:spcPct val="100000"/>
              </a:lnSpc>
              <a:spcBef>
                <a:spcPts val="0"/>
              </a:spcBef>
              <a:spcAft>
                <a:spcPts val="0"/>
              </a:spcAft>
              <a:buSzPts val="1500"/>
              <a:buNone/>
              <a:defRPr sz="1500"/>
            </a:lvl9pPr>
          </a:lstStyle>
          <a:p/>
        </p:txBody>
      </p:sp>
      <p:sp>
        <p:nvSpPr>
          <p:cNvPr id="544" name="Google Shape;544;p2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5">
    <p:spTree>
      <p:nvGrpSpPr>
        <p:cNvPr id="545" name="Shape 545"/>
        <p:cNvGrpSpPr/>
        <p:nvPr/>
      </p:nvGrpSpPr>
      <p:grpSpPr>
        <a:xfrm>
          <a:off x="0" y="0"/>
          <a:ext cx="0" cy="0"/>
          <a:chOff x="0" y="0"/>
          <a:chExt cx="0" cy="0"/>
        </a:xfrm>
      </p:grpSpPr>
      <p:grpSp>
        <p:nvGrpSpPr>
          <p:cNvPr id="546" name="Google Shape;546;p28"/>
          <p:cNvGrpSpPr/>
          <p:nvPr/>
        </p:nvGrpSpPr>
        <p:grpSpPr>
          <a:xfrm>
            <a:off x="69150" y="137187"/>
            <a:ext cx="9031450" cy="282372"/>
            <a:chOff x="69150" y="137187"/>
            <a:chExt cx="9031450" cy="282372"/>
          </a:xfrm>
        </p:grpSpPr>
        <p:cxnSp>
          <p:nvCxnSpPr>
            <p:cNvPr id="547" name="Google Shape;547;p28"/>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48" name="Google Shape;548;p28"/>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49" name="Google Shape;549;p28"/>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50" name="Google Shape;550;p28"/>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51" name="Google Shape;551;p28"/>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552" name="Google Shape;552;p28"/>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 name="Google Shape;553;p28"/>
          <p:cNvGrpSpPr/>
          <p:nvPr/>
        </p:nvGrpSpPr>
        <p:grpSpPr>
          <a:xfrm>
            <a:off x="234375" y="117804"/>
            <a:ext cx="256800" cy="256800"/>
            <a:chOff x="234375" y="110636"/>
            <a:chExt cx="256800" cy="256800"/>
          </a:xfrm>
        </p:grpSpPr>
        <p:sp>
          <p:nvSpPr>
            <p:cNvPr id="554" name="Google Shape;554;p28"/>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8"/>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56" name="Google Shape;556;p28"/>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sp>
        <p:nvSpPr>
          <p:cNvPr id="557" name="Google Shape;557;p28"/>
          <p:cNvSpPr txBox="1"/>
          <p:nvPr>
            <p:ph idx="1" type="subTitle"/>
          </p:nvPr>
        </p:nvSpPr>
        <p:spPr>
          <a:xfrm>
            <a:off x="721000" y="1893600"/>
            <a:ext cx="3931800" cy="1356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nSpc>
                <a:spcPct val="100000"/>
              </a:lnSpc>
              <a:spcBef>
                <a:spcPts val="0"/>
              </a:spcBef>
              <a:spcAft>
                <a:spcPts val="0"/>
              </a:spcAft>
              <a:buSzPts val="1500"/>
              <a:buNone/>
              <a:defRPr sz="1500"/>
            </a:lvl2pPr>
            <a:lvl3pPr lvl="2" rtl="0">
              <a:lnSpc>
                <a:spcPct val="100000"/>
              </a:lnSpc>
              <a:spcBef>
                <a:spcPts val="0"/>
              </a:spcBef>
              <a:spcAft>
                <a:spcPts val="0"/>
              </a:spcAft>
              <a:buSzPts val="1500"/>
              <a:buNone/>
              <a:defRPr sz="1500"/>
            </a:lvl3pPr>
            <a:lvl4pPr lvl="3" rtl="0">
              <a:lnSpc>
                <a:spcPct val="100000"/>
              </a:lnSpc>
              <a:spcBef>
                <a:spcPts val="0"/>
              </a:spcBef>
              <a:spcAft>
                <a:spcPts val="0"/>
              </a:spcAft>
              <a:buSzPts val="1500"/>
              <a:buNone/>
              <a:defRPr sz="1500"/>
            </a:lvl4pPr>
            <a:lvl5pPr lvl="4" rtl="0">
              <a:lnSpc>
                <a:spcPct val="100000"/>
              </a:lnSpc>
              <a:spcBef>
                <a:spcPts val="0"/>
              </a:spcBef>
              <a:spcAft>
                <a:spcPts val="0"/>
              </a:spcAft>
              <a:buSzPts val="1500"/>
              <a:buNone/>
              <a:defRPr sz="1500"/>
            </a:lvl5pPr>
            <a:lvl6pPr lvl="5" rtl="0">
              <a:lnSpc>
                <a:spcPct val="100000"/>
              </a:lnSpc>
              <a:spcBef>
                <a:spcPts val="0"/>
              </a:spcBef>
              <a:spcAft>
                <a:spcPts val="0"/>
              </a:spcAft>
              <a:buSzPts val="1500"/>
              <a:buNone/>
              <a:defRPr sz="1500"/>
            </a:lvl6pPr>
            <a:lvl7pPr lvl="6" rtl="0">
              <a:lnSpc>
                <a:spcPct val="100000"/>
              </a:lnSpc>
              <a:spcBef>
                <a:spcPts val="0"/>
              </a:spcBef>
              <a:spcAft>
                <a:spcPts val="0"/>
              </a:spcAft>
              <a:buSzPts val="1500"/>
              <a:buNone/>
              <a:defRPr sz="1500"/>
            </a:lvl7pPr>
            <a:lvl8pPr lvl="7" rtl="0">
              <a:lnSpc>
                <a:spcPct val="100000"/>
              </a:lnSpc>
              <a:spcBef>
                <a:spcPts val="0"/>
              </a:spcBef>
              <a:spcAft>
                <a:spcPts val="0"/>
              </a:spcAft>
              <a:buSzPts val="1500"/>
              <a:buNone/>
              <a:defRPr sz="1500"/>
            </a:lvl8pPr>
            <a:lvl9pPr lvl="8" rtl="0">
              <a:lnSpc>
                <a:spcPct val="100000"/>
              </a:lnSpc>
              <a:spcBef>
                <a:spcPts val="0"/>
              </a:spcBef>
              <a:spcAft>
                <a:spcPts val="0"/>
              </a:spcAft>
              <a:buSzPts val="1500"/>
              <a:buNone/>
              <a:defRPr sz="1500"/>
            </a:lvl9pPr>
          </a:lstStyle>
          <a:p/>
        </p:txBody>
      </p:sp>
      <p:sp>
        <p:nvSpPr>
          <p:cNvPr id="558" name="Google Shape;558;p2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59" name="Google Shape;559;p28"/>
          <p:cNvGrpSpPr/>
          <p:nvPr/>
        </p:nvGrpSpPr>
        <p:grpSpPr>
          <a:xfrm>
            <a:off x="6760300" y="117804"/>
            <a:ext cx="2161200" cy="256800"/>
            <a:chOff x="6760300" y="96350"/>
            <a:chExt cx="2161200" cy="256800"/>
          </a:xfrm>
        </p:grpSpPr>
        <p:sp>
          <p:nvSpPr>
            <p:cNvPr id="560" name="Google Shape;560;p28"/>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28"/>
            <p:cNvGrpSpPr/>
            <p:nvPr/>
          </p:nvGrpSpPr>
          <p:grpSpPr>
            <a:xfrm>
              <a:off x="8683881" y="115948"/>
              <a:ext cx="159362" cy="217605"/>
              <a:chOff x="2025348" y="3145361"/>
              <a:chExt cx="406327" cy="554831"/>
            </a:xfrm>
          </p:grpSpPr>
          <p:sp>
            <p:nvSpPr>
              <p:cNvPr id="562" name="Google Shape;562;p28"/>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9">
    <p:spTree>
      <p:nvGrpSpPr>
        <p:cNvPr id="564" name="Shape 564"/>
        <p:cNvGrpSpPr/>
        <p:nvPr/>
      </p:nvGrpSpPr>
      <p:grpSpPr>
        <a:xfrm>
          <a:off x="0" y="0"/>
          <a:ext cx="0" cy="0"/>
          <a:chOff x="0" y="0"/>
          <a:chExt cx="0" cy="0"/>
        </a:xfrm>
      </p:grpSpPr>
      <p:grpSp>
        <p:nvGrpSpPr>
          <p:cNvPr id="565" name="Google Shape;565;p29"/>
          <p:cNvGrpSpPr/>
          <p:nvPr/>
        </p:nvGrpSpPr>
        <p:grpSpPr>
          <a:xfrm>
            <a:off x="69150" y="137187"/>
            <a:ext cx="9031450" cy="282372"/>
            <a:chOff x="69150" y="137187"/>
            <a:chExt cx="9031450" cy="282372"/>
          </a:xfrm>
        </p:grpSpPr>
        <p:cxnSp>
          <p:nvCxnSpPr>
            <p:cNvPr id="566" name="Google Shape;566;p29"/>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67" name="Google Shape;567;p29"/>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68" name="Google Shape;568;p29"/>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69" name="Google Shape;569;p29"/>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70" name="Google Shape;570;p29"/>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571" name="Google Shape;571;p29"/>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2" name="Google Shape;572;p29"/>
          <p:cNvGrpSpPr/>
          <p:nvPr/>
        </p:nvGrpSpPr>
        <p:grpSpPr>
          <a:xfrm>
            <a:off x="234375" y="117804"/>
            <a:ext cx="256800" cy="256800"/>
            <a:chOff x="234375" y="110636"/>
            <a:chExt cx="256800" cy="256800"/>
          </a:xfrm>
        </p:grpSpPr>
        <p:sp>
          <p:nvSpPr>
            <p:cNvPr id="573" name="Google Shape;573;p29"/>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9"/>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75" name="Google Shape;575;p29"/>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576" name="Google Shape;576;p29"/>
          <p:cNvGrpSpPr/>
          <p:nvPr/>
        </p:nvGrpSpPr>
        <p:grpSpPr>
          <a:xfrm>
            <a:off x="6760300" y="117804"/>
            <a:ext cx="2161200" cy="256800"/>
            <a:chOff x="6760300" y="96350"/>
            <a:chExt cx="2161200" cy="256800"/>
          </a:xfrm>
        </p:grpSpPr>
        <p:sp>
          <p:nvSpPr>
            <p:cNvPr id="577" name="Google Shape;577;p29"/>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8" name="Google Shape;578;p29"/>
            <p:cNvGrpSpPr/>
            <p:nvPr/>
          </p:nvGrpSpPr>
          <p:grpSpPr>
            <a:xfrm>
              <a:off x="8683881" y="115948"/>
              <a:ext cx="159362" cy="217605"/>
              <a:chOff x="2025348" y="3145361"/>
              <a:chExt cx="406327" cy="554831"/>
            </a:xfrm>
          </p:grpSpPr>
          <p:sp>
            <p:nvSpPr>
              <p:cNvPr id="579" name="Google Shape;579;p29"/>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9"/>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81" name="Google Shape;581;p29"/>
          <p:cNvSpPr txBox="1"/>
          <p:nvPr>
            <p:ph idx="1" type="subTitle"/>
          </p:nvPr>
        </p:nvSpPr>
        <p:spPr>
          <a:xfrm>
            <a:off x="713100" y="1134125"/>
            <a:ext cx="3739500" cy="347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20B36"/>
              </a:buClr>
              <a:buSzPts val="1600"/>
              <a:buFont typeface="Poppins"/>
              <a:buChar char="●"/>
              <a:defRPr/>
            </a:lvl1pPr>
            <a:lvl2pPr lvl="1" rtl="0" algn="ctr">
              <a:lnSpc>
                <a:spcPct val="100000"/>
              </a:lnSpc>
              <a:spcBef>
                <a:spcPts val="0"/>
              </a:spcBef>
              <a:spcAft>
                <a:spcPts val="0"/>
              </a:spcAft>
              <a:buClr>
                <a:srgbClr val="142850"/>
              </a:buClr>
              <a:buSzPts val="1600"/>
              <a:buFont typeface="Red Hat Text"/>
              <a:buChar char="○"/>
              <a:defRPr/>
            </a:lvl2pPr>
            <a:lvl3pPr lvl="2" rtl="0" algn="ctr">
              <a:lnSpc>
                <a:spcPct val="100000"/>
              </a:lnSpc>
              <a:spcBef>
                <a:spcPts val="0"/>
              </a:spcBef>
              <a:spcAft>
                <a:spcPts val="0"/>
              </a:spcAft>
              <a:buClr>
                <a:srgbClr val="142850"/>
              </a:buClr>
              <a:buSzPts val="1600"/>
              <a:buFont typeface="Red Hat Text"/>
              <a:buChar char="■"/>
              <a:defRPr/>
            </a:lvl3pPr>
            <a:lvl4pPr lvl="3" rtl="0" algn="ctr">
              <a:lnSpc>
                <a:spcPct val="100000"/>
              </a:lnSpc>
              <a:spcBef>
                <a:spcPts val="0"/>
              </a:spcBef>
              <a:spcAft>
                <a:spcPts val="0"/>
              </a:spcAft>
              <a:buClr>
                <a:srgbClr val="142850"/>
              </a:buClr>
              <a:buSzPts val="1600"/>
              <a:buFont typeface="Red Hat Text"/>
              <a:buChar char="●"/>
              <a:defRPr/>
            </a:lvl4pPr>
            <a:lvl5pPr lvl="4" rtl="0" algn="ctr">
              <a:lnSpc>
                <a:spcPct val="100000"/>
              </a:lnSpc>
              <a:spcBef>
                <a:spcPts val="0"/>
              </a:spcBef>
              <a:spcAft>
                <a:spcPts val="0"/>
              </a:spcAft>
              <a:buClr>
                <a:srgbClr val="142850"/>
              </a:buClr>
              <a:buSzPts val="1600"/>
              <a:buFont typeface="Red Hat Text"/>
              <a:buChar char="○"/>
              <a:defRPr/>
            </a:lvl5pPr>
            <a:lvl6pPr lvl="5" rtl="0" algn="ctr">
              <a:lnSpc>
                <a:spcPct val="100000"/>
              </a:lnSpc>
              <a:spcBef>
                <a:spcPts val="0"/>
              </a:spcBef>
              <a:spcAft>
                <a:spcPts val="0"/>
              </a:spcAft>
              <a:buClr>
                <a:srgbClr val="142850"/>
              </a:buClr>
              <a:buSzPts val="1600"/>
              <a:buFont typeface="Red Hat Text"/>
              <a:buChar char="■"/>
              <a:defRPr/>
            </a:lvl6pPr>
            <a:lvl7pPr lvl="6" rtl="0" algn="ctr">
              <a:lnSpc>
                <a:spcPct val="100000"/>
              </a:lnSpc>
              <a:spcBef>
                <a:spcPts val="0"/>
              </a:spcBef>
              <a:spcAft>
                <a:spcPts val="0"/>
              </a:spcAft>
              <a:buClr>
                <a:srgbClr val="142850"/>
              </a:buClr>
              <a:buSzPts val="1600"/>
              <a:buFont typeface="Red Hat Text"/>
              <a:buChar char="●"/>
              <a:defRPr/>
            </a:lvl7pPr>
            <a:lvl8pPr lvl="7" rtl="0" algn="ctr">
              <a:lnSpc>
                <a:spcPct val="100000"/>
              </a:lnSpc>
              <a:spcBef>
                <a:spcPts val="0"/>
              </a:spcBef>
              <a:spcAft>
                <a:spcPts val="0"/>
              </a:spcAft>
              <a:buClr>
                <a:srgbClr val="142850"/>
              </a:buClr>
              <a:buSzPts val="1600"/>
              <a:buFont typeface="Red Hat Text"/>
              <a:buChar char="○"/>
              <a:defRPr/>
            </a:lvl8pPr>
            <a:lvl9pPr lvl="8" rtl="0" algn="ctr">
              <a:lnSpc>
                <a:spcPct val="100000"/>
              </a:lnSpc>
              <a:spcBef>
                <a:spcPts val="0"/>
              </a:spcBef>
              <a:spcAft>
                <a:spcPts val="0"/>
              </a:spcAft>
              <a:buClr>
                <a:srgbClr val="142850"/>
              </a:buClr>
              <a:buSzPts val="1600"/>
              <a:buFont typeface="Red Hat Text"/>
              <a:buChar char="■"/>
              <a:defRPr/>
            </a:lvl9pPr>
          </a:lstStyle>
          <a:p/>
        </p:txBody>
      </p:sp>
      <p:sp>
        <p:nvSpPr>
          <p:cNvPr id="582" name="Google Shape;582;p29"/>
          <p:cNvSpPr txBox="1"/>
          <p:nvPr>
            <p:ph idx="2" type="subTitle"/>
          </p:nvPr>
        </p:nvSpPr>
        <p:spPr>
          <a:xfrm>
            <a:off x="4689400" y="1134125"/>
            <a:ext cx="3739500" cy="347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20B36"/>
              </a:buClr>
              <a:buSzPts val="1600"/>
              <a:buFont typeface="Poppins"/>
              <a:buChar char="●"/>
              <a:defRPr/>
            </a:lvl1pPr>
            <a:lvl2pPr lvl="1" rtl="0" algn="ctr">
              <a:lnSpc>
                <a:spcPct val="100000"/>
              </a:lnSpc>
              <a:spcBef>
                <a:spcPts val="0"/>
              </a:spcBef>
              <a:spcAft>
                <a:spcPts val="0"/>
              </a:spcAft>
              <a:buClr>
                <a:srgbClr val="142850"/>
              </a:buClr>
              <a:buSzPts val="1600"/>
              <a:buFont typeface="Red Hat Text"/>
              <a:buChar char="○"/>
              <a:defRPr/>
            </a:lvl2pPr>
            <a:lvl3pPr lvl="2" rtl="0" algn="ctr">
              <a:lnSpc>
                <a:spcPct val="100000"/>
              </a:lnSpc>
              <a:spcBef>
                <a:spcPts val="0"/>
              </a:spcBef>
              <a:spcAft>
                <a:spcPts val="0"/>
              </a:spcAft>
              <a:buClr>
                <a:srgbClr val="142850"/>
              </a:buClr>
              <a:buSzPts val="1600"/>
              <a:buFont typeface="Red Hat Text"/>
              <a:buChar char="■"/>
              <a:defRPr/>
            </a:lvl3pPr>
            <a:lvl4pPr lvl="3" rtl="0" algn="ctr">
              <a:lnSpc>
                <a:spcPct val="100000"/>
              </a:lnSpc>
              <a:spcBef>
                <a:spcPts val="0"/>
              </a:spcBef>
              <a:spcAft>
                <a:spcPts val="0"/>
              </a:spcAft>
              <a:buClr>
                <a:srgbClr val="142850"/>
              </a:buClr>
              <a:buSzPts val="1600"/>
              <a:buFont typeface="Red Hat Text"/>
              <a:buChar char="●"/>
              <a:defRPr/>
            </a:lvl4pPr>
            <a:lvl5pPr lvl="4" rtl="0" algn="ctr">
              <a:lnSpc>
                <a:spcPct val="100000"/>
              </a:lnSpc>
              <a:spcBef>
                <a:spcPts val="0"/>
              </a:spcBef>
              <a:spcAft>
                <a:spcPts val="0"/>
              </a:spcAft>
              <a:buClr>
                <a:srgbClr val="142850"/>
              </a:buClr>
              <a:buSzPts val="1600"/>
              <a:buFont typeface="Red Hat Text"/>
              <a:buChar char="○"/>
              <a:defRPr/>
            </a:lvl5pPr>
            <a:lvl6pPr lvl="5" rtl="0" algn="ctr">
              <a:lnSpc>
                <a:spcPct val="100000"/>
              </a:lnSpc>
              <a:spcBef>
                <a:spcPts val="0"/>
              </a:spcBef>
              <a:spcAft>
                <a:spcPts val="0"/>
              </a:spcAft>
              <a:buClr>
                <a:srgbClr val="142850"/>
              </a:buClr>
              <a:buSzPts val="1600"/>
              <a:buFont typeface="Red Hat Text"/>
              <a:buChar char="■"/>
              <a:defRPr/>
            </a:lvl6pPr>
            <a:lvl7pPr lvl="6" rtl="0" algn="ctr">
              <a:lnSpc>
                <a:spcPct val="100000"/>
              </a:lnSpc>
              <a:spcBef>
                <a:spcPts val="0"/>
              </a:spcBef>
              <a:spcAft>
                <a:spcPts val="0"/>
              </a:spcAft>
              <a:buClr>
                <a:srgbClr val="142850"/>
              </a:buClr>
              <a:buSzPts val="1600"/>
              <a:buFont typeface="Red Hat Text"/>
              <a:buChar char="●"/>
              <a:defRPr/>
            </a:lvl7pPr>
            <a:lvl8pPr lvl="7" rtl="0" algn="ctr">
              <a:lnSpc>
                <a:spcPct val="100000"/>
              </a:lnSpc>
              <a:spcBef>
                <a:spcPts val="0"/>
              </a:spcBef>
              <a:spcAft>
                <a:spcPts val="0"/>
              </a:spcAft>
              <a:buClr>
                <a:srgbClr val="142850"/>
              </a:buClr>
              <a:buSzPts val="1600"/>
              <a:buFont typeface="Red Hat Text"/>
              <a:buChar char="○"/>
              <a:defRPr/>
            </a:lvl8pPr>
            <a:lvl9pPr lvl="8" rtl="0" algn="ctr">
              <a:lnSpc>
                <a:spcPct val="100000"/>
              </a:lnSpc>
              <a:spcBef>
                <a:spcPts val="0"/>
              </a:spcBef>
              <a:spcAft>
                <a:spcPts val="0"/>
              </a:spcAft>
              <a:buClr>
                <a:srgbClr val="142850"/>
              </a:buClr>
              <a:buSzPts val="1600"/>
              <a:buFont typeface="Red Hat Text"/>
              <a:buChar char="■"/>
              <a:defRPr/>
            </a:lvl9pPr>
          </a:lstStyle>
          <a:p/>
        </p:txBody>
      </p:sp>
      <p:sp>
        <p:nvSpPr>
          <p:cNvPr id="583" name="Google Shape;583;p2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584" name="Shape 584"/>
        <p:cNvGrpSpPr/>
        <p:nvPr/>
      </p:nvGrpSpPr>
      <p:grpSpPr>
        <a:xfrm>
          <a:off x="0" y="0"/>
          <a:ext cx="0" cy="0"/>
          <a:chOff x="0" y="0"/>
          <a:chExt cx="0" cy="0"/>
        </a:xfrm>
      </p:grpSpPr>
      <p:grpSp>
        <p:nvGrpSpPr>
          <p:cNvPr id="585" name="Google Shape;585;p30"/>
          <p:cNvGrpSpPr/>
          <p:nvPr/>
        </p:nvGrpSpPr>
        <p:grpSpPr>
          <a:xfrm>
            <a:off x="69150" y="137187"/>
            <a:ext cx="9031450" cy="282372"/>
            <a:chOff x="69150" y="137187"/>
            <a:chExt cx="9031450" cy="282372"/>
          </a:xfrm>
        </p:grpSpPr>
        <p:cxnSp>
          <p:nvCxnSpPr>
            <p:cNvPr id="586" name="Google Shape;586;p30"/>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87" name="Google Shape;587;p30"/>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88" name="Google Shape;588;p30"/>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89" name="Google Shape;589;p30"/>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90" name="Google Shape;590;p30"/>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591" name="Google Shape;591;p30"/>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2" name="Google Shape;592;p30"/>
          <p:cNvGrpSpPr/>
          <p:nvPr/>
        </p:nvGrpSpPr>
        <p:grpSpPr>
          <a:xfrm>
            <a:off x="234375" y="117804"/>
            <a:ext cx="256800" cy="256800"/>
            <a:chOff x="234375" y="110636"/>
            <a:chExt cx="256800" cy="256800"/>
          </a:xfrm>
        </p:grpSpPr>
        <p:sp>
          <p:nvSpPr>
            <p:cNvPr id="593" name="Google Shape;593;p30"/>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0"/>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95" name="Google Shape;595;p30"/>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596" name="Google Shape;596;p30"/>
          <p:cNvGrpSpPr/>
          <p:nvPr/>
        </p:nvGrpSpPr>
        <p:grpSpPr>
          <a:xfrm>
            <a:off x="6760300" y="117804"/>
            <a:ext cx="2161200" cy="256800"/>
            <a:chOff x="6760300" y="96350"/>
            <a:chExt cx="2161200" cy="256800"/>
          </a:xfrm>
        </p:grpSpPr>
        <p:sp>
          <p:nvSpPr>
            <p:cNvPr id="597" name="Google Shape;597;p30"/>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8" name="Google Shape;598;p30"/>
            <p:cNvGrpSpPr/>
            <p:nvPr/>
          </p:nvGrpSpPr>
          <p:grpSpPr>
            <a:xfrm>
              <a:off x="8683881" y="115948"/>
              <a:ext cx="159362" cy="217605"/>
              <a:chOff x="2025348" y="3145361"/>
              <a:chExt cx="406327" cy="554831"/>
            </a:xfrm>
          </p:grpSpPr>
          <p:sp>
            <p:nvSpPr>
              <p:cNvPr id="599" name="Google Shape;599;p30"/>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0"/>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1" name="Google Shape;601;p30"/>
          <p:cNvSpPr txBox="1"/>
          <p:nvPr>
            <p:ph type="ctrTitle"/>
          </p:nvPr>
        </p:nvSpPr>
        <p:spPr>
          <a:xfrm>
            <a:off x="2425000" y="722750"/>
            <a:ext cx="4297800" cy="94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2" name="Google Shape;602;p30"/>
          <p:cNvSpPr txBox="1"/>
          <p:nvPr>
            <p:ph idx="1" type="subTitle"/>
          </p:nvPr>
        </p:nvSpPr>
        <p:spPr>
          <a:xfrm>
            <a:off x="2426950" y="1707225"/>
            <a:ext cx="4293900" cy="83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603" name="Google Shape;603;p30"/>
          <p:cNvSpPr txBox="1"/>
          <p:nvPr/>
        </p:nvSpPr>
        <p:spPr>
          <a:xfrm>
            <a:off x="1786325" y="3350375"/>
            <a:ext cx="5597100" cy="866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chemeClr val="dk1"/>
                </a:solidFill>
                <a:latin typeface="Fira Code"/>
                <a:ea typeface="Fira Code"/>
                <a:cs typeface="Fira Code"/>
                <a:sym typeface="Fira Code"/>
              </a:rPr>
              <a:t>CREDITS: This presentation template was created by </a:t>
            </a:r>
            <a:r>
              <a:rPr b="1" lang="en" sz="1200">
                <a:solidFill>
                  <a:schemeClr val="dk1"/>
                </a:solidFill>
                <a:uFill>
                  <a:noFill/>
                </a:uFill>
                <a:latin typeface="Fira Code"/>
                <a:ea typeface="Fira Code"/>
                <a:cs typeface="Fira Code"/>
                <a:sym typeface="Fira Code"/>
                <a:hlinkClick r:id="rId2">
                  <a:extLst>
                    <a:ext uri="{A12FA001-AC4F-418D-AE19-62706E023703}">
                      <ahyp:hlinkClr val="tx"/>
                    </a:ext>
                  </a:extLst>
                </a:hlinkClick>
              </a:rPr>
              <a:t>Slidesgo</a:t>
            </a:r>
            <a:r>
              <a:rPr lang="en" sz="1200">
                <a:solidFill>
                  <a:schemeClr val="dk1"/>
                </a:solidFill>
                <a:latin typeface="Fira Code"/>
                <a:ea typeface="Fira Code"/>
                <a:cs typeface="Fira Code"/>
                <a:sym typeface="Fira Code"/>
              </a:rPr>
              <a:t>, and includes icons by </a:t>
            </a:r>
            <a:r>
              <a:rPr b="1" lang="en" sz="1200">
                <a:solidFill>
                  <a:schemeClr val="dk1"/>
                </a:solidFill>
                <a:uFill>
                  <a:noFill/>
                </a:uFill>
                <a:latin typeface="Fira Code"/>
                <a:ea typeface="Fira Code"/>
                <a:cs typeface="Fira Code"/>
                <a:sym typeface="Fira Code"/>
                <a:hlinkClick r:id="rId3">
                  <a:extLst>
                    <a:ext uri="{A12FA001-AC4F-418D-AE19-62706E023703}">
                      <ahyp:hlinkClr val="tx"/>
                    </a:ext>
                  </a:extLst>
                </a:hlinkClick>
              </a:rPr>
              <a:t>Flaticon</a:t>
            </a:r>
            <a:r>
              <a:rPr lang="en" sz="1200">
                <a:solidFill>
                  <a:schemeClr val="dk1"/>
                </a:solidFill>
                <a:latin typeface="Fira Code"/>
                <a:ea typeface="Fira Code"/>
                <a:cs typeface="Fira Code"/>
                <a:sym typeface="Fira Code"/>
              </a:rPr>
              <a:t>, and infographics &amp; images by </a:t>
            </a:r>
            <a:r>
              <a:rPr b="1" lang="en" sz="1200">
                <a:solidFill>
                  <a:schemeClr val="dk1"/>
                </a:solidFill>
                <a:uFill>
                  <a:noFill/>
                </a:uFill>
                <a:latin typeface="Fira Code"/>
                <a:ea typeface="Fira Code"/>
                <a:cs typeface="Fira Code"/>
                <a:sym typeface="Fira Code"/>
                <a:hlinkClick r:id="rId4">
                  <a:extLst>
                    <a:ext uri="{A12FA001-AC4F-418D-AE19-62706E023703}">
                      <ahyp:hlinkClr val="tx"/>
                    </a:ext>
                  </a:extLst>
                </a:hlinkClick>
              </a:rPr>
              <a:t>Freepik</a:t>
            </a:r>
            <a:endParaRPr b="1" sz="1200">
              <a:solidFill>
                <a:schemeClr val="dk1"/>
              </a:solidFill>
              <a:latin typeface="Fira Code"/>
              <a:ea typeface="Fira Code"/>
              <a:cs typeface="Fira Code"/>
              <a:sym typeface="Fira Cod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grpSp>
        <p:nvGrpSpPr>
          <p:cNvPr id="49" name="Google Shape;49;p4"/>
          <p:cNvGrpSpPr/>
          <p:nvPr/>
        </p:nvGrpSpPr>
        <p:grpSpPr>
          <a:xfrm>
            <a:off x="69150" y="137187"/>
            <a:ext cx="9031450" cy="282372"/>
            <a:chOff x="69150" y="137187"/>
            <a:chExt cx="9031450" cy="282372"/>
          </a:xfrm>
        </p:grpSpPr>
        <p:cxnSp>
          <p:nvCxnSpPr>
            <p:cNvPr id="50" name="Google Shape;50;p4"/>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1" name="Google Shape;51;p4"/>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2" name="Google Shape;52;p4"/>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3" name="Google Shape;53;p4"/>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54" name="Google Shape;54;p4"/>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55" name="Google Shape;55;p4"/>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4"/>
          <p:cNvGrpSpPr/>
          <p:nvPr/>
        </p:nvGrpSpPr>
        <p:grpSpPr>
          <a:xfrm>
            <a:off x="234375" y="117804"/>
            <a:ext cx="256800" cy="256800"/>
            <a:chOff x="234375" y="110636"/>
            <a:chExt cx="256800" cy="256800"/>
          </a:xfrm>
        </p:grpSpPr>
        <p:sp>
          <p:nvSpPr>
            <p:cNvPr id="57" name="Google Shape;57;p4"/>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9" name="Google Shape;59;p4"/>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60" name="Google Shape;60;p4"/>
          <p:cNvGrpSpPr/>
          <p:nvPr/>
        </p:nvGrpSpPr>
        <p:grpSpPr>
          <a:xfrm>
            <a:off x="6760300" y="117804"/>
            <a:ext cx="2161200" cy="256800"/>
            <a:chOff x="6760300" y="96350"/>
            <a:chExt cx="2161200" cy="256800"/>
          </a:xfrm>
        </p:grpSpPr>
        <p:sp>
          <p:nvSpPr>
            <p:cNvPr id="61" name="Google Shape;61;p4"/>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4"/>
            <p:cNvGrpSpPr/>
            <p:nvPr/>
          </p:nvGrpSpPr>
          <p:grpSpPr>
            <a:xfrm>
              <a:off x="8683881" y="115948"/>
              <a:ext cx="159362" cy="217605"/>
              <a:chOff x="2025348" y="3145361"/>
              <a:chExt cx="406327" cy="554831"/>
            </a:xfrm>
          </p:grpSpPr>
          <p:sp>
            <p:nvSpPr>
              <p:cNvPr id="63" name="Google Shape;63;p4"/>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5" name="Google Shape;65;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6" name="Google Shape;66;p4"/>
          <p:cNvSpPr txBox="1"/>
          <p:nvPr>
            <p:ph idx="1" type="body"/>
          </p:nvPr>
        </p:nvSpPr>
        <p:spPr>
          <a:xfrm>
            <a:off x="720000" y="1152475"/>
            <a:ext cx="7704000" cy="3416400"/>
          </a:xfrm>
          <a:prstGeom prst="rect">
            <a:avLst/>
          </a:prstGeom>
        </p:spPr>
        <p:txBody>
          <a:bodyPr anchorCtr="0" anchor="ctr" bIns="91425" lIns="91425" spcFirstLastPara="1" rIns="91425" wrap="square" tIns="91425">
            <a:noAutofit/>
          </a:bodyPr>
          <a:lstStyle>
            <a:lvl1pPr indent="-259080" lvl="0" marL="457200" rtl="0">
              <a:lnSpc>
                <a:spcPct val="100000"/>
              </a:lnSpc>
              <a:spcBef>
                <a:spcPts val="0"/>
              </a:spcBef>
              <a:spcAft>
                <a:spcPts val="0"/>
              </a:spcAft>
              <a:buClr>
                <a:schemeClr val="lt1"/>
              </a:buClr>
              <a:buSzPts val="480"/>
              <a:buAutoNum type="arabicPeriod"/>
              <a:defRPr sz="1000">
                <a:solidFill>
                  <a:srgbClr val="434343"/>
                </a:solidFill>
              </a:defRPr>
            </a:lvl1pPr>
            <a:lvl2pPr indent="-259080" lvl="1" marL="914400" rtl="0">
              <a:lnSpc>
                <a:spcPct val="115000"/>
              </a:lnSpc>
              <a:spcBef>
                <a:spcPts val="0"/>
              </a:spcBef>
              <a:spcAft>
                <a:spcPts val="0"/>
              </a:spcAft>
              <a:buClr>
                <a:schemeClr val="lt1"/>
              </a:buClr>
              <a:buSzPts val="480"/>
              <a:buFont typeface="Roboto Condensed Light"/>
              <a:buAutoNum type="alphaLcPeriod"/>
              <a:defRPr>
                <a:solidFill>
                  <a:srgbClr val="434343"/>
                </a:solidFill>
              </a:defRPr>
            </a:lvl2pPr>
            <a:lvl3pPr indent="-259080" lvl="2" marL="1371600" rtl="0">
              <a:lnSpc>
                <a:spcPct val="115000"/>
              </a:lnSpc>
              <a:spcBef>
                <a:spcPts val="0"/>
              </a:spcBef>
              <a:spcAft>
                <a:spcPts val="0"/>
              </a:spcAft>
              <a:buClr>
                <a:schemeClr val="lt1"/>
              </a:buClr>
              <a:buSzPts val="480"/>
              <a:buFont typeface="Roboto Condensed Light"/>
              <a:buAutoNum type="romanLcPeriod"/>
              <a:defRPr>
                <a:solidFill>
                  <a:srgbClr val="434343"/>
                </a:solidFill>
              </a:defRPr>
            </a:lvl3pPr>
            <a:lvl4pPr indent="-259080" lvl="3" marL="1828800" rtl="0">
              <a:lnSpc>
                <a:spcPct val="115000"/>
              </a:lnSpc>
              <a:spcBef>
                <a:spcPts val="0"/>
              </a:spcBef>
              <a:spcAft>
                <a:spcPts val="0"/>
              </a:spcAft>
              <a:buClr>
                <a:schemeClr val="lt1"/>
              </a:buClr>
              <a:buSzPts val="480"/>
              <a:buFont typeface="Roboto Condensed Light"/>
              <a:buAutoNum type="arabicPeriod"/>
              <a:defRPr>
                <a:solidFill>
                  <a:srgbClr val="434343"/>
                </a:solidFill>
              </a:defRPr>
            </a:lvl4pPr>
            <a:lvl5pPr indent="-259079" lvl="4" marL="2286000" rtl="0">
              <a:lnSpc>
                <a:spcPct val="115000"/>
              </a:lnSpc>
              <a:spcBef>
                <a:spcPts val="0"/>
              </a:spcBef>
              <a:spcAft>
                <a:spcPts val="0"/>
              </a:spcAft>
              <a:buClr>
                <a:schemeClr val="lt1"/>
              </a:buClr>
              <a:buSzPts val="480"/>
              <a:buFont typeface="Roboto Condensed Light"/>
              <a:buAutoNum type="alphaLcPeriod"/>
              <a:defRPr>
                <a:solidFill>
                  <a:srgbClr val="434343"/>
                </a:solidFill>
              </a:defRPr>
            </a:lvl5pPr>
            <a:lvl6pPr indent="-259079" lvl="5" marL="2743200" rtl="0">
              <a:lnSpc>
                <a:spcPct val="115000"/>
              </a:lnSpc>
              <a:spcBef>
                <a:spcPts val="0"/>
              </a:spcBef>
              <a:spcAft>
                <a:spcPts val="0"/>
              </a:spcAft>
              <a:buClr>
                <a:schemeClr val="lt1"/>
              </a:buClr>
              <a:buSzPts val="480"/>
              <a:buFont typeface="Roboto Condensed Light"/>
              <a:buAutoNum type="romanLcPeriod"/>
              <a:defRPr>
                <a:solidFill>
                  <a:srgbClr val="434343"/>
                </a:solidFill>
              </a:defRPr>
            </a:lvl6pPr>
            <a:lvl7pPr indent="-259079" lvl="6" marL="3200400" rtl="0">
              <a:lnSpc>
                <a:spcPct val="115000"/>
              </a:lnSpc>
              <a:spcBef>
                <a:spcPts val="0"/>
              </a:spcBef>
              <a:spcAft>
                <a:spcPts val="0"/>
              </a:spcAft>
              <a:buClr>
                <a:schemeClr val="lt1"/>
              </a:buClr>
              <a:buSzPts val="480"/>
              <a:buFont typeface="Roboto Condensed Light"/>
              <a:buAutoNum type="arabicPeriod"/>
              <a:defRPr>
                <a:solidFill>
                  <a:srgbClr val="434343"/>
                </a:solidFill>
              </a:defRPr>
            </a:lvl7pPr>
            <a:lvl8pPr indent="-259079" lvl="7" marL="3657600" rtl="0">
              <a:lnSpc>
                <a:spcPct val="115000"/>
              </a:lnSpc>
              <a:spcBef>
                <a:spcPts val="0"/>
              </a:spcBef>
              <a:spcAft>
                <a:spcPts val="0"/>
              </a:spcAft>
              <a:buClr>
                <a:schemeClr val="lt1"/>
              </a:buClr>
              <a:buSzPts val="480"/>
              <a:buFont typeface="Roboto Condensed Light"/>
              <a:buAutoNum type="alphaLcPeriod"/>
              <a:defRPr>
                <a:solidFill>
                  <a:srgbClr val="434343"/>
                </a:solidFill>
              </a:defRPr>
            </a:lvl8pPr>
            <a:lvl9pPr indent="-259079" lvl="8" marL="4114800" rtl="0">
              <a:lnSpc>
                <a:spcPct val="115000"/>
              </a:lnSpc>
              <a:spcBef>
                <a:spcPts val="0"/>
              </a:spcBef>
              <a:spcAft>
                <a:spcPts val="0"/>
              </a:spcAft>
              <a:buClr>
                <a:schemeClr val="lt1"/>
              </a:buClr>
              <a:buSzPts val="480"/>
              <a:buFont typeface="Roboto Condensed Light"/>
              <a:buAutoNum type="romanLcPeriod"/>
              <a:defRPr>
                <a:solidFill>
                  <a:srgbClr val="434343"/>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604" name="Shape 604"/>
        <p:cNvGrpSpPr/>
        <p:nvPr/>
      </p:nvGrpSpPr>
      <p:grpSpPr>
        <a:xfrm>
          <a:off x="0" y="0"/>
          <a:ext cx="0" cy="0"/>
          <a:chOff x="0" y="0"/>
          <a:chExt cx="0" cy="0"/>
        </a:xfrm>
      </p:grpSpPr>
      <p:grpSp>
        <p:nvGrpSpPr>
          <p:cNvPr id="605" name="Google Shape;605;p31"/>
          <p:cNvGrpSpPr/>
          <p:nvPr/>
        </p:nvGrpSpPr>
        <p:grpSpPr>
          <a:xfrm>
            <a:off x="69150" y="137187"/>
            <a:ext cx="9031450" cy="282372"/>
            <a:chOff x="69150" y="137187"/>
            <a:chExt cx="9031450" cy="282372"/>
          </a:xfrm>
        </p:grpSpPr>
        <p:cxnSp>
          <p:nvCxnSpPr>
            <p:cNvPr id="606" name="Google Shape;606;p31"/>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607" name="Google Shape;607;p31"/>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608" name="Google Shape;608;p31"/>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609" name="Google Shape;609;p31"/>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610" name="Google Shape;610;p31"/>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611" name="Google Shape;611;p31"/>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31"/>
          <p:cNvGrpSpPr/>
          <p:nvPr/>
        </p:nvGrpSpPr>
        <p:grpSpPr>
          <a:xfrm>
            <a:off x="234375" y="117804"/>
            <a:ext cx="256800" cy="256800"/>
            <a:chOff x="234375" y="110636"/>
            <a:chExt cx="256800" cy="256800"/>
          </a:xfrm>
        </p:grpSpPr>
        <p:sp>
          <p:nvSpPr>
            <p:cNvPr id="613" name="Google Shape;613;p31"/>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1"/>
            <p:cNvSpPr/>
            <p:nvPr/>
          </p:nvSpPr>
          <p:spPr>
            <a:xfrm>
              <a:off x="253750" y="130008"/>
              <a:ext cx="218100" cy="218100"/>
            </a:xfrm>
            <a:prstGeom prst="smileyFace">
              <a:avLst>
                <a:gd fmla="val 4653"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15" name="Google Shape;615;p31"/>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sp>
        <p:nvSpPr>
          <p:cNvPr id="616" name="Google Shape;616;p31"/>
          <p:cNvSpPr/>
          <p:nvPr/>
        </p:nvSpPr>
        <p:spPr>
          <a:xfrm>
            <a:off x="6760300" y="117804"/>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 name="Google Shape;617;p31"/>
          <p:cNvGrpSpPr/>
          <p:nvPr/>
        </p:nvGrpSpPr>
        <p:grpSpPr>
          <a:xfrm>
            <a:off x="8712862" y="137154"/>
            <a:ext cx="132938" cy="218080"/>
            <a:chOff x="4113132" y="2072643"/>
            <a:chExt cx="406290" cy="666503"/>
          </a:xfrm>
        </p:grpSpPr>
        <p:sp>
          <p:nvSpPr>
            <p:cNvPr id="618" name="Google Shape;618;p31"/>
            <p:cNvSpPr/>
            <p:nvPr/>
          </p:nvSpPr>
          <p:spPr>
            <a:xfrm>
              <a:off x="4113132" y="2072643"/>
              <a:ext cx="406290" cy="662825"/>
            </a:xfrm>
            <a:custGeom>
              <a:rect b="b" l="l" r="r" t="t"/>
              <a:pathLst>
                <a:path extrusionOk="0" h="18014" w="11042">
                  <a:moveTo>
                    <a:pt x="0" y="0"/>
                  </a:moveTo>
                  <a:lnTo>
                    <a:pt x="0" y="1001"/>
                  </a:lnTo>
                  <a:lnTo>
                    <a:pt x="0" y="2002"/>
                  </a:lnTo>
                  <a:lnTo>
                    <a:pt x="1001" y="2002"/>
                  </a:lnTo>
                  <a:lnTo>
                    <a:pt x="1001" y="6005"/>
                  </a:lnTo>
                  <a:lnTo>
                    <a:pt x="2002" y="6005"/>
                  </a:lnTo>
                  <a:lnTo>
                    <a:pt x="2002" y="7005"/>
                  </a:lnTo>
                  <a:lnTo>
                    <a:pt x="3002" y="7005"/>
                  </a:lnTo>
                  <a:lnTo>
                    <a:pt x="3002" y="8006"/>
                  </a:lnTo>
                  <a:lnTo>
                    <a:pt x="4003" y="8006"/>
                  </a:lnTo>
                  <a:lnTo>
                    <a:pt x="4003" y="9007"/>
                  </a:lnTo>
                  <a:lnTo>
                    <a:pt x="4003" y="10008"/>
                  </a:lnTo>
                  <a:lnTo>
                    <a:pt x="3002" y="10008"/>
                  </a:lnTo>
                  <a:lnTo>
                    <a:pt x="3002" y="11008"/>
                  </a:lnTo>
                  <a:lnTo>
                    <a:pt x="2002" y="11008"/>
                  </a:lnTo>
                  <a:lnTo>
                    <a:pt x="2002" y="12009"/>
                  </a:lnTo>
                  <a:lnTo>
                    <a:pt x="1001" y="12009"/>
                  </a:lnTo>
                  <a:lnTo>
                    <a:pt x="1001" y="16012"/>
                  </a:lnTo>
                  <a:lnTo>
                    <a:pt x="0" y="16012"/>
                  </a:lnTo>
                  <a:lnTo>
                    <a:pt x="0" y="17013"/>
                  </a:lnTo>
                  <a:lnTo>
                    <a:pt x="0" y="18013"/>
                  </a:lnTo>
                  <a:lnTo>
                    <a:pt x="11042" y="18013"/>
                  </a:lnTo>
                  <a:lnTo>
                    <a:pt x="11042" y="17013"/>
                  </a:lnTo>
                  <a:lnTo>
                    <a:pt x="11042" y="16012"/>
                  </a:lnTo>
                  <a:lnTo>
                    <a:pt x="10041" y="16012"/>
                  </a:lnTo>
                  <a:lnTo>
                    <a:pt x="10041" y="12009"/>
                  </a:lnTo>
                  <a:lnTo>
                    <a:pt x="9040" y="12009"/>
                  </a:lnTo>
                  <a:lnTo>
                    <a:pt x="9040" y="11008"/>
                  </a:lnTo>
                  <a:lnTo>
                    <a:pt x="8039" y="11008"/>
                  </a:lnTo>
                  <a:lnTo>
                    <a:pt x="8039" y="10008"/>
                  </a:lnTo>
                  <a:lnTo>
                    <a:pt x="7039" y="10008"/>
                  </a:lnTo>
                  <a:lnTo>
                    <a:pt x="7039" y="9007"/>
                  </a:lnTo>
                  <a:lnTo>
                    <a:pt x="7039" y="8006"/>
                  </a:lnTo>
                  <a:lnTo>
                    <a:pt x="8039" y="8006"/>
                  </a:lnTo>
                  <a:lnTo>
                    <a:pt x="8039" y="7005"/>
                  </a:lnTo>
                  <a:lnTo>
                    <a:pt x="9040" y="7005"/>
                  </a:lnTo>
                  <a:lnTo>
                    <a:pt x="9040" y="6005"/>
                  </a:lnTo>
                  <a:lnTo>
                    <a:pt x="10041" y="6005"/>
                  </a:lnTo>
                  <a:lnTo>
                    <a:pt x="10041" y="2002"/>
                  </a:lnTo>
                  <a:lnTo>
                    <a:pt x="11042" y="2002"/>
                  </a:lnTo>
                  <a:lnTo>
                    <a:pt x="11042" y="1001"/>
                  </a:lnTo>
                  <a:lnTo>
                    <a:pt x="110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1"/>
            <p:cNvSpPr/>
            <p:nvPr/>
          </p:nvSpPr>
          <p:spPr>
            <a:xfrm>
              <a:off x="4260422" y="2367223"/>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1"/>
            <p:cNvSpPr/>
            <p:nvPr/>
          </p:nvSpPr>
          <p:spPr>
            <a:xfrm>
              <a:off x="4260422" y="2405269"/>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1"/>
            <p:cNvSpPr/>
            <p:nvPr/>
          </p:nvSpPr>
          <p:spPr>
            <a:xfrm>
              <a:off x="4223590" y="2442064"/>
              <a:ext cx="36869" cy="36869"/>
            </a:xfrm>
            <a:custGeom>
              <a:rect b="b" l="l" r="r" t="t"/>
              <a:pathLst>
                <a:path extrusionOk="0" h="1002" w="1002">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1"/>
            <p:cNvSpPr/>
            <p:nvPr/>
          </p:nvSpPr>
          <p:spPr>
            <a:xfrm>
              <a:off x="4186758" y="2478895"/>
              <a:ext cx="36869" cy="36869"/>
            </a:xfrm>
            <a:custGeom>
              <a:rect b="b" l="l" r="r" t="t"/>
              <a:pathLst>
                <a:path extrusionOk="0" h="1002" w="1002">
                  <a:moveTo>
                    <a:pt x="1" y="1"/>
                  </a:moveTo>
                  <a:lnTo>
                    <a:pt x="1"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1"/>
            <p:cNvSpPr/>
            <p:nvPr/>
          </p:nvSpPr>
          <p:spPr>
            <a:xfrm>
              <a:off x="4223590" y="2330391"/>
              <a:ext cx="36869" cy="36869"/>
            </a:xfrm>
            <a:custGeom>
              <a:rect b="b" l="l" r="r" t="t"/>
              <a:pathLst>
                <a:path extrusionOk="0" h="1002"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1"/>
            <p:cNvSpPr/>
            <p:nvPr/>
          </p:nvSpPr>
          <p:spPr>
            <a:xfrm>
              <a:off x="4186758" y="2293559"/>
              <a:ext cx="36869" cy="36869"/>
            </a:xfrm>
            <a:custGeom>
              <a:rect b="b" l="l" r="r" t="t"/>
              <a:pathLst>
                <a:path extrusionOk="0" h="1002" w="1002">
                  <a:moveTo>
                    <a:pt x="1" y="1"/>
                  </a:moveTo>
                  <a:lnTo>
                    <a:pt x="1"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
            <p:cNvSpPr/>
            <p:nvPr/>
          </p:nvSpPr>
          <p:spPr>
            <a:xfrm>
              <a:off x="4149964" y="2146269"/>
              <a:ext cx="36832" cy="147327"/>
            </a:xfrm>
            <a:custGeom>
              <a:rect b="b" l="l" r="r" t="t"/>
              <a:pathLst>
                <a:path extrusionOk="0" h="4004" w="1001">
                  <a:moveTo>
                    <a:pt x="0" y="1"/>
                  </a:moveTo>
                  <a:lnTo>
                    <a:pt x="0" y="4004"/>
                  </a:lnTo>
                  <a:lnTo>
                    <a:pt x="1001" y="4004"/>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1"/>
            <p:cNvSpPr/>
            <p:nvPr/>
          </p:nvSpPr>
          <p:spPr>
            <a:xfrm>
              <a:off x="4113132" y="2072643"/>
              <a:ext cx="406290" cy="73664"/>
            </a:xfrm>
            <a:custGeom>
              <a:rect b="b" l="l" r="r" t="t"/>
              <a:pathLst>
                <a:path extrusionOk="0" h="2002" w="11042">
                  <a:moveTo>
                    <a:pt x="0" y="0"/>
                  </a:moveTo>
                  <a:lnTo>
                    <a:pt x="0" y="1001"/>
                  </a:lnTo>
                  <a:lnTo>
                    <a:pt x="0" y="2002"/>
                  </a:lnTo>
                  <a:lnTo>
                    <a:pt x="11042" y="2002"/>
                  </a:lnTo>
                  <a:lnTo>
                    <a:pt x="11042" y="1001"/>
                  </a:lnTo>
                  <a:lnTo>
                    <a:pt x="110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1"/>
            <p:cNvSpPr/>
            <p:nvPr/>
          </p:nvSpPr>
          <p:spPr>
            <a:xfrm>
              <a:off x="4334049" y="2367223"/>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1"/>
            <p:cNvSpPr/>
            <p:nvPr/>
          </p:nvSpPr>
          <p:spPr>
            <a:xfrm>
              <a:off x="4334049" y="2405269"/>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1"/>
            <p:cNvSpPr/>
            <p:nvPr/>
          </p:nvSpPr>
          <p:spPr>
            <a:xfrm>
              <a:off x="4370881" y="2442064"/>
              <a:ext cx="36869" cy="36869"/>
            </a:xfrm>
            <a:custGeom>
              <a:rect b="b" l="l" r="r" t="t"/>
              <a:pathLst>
                <a:path extrusionOk="0" h="1002" w="1002">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1"/>
            <p:cNvSpPr/>
            <p:nvPr/>
          </p:nvSpPr>
          <p:spPr>
            <a:xfrm>
              <a:off x="4408927" y="2478895"/>
              <a:ext cx="36869" cy="36869"/>
            </a:xfrm>
            <a:custGeom>
              <a:rect b="b" l="l" r="r" t="t"/>
              <a:pathLst>
                <a:path extrusionOk="0" h="1002" w="1002">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1"/>
            <p:cNvSpPr/>
            <p:nvPr/>
          </p:nvSpPr>
          <p:spPr>
            <a:xfrm>
              <a:off x="4370881" y="2330391"/>
              <a:ext cx="36869" cy="36869"/>
            </a:xfrm>
            <a:custGeom>
              <a:rect b="b" l="l" r="r" t="t"/>
              <a:pathLst>
                <a:path extrusionOk="0" h="1002"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1"/>
            <p:cNvSpPr/>
            <p:nvPr/>
          </p:nvSpPr>
          <p:spPr>
            <a:xfrm>
              <a:off x="4297217" y="2293559"/>
              <a:ext cx="36869" cy="36869"/>
            </a:xfrm>
            <a:custGeom>
              <a:rect b="b" l="l" r="r" t="t"/>
              <a:pathLst>
                <a:path extrusionOk="0" h="1002" w="1002">
                  <a:moveTo>
                    <a:pt x="1" y="1"/>
                  </a:moveTo>
                  <a:lnTo>
                    <a:pt x="1" y="1001"/>
                  </a:lnTo>
                  <a:lnTo>
                    <a:pt x="1002" y="1001"/>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1"/>
            <p:cNvSpPr/>
            <p:nvPr/>
          </p:nvSpPr>
          <p:spPr>
            <a:xfrm>
              <a:off x="4260422" y="2256728"/>
              <a:ext cx="36832" cy="36869"/>
            </a:xfrm>
            <a:custGeom>
              <a:rect b="b" l="l" r="r" t="t"/>
              <a:pathLst>
                <a:path extrusionOk="0" h="1002" w="1001">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1"/>
            <p:cNvSpPr/>
            <p:nvPr/>
          </p:nvSpPr>
          <p:spPr>
            <a:xfrm>
              <a:off x="4334049" y="2256728"/>
              <a:ext cx="36869" cy="36869"/>
            </a:xfrm>
            <a:custGeom>
              <a:rect b="b" l="l" r="r" t="t"/>
              <a:pathLst>
                <a:path extrusionOk="0" h="1002" w="1002">
                  <a:moveTo>
                    <a:pt x="1" y="1"/>
                  </a:moveTo>
                  <a:lnTo>
                    <a:pt x="1"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1"/>
            <p:cNvSpPr/>
            <p:nvPr/>
          </p:nvSpPr>
          <p:spPr>
            <a:xfrm>
              <a:off x="4408927" y="2293559"/>
              <a:ext cx="36869" cy="36869"/>
            </a:xfrm>
            <a:custGeom>
              <a:rect b="b" l="l" r="r" t="t"/>
              <a:pathLst>
                <a:path extrusionOk="0" h="1002" w="1002">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1"/>
            <p:cNvSpPr/>
            <p:nvPr/>
          </p:nvSpPr>
          <p:spPr>
            <a:xfrm>
              <a:off x="4445758" y="2146269"/>
              <a:ext cx="36832" cy="147327"/>
            </a:xfrm>
            <a:custGeom>
              <a:rect b="b" l="l" r="r" t="t"/>
              <a:pathLst>
                <a:path extrusionOk="0" h="4004" w="1001">
                  <a:moveTo>
                    <a:pt x="0" y="1"/>
                  </a:moveTo>
                  <a:lnTo>
                    <a:pt x="0" y="4004"/>
                  </a:lnTo>
                  <a:lnTo>
                    <a:pt x="1001" y="4004"/>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1"/>
            <p:cNvSpPr/>
            <p:nvPr/>
          </p:nvSpPr>
          <p:spPr>
            <a:xfrm>
              <a:off x="4149964" y="2515727"/>
              <a:ext cx="36832" cy="147327"/>
            </a:xfrm>
            <a:custGeom>
              <a:rect b="b" l="l" r="r" t="t"/>
              <a:pathLst>
                <a:path extrusionOk="0" h="4004" w="1001">
                  <a:moveTo>
                    <a:pt x="0" y="0"/>
                  </a:moveTo>
                  <a:lnTo>
                    <a:pt x="0" y="4003"/>
                  </a:lnTo>
                  <a:lnTo>
                    <a:pt x="1001" y="4003"/>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1"/>
            <p:cNvSpPr/>
            <p:nvPr/>
          </p:nvSpPr>
          <p:spPr>
            <a:xfrm>
              <a:off x="4113132" y="2663017"/>
              <a:ext cx="406290" cy="76129"/>
            </a:xfrm>
            <a:custGeom>
              <a:rect b="b" l="l" r="r" t="t"/>
              <a:pathLst>
                <a:path extrusionOk="0" h="2069" w="11042">
                  <a:moveTo>
                    <a:pt x="0" y="0"/>
                  </a:moveTo>
                  <a:lnTo>
                    <a:pt x="0" y="1068"/>
                  </a:lnTo>
                  <a:lnTo>
                    <a:pt x="0" y="2068"/>
                  </a:lnTo>
                  <a:lnTo>
                    <a:pt x="11042" y="2068"/>
                  </a:lnTo>
                  <a:lnTo>
                    <a:pt x="11042" y="1068"/>
                  </a:lnTo>
                  <a:lnTo>
                    <a:pt x="110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1"/>
            <p:cNvSpPr/>
            <p:nvPr/>
          </p:nvSpPr>
          <p:spPr>
            <a:xfrm>
              <a:off x="4223590" y="2515727"/>
              <a:ext cx="185373" cy="110495"/>
            </a:xfrm>
            <a:custGeom>
              <a:rect b="b" l="l" r="r" t="t"/>
              <a:pathLst>
                <a:path extrusionOk="0" h="3003" w="5038">
                  <a:moveTo>
                    <a:pt x="2002" y="0"/>
                  </a:moveTo>
                  <a:lnTo>
                    <a:pt x="2002" y="1001"/>
                  </a:lnTo>
                  <a:lnTo>
                    <a:pt x="1001" y="1001"/>
                  </a:lnTo>
                  <a:lnTo>
                    <a:pt x="1001" y="2002"/>
                  </a:lnTo>
                  <a:lnTo>
                    <a:pt x="0" y="2002"/>
                  </a:lnTo>
                  <a:lnTo>
                    <a:pt x="0" y="3002"/>
                  </a:lnTo>
                  <a:lnTo>
                    <a:pt x="5037" y="3002"/>
                  </a:lnTo>
                  <a:lnTo>
                    <a:pt x="5037" y="2002"/>
                  </a:lnTo>
                  <a:lnTo>
                    <a:pt x="4003" y="2002"/>
                  </a:lnTo>
                  <a:lnTo>
                    <a:pt x="4003" y="1001"/>
                  </a:lnTo>
                  <a:lnTo>
                    <a:pt x="3003" y="1001"/>
                  </a:lnTo>
                  <a:lnTo>
                    <a:pt x="3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1"/>
            <p:cNvSpPr/>
            <p:nvPr/>
          </p:nvSpPr>
          <p:spPr>
            <a:xfrm>
              <a:off x="4445758" y="2515727"/>
              <a:ext cx="36832" cy="147327"/>
            </a:xfrm>
            <a:custGeom>
              <a:rect b="b" l="l" r="r" t="t"/>
              <a:pathLst>
                <a:path extrusionOk="0" h="4004" w="1001">
                  <a:moveTo>
                    <a:pt x="0" y="0"/>
                  </a:moveTo>
                  <a:lnTo>
                    <a:pt x="0" y="4003"/>
                  </a:lnTo>
                  <a:lnTo>
                    <a:pt x="1001" y="4003"/>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
    <p:spTree>
      <p:nvGrpSpPr>
        <p:cNvPr id="641" name="Shape 641"/>
        <p:cNvGrpSpPr/>
        <p:nvPr/>
      </p:nvGrpSpPr>
      <p:grpSpPr>
        <a:xfrm>
          <a:off x="0" y="0"/>
          <a:ext cx="0" cy="0"/>
          <a:chOff x="0" y="0"/>
          <a:chExt cx="0" cy="0"/>
        </a:xfrm>
      </p:grpSpPr>
      <p:grpSp>
        <p:nvGrpSpPr>
          <p:cNvPr id="642" name="Google Shape;642;p32"/>
          <p:cNvGrpSpPr/>
          <p:nvPr/>
        </p:nvGrpSpPr>
        <p:grpSpPr>
          <a:xfrm>
            <a:off x="69150" y="137187"/>
            <a:ext cx="9031450" cy="282372"/>
            <a:chOff x="69150" y="137187"/>
            <a:chExt cx="9031450" cy="282372"/>
          </a:xfrm>
        </p:grpSpPr>
        <p:cxnSp>
          <p:nvCxnSpPr>
            <p:cNvPr id="643" name="Google Shape;643;p32"/>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644" name="Google Shape;644;p32"/>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645" name="Google Shape;645;p32"/>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646" name="Google Shape;646;p32"/>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647" name="Google Shape;647;p32"/>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648" name="Google Shape;648;p32"/>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9" name="Google Shape;649;p32"/>
          <p:cNvGrpSpPr/>
          <p:nvPr/>
        </p:nvGrpSpPr>
        <p:grpSpPr>
          <a:xfrm>
            <a:off x="234375" y="117804"/>
            <a:ext cx="256800" cy="256800"/>
            <a:chOff x="234375" y="110636"/>
            <a:chExt cx="256800" cy="256800"/>
          </a:xfrm>
        </p:grpSpPr>
        <p:sp>
          <p:nvSpPr>
            <p:cNvPr id="650" name="Google Shape;650;p32"/>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2"/>
            <p:cNvSpPr/>
            <p:nvPr/>
          </p:nvSpPr>
          <p:spPr>
            <a:xfrm>
              <a:off x="253750" y="130008"/>
              <a:ext cx="218100" cy="218100"/>
            </a:xfrm>
            <a:prstGeom prst="leftRightArrowCallout">
              <a:avLst>
                <a:gd fmla="val 34916" name="adj1"/>
                <a:gd fmla="val 25000" name="adj2"/>
                <a:gd fmla="val 35030" name="adj3"/>
                <a:gd fmla="val 48123" name="adj4"/>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52" name="Google Shape;652;p32"/>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sp>
        <p:nvSpPr>
          <p:cNvPr id="653" name="Google Shape;653;p32"/>
          <p:cNvSpPr/>
          <p:nvPr/>
        </p:nvSpPr>
        <p:spPr>
          <a:xfrm>
            <a:off x="6760300" y="117804"/>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2"/>
          <p:cNvSpPr/>
          <p:nvPr/>
        </p:nvSpPr>
        <p:spPr>
          <a:xfrm>
            <a:off x="8690995" y="137150"/>
            <a:ext cx="152400" cy="218100"/>
          </a:xfrm>
          <a:prstGeom prst="curvedLeftArrow">
            <a:avLst>
              <a:gd fmla="val 25000" name="adj1"/>
              <a:gd fmla="val 50000" name="adj2"/>
              <a:gd fmla="val 25000" name="adj3"/>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655" name="Shape 655"/>
        <p:cNvGrpSpPr/>
        <p:nvPr/>
      </p:nvGrpSpPr>
      <p:grpSpPr>
        <a:xfrm>
          <a:off x="0" y="0"/>
          <a:ext cx="0" cy="0"/>
          <a:chOff x="0" y="0"/>
          <a:chExt cx="0" cy="0"/>
        </a:xfrm>
      </p:grpSpPr>
      <p:sp>
        <p:nvSpPr>
          <p:cNvPr id="656" name="Google Shape;656;p33"/>
          <p:cNvSpPr txBox="1"/>
          <p:nvPr>
            <p:ph type="title"/>
          </p:nvPr>
        </p:nvSpPr>
        <p:spPr>
          <a:xfrm>
            <a:off x="1048350" y="323850"/>
            <a:ext cx="70473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grpSp>
        <p:nvGrpSpPr>
          <p:cNvPr id="68" name="Google Shape;68;p5"/>
          <p:cNvGrpSpPr/>
          <p:nvPr/>
        </p:nvGrpSpPr>
        <p:grpSpPr>
          <a:xfrm>
            <a:off x="69150" y="137187"/>
            <a:ext cx="9031450" cy="282372"/>
            <a:chOff x="69150" y="137187"/>
            <a:chExt cx="9031450" cy="282372"/>
          </a:xfrm>
        </p:grpSpPr>
        <p:cxnSp>
          <p:nvCxnSpPr>
            <p:cNvPr id="69" name="Google Shape;69;p5"/>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70" name="Google Shape;70;p5"/>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71" name="Google Shape;71;p5"/>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72" name="Google Shape;72;p5"/>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73" name="Google Shape;73;p5"/>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74" name="Google Shape;74;p5"/>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5"/>
          <p:cNvGrpSpPr/>
          <p:nvPr/>
        </p:nvGrpSpPr>
        <p:grpSpPr>
          <a:xfrm>
            <a:off x="234375" y="117804"/>
            <a:ext cx="256800" cy="256800"/>
            <a:chOff x="234375" y="110636"/>
            <a:chExt cx="256800" cy="256800"/>
          </a:xfrm>
        </p:grpSpPr>
        <p:sp>
          <p:nvSpPr>
            <p:cNvPr id="76" name="Google Shape;76;p5"/>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8" name="Google Shape;78;p5"/>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79" name="Google Shape;79;p5"/>
          <p:cNvGrpSpPr/>
          <p:nvPr/>
        </p:nvGrpSpPr>
        <p:grpSpPr>
          <a:xfrm>
            <a:off x="6760300" y="117804"/>
            <a:ext cx="2161200" cy="256800"/>
            <a:chOff x="6760300" y="96350"/>
            <a:chExt cx="2161200" cy="256800"/>
          </a:xfrm>
        </p:grpSpPr>
        <p:sp>
          <p:nvSpPr>
            <p:cNvPr id="80" name="Google Shape;80;p5"/>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5"/>
            <p:cNvGrpSpPr/>
            <p:nvPr/>
          </p:nvGrpSpPr>
          <p:grpSpPr>
            <a:xfrm>
              <a:off x="8683881" y="115948"/>
              <a:ext cx="159362" cy="217605"/>
              <a:chOff x="2025348" y="3145361"/>
              <a:chExt cx="406327" cy="554831"/>
            </a:xfrm>
          </p:grpSpPr>
          <p:sp>
            <p:nvSpPr>
              <p:cNvPr id="82" name="Google Shape;82;p5"/>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4" name="Google Shape;84;p5"/>
          <p:cNvSpPr txBox="1"/>
          <p:nvPr>
            <p:ph idx="1" type="subTitle"/>
          </p:nvPr>
        </p:nvSpPr>
        <p:spPr>
          <a:xfrm>
            <a:off x="897338" y="1992600"/>
            <a:ext cx="3390600" cy="444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500"/>
              <a:buFont typeface="Bebas Neue"/>
              <a:buNone/>
              <a:defRPr sz="2400">
                <a:latin typeface="Chakra Petch Medium"/>
                <a:ea typeface="Chakra Petch Medium"/>
                <a:cs typeface="Chakra Petch Medium"/>
                <a:sym typeface="Chakra Petch Medium"/>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85" name="Google Shape;85;p5"/>
          <p:cNvSpPr txBox="1"/>
          <p:nvPr>
            <p:ph idx="2" type="subTitle"/>
          </p:nvPr>
        </p:nvSpPr>
        <p:spPr>
          <a:xfrm>
            <a:off x="4856037" y="1992600"/>
            <a:ext cx="3390600" cy="44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Font typeface="Bebas Neue"/>
              <a:buNone/>
              <a:defRPr sz="2400">
                <a:latin typeface="Chakra Petch Medium"/>
                <a:ea typeface="Chakra Petch Medium"/>
                <a:cs typeface="Chakra Petch Medium"/>
                <a:sym typeface="Chakra Petch Medium"/>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86" name="Google Shape;86;p5"/>
          <p:cNvSpPr txBox="1"/>
          <p:nvPr>
            <p:ph idx="3" type="subTitle"/>
          </p:nvPr>
        </p:nvSpPr>
        <p:spPr>
          <a:xfrm>
            <a:off x="897338" y="2437500"/>
            <a:ext cx="3390600" cy="71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 name="Google Shape;87;p5"/>
          <p:cNvSpPr txBox="1"/>
          <p:nvPr>
            <p:ph idx="4" type="subTitle"/>
          </p:nvPr>
        </p:nvSpPr>
        <p:spPr>
          <a:xfrm>
            <a:off x="4856038" y="2437500"/>
            <a:ext cx="3390600" cy="71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8" name="Google Shape;88;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grpSp>
        <p:nvGrpSpPr>
          <p:cNvPr id="90" name="Google Shape;90;p6"/>
          <p:cNvGrpSpPr/>
          <p:nvPr/>
        </p:nvGrpSpPr>
        <p:grpSpPr>
          <a:xfrm>
            <a:off x="69150" y="137187"/>
            <a:ext cx="9031450" cy="282372"/>
            <a:chOff x="69150" y="137187"/>
            <a:chExt cx="9031450" cy="282372"/>
          </a:xfrm>
        </p:grpSpPr>
        <p:cxnSp>
          <p:nvCxnSpPr>
            <p:cNvPr id="91" name="Google Shape;91;p6"/>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92" name="Google Shape;92;p6"/>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93" name="Google Shape;93;p6"/>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94" name="Google Shape;94;p6"/>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95" name="Google Shape;95;p6"/>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96" name="Google Shape;96;p6"/>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6"/>
          <p:cNvGrpSpPr/>
          <p:nvPr/>
        </p:nvGrpSpPr>
        <p:grpSpPr>
          <a:xfrm>
            <a:off x="234375" y="117804"/>
            <a:ext cx="256800" cy="256800"/>
            <a:chOff x="234375" y="110636"/>
            <a:chExt cx="256800" cy="256800"/>
          </a:xfrm>
        </p:grpSpPr>
        <p:sp>
          <p:nvSpPr>
            <p:cNvPr id="98" name="Google Shape;98;p6"/>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0" name="Google Shape;100;p6"/>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101" name="Google Shape;101;p6"/>
          <p:cNvGrpSpPr/>
          <p:nvPr/>
        </p:nvGrpSpPr>
        <p:grpSpPr>
          <a:xfrm>
            <a:off x="6760300" y="117804"/>
            <a:ext cx="2161200" cy="256800"/>
            <a:chOff x="6760300" y="96350"/>
            <a:chExt cx="2161200" cy="256800"/>
          </a:xfrm>
        </p:grpSpPr>
        <p:sp>
          <p:nvSpPr>
            <p:cNvPr id="102" name="Google Shape;102;p6"/>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 name="Google Shape;103;p6"/>
            <p:cNvGrpSpPr/>
            <p:nvPr/>
          </p:nvGrpSpPr>
          <p:grpSpPr>
            <a:xfrm>
              <a:off x="8683881" y="115948"/>
              <a:ext cx="159362" cy="217605"/>
              <a:chOff x="2025348" y="3145361"/>
              <a:chExt cx="406327" cy="554831"/>
            </a:xfrm>
          </p:grpSpPr>
          <p:sp>
            <p:nvSpPr>
              <p:cNvPr id="104" name="Google Shape;104;p6"/>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 name="Google Shape;106;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grpSp>
        <p:nvGrpSpPr>
          <p:cNvPr id="108" name="Google Shape;108;p7"/>
          <p:cNvGrpSpPr/>
          <p:nvPr/>
        </p:nvGrpSpPr>
        <p:grpSpPr>
          <a:xfrm>
            <a:off x="69150" y="137187"/>
            <a:ext cx="9031450" cy="282372"/>
            <a:chOff x="69150" y="137187"/>
            <a:chExt cx="9031450" cy="282372"/>
          </a:xfrm>
        </p:grpSpPr>
        <p:cxnSp>
          <p:nvCxnSpPr>
            <p:cNvPr id="109" name="Google Shape;109;p7"/>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10" name="Google Shape;110;p7"/>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11" name="Google Shape;111;p7"/>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12" name="Google Shape;112;p7"/>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7"/>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114" name="Google Shape;114;p7"/>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7"/>
          <p:cNvGrpSpPr/>
          <p:nvPr/>
        </p:nvGrpSpPr>
        <p:grpSpPr>
          <a:xfrm>
            <a:off x="234375" y="117804"/>
            <a:ext cx="256800" cy="256800"/>
            <a:chOff x="234375" y="110636"/>
            <a:chExt cx="256800" cy="256800"/>
          </a:xfrm>
        </p:grpSpPr>
        <p:sp>
          <p:nvSpPr>
            <p:cNvPr id="116" name="Google Shape;116;p7"/>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8" name="Google Shape;118;p7"/>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119" name="Google Shape;119;p7"/>
          <p:cNvGrpSpPr/>
          <p:nvPr/>
        </p:nvGrpSpPr>
        <p:grpSpPr>
          <a:xfrm>
            <a:off x="6760300" y="117804"/>
            <a:ext cx="2161200" cy="256800"/>
            <a:chOff x="6760300" y="96350"/>
            <a:chExt cx="2161200" cy="256800"/>
          </a:xfrm>
        </p:grpSpPr>
        <p:sp>
          <p:nvSpPr>
            <p:cNvPr id="120" name="Google Shape;120;p7"/>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7"/>
            <p:cNvGrpSpPr/>
            <p:nvPr/>
          </p:nvGrpSpPr>
          <p:grpSpPr>
            <a:xfrm>
              <a:off x="8683881" y="115948"/>
              <a:ext cx="159362" cy="217605"/>
              <a:chOff x="2025348" y="3145361"/>
              <a:chExt cx="406327" cy="554831"/>
            </a:xfrm>
          </p:grpSpPr>
          <p:sp>
            <p:nvSpPr>
              <p:cNvPr id="122" name="Google Shape;122;p7"/>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4" name="Google Shape;124;p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5" name="Google Shape;125;p7"/>
          <p:cNvSpPr txBox="1"/>
          <p:nvPr>
            <p:ph idx="1" type="body"/>
          </p:nvPr>
        </p:nvSpPr>
        <p:spPr>
          <a:xfrm>
            <a:off x="720000" y="1152475"/>
            <a:ext cx="5199300" cy="34164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rgbClr val="BA4C96"/>
              </a:buClr>
              <a:buSzPts val="1600"/>
              <a:buFont typeface="Poppins"/>
              <a:buChar char="●"/>
              <a:defRPr sz="1500">
                <a:solidFill>
                  <a:srgbClr val="434343"/>
                </a:solidFill>
              </a:defRPr>
            </a:lvl1pPr>
            <a:lvl2pPr indent="-330200" lvl="1" marL="914400" rtl="0">
              <a:lnSpc>
                <a:spcPct val="115000"/>
              </a:lnSpc>
              <a:spcBef>
                <a:spcPts val="0"/>
              </a:spcBef>
              <a:spcAft>
                <a:spcPts val="0"/>
              </a:spcAft>
              <a:buClr>
                <a:schemeClr val="lt1"/>
              </a:buClr>
              <a:buSzPts val="1600"/>
              <a:buFont typeface="Poppins"/>
              <a:buChar char="○"/>
              <a:defRPr>
                <a:solidFill>
                  <a:srgbClr val="434343"/>
                </a:solidFill>
              </a:defRPr>
            </a:lvl2pPr>
            <a:lvl3pPr indent="-330200" lvl="2" marL="1371600" rtl="0">
              <a:lnSpc>
                <a:spcPct val="115000"/>
              </a:lnSpc>
              <a:spcBef>
                <a:spcPts val="0"/>
              </a:spcBef>
              <a:spcAft>
                <a:spcPts val="0"/>
              </a:spcAft>
              <a:buClr>
                <a:schemeClr val="lt1"/>
              </a:buClr>
              <a:buSzPts val="1600"/>
              <a:buFont typeface="Poppins"/>
              <a:buChar char="■"/>
              <a:defRPr>
                <a:solidFill>
                  <a:srgbClr val="434343"/>
                </a:solidFill>
              </a:defRPr>
            </a:lvl3pPr>
            <a:lvl4pPr indent="-330200" lvl="3" marL="1828800" rtl="0">
              <a:lnSpc>
                <a:spcPct val="115000"/>
              </a:lnSpc>
              <a:spcBef>
                <a:spcPts val="0"/>
              </a:spcBef>
              <a:spcAft>
                <a:spcPts val="0"/>
              </a:spcAft>
              <a:buClr>
                <a:schemeClr val="lt1"/>
              </a:buClr>
              <a:buSzPts val="1600"/>
              <a:buFont typeface="Poppins"/>
              <a:buChar char="●"/>
              <a:defRPr>
                <a:solidFill>
                  <a:srgbClr val="434343"/>
                </a:solidFill>
              </a:defRPr>
            </a:lvl4pPr>
            <a:lvl5pPr indent="-330200" lvl="4" marL="2286000" rtl="0">
              <a:lnSpc>
                <a:spcPct val="115000"/>
              </a:lnSpc>
              <a:spcBef>
                <a:spcPts val="0"/>
              </a:spcBef>
              <a:spcAft>
                <a:spcPts val="0"/>
              </a:spcAft>
              <a:buClr>
                <a:schemeClr val="lt1"/>
              </a:buClr>
              <a:buSzPts val="1600"/>
              <a:buFont typeface="Poppins"/>
              <a:buChar char="○"/>
              <a:defRPr>
                <a:solidFill>
                  <a:srgbClr val="434343"/>
                </a:solidFill>
              </a:defRPr>
            </a:lvl5pPr>
            <a:lvl6pPr indent="-330200" lvl="5" marL="2743200" rtl="0">
              <a:lnSpc>
                <a:spcPct val="115000"/>
              </a:lnSpc>
              <a:spcBef>
                <a:spcPts val="0"/>
              </a:spcBef>
              <a:spcAft>
                <a:spcPts val="0"/>
              </a:spcAft>
              <a:buClr>
                <a:schemeClr val="lt1"/>
              </a:buClr>
              <a:buSzPts val="1600"/>
              <a:buFont typeface="Poppins"/>
              <a:buChar char="■"/>
              <a:defRPr>
                <a:solidFill>
                  <a:srgbClr val="434343"/>
                </a:solidFill>
              </a:defRPr>
            </a:lvl6pPr>
            <a:lvl7pPr indent="-330200" lvl="6" marL="3200400" rtl="0">
              <a:lnSpc>
                <a:spcPct val="115000"/>
              </a:lnSpc>
              <a:spcBef>
                <a:spcPts val="0"/>
              </a:spcBef>
              <a:spcAft>
                <a:spcPts val="0"/>
              </a:spcAft>
              <a:buClr>
                <a:schemeClr val="lt1"/>
              </a:buClr>
              <a:buSzPts val="1600"/>
              <a:buFont typeface="Poppins"/>
              <a:buChar char="●"/>
              <a:defRPr>
                <a:solidFill>
                  <a:srgbClr val="434343"/>
                </a:solidFill>
              </a:defRPr>
            </a:lvl7pPr>
            <a:lvl8pPr indent="-330200" lvl="7" marL="3657600" rtl="0">
              <a:lnSpc>
                <a:spcPct val="115000"/>
              </a:lnSpc>
              <a:spcBef>
                <a:spcPts val="0"/>
              </a:spcBef>
              <a:spcAft>
                <a:spcPts val="0"/>
              </a:spcAft>
              <a:buClr>
                <a:schemeClr val="lt1"/>
              </a:buClr>
              <a:buSzPts val="1600"/>
              <a:buFont typeface="Poppins"/>
              <a:buChar char="○"/>
              <a:defRPr>
                <a:solidFill>
                  <a:srgbClr val="434343"/>
                </a:solidFill>
              </a:defRPr>
            </a:lvl8pPr>
            <a:lvl9pPr indent="-330200" lvl="8" marL="4114800" rtl="0">
              <a:lnSpc>
                <a:spcPct val="115000"/>
              </a:lnSpc>
              <a:spcBef>
                <a:spcPts val="0"/>
              </a:spcBef>
              <a:spcAft>
                <a:spcPts val="0"/>
              </a:spcAft>
              <a:buClr>
                <a:schemeClr val="lt1"/>
              </a:buClr>
              <a:buSzPts val="1600"/>
              <a:buFont typeface="Poppins"/>
              <a:buChar char="■"/>
              <a:defRPr>
                <a:solidFill>
                  <a:srgbClr val="434343"/>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6" name="Shape 126"/>
        <p:cNvGrpSpPr/>
        <p:nvPr/>
      </p:nvGrpSpPr>
      <p:grpSpPr>
        <a:xfrm>
          <a:off x="0" y="0"/>
          <a:ext cx="0" cy="0"/>
          <a:chOff x="0" y="0"/>
          <a:chExt cx="0" cy="0"/>
        </a:xfrm>
      </p:grpSpPr>
      <p:grpSp>
        <p:nvGrpSpPr>
          <p:cNvPr id="127" name="Google Shape;127;p8"/>
          <p:cNvGrpSpPr/>
          <p:nvPr/>
        </p:nvGrpSpPr>
        <p:grpSpPr>
          <a:xfrm>
            <a:off x="69150" y="137187"/>
            <a:ext cx="9031450" cy="282372"/>
            <a:chOff x="69150" y="137187"/>
            <a:chExt cx="9031450" cy="282372"/>
          </a:xfrm>
        </p:grpSpPr>
        <p:cxnSp>
          <p:nvCxnSpPr>
            <p:cNvPr id="128" name="Google Shape;128;p8"/>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29" name="Google Shape;129;p8"/>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30" name="Google Shape;130;p8"/>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31" name="Google Shape;131;p8"/>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32" name="Google Shape;132;p8"/>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133" name="Google Shape;133;p8"/>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8"/>
          <p:cNvGrpSpPr/>
          <p:nvPr/>
        </p:nvGrpSpPr>
        <p:grpSpPr>
          <a:xfrm>
            <a:off x="234375" y="117804"/>
            <a:ext cx="256800" cy="256800"/>
            <a:chOff x="234375" y="110636"/>
            <a:chExt cx="256800" cy="256800"/>
          </a:xfrm>
        </p:grpSpPr>
        <p:sp>
          <p:nvSpPr>
            <p:cNvPr id="135" name="Google Shape;135;p8"/>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7" name="Google Shape;137;p8"/>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138" name="Google Shape;138;p8"/>
          <p:cNvGrpSpPr/>
          <p:nvPr/>
        </p:nvGrpSpPr>
        <p:grpSpPr>
          <a:xfrm>
            <a:off x="6760300" y="117804"/>
            <a:ext cx="2161200" cy="256800"/>
            <a:chOff x="6760300" y="96350"/>
            <a:chExt cx="2161200" cy="256800"/>
          </a:xfrm>
        </p:grpSpPr>
        <p:sp>
          <p:nvSpPr>
            <p:cNvPr id="139" name="Google Shape;139;p8"/>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8"/>
            <p:cNvGrpSpPr/>
            <p:nvPr/>
          </p:nvGrpSpPr>
          <p:grpSpPr>
            <a:xfrm>
              <a:off x="8683881" y="115948"/>
              <a:ext cx="159362" cy="217605"/>
              <a:chOff x="2025348" y="3145361"/>
              <a:chExt cx="406327" cy="554831"/>
            </a:xfrm>
          </p:grpSpPr>
          <p:sp>
            <p:nvSpPr>
              <p:cNvPr id="141" name="Google Shape;141;p8"/>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3" name="Google Shape;143;p8"/>
          <p:cNvSpPr txBox="1"/>
          <p:nvPr>
            <p:ph type="title"/>
          </p:nvPr>
        </p:nvSpPr>
        <p:spPr>
          <a:xfrm>
            <a:off x="715050" y="960600"/>
            <a:ext cx="7713900" cy="32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11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4" name="Shape 144"/>
        <p:cNvGrpSpPr/>
        <p:nvPr/>
      </p:nvGrpSpPr>
      <p:grpSpPr>
        <a:xfrm>
          <a:off x="0" y="0"/>
          <a:ext cx="0" cy="0"/>
          <a:chOff x="0" y="0"/>
          <a:chExt cx="0" cy="0"/>
        </a:xfrm>
      </p:grpSpPr>
      <p:grpSp>
        <p:nvGrpSpPr>
          <p:cNvPr id="145" name="Google Shape;145;p9"/>
          <p:cNvGrpSpPr/>
          <p:nvPr/>
        </p:nvGrpSpPr>
        <p:grpSpPr>
          <a:xfrm>
            <a:off x="69150" y="137187"/>
            <a:ext cx="9031450" cy="282372"/>
            <a:chOff x="69150" y="137187"/>
            <a:chExt cx="9031450" cy="282372"/>
          </a:xfrm>
        </p:grpSpPr>
        <p:cxnSp>
          <p:nvCxnSpPr>
            <p:cNvPr id="146" name="Google Shape;146;p9"/>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47" name="Google Shape;147;p9"/>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48" name="Google Shape;148;p9"/>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49" name="Google Shape;149;p9"/>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50" name="Google Shape;150;p9"/>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151" name="Google Shape;151;p9"/>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9"/>
          <p:cNvGrpSpPr/>
          <p:nvPr/>
        </p:nvGrpSpPr>
        <p:grpSpPr>
          <a:xfrm>
            <a:off x="234375" y="117804"/>
            <a:ext cx="256800" cy="256800"/>
            <a:chOff x="234375" y="110636"/>
            <a:chExt cx="256800" cy="256800"/>
          </a:xfrm>
        </p:grpSpPr>
        <p:sp>
          <p:nvSpPr>
            <p:cNvPr id="153" name="Google Shape;153;p9"/>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5" name="Google Shape;155;p9"/>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156" name="Google Shape;156;p9"/>
          <p:cNvGrpSpPr/>
          <p:nvPr/>
        </p:nvGrpSpPr>
        <p:grpSpPr>
          <a:xfrm>
            <a:off x="6760300" y="117804"/>
            <a:ext cx="2161200" cy="256800"/>
            <a:chOff x="6760300" y="96350"/>
            <a:chExt cx="2161200" cy="256800"/>
          </a:xfrm>
        </p:grpSpPr>
        <p:sp>
          <p:nvSpPr>
            <p:cNvPr id="157" name="Google Shape;157;p9"/>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9"/>
            <p:cNvGrpSpPr/>
            <p:nvPr/>
          </p:nvGrpSpPr>
          <p:grpSpPr>
            <a:xfrm>
              <a:off x="8683881" y="115948"/>
              <a:ext cx="159362" cy="217605"/>
              <a:chOff x="2025348" y="3145361"/>
              <a:chExt cx="406327" cy="554831"/>
            </a:xfrm>
          </p:grpSpPr>
          <p:sp>
            <p:nvSpPr>
              <p:cNvPr id="159" name="Google Shape;159;p9"/>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1" name="Google Shape;161;p9"/>
          <p:cNvSpPr txBox="1"/>
          <p:nvPr>
            <p:ph type="title"/>
          </p:nvPr>
        </p:nvSpPr>
        <p:spPr>
          <a:xfrm>
            <a:off x="715100" y="1547575"/>
            <a:ext cx="4661100" cy="6486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2" name="Google Shape;162;p9"/>
          <p:cNvSpPr txBox="1"/>
          <p:nvPr>
            <p:ph idx="1" type="subTitle"/>
          </p:nvPr>
        </p:nvSpPr>
        <p:spPr>
          <a:xfrm>
            <a:off x="715100" y="2305922"/>
            <a:ext cx="4661100" cy="1290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3" name="Shape 163"/>
        <p:cNvGrpSpPr/>
        <p:nvPr/>
      </p:nvGrpSpPr>
      <p:grpSpPr>
        <a:xfrm>
          <a:off x="0" y="0"/>
          <a:ext cx="0" cy="0"/>
          <a:chOff x="0" y="0"/>
          <a:chExt cx="0" cy="0"/>
        </a:xfrm>
      </p:grpSpPr>
      <p:grpSp>
        <p:nvGrpSpPr>
          <p:cNvPr id="164" name="Google Shape;164;p10"/>
          <p:cNvGrpSpPr/>
          <p:nvPr/>
        </p:nvGrpSpPr>
        <p:grpSpPr>
          <a:xfrm>
            <a:off x="69150" y="137187"/>
            <a:ext cx="9031450" cy="282372"/>
            <a:chOff x="69150" y="137187"/>
            <a:chExt cx="9031450" cy="282372"/>
          </a:xfrm>
        </p:grpSpPr>
        <p:cxnSp>
          <p:nvCxnSpPr>
            <p:cNvPr id="165" name="Google Shape;165;p10"/>
            <p:cNvCxnSpPr/>
            <p:nvPr/>
          </p:nvCxnSpPr>
          <p:spPr>
            <a:xfrm>
              <a:off x="78700" y="278373"/>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66" name="Google Shape;166;p10"/>
            <p:cNvCxnSpPr/>
            <p:nvPr/>
          </p:nvCxnSpPr>
          <p:spPr>
            <a:xfrm>
              <a:off x="69150" y="207780"/>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67" name="Google Shape;167;p10"/>
            <p:cNvCxnSpPr/>
            <p:nvPr/>
          </p:nvCxnSpPr>
          <p:spPr>
            <a:xfrm>
              <a:off x="73925" y="137187"/>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68" name="Google Shape;168;p10"/>
            <p:cNvCxnSpPr/>
            <p:nvPr/>
          </p:nvCxnSpPr>
          <p:spPr>
            <a:xfrm>
              <a:off x="78700" y="419559"/>
              <a:ext cx="9021900" cy="0"/>
            </a:xfrm>
            <a:prstGeom prst="straightConnector1">
              <a:avLst/>
            </a:prstGeom>
            <a:noFill/>
            <a:ln cap="flat" cmpd="sng" w="9525">
              <a:solidFill>
                <a:schemeClr val="dk1"/>
              </a:solidFill>
              <a:prstDash val="solid"/>
              <a:round/>
              <a:headEnd len="med" w="med" type="none"/>
              <a:tailEnd len="med" w="med" type="none"/>
            </a:ln>
          </p:spPr>
        </p:cxnSp>
        <p:cxnSp>
          <p:nvCxnSpPr>
            <p:cNvPr id="169" name="Google Shape;169;p10"/>
            <p:cNvCxnSpPr/>
            <p:nvPr/>
          </p:nvCxnSpPr>
          <p:spPr>
            <a:xfrm>
              <a:off x="78700" y="348966"/>
              <a:ext cx="9021900" cy="0"/>
            </a:xfrm>
            <a:prstGeom prst="straightConnector1">
              <a:avLst/>
            </a:prstGeom>
            <a:noFill/>
            <a:ln cap="flat" cmpd="sng" w="9525">
              <a:solidFill>
                <a:schemeClr val="dk1"/>
              </a:solidFill>
              <a:prstDash val="solid"/>
              <a:round/>
              <a:headEnd len="med" w="med" type="none"/>
              <a:tailEnd len="med" w="med" type="none"/>
            </a:ln>
          </p:spPr>
        </p:cxnSp>
      </p:grpSp>
      <p:sp>
        <p:nvSpPr>
          <p:cNvPr id="170" name="Google Shape;170;p10"/>
          <p:cNvSpPr/>
          <p:nvPr/>
        </p:nvSpPr>
        <p:spPr>
          <a:xfrm>
            <a:off x="70625" y="64225"/>
            <a:ext cx="9028500" cy="5028000"/>
          </a:xfrm>
          <a:prstGeom prst="roundRect">
            <a:avLst>
              <a:gd fmla="val 204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10"/>
          <p:cNvGrpSpPr/>
          <p:nvPr/>
        </p:nvGrpSpPr>
        <p:grpSpPr>
          <a:xfrm>
            <a:off x="234375" y="117804"/>
            <a:ext cx="256800" cy="256800"/>
            <a:chOff x="234375" y="110636"/>
            <a:chExt cx="256800" cy="256800"/>
          </a:xfrm>
        </p:grpSpPr>
        <p:sp>
          <p:nvSpPr>
            <p:cNvPr id="172" name="Google Shape;172;p10"/>
            <p:cNvSpPr/>
            <p:nvPr/>
          </p:nvSpPr>
          <p:spPr>
            <a:xfrm>
              <a:off x="234375" y="110636"/>
              <a:ext cx="2568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p:nvPr/>
          </p:nvSpPr>
          <p:spPr>
            <a:xfrm>
              <a:off x="234375" y="110636"/>
              <a:ext cx="256800" cy="256800"/>
            </a:xfrm>
            <a:prstGeom prst="mathMultiply">
              <a:avLst>
                <a:gd fmla="val 23520" name="adj1"/>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4" name="Google Shape;174;p10"/>
          <p:cNvCxnSpPr/>
          <p:nvPr/>
        </p:nvCxnSpPr>
        <p:spPr>
          <a:xfrm>
            <a:off x="73925" y="5008650"/>
            <a:ext cx="9021900" cy="0"/>
          </a:xfrm>
          <a:prstGeom prst="straightConnector1">
            <a:avLst/>
          </a:prstGeom>
          <a:noFill/>
          <a:ln cap="flat" cmpd="sng" w="9525">
            <a:solidFill>
              <a:schemeClr val="dk1"/>
            </a:solidFill>
            <a:prstDash val="solid"/>
            <a:round/>
            <a:headEnd len="med" w="med" type="none"/>
            <a:tailEnd len="med" w="med" type="none"/>
          </a:ln>
        </p:spPr>
      </p:cxnSp>
      <p:grpSp>
        <p:nvGrpSpPr>
          <p:cNvPr id="175" name="Google Shape;175;p10"/>
          <p:cNvGrpSpPr/>
          <p:nvPr/>
        </p:nvGrpSpPr>
        <p:grpSpPr>
          <a:xfrm>
            <a:off x="6760300" y="117804"/>
            <a:ext cx="2161200" cy="256800"/>
            <a:chOff x="6760300" y="96350"/>
            <a:chExt cx="2161200" cy="256800"/>
          </a:xfrm>
        </p:grpSpPr>
        <p:sp>
          <p:nvSpPr>
            <p:cNvPr id="176" name="Google Shape;176;p10"/>
            <p:cNvSpPr/>
            <p:nvPr/>
          </p:nvSpPr>
          <p:spPr>
            <a:xfrm>
              <a:off x="6760300" y="96350"/>
              <a:ext cx="2161200" cy="2568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10"/>
            <p:cNvGrpSpPr/>
            <p:nvPr/>
          </p:nvGrpSpPr>
          <p:grpSpPr>
            <a:xfrm>
              <a:off x="8683881" y="115948"/>
              <a:ext cx="159362" cy="217605"/>
              <a:chOff x="2025348" y="3145361"/>
              <a:chExt cx="406327" cy="554831"/>
            </a:xfrm>
          </p:grpSpPr>
          <p:sp>
            <p:nvSpPr>
              <p:cNvPr id="178" name="Google Shape;178;p10"/>
              <p:cNvSpPr/>
              <p:nvPr/>
            </p:nvSpPr>
            <p:spPr>
              <a:xfrm>
                <a:off x="2173889" y="3589660"/>
                <a:ext cx="184122" cy="110532"/>
              </a:xfrm>
              <a:custGeom>
                <a:rect b="b" l="l" r="r" t="t"/>
                <a:pathLst>
                  <a:path extrusionOk="0" h="3004" w="5004">
                    <a:moveTo>
                      <a:pt x="1001" y="1"/>
                    </a:moveTo>
                    <a:lnTo>
                      <a:pt x="1001" y="1002"/>
                    </a:lnTo>
                    <a:lnTo>
                      <a:pt x="0" y="1002"/>
                    </a:lnTo>
                    <a:lnTo>
                      <a:pt x="0" y="2002"/>
                    </a:lnTo>
                    <a:lnTo>
                      <a:pt x="1001" y="2002"/>
                    </a:lnTo>
                    <a:lnTo>
                      <a:pt x="1001" y="3003"/>
                    </a:lnTo>
                    <a:lnTo>
                      <a:pt x="4003" y="3003"/>
                    </a:lnTo>
                    <a:lnTo>
                      <a:pt x="4003" y="2002"/>
                    </a:lnTo>
                    <a:lnTo>
                      <a:pt x="5004" y="2002"/>
                    </a:lnTo>
                    <a:lnTo>
                      <a:pt x="5004" y="1002"/>
                    </a:lnTo>
                    <a:lnTo>
                      <a:pt x="4003" y="1002"/>
                    </a:lnTo>
                    <a:lnTo>
                      <a:pt x="4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p:nvPr/>
            </p:nvSpPr>
            <p:spPr>
              <a:xfrm>
                <a:off x="2025348" y="3145361"/>
                <a:ext cx="406327" cy="406290"/>
              </a:xfrm>
              <a:custGeom>
                <a:rect b="b" l="l" r="r" t="t"/>
                <a:pathLst>
                  <a:path extrusionOk="0" h="11042" w="11043">
                    <a:moveTo>
                      <a:pt x="3003" y="1"/>
                    </a:moveTo>
                    <a:lnTo>
                      <a:pt x="3003" y="1001"/>
                    </a:lnTo>
                    <a:lnTo>
                      <a:pt x="1002" y="1001"/>
                    </a:lnTo>
                    <a:lnTo>
                      <a:pt x="1002" y="2002"/>
                    </a:lnTo>
                    <a:lnTo>
                      <a:pt x="1" y="2002"/>
                    </a:lnTo>
                    <a:lnTo>
                      <a:pt x="1" y="3003"/>
                    </a:lnTo>
                    <a:lnTo>
                      <a:pt x="1" y="4037"/>
                    </a:lnTo>
                    <a:lnTo>
                      <a:pt x="1" y="5038"/>
                    </a:lnTo>
                    <a:lnTo>
                      <a:pt x="1" y="6038"/>
                    </a:lnTo>
                    <a:lnTo>
                      <a:pt x="3003" y="6038"/>
                    </a:lnTo>
                    <a:lnTo>
                      <a:pt x="3003" y="5038"/>
                    </a:lnTo>
                    <a:lnTo>
                      <a:pt x="3003" y="4037"/>
                    </a:lnTo>
                    <a:lnTo>
                      <a:pt x="3003" y="3003"/>
                    </a:lnTo>
                    <a:lnTo>
                      <a:pt x="3003" y="2002"/>
                    </a:lnTo>
                    <a:lnTo>
                      <a:pt x="4037" y="2002"/>
                    </a:lnTo>
                    <a:lnTo>
                      <a:pt x="4037" y="1001"/>
                    </a:lnTo>
                    <a:lnTo>
                      <a:pt x="7039" y="1001"/>
                    </a:lnTo>
                    <a:lnTo>
                      <a:pt x="7039" y="2002"/>
                    </a:lnTo>
                    <a:lnTo>
                      <a:pt x="8040" y="2002"/>
                    </a:lnTo>
                    <a:lnTo>
                      <a:pt x="8040" y="3003"/>
                    </a:lnTo>
                    <a:lnTo>
                      <a:pt x="8040" y="4037"/>
                    </a:lnTo>
                    <a:lnTo>
                      <a:pt x="8040" y="5038"/>
                    </a:lnTo>
                    <a:lnTo>
                      <a:pt x="8040" y="6038"/>
                    </a:lnTo>
                    <a:lnTo>
                      <a:pt x="7039" y="6038"/>
                    </a:lnTo>
                    <a:lnTo>
                      <a:pt x="7039" y="7039"/>
                    </a:lnTo>
                    <a:lnTo>
                      <a:pt x="6038" y="7039"/>
                    </a:lnTo>
                    <a:lnTo>
                      <a:pt x="6038" y="8040"/>
                    </a:lnTo>
                    <a:lnTo>
                      <a:pt x="5038" y="8040"/>
                    </a:lnTo>
                    <a:lnTo>
                      <a:pt x="5038" y="9040"/>
                    </a:lnTo>
                    <a:lnTo>
                      <a:pt x="5038" y="10041"/>
                    </a:lnTo>
                    <a:lnTo>
                      <a:pt x="5038" y="11042"/>
                    </a:lnTo>
                    <a:lnTo>
                      <a:pt x="8040" y="11042"/>
                    </a:lnTo>
                    <a:lnTo>
                      <a:pt x="8040" y="10041"/>
                    </a:lnTo>
                    <a:lnTo>
                      <a:pt x="8040" y="9040"/>
                    </a:lnTo>
                    <a:lnTo>
                      <a:pt x="8040" y="8040"/>
                    </a:lnTo>
                    <a:lnTo>
                      <a:pt x="9041" y="8040"/>
                    </a:lnTo>
                    <a:lnTo>
                      <a:pt x="9041" y="7039"/>
                    </a:lnTo>
                    <a:lnTo>
                      <a:pt x="10041" y="7039"/>
                    </a:lnTo>
                    <a:lnTo>
                      <a:pt x="10041" y="6038"/>
                    </a:lnTo>
                    <a:lnTo>
                      <a:pt x="11042" y="6038"/>
                    </a:lnTo>
                    <a:lnTo>
                      <a:pt x="11042" y="5038"/>
                    </a:lnTo>
                    <a:lnTo>
                      <a:pt x="11042" y="4037"/>
                    </a:lnTo>
                    <a:lnTo>
                      <a:pt x="11042" y="3003"/>
                    </a:lnTo>
                    <a:lnTo>
                      <a:pt x="11042" y="2002"/>
                    </a:lnTo>
                    <a:lnTo>
                      <a:pt x="10041" y="2002"/>
                    </a:lnTo>
                    <a:lnTo>
                      <a:pt x="10041" y="1001"/>
                    </a:lnTo>
                    <a:lnTo>
                      <a:pt x="8040" y="1001"/>
                    </a:lnTo>
                    <a:lnTo>
                      <a:pt x="80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0" name="Google Shape;180;p10"/>
          <p:cNvSpPr txBox="1"/>
          <p:nvPr>
            <p:ph type="title"/>
          </p:nvPr>
        </p:nvSpPr>
        <p:spPr>
          <a:xfrm>
            <a:off x="715100" y="4044450"/>
            <a:ext cx="7713900" cy="564000"/>
          </a:xfrm>
          <a:prstGeom prst="rect">
            <a:avLst/>
          </a:prstGeom>
          <a:solidFill>
            <a:schemeClr val="lt1"/>
          </a:solidFill>
        </p:spPr>
        <p:txBody>
          <a:bodyPr anchorCtr="0" anchor="ctr" bIns="91425" lIns="91425" spcFirstLastPara="1" rIns="91425" wrap="square" tIns="91425">
            <a:noAutofit/>
          </a:bodyPr>
          <a:lstStyle>
            <a:lvl1pPr lvl="0" rtl="0" algn="l">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500"/>
              <a:buFont typeface="Oswald Medium"/>
              <a:buNone/>
              <a:defRPr sz="3500">
                <a:solidFill>
                  <a:schemeClr val="dk1"/>
                </a:solidFill>
                <a:latin typeface="Oswald Medium"/>
                <a:ea typeface="Oswald Medium"/>
                <a:cs typeface="Oswald Medium"/>
                <a:sym typeface="Oswald Medium"/>
              </a:defRPr>
            </a:lvl1pPr>
            <a:lvl2pPr lvl="1" rtl="0" algn="ctr">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2pPr>
            <a:lvl3pPr lvl="2" rtl="0" algn="ctr">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3pPr>
            <a:lvl4pPr lvl="3" rtl="0" algn="ctr">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4pPr>
            <a:lvl5pPr lvl="4" rtl="0" algn="ctr">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5pPr>
            <a:lvl6pPr lvl="5" rtl="0" algn="ctr">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6pPr>
            <a:lvl7pPr lvl="6" rtl="0" algn="ctr">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7pPr>
            <a:lvl8pPr lvl="7" rtl="0" algn="ctr">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8pPr>
            <a:lvl9pPr lvl="8" rtl="0" algn="ctr">
              <a:spcBef>
                <a:spcPts val="0"/>
              </a:spcBef>
              <a:spcAft>
                <a:spcPts val="0"/>
              </a:spcAft>
              <a:buClr>
                <a:schemeClr val="dk1"/>
              </a:buClr>
              <a:buSzPts val="3500"/>
              <a:buFont typeface="Chakra Petch Medium"/>
              <a:buNone/>
              <a:defRPr sz="3500">
                <a:solidFill>
                  <a:schemeClr val="dk1"/>
                </a:solidFill>
                <a:latin typeface="Chakra Petch Medium"/>
                <a:ea typeface="Chakra Petch Medium"/>
                <a:cs typeface="Chakra Petch Medium"/>
                <a:sym typeface="Chakra Petch Medium"/>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ra Code"/>
              <a:buChar char="●"/>
              <a:defRPr>
                <a:solidFill>
                  <a:schemeClr val="dk1"/>
                </a:solidFill>
                <a:latin typeface="Fira Code"/>
                <a:ea typeface="Fira Code"/>
                <a:cs typeface="Fira Code"/>
                <a:sym typeface="Fira Code"/>
              </a:defRPr>
            </a:lvl1pPr>
            <a:lvl2pPr indent="-317500" lvl="1" marL="9144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2pPr>
            <a:lvl3pPr indent="-317500" lvl="2" marL="13716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3pPr>
            <a:lvl4pPr indent="-317500" lvl="3" marL="18288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4pPr>
            <a:lvl5pPr indent="-317500" lvl="4" marL="22860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5pPr>
            <a:lvl6pPr indent="-317500" lvl="5" marL="27432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6pPr>
            <a:lvl7pPr indent="-317500" lvl="6" marL="32004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7pPr>
            <a:lvl8pPr indent="-317500" lvl="7" marL="3657600">
              <a:lnSpc>
                <a:spcPct val="115000"/>
              </a:lnSpc>
              <a:spcBef>
                <a:spcPts val="1600"/>
              </a:spcBef>
              <a:spcAft>
                <a:spcPts val="0"/>
              </a:spcAft>
              <a:buClr>
                <a:schemeClr val="dk1"/>
              </a:buClr>
              <a:buSzPts val="1400"/>
              <a:buFont typeface="Fira Code"/>
              <a:buChar char="○"/>
              <a:defRPr>
                <a:solidFill>
                  <a:schemeClr val="dk1"/>
                </a:solidFill>
                <a:latin typeface="Fira Code"/>
                <a:ea typeface="Fira Code"/>
                <a:cs typeface="Fira Code"/>
                <a:sym typeface="Fira Code"/>
              </a:defRPr>
            </a:lvl8pPr>
            <a:lvl9pPr indent="-317500" lvl="8" marL="4114800">
              <a:lnSpc>
                <a:spcPct val="115000"/>
              </a:lnSpc>
              <a:spcBef>
                <a:spcPts val="1600"/>
              </a:spcBef>
              <a:spcAft>
                <a:spcPts val="1600"/>
              </a:spcAft>
              <a:buClr>
                <a:schemeClr val="dk1"/>
              </a:buClr>
              <a:buSzPts val="1400"/>
              <a:buFont typeface="Fira Code"/>
              <a:buChar char="■"/>
              <a:defRPr>
                <a:solidFill>
                  <a:schemeClr val="dk1"/>
                </a:solidFill>
                <a:latin typeface="Fira Code"/>
                <a:ea typeface="Fira Code"/>
                <a:cs typeface="Fira Code"/>
                <a:sym typeface="Fira Cod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0" name="Shape 660"/>
        <p:cNvGrpSpPr/>
        <p:nvPr/>
      </p:nvGrpSpPr>
      <p:grpSpPr>
        <a:xfrm>
          <a:off x="0" y="0"/>
          <a:ext cx="0" cy="0"/>
          <a:chOff x="0" y="0"/>
          <a:chExt cx="0" cy="0"/>
        </a:xfrm>
      </p:grpSpPr>
      <p:sp>
        <p:nvSpPr>
          <p:cNvPr id="661" name="Google Shape;661;p34"/>
          <p:cNvSpPr txBox="1"/>
          <p:nvPr>
            <p:ph type="ctrTitle"/>
          </p:nvPr>
        </p:nvSpPr>
        <p:spPr>
          <a:xfrm>
            <a:off x="635411" y="1124050"/>
            <a:ext cx="6845400" cy="15906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1500"/>
              </a:spcAft>
              <a:buNone/>
            </a:pPr>
            <a:r>
              <a:rPr lang="en" sz="5200">
                <a:latin typeface="Oswald SemiBold"/>
                <a:ea typeface="Oswald SemiBold"/>
                <a:cs typeface="Oswald SemiBold"/>
                <a:sym typeface="Oswald SemiBold"/>
              </a:rPr>
              <a:t>Box.com &amp; eDefender Integration</a:t>
            </a:r>
            <a:endParaRPr sz="3800">
              <a:solidFill>
                <a:schemeClr val="accent1"/>
              </a:solidFill>
              <a:latin typeface="Oswald Medium"/>
              <a:ea typeface="Oswald Medium"/>
              <a:cs typeface="Oswald Medium"/>
              <a:sym typeface="Oswald Medium"/>
            </a:endParaRPr>
          </a:p>
        </p:txBody>
      </p:sp>
      <p:sp>
        <p:nvSpPr>
          <p:cNvPr id="662" name="Google Shape;662;p34"/>
          <p:cNvSpPr txBox="1"/>
          <p:nvPr>
            <p:ph idx="1" type="subTitle"/>
          </p:nvPr>
        </p:nvSpPr>
        <p:spPr>
          <a:xfrm>
            <a:off x="839500" y="2892463"/>
            <a:ext cx="2166300" cy="4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highlight>
                  <a:schemeClr val="dk1"/>
                </a:highlight>
              </a:rPr>
              <a:t>.</a:t>
            </a:r>
            <a:r>
              <a:rPr b="1" lang="en" sz="2200">
                <a:solidFill>
                  <a:schemeClr val="lt1"/>
                </a:solidFill>
                <a:highlight>
                  <a:schemeClr val="dk1"/>
                </a:highlight>
              </a:rPr>
              <a:t>SPONSOR</a:t>
            </a:r>
            <a:r>
              <a:rPr b="1" lang="en" sz="2200">
                <a:highlight>
                  <a:schemeClr val="dk1"/>
                </a:highlight>
              </a:rPr>
              <a:t>.</a:t>
            </a:r>
            <a:endParaRPr b="1" sz="2200">
              <a:highlight>
                <a:schemeClr val="dk1"/>
              </a:highlight>
            </a:endParaRPr>
          </a:p>
        </p:txBody>
      </p:sp>
      <p:pic>
        <p:nvPicPr>
          <p:cNvPr id="663" name="Google Shape;663;p34"/>
          <p:cNvPicPr preferRelativeResize="0"/>
          <p:nvPr/>
        </p:nvPicPr>
        <p:blipFill>
          <a:blip r:embed="rId3">
            <a:alphaModFix/>
          </a:blip>
          <a:stretch>
            <a:fillRect/>
          </a:stretch>
        </p:blipFill>
        <p:spPr>
          <a:xfrm>
            <a:off x="8302456" y="518650"/>
            <a:ext cx="629619" cy="598817"/>
          </a:xfrm>
          <a:prstGeom prst="rect">
            <a:avLst/>
          </a:prstGeom>
          <a:noFill/>
          <a:ln>
            <a:noFill/>
          </a:ln>
        </p:spPr>
      </p:pic>
      <p:pic>
        <p:nvPicPr>
          <p:cNvPr id="664" name="Google Shape;664;p34"/>
          <p:cNvPicPr preferRelativeResize="0"/>
          <p:nvPr/>
        </p:nvPicPr>
        <p:blipFill>
          <a:blip r:embed="rId4">
            <a:alphaModFix/>
          </a:blip>
          <a:stretch>
            <a:fillRect/>
          </a:stretch>
        </p:blipFill>
        <p:spPr>
          <a:xfrm>
            <a:off x="7604550" y="527386"/>
            <a:ext cx="622902" cy="596664"/>
          </a:xfrm>
          <a:prstGeom prst="rect">
            <a:avLst/>
          </a:prstGeom>
          <a:noFill/>
          <a:ln>
            <a:noFill/>
          </a:ln>
        </p:spPr>
      </p:pic>
      <p:sp>
        <p:nvSpPr>
          <p:cNvPr id="665" name="Google Shape;665;p34"/>
          <p:cNvSpPr txBox="1"/>
          <p:nvPr>
            <p:ph idx="1" type="subTitle"/>
          </p:nvPr>
        </p:nvSpPr>
        <p:spPr>
          <a:xfrm>
            <a:off x="6313650" y="2859438"/>
            <a:ext cx="2166300" cy="4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highlight>
                  <a:schemeClr val="dk1"/>
                </a:highlight>
              </a:rPr>
              <a:t>.</a:t>
            </a:r>
            <a:r>
              <a:rPr b="1" lang="en" sz="2200">
                <a:solidFill>
                  <a:schemeClr val="lt1"/>
                </a:solidFill>
                <a:highlight>
                  <a:schemeClr val="dk1"/>
                </a:highlight>
              </a:rPr>
              <a:t>ADVISOR</a:t>
            </a:r>
            <a:r>
              <a:rPr b="1" lang="en" sz="2200">
                <a:highlight>
                  <a:schemeClr val="dk1"/>
                </a:highlight>
              </a:rPr>
              <a:t>.</a:t>
            </a:r>
            <a:endParaRPr b="1" sz="2200">
              <a:highlight>
                <a:schemeClr val="dk1"/>
              </a:highlight>
            </a:endParaRPr>
          </a:p>
        </p:txBody>
      </p:sp>
      <p:sp>
        <p:nvSpPr>
          <p:cNvPr id="666" name="Google Shape;666;p34"/>
          <p:cNvSpPr txBox="1"/>
          <p:nvPr>
            <p:ph idx="1" type="subTitle"/>
          </p:nvPr>
        </p:nvSpPr>
        <p:spPr>
          <a:xfrm>
            <a:off x="3644125" y="2892463"/>
            <a:ext cx="2166300" cy="46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highlight>
                  <a:schemeClr val="dk1"/>
                </a:highlight>
              </a:rPr>
              <a:t>.</a:t>
            </a:r>
            <a:r>
              <a:rPr b="1" lang="en" sz="2200">
                <a:solidFill>
                  <a:schemeClr val="lt1"/>
                </a:solidFill>
                <a:highlight>
                  <a:schemeClr val="dk1"/>
                </a:highlight>
              </a:rPr>
              <a:t>LIAISONS</a:t>
            </a:r>
            <a:r>
              <a:rPr b="1" lang="en" sz="2200">
                <a:highlight>
                  <a:schemeClr val="dk1"/>
                </a:highlight>
              </a:rPr>
              <a:t>.</a:t>
            </a:r>
            <a:endParaRPr b="1" sz="2200">
              <a:highlight>
                <a:schemeClr val="dk1"/>
              </a:highlight>
            </a:endParaRPr>
          </a:p>
        </p:txBody>
      </p:sp>
      <p:sp>
        <p:nvSpPr>
          <p:cNvPr id="667" name="Google Shape;667;p34"/>
          <p:cNvSpPr txBox="1"/>
          <p:nvPr>
            <p:ph idx="1" type="subTitle"/>
          </p:nvPr>
        </p:nvSpPr>
        <p:spPr>
          <a:xfrm>
            <a:off x="520438" y="3355075"/>
            <a:ext cx="28044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Santa Barbara Public Defender’s Office</a:t>
            </a:r>
            <a:endParaRPr b="1" sz="1600"/>
          </a:p>
        </p:txBody>
      </p:sp>
      <p:sp>
        <p:nvSpPr>
          <p:cNvPr id="668" name="Google Shape;668;p34"/>
          <p:cNvSpPr txBox="1"/>
          <p:nvPr>
            <p:ph idx="1" type="subTitle"/>
          </p:nvPr>
        </p:nvSpPr>
        <p:spPr>
          <a:xfrm>
            <a:off x="6264288" y="3322050"/>
            <a:ext cx="2265000" cy="5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JungSoo Lim</a:t>
            </a:r>
            <a:endParaRPr b="1" sz="1800"/>
          </a:p>
        </p:txBody>
      </p:sp>
      <p:sp>
        <p:nvSpPr>
          <p:cNvPr id="669" name="Google Shape;669;p34"/>
          <p:cNvSpPr txBox="1"/>
          <p:nvPr>
            <p:ph idx="1" type="subTitle"/>
          </p:nvPr>
        </p:nvSpPr>
        <p:spPr>
          <a:xfrm>
            <a:off x="3464725" y="3441500"/>
            <a:ext cx="2525100" cy="11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Deepak Budwani</a:t>
            </a:r>
            <a:endParaRPr b="1" sz="1800"/>
          </a:p>
          <a:p>
            <a:pPr indent="0" lvl="0" marL="0" rtl="0" algn="ctr">
              <a:spcBef>
                <a:spcPts val="0"/>
              </a:spcBef>
              <a:spcAft>
                <a:spcPts val="0"/>
              </a:spcAft>
              <a:buNone/>
            </a:pPr>
            <a:r>
              <a:rPr b="1" lang="en" sz="1800"/>
              <a:t>Luis Ramirez</a:t>
            </a:r>
            <a:endParaRPr b="1" sz="1800"/>
          </a:p>
          <a:p>
            <a:pPr indent="0" lvl="0" marL="0" rtl="0" algn="ctr">
              <a:spcBef>
                <a:spcPts val="0"/>
              </a:spcBef>
              <a:spcAft>
                <a:spcPts val="0"/>
              </a:spcAft>
              <a:buNone/>
            </a:pPr>
            <a:r>
              <a:rPr b="1" lang="en" sz="1800"/>
              <a:t>AJ Voisan</a:t>
            </a:r>
            <a:endParaRPr b="1" sz="1800"/>
          </a:p>
          <a:p>
            <a:pPr indent="0" lvl="0" marL="0" rtl="0" algn="ctr">
              <a:spcBef>
                <a:spcPts val="0"/>
              </a:spcBef>
              <a:spcAft>
                <a:spcPts val="0"/>
              </a:spcAft>
              <a:buNone/>
            </a:pPr>
            <a:r>
              <a:rPr b="1" lang="en" sz="1800"/>
              <a:t>Angie Stokke</a:t>
            </a:r>
            <a:endParaRPr b="1" sz="1800"/>
          </a:p>
          <a:p>
            <a:pPr indent="0" lvl="0" marL="0" rtl="0" algn="ctr">
              <a:spcBef>
                <a:spcPts val="0"/>
              </a:spcBef>
              <a:spcAft>
                <a:spcPts val="0"/>
              </a:spcAft>
              <a:buNone/>
            </a:pPr>
            <a:r>
              <a:rPr b="1" lang="en" sz="1800"/>
              <a:t>Sarah Rothschild</a:t>
            </a:r>
            <a:endParaRPr b="1" sz="1800"/>
          </a:p>
        </p:txBody>
      </p:sp>
      <p:cxnSp>
        <p:nvCxnSpPr>
          <p:cNvPr id="670" name="Google Shape;670;p34"/>
          <p:cNvCxnSpPr/>
          <p:nvPr/>
        </p:nvCxnSpPr>
        <p:spPr>
          <a:xfrm>
            <a:off x="635400" y="2699100"/>
            <a:ext cx="7873200" cy="0"/>
          </a:xfrm>
          <a:prstGeom prst="straightConnector1">
            <a:avLst/>
          </a:prstGeom>
          <a:noFill/>
          <a:ln cap="flat" cmpd="sng" w="28575">
            <a:solidFill>
              <a:schemeClr val="dk1"/>
            </a:solidFill>
            <a:prstDash val="solid"/>
            <a:round/>
            <a:headEnd len="med" w="med" type="none"/>
            <a:tailEnd len="med" w="med" type="none"/>
          </a:ln>
        </p:spPr>
      </p:cxnSp>
      <p:grpSp>
        <p:nvGrpSpPr>
          <p:cNvPr id="671" name="Google Shape;671;p34"/>
          <p:cNvGrpSpPr/>
          <p:nvPr/>
        </p:nvGrpSpPr>
        <p:grpSpPr>
          <a:xfrm rot="-871937">
            <a:off x="6333274" y="2256532"/>
            <a:ext cx="378240" cy="598063"/>
            <a:chOff x="1654675" y="1997765"/>
            <a:chExt cx="445587" cy="704551"/>
          </a:xfrm>
        </p:grpSpPr>
        <p:sp>
          <p:nvSpPr>
            <p:cNvPr id="672" name="Google Shape;672;p34"/>
            <p:cNvSpPr/>
            <p:nvPr/>
          </p:nvSpPr>
          <p:spPr>
            <a:xfrm>
              <a:off x="1655926" y="1998979"/>
              <a:ext cx="440657" cy="703336"/>
            </a:xfrm>
            <a:custGeom>
              <a:rect b="b" l="l" r="r" t="t"/>
              <a:pathLst>
                <a:path extrusionOk="0" h="19115" w="11976">
                  <a:moveTo>
                    <a:pt x="0" y="1"/>
                  </a:moveTo>
                  <a:lnTo>
                    <a:pt x="0" y="17113"/>
                  </a:lnTo>
                  <a:lnTo>
                    <a:pt x="2002" y="17113"/>
                  </a:lnTo>
                  <a:lnTo>
                    <a:pt x="2002" y="16112"/>
                  </a:lnTo>
                  <a:lnTo>
                    <a:pt x="3002" y="16112"/>
                  </a:lnTo>
                  <a:lnTo>
                    <a:pt x="3002" y="15112"/>
                  </a:lnTo>
                  <a:lnTo>
                    <a:pt x="4003" y="15112"/>
                  </a:lnTo>
                  <a:lnTo>
                    <a:pt x="4003" y="14111"/>
                  </a:lnTo>
                  <a:lnTo>
                    <a:pt x="4971" y="14111"/>
                  </a:lnTo>
                  <a:lnTo>
                    <a:pt x="4971" y="16112"/>
                  </a:lnTo>
                  <a:lnTo>
                    <a:pt x="5971" y="16112"/>
                  </a:lnTo>
                  <a:lnTo>
                    <a:pt x="5971" y="18114"/>
                  </a:lnTo>
                  <a:lnTo>
                    <a:pt x="6972" y="18114"/>
                  </a:lnTo>
                  <a:lnTo>
                    <a:pt x="6972" y="19115"/>
                  </a:lnTo>
                  <a:lnTo>
                    <a:pt x="8973" y="19115"/>
                  </a:lnTo>
                  <a:lnTo>
                    <a:pt x="8973" y="18114"/>
                  </a:lnTo>
                  <a:lnTo>
                    <a:pt x="9974" y="18114"/>
                  </a:lnTo>
                  <a:lnTo>
                    <a:pt x="9974" y="16112"/>
                  </a:lnTo>
                  <a:lnTo>
                    <a:pt x="8973" y="16112"/>
                  </a:lnTo>
                  <a:lnTo>
                    <a:pt x="8973" y="14111"/>
                  </a:lnTo>
                  <a:lnTo>
                    <a:pt x="7973" y="14111"/>
                  </a:lnTo>
                  <a:lnTo>
                    <a:pt x="7973" y="13110"/>
                  </a:lnTo>
                  <a:lnTo>
                    <a:pt x="11976" y="13110"/>
                  </a:lnTo>
                  <a:lnTo>
                    <a:pt x="11976" y="12110"/>
                  </a:lnTo>
                  <a:lnTo>
                    <a:pt x="11976" y="11109"/>
                  </a:lnTo>
                  <a:lnTo>
                    <a:pt x="11042" y="11109"/>
                  </a:lnTo>
                  <a:lnTo>
                    <a:pt x="11042" y="11042"/>
                  </a:lnTo>
                  <a:lnTo>
                    <a:pt x="11042" y="10008"/>
                  </a:lnTo>
                  <a:lnTo>
                    <a:pt x="10041" y="10008"/>
                  </a:lnTo>
                  <a:lnTo>
                    <a:pt x="10041" y="9007"/>
                  </a:lnTo>
                  <a:lnTo>
                    <a:pt x="9040" y="9007"/>
                  </a:lnTo>
                  <a:lnTo>
                    <a:pt x="9040" y="8007"/>
                  </a:lnTo>
                  <a:lnTo>
                    <a:pt x="8039" y="8007"/>
                  </a:lnTo>
                  <a:lnTo>
                    <a:pt x="8039" y="7006"/>
                  </a:lnTo>
                  <a:lnTo>
                    <a:pt x="7039" y="7006"/>
                  </a:lnTo>
                  <a:lnTo>
                    <a:pt x="7039" y="6005"/>
                  </a:lnTo>
                  <a:lnTo>
                    <a:pt x="6038" y="6005"/>
                  </a:lnTo>
                  <a:lnTo>
                    <a:pt x="6038" y="5005"/>
                  </a:lnTo>
                  <a:lnTo>
                    <a:pt x="5037" y="5005"/>
                  </a:lnTo>
                  <a:lnTo>
                    <a:pt x="5037" y="4004"/>
                  </a:lnTo>
                  <a:lnTo>
                    <a:pt x="4037" y="4004"/>
                  </a:lnTo>
                  <a:lnTo>
                    <a:pt x="4037" y="3003"/>
                  </a:lnTo>
                  <a:lnTo>
                    <a:pt x="3036" y="3003"/>
                  </a:lnTo>
                  <a:lnTo>
                    <a:pt x="3036" y="2002"/>
                  </a:lnTo>
                  <a:lnTo>
                    <a:pt x="2035" y="2002"/>
                  </a:lnTo>
                  <a:lnTo>
                    <a:pt x="2035" y="1002"/>
                  </a:lnTo>
                  <a:lnTo>
                    <a:pt x="1001" y="1002"/>
                  </a:lnTo>
                  <a:lnTo>
                    <a:pt x="10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a:off x="1654675" y="1997765"/>
              <a:ext cx="36869" cy="628459"/>
            </a:xfrm>
            <a:custGeom>
              <a:rect b="b" l="l" r="r" t="t"/>
              <a:pathLst>
                <a:path extrusionOk="0" h="17080" w="1002">
                  <a:moveTo>
                    <a:pt x="1" y="1"/>
                  </a:moveTo>
                  <a:lnTo>
                    <a:pt x="1" y="17079"/>
                  </a:lnTo>
                  <a:lnTo>
                    <a:pt x="1002" y="17079"/>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p:nvPr/>
          </p:nvSpPr>
          <p:spPr>
            <a:xfrm>
              <a:off x="1692758" y="2034597"/>
              <a:ext cx="36832" cy="36869"/>
            </a:xfrm>
            <a:custGeom>
              <a:rect b="b" l="l" r="r" t="t"/>
              <a:pathLst>
                <a:path extrusionOk="0" h="1002"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4"/>
            <p:cNvSpPr/>
            <p:nvPr/>
          </p:nvSpPr>
          <p:spPr>
            <a:xfrm>
              <a:off x="1729553" y="2072643"/>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4"/>
            <p:cNvSpPr/>
            <p:nvPr/>
          </p:nvSpPr>
          <p:spPr>
            <a:xfrm>
              <a:off x="1765170" y="2109474"/>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4"/>
            <p:cNvSpPr/>
            <p:nvPr/>
          </p:nvSpPr>
          <p:spPr>
            <a:xfrm>
              <a:off x="1803216" y="2146269"/>
              <a:ext cx="36832" cy="36869"/>
            </a:xfrm>
            <a:custGeom>
              <a:rect b="b" l="l" r="r" t="t"/>
              <a:pathLst>
                <a:path extrusionOk="0" h="1002" w="1001">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4"/>
            <p:cNvSpPr/>
            <p:nvPr/>
          </p:nvSpPr>
          <p:spPr>
            <a:xfrm>
              <a:off x="1841262" y="2183101"/>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4"/>
            <p:cNvSpPr/>
            <p:nvPr/>
          </p:nvSpPr>
          <p:spPr>
            <a:xfrm>
              <a:off x="1878057" y="2219933"/>
              <a:ext cx="36869" cy="36832"/>
            </a:xfrm>
            <a:custGeom>
              <a:rect b="b" l="l" r="r" t="t"/>
              <a:pathLst>
                <a:path extrusionOk="0" h="1001"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4"/>
            <p:cNvSpPr/>
            <p:nvPr/>
          </p:nvSpPr>
          <p:spPr>
            <a:xfrm>
              <a:off x="1914889" y="2256728"/>
              <a:ext cx="36869" cy="36869"/>
            </a:xfrm>
            <a:custGeom>
              <a:rect b="b" l="l" r="r" t="t"/>
              <a:pathLst>
                <a:path extrusionOk="0" h="1002" w="1002">
                  <a:moveTo>
                    <a:pt x="1" y="1"/>
                  </a:moveTo>
                  <a:lnTo>
                    <a:pt x="1"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a:off x="1951721" y="2293559"/>
              <a:ext cx="36869" cy="36869"/>
            </a:xfrm>
            <a:custGeom>
              <a:rect b="b" l="l" r="r" t="t"/>
              <a:pathLst>
                <a:path extrusionOk="0" h="1002" w="1002">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1988553" y="2330391"/>
              <a:ext cx="36832" cy="36869"/>
            </a:xfrm>
            <a:custGeom>
              <a:rect b="b" l="l" r="r" t="t"/>
              <a:pathLst>
                <a:path extrusionOk="0" h="1002"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4"/>
            <p:cNvSpPr/>
            <p:nvPr/>
          </p:nvSpPr>
          <p:spPr>
            <a:xfrm>
              <a:off x="2025348" y="2367223"/>
              <a:ext cx="36869" cy="36832"/>
            </a:xfrm>
            <a:custGeom>
              <a:rect b="b" l="l" r="r" t="t"/>
              <a:pathLst>
                <a:path extrusionOk="0" h="1001"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p:nvPr/>
          </p:nvSpPr>
          <p:spPr>
            <a:xfrm>
              <a:off x="2062179" y="2405269"/>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4"/>
            <p:cNvSpPr/>
            <p:nvPr/>
          </p:nvSpPr>
          <p:spPr>
            <a:xfrm>
              <a:off x="1914889" y="2442064"/>
              <a:ext cx="185373" cy="36869"/>
            </a:xfrm>
            <a:custGeom>
              <a:rect b="b" l="l" r="r" t="t"/>
              <a:pathLst>
                <a:path extrusionOk="0" h="1002" w="5038">
                  <a:moveTo>
                    <a:pt x="1" y="1"/>
                  </a:moveTo>
                  <a:lnTo>
                    <a:pt x="1" y="1002"/>
                  </a:lnTo>
                  <a:lnTo>
                    <a:pt x="5038" y="1002"/>
                  </a:lnTo>
                  <a:lnTo>
                    <a:pt x="50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4"/>
            <p:cNvSpPr/>
            <p:nvPr/>
          </p:nvSpPr>
          <p:spPr>
            <a:xfrm>
              <a:off x="1914889" y="2478895"/>
              <a:ext cx="36869" cy="36869"/>
            </a:xfrm>
            <a:custGeom>
              <a:rect b="b" l="l" r="r" t="t"/>
              <a:pathLst>
                <a:path extrusionOk="0" h="1002" w="1002">
                  <a:moveTo>
                    <a:pt x="1" y="1"/>
                  </a:moveTo>
                  <a:lnTo>
                    <a:pt x="1"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4"/>
            <p:cNvSpPr/>
            <p:nvPr/>
          </p:nvSpPr>
          <p:spPr>
            <a:xfrm>
              <a:off x="1803216" y="2478895"/>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4"/>
            <p:cNvSpPr/>
            <p:nvPr/>
          </p:nvSpPr>
          <p:spPr>
            <a:xfrm>
              <a:off x="1841262" y="2515727"/>
              <a:ext cx="36832" cy="73664"/>
            </a:xfrm>
            <a:custGeom>
              <a:rect b="b" l="l" r="r" t="t"/>
              <a:pathLst>
                <a:path extrusionOk="0" h="2002" w="1001">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a:off x="1878057" y="2589354"/>
              <a:ext cx="36869" cy="73700"/>
            </a:xfrm>
            <a:custGeom>
              <a:rect b="b" l="l" r="r" t="t"/>
              <a:pathLst>
                <a:path extrusionOk="0" h="2003" w="1002">
                  <a:moveTo>
                    <a:pt x="1" y="1"/>
                  </a:moveTo>
                  <a:lnTo>
                    <a:pt x="1" y="2002"/>
                  </a:lnTo>
                  <a:lnTo>
                    <a:pt x="1002" y="2002"/>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
            <p:cNvSpPr/>
            <p:nvPr/>
          </p:nvSpPr>
          <p:spPr>
            <a:xfrm>
              <a:off x="1914889" y="2663017"/>
              <a:ext cx="73700" cy="36832"/>
            </a:xfrm>
            <a:custGeom>
              <a:rect b="b" l="l" r="r" t="t"/>
              <a:pathLst>
                <a:path extrusionOk="0" h="1001" w="2003">
                  <a:moveTo>
                    <a:pt x="1" y="0"/>
                  </a:moveTo>
                  <a:lnTo>
                    <a:pt x="1" y="1001"/>
                  </a:lnTo>
                  <a:lnTo>
                    <a:pt x="2002" y="1001"/>
                  </a:lnTo>
                  <a:lnTo>
                    <a:pt x="2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a:off x="1951721" y="2515727"/>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p:nvPr/>
          </p:nvSpPr>
          <p:spPr>
            <a:xfrm>
              <a:off x="1988553" y="2589354"/>
              <a:ext cx="36832" cy="73700"/>
            </a:xfrm>
            <a:custGeom>
              <a:rect b="b" l="l" r="r" t="t"/>
              <a:pathLst>
                <a:path extrusionOk="0" h="2003" w="1001">
                  <a:moveTo>
                    <a:pt x="0" y="1"/>
                  </a:moveTo>
                  <a:lnTo>
                    <a:pt x="0" y="2002"/>
                  </a:lnTo>
                  <a:lnTo>
                    <a:pt x="1001" y="2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4"/>
            <p:cNvSpPr/>
            <p:nvPr/>
          </p:nvSpPr>
          <p:spPr>
            <a:xfrm>
              <a:off x="1765170" y="2515727"/>
              <a:ext cx="36832" cy="36869"/>
            </a:xfrm>
            <a:custGeom>
              <a:rect b="b" l="l" r="r" t="t"/>
              <a:pathLst>
                <a:path extrusionOk="0" h="1002"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1729553" y="2552559"/>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1692758" y="2589354"/>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graphicFrame>
        <p:nvGraphicFramePr>
          <p:cNvPr id="813" name="Google Shape;813;p43"/>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814" name="Google Shape;814;p43"/>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815" name="Google Shape;815;p43"/>
          <p:cNvSpPr txBox="1"/>
          <p:nvPr/>
        </p:nvSpPr>
        <p:spPr>
          <a:xfrm>
            <a:off x="309800" y="593500"/>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S3 Bucket Cleanup</a:t>
            </a:r>
            <a:endParaRPr sz="3000">
              <a:solidFill>
                <a:schemeClr val="dk1"/>
              </a:solidFill>
              <a:latin typeface="Oswald"/>
              <a:ea typeface="Oswald"/>
              <a:cs typeface="Oswald"/>
              <a:sym typeface="Oswald"/>
            </a:endParaRPr>
          </a:p>
        </p:txBody>
      </p:sp>
      <p:sp>
        <p:nvSpPr>
          <p:cNvPr id="816" name="Google Shape;816;p43"/>
          <p:cNvSpPr txBox="1"/>
          <p:nvPr/>
        </p:nvSpPr>
        <p:spPr>
          <a:xfrm>
            <a:off x="309800" y="1075813"/>
            <a:ext cx="36618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solidFill>
                <a:schemeClr val="dk1"/>
              </a:solidFill>
              <a:latin typeface="Oswald Medium"/>
              <a:ea typeface="Oswald Medium"/>
              <a:cs typeface="Oswald Medium"/>
              <a:sym typeface="Oswald Medium"/>
            </a:endParaRPr>
          </a:p>
          <a:p>
            <a:pPr indent="-355600" lvl="0" marL="457200" rtl="0" algn="l">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What is S3 Bucket Cleanup?</a:t>
            </a:r>
            <a:endParaRPr sz="20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2000">
              <a:solidFill>
                <a:schemeClr val="dk1"/>
              </a:solidFill>
              <a:latin typeface="Oswald Medium"/>
              <a:ea typeface="Oswald Medium"/>
              <a:cs typeface="Oswald Medium"/>
              <a:sym typeface="Oswald Medium"/>
            </a:endParaRPr>
          </a:p>
          <a:p>
            <a:pPr indent="-355600" lvl="0" marL="457200" rtl="0" algn="l">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What is the purpose?</a:t>
            </a:r>
            <a:endParaRPr sz="2000">
              <a:solidFill>
                <a:schemeClr val="dk1"/>
              </a:solidFill>
              <a:latin typeface="Oswald Medium"/>
              <a:ea typeface="Oswald Medium"/>
              <a:cs typeface="Oswald Medium"/>
              <a:sym typeface="Oswald Medium"/>
            </a:endParaRPr>
          </a:p>
          <a:p>
            <a:pPr indent="0" lvl="0" marL="914400" rtl="0" algn="l">
              <a:spcBef>
                <a:spcPts val="0"/>
              </a:spcBef>
              <a:spcAft>
                <a:spcPts val="0"/>
              </a:spcAft>
              <a:buNone/>
            </a:pPr>
            <a:r>
              <a:t/>
            </a:r>
            <a:endParaRPr sz="2000">
              <a:solidFill>
                <a:schemeClr val="dk1"/>
              </a:solidFill>
              <a:latin typeface="Oswald Medium"/>
              <a:ea typeface="Oswald Medium"/>
              <a:cs typeface="Oswald Medium"/>
              <a:sym typeface="Oswald Medium"/>
            </a:endParaRPr>
          </a:p>
          <a:p>
            <a:pPr indent="-355600" lvl="0" marL="457200" rtl="0" algn="l">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How is it important?</a:t>
            </a:r>
            <a:endParaRPr sz="2000">
              <a:solidFill>
                <a:schemeClr val="dk1"/>
              </a:solidFill>
              <a:latin typeface="Oswald Medium"/>
              <a:ea typeface="Oswald Medium"/>
              <a:cs typeface="Oswald Medium"/>
              <a:sym typeface="Oswald Medium"/>
            </a:endParaRPr>
          </a:p>
          <a:p>
            <a:pPr indent="0" lvl="0" marL="914400" rtl="0" algn="l">
              <a:spcBef>
                <a:spcPts val="0"/>
              </a:spcBef>
              <a:spcAft>
                <a:spcPts val="0"/>
              </a:spcAft>
              <a:buNone/>
            </a:pPr>
            <a:r>
              <a:t/>
            </a:r>
            <a:endParaRPr sz="2000">
              <a:solidFill>
                <a:schemeClr val="dk1"/>
              </a:solidFill>
              <a:latin typeface="Oswald Medium"/>
              <a:ea typeface="Oswald Medium"/>
              <a:cs typeface="Oswald Medium"/>
              <a:sym typeface="Oswald Medium"/>
            </a:endParaRPr>
          </a:p>
          <a:p>
            <a:pPr indent="-355600" lvl="0" marL="457200" rtl="0" algn="l">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How is it implemented into the application?</a:t>
            </a:r>
            <a:endParaRPr sz="2000">
              <a:solidFill>
                <a:schemeClr val="dk1"/>
              </a:solidFill>
              <a:latin typeface="Oswald Medium"/>
              <a:ea typeface="Oswald Medium"/>
              <a:cs typeface="Oswald Medium"/>
              <a:sym typeface="Oswald Medium"/>
            </a:endParaRPr>
          </a:p>
        </p:txBody>
      </p:sp>
      <p:sp>
        <p:nvSpPr>
          <p:cNvPr id="817" name="Google Shape;817;p43"/>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Coby A.</a:t>
            </a:r>
            <a:endParaRPr>
              <a:solidFill>
                <a:schemeClr val="dk1"/>
              </a:solidFill>
              <a:latin typeface="Oswald Medium"/>
              <a:ea typeface="Oswald Medium"/>
              <a:cs typeface="Oswald Medium"/>
              <a:sym typeface="Oswald Medium"/>
            </a:endParaRPr>
          </a:p>
        </p:txBody>
      </p:sp>
      <p:pic>
        <p:nvPicPr>
          <p:cNvPr id="818" name="Google Shape;818;p43"/>
          <p:cNvPicPr preferRelativeResize="0"/>
          <p:nvPr/>
        </p:nvPicPr>
        <p:blipFill>
          <a:blip r:embed="rId3">
            <a:alphaModFix/>
          </a:blip>
          <a:stretch>
            <a:fillRect/>
          </a:stretch>
        </p:blipFill>
        <p:spPr>
          <a:xfrm>
            <a:off x="4335754" y="1051337"/>
            <a:ext cx="4132620" cy="295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graphicFrame>
        <p:nvGraphicFramePr>
          <p:cNvPr id="823" name="Google Shape;823;p44"/>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824" name="Google Shape;824;p44"/>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825" name="Google Shape;825;p44"/>
          <p:cNvSpPr txBox="1"/>
          <p:nvPr/>
        </p:nvSpPr>
        <p:spPr>
          <a:xfrm>
            <a:off x="309800" y="593500"/>
            <a:ext cx="3403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API Gateway</a:t>
            </a:r>
            <a:endParaRPr sz="3000">
              <a:solidFill>
                <a:schemeClr val="dk1"/>
              </a:solidFill>
              <a:latin typeface="Oswald"/>
              <a:ea typeface="Oswald"/>
              <a:cs typeface="Oswald"/>
              <a:sym typeface="Oswald"/>
            </a:endParaRPr>
          </a:p>
        </p:txBody>
      </p:sp>
      <p:sp>
        <p:nvSpPr>
          <p:cNvPr id="826" name="Google Shape;826;p44"/>
          <p:cNvSpPr txBox="1"/>
          <p:nvPr/>
        </p:nvSpPr>
        <p:spPr>
          <a:xfrm>
            <a:off x="6806275" y="88675"/>
            <a:ext cx="1950900" cy="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Oswald"/>
                <a:ea typeface="Oswald"/>
                <a:cs typeface="Oswald"/>
                <a:sym typeface="Oswald"/>
              </a:rPr>
              <a:t>Luis P.</a:t>
            </a:r>
            <a:endParaRPr b="1">
              <a:solidFill>
                <a:schemeClr val="dk1"/>
              </a:solidFill>
              <a:latin typeface="Oswald"/>
              <a:ea typeface="Oswald"/>
              <a:cs typeface="Oswald"/>
              <a:sym typeface="Oswald"/>
            </a:endParaRPr>
          </a:p>
        </p:txBody>
      </p:sp>
      <p:pic>
        <p:nvPicPr>
          <p:cNvPr id="827" name="Google Shape;827;p44"/>
          <p:cNvPicPr preferRelativeResize="0"/>
          <p:nvPr/>
        </p:nvPicPr>
        <p:blipFill>
          <a:blip r:embed="rId3">
            <a:alphaModFix/>
          </a:blip>
          <a:stretch>
            <a:fillRect/>
          </a:stretch>
        </p:blipFill>
        <p:spPr>
          <a:xfrm>
            <a:off x="4693550" y="787211"/>
            <a:ext cx="3669776" cy="3569076"/>
          </a:xfrm>
          <a:prstGeom prst="rect">
            <a:avLst/>
          </a:prstGeom>
          <a:noFill/>
          <a:ln>
            <a:noFill/>
          </a:ln>
        </p:spPr>
      </p:pic>
      <p:sp>
        <p:nvSpPr>
          <p:cNvPr id="828" name="Google Shape;828;p44"/>
          <p:cNvSpPr txBox="1"/>
          <p:nvPr/>
        </p:nvSpPr>
        <p:spPr>
          <a:xfrm>
            <a:off x="309800" y="1617450"/>
            <a:ext cx="42246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What is API GateWay?</a:t>
            </a:r>
            <a:endParaRPr sz="2000">
              <a:solidFill>
                <a:schemeClr val="dk1"/>
              </a:solidFill>
              <a:latin typeface="Oswald Medium"/>
              <a:ea typeface="Oswald Medium"/>
              <a:cs typeface="Oswald Medium"/>
              <a:sym typeface="Oswald Medium"/>
            </a:endParaRPr>
          </a:p>
          <a:p>
            <a:pPr indent="0" lvl="0" marL="0" rtl="0" algn="l">
              <a:lnSpc>
                <a:spcPct val="115000"/>
              </a:lnSpc>
              <a:spcBef>
                <a:spcPts val="0"/>
              </a:spcBef>
              <a:spcAft>
                <a:spcPts val="0"/>
              </a:spcAft>
              <a:buNone/>
            </a:pPr>
            <a:r>
              <a:t/>
            </a:r>
            <a:endParaRPr sz="2000">
              <a:solidFill>
                <a:schemeClr val="dk1"/>
              </a:solidFill>
              <a:latin typeface="Oswald Medium"/>
              <a:ea typeface="Oswald Medium"/>
              <a:cs typeface="Oswald Medium"/>
              <a:sym typeface="Oswald Medium"/>
            </a:endParaRPr>
          </a:p>
          <a:p>
            <a:pPr indent="-355600" lvl="0" marL="457200" rtl="0" algn="l">
              <a:lnSpc>
                <a:spcPct val="115000"/>
              </a:lnSpc>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What resources are being used?</a:t>
            </a:r>
            <a:endParaRPr sz="2000">
              <a:solidFill>
                <a:schemeClr val="dk1"/>
              </a:solidFill>
              <a:latin typeface="Oswald Medium"/>
              <a:ea typeface="Oswald Medium"/>
              <a:cs typeface="Oswald Medium"/>
              <a:sym typeface="Oswald Medium"/>
            </a:endParaRPr>
          </a:p>
          <a:p>
            <a:pPr indent="0" lvl="0" marL="0" rtl="0" algn="l">
              <a:lnSpc>
                <a:spcPct val="115000"/>
              </a:lnSpc>
              <a:spcBef>
                <a:spcPts val="0"/>
              </a:spcBef>
              <a:spcAft>
                <a:spcPts val="0"/>
              </a:spcAft>
              <a:buNone/>
            </a:pPr>
            <a:r>
              <a:t/>
            </a:r>
            <a:endParaRPr sz="2000">
              <a:solidFill>
                <a:schemeClr val="dk1"/>
              </a:solidFill>
              <a:latin typeface="Oswald Medium"/>
              <a:ea typeface="Oswald Medium"/>
              <a:cs typeface="Oswald Medium"/>
              <a:sym typeface="Oswald Medium"/>
            </a:endParaRPr>
          </a:p>
          <a:p>
            <a:pPr indent="-355600" lvl="0" marL="457200" rtl="0" algn="l">
              <a:lnSpc>
                <a:spcPct val="115000"/>
              </a:lnSpc>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 How are we improving Security?</a:t>
            </a:r>
            <a:endParaRPr sz="2000">
              <a:solidFill>
                <a:schemeClr val="dk1"/>
              </a:solidFill>
              <a:latin typeface="Oswald Medium"/>
              <a:ea typeface="Oswald Medium"/>
              <a:cs typeface="Oswald Medium"/>
              <a:sym typeface="Oswald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grpSp>
        <p:nvGrpSpPr>
          <p:cNvPr id="833" name="Google Shape;833;p45"/>
          <p:cNvGrpSpPr/>
          <p:nvPr/>
        </p:nvGrpSpPr>
        <p:grpSpPr>
          <a:xfrm>
            <a:off x="7705847" y="3787641"/>
            <a:ext cx="723042" cy="598023"/>
            <a:chOff x="1654675" y="4256126"/>
            <a:chExt cx="851841" cy="704551"/>
          </a:xfrm>
        </p:grpSpPr>
        <p:grpSp>
          <p:nvGrpSpPr>
            <p:cNvPr id="834" name="Google Shape;834;p45"/>
            <p:cNvGrpSpPr/>
            <p:nvPr/>
          </p:nvGrpSpPr>
          <p:grpSpPr>
            <a:xfrm>
              <a:off x="1654675" y="4256126"/>
              <a:ext cx="445587" cy="704551"/>
              <a:chOff x="1654675" y="4256126"/>
              <a:chExt cx="445587" cy="704551"/>
            </a:xfrm>
          </p:grpSpPr>
          <p:sp>
            <p:nvSpPr>
              <p:cNvPr id="835" name="Google Shape;835;p45"/>
              <p:cNvSpPr/>
              <p:nvPr/>
            </p:nvSpPr>
            <p:spPr>
              <a:xfrm>
                <a:off x="1655926" y="4257377"/>
                <a:ext cx="440657" cy="703300"/>
              </a:xfrm>
              <a:custGeom>
                <a:rect b="b" l="l" r="r" t="t"/>
                <a:pathLst>
                  <a:path extrusionOk="0" h="19114" w="11976">
                    <a:moveTo>
                      <a:pt x="0" y="0"/>
                    </a:moveTo>
                    <a:lnTo>
                      <a:pt x="0" y="17112"/>
                    </a:lnTo>
                    <a:lnTo>
                      <a:pt x="2002" y="17112"/>
                    </a:lnTo>
                    <a:lnTo>
                      <a:pt x="2002" y="16112"/>
                    </a:lnTo>
                    <a:lnTo>
                      <a:pt x="3002" y="16112"/>
                    </a:lnTo>
                    <a:lnTo>
                      <a:pt x="3002" y="15111"/>
                    </a:lnTo>
                    <a:lnTo>
                      <a:pt x="4003" y="15111"/>
                    </a:lnTo>
                    <a:lnTo>
                      <a:pt x="4003" y="14110"/>
                    </a:lnTo>
                    <a:lnTo>
                      <a:pt x="4971" y="14110"/>
                    </a:lnTo>
                    <a:lnTo>
                      <a:pt x="4971" y="16112"/>
                    </a:lnTo>
                    <a:lnTo>
                      <a:pt x="5971" y="16112"/>
                    </a:lnTo>
                    <a:lnTo>
                      <a:pt x="5971" y="18113"/>
                    </a:lnTo>
                    <a:lnTo>
                      <a:pt x="6972" y="18113"/>
                    </a:lnTo>
                    <a:lnTo>
                      <a:pt x="6972" y="19114"/>
                    </a:lnTo>
                    <a:lnTo>
                      <a:pt x="8973" y="19114"/>
                    </a:lnTo>
                    <a:lnTo>
                      <a:pt x="8973" y="18113"/>
                    </a:lnTo>
                    <a:lnTo>
                      <a:pt x="9974" y="18113"/>
                    </a:lnTo>
                    <a:lnTo>
                      <a:pt x="9974" y="16112"/>
                    </a:lnTo>
                    <a:lnTo>
                      <a:pt x="8973" y="16112"/>
                    </a:lnTo>
                    <a:lnTo>
                      <a:pt x="8973" y="14110"/>
                    </a:lnTo>
                    <a:lnTo>
                      <a:pt x="7973" y="14110"/>
                    </a:lnTo>
                    <a:lnTo>
                      <a:pt x="7973" y="13110"/>
                    </a:lnTo>
                    <a:lnTo>
                      <a:pt x="11976" y="13110"/>
                    </a:lnTo>
                    <a:lnTo>
                      <a:pt x="11976" y="12009"/>
                    </a:lnTo>
                    <a:lnTo>
                      <a:pt x="11976" y="11008"/>
                    </a:lnTo>
                    <a:lnTo>
                      <a:pt x="11042" y="11008"/>
                    </a:lnTo>
                    <a:lnTo>
                      <a:pt x="11042" y="10007"/>
                    </a:lnTo>
                    <a:lnTo>
                      <a:pt x="10041" y="10007"/>
                    </a:lnTo>
                    <a:lnTo>
                      <a:pt x="10041" y="9007"/>
                    </a:lnTo>
                    <a:lnTo>
                      <a:pt x="9040" y="9007"/>
                    </a:lnTo>
                    <a:lnTo>
                      <a:pt x="9040" y="8006"/>
                    </a:lnTo>
                    <a:lnTo>
                      <a:pt x="8039" y="8006"/>
                    </a:lnTo>
                    <a:lnTo>
                      <a:pt x="8039" y="7005"/>
                    </a:lnTo>
                    <a:lnTo>
                      <a:pt x="7039" y="7005"/>
                    </a:lnTo>
                    <a:lnTo>
                      <a:pt x="7039" y="6005"/>
                    </a:lnTo>
                    <a:lnTo>
                      <a:pt x="6038" y="6005"/>
                    </a:lnTo>
                    <a:lnTo>
                      <a:pt x="6038" y="5004"/>
                    </a:lnTo>
                    <a:lnTo>
                      <a:pt x="5037" y="5004"/>
                    </a:lnTo>
                    <a:lnTo>
                      <a:pt x="5037" y="4003"/>
                    </a:lnTo>
                    <a:lnTo>
                      <a:pt x="4037" y="4003"/>
                    </a:lnTo>
                    <a:lnTo>
                      <a:pt x="4037" y="3002"/>
                    </a:lnTo>
                    <a:lnTo>
                      <a:pt x="3036" y="3002"/>
                    </a:lnTo>
                    <a:lnTo>
                      <a:pt x="3036" y="2002"/>
                    </a:lnTo>
                    <a:lnTo>
                      <a:pt x="2035" y="2002"/>
                    </a:lnTo>
                    <a:lnTo>
                      <a:pt x="2035" y="1001"/>
                    </a:lnTo>
                    <a:lnTo>
                      <a:pt x="1001" y="1001"/>
                    </a:lnTo>
                    <a:lnTo>
                      <a:pt x="10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5"/>
              <p:cNvSpPr/>
              <p:nvPr/>
            </p:nvSpPr>
            <p:spPr>
              <a:xfrm>
                <a:off x="1654675" y="4256126"/>
                <a:ext cx="36869" cy="628459"/>
              </a:xfrm>
              <a:custGeom>
                <a:rect b="b" l="l" r="r" t="t"/>
                <a:pathLst>
                  <a:path extrusionOk="0" h="17080" w="1002">
                    <a:moveTo>
                      <a:pt x="1" y="1"/>
                    </a:moveTo>
                    <a:lnTo>
                      <a:pt x="1" y="17080"/>
                    </a:lnTo>
                    <a:lnTo>
                      <a:pt x="1002" y="17080"/>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5"/>
              <p:cNvSpPr/>
              <p:nvPr/>
            </p:nvSpPr>
            <p:spPr>
              <a:xfrm>
                <a:off x="1692758" y="4292958"/>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5"/>
              <p:cNvSpPr/>
              <p:nvPr/>
            </p:nvSpPr>
            <p:spPr>
              <a:xfrm>
                <a:off x="1729553" y="4329790"/>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5"/>
              <p:cNvSpPr/>
              <p:nvPr/>
            </p:nvSpPr>
            <p:spPr>
              <a:xfrm>
                <a:off x="1765170" y="4366621"/>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5"/>
              <p:cNvSpPr/>
              <p:nvPr/>
            </p:nvSpPr>
            <p:spPr>
              <a:xfrm>
                <a:off x="1803216" y="4403416"/>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5"/>
              <p:cNvSpPr/>
              <p:nvPr/>
            </p:nvSpPr>
            <p:spPr>
              <a:xfrm>
                <a:off x="1841262" y="4440248"/>
                <a:ext cx="36832" cy="36869"/>
              </a:xfrm>
              <a:custGeom>
                <a:rect b="b" l="l" r="r" t="t"/>
                <a:pathLst>
                  <a:path extrusionOk="0" h="1002"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5"/>
              <p:cNvSpPr/>
              <p:nvPr/>
            </p:nvSpPr>
            <p:spPr>
              <a:xfrm>
                <a:off x="1878057" y="4477080"/>
                <a:ext cx="36869" cy="36832"/>
              </a:xfrm>
              <a:custGeom>
                <a:rect b="b" l="l" r="r" t="t"/>
                <a:pathLst>
                  <a:path extrusionOk="0" h="1001"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5"/>
              <p:cNvSpPr/>
              <p:nvPr/>
            </p:nvSpPr>
            <p:spPr>
              <a:xfrm>
                <a:off x="1914889" y="4515125"/>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5"/>
              <p:cNvSpPr/>
              <p:nvPr/>
            </p:nvSpPr>
            <p:spPr>
              <a:xfrm>
                <a:off x="1951721" y="4551920"/>
                <a:ext cx="36869" cy="36869"/>
              </a:xfrm>
              <a:custGeom>
                <a:rect b="b" l="l" r="r" t="t"/>
                <a:pathLst>
                  <a:path extrusionOk="0" h="1002" w="1002">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5"/>
              <p:cNvSpPr/>
              <p:nvPr/>
            </p:nvSpPr>
            <p:spPr>
              <a:xfrm>
                <a:off x="1988553" y="4588752"/>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5"/>
              <p:cNvSpPr/>
              <p:nvPr/>
            </p:nvSpPr>
            <p:spPr>
              <a:xfrm>
                <a:off x="2025348" y="4625584"/>
                <a:ext cx="36869" cy="36869"/>
              </a:xfrm>
              <a:custGeom>
                <a:rect b="b" l="l" r="r" t="t"/>
                <a:pathLst>
                  <a:path extrusionOk="0" h="1002"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5"/>
              <p:cNvSpPr/>
              <p:nvPr/>
            </p:nvSpPr>
            <p:spPr>
              <a:xfrm>
                <a:off x="2062179" y="4662415"/>
                <a:ext cx="36869" cy="36832"/>
              </a:xfrm>
              <a:custGeom>
                <a:rect b="b" l="l" r="r" t="t"/>
                <a:pathLst>
                  <a:path extrusionOk="0" h="1001" w="1002">
                    <a:moveTo>
                      <a:pt x="1" y="0"/>
                    </a:moveTo>
                    <a:lnTo>
                      <a:pt x="1" y="1001"/>
                    </a:lnTo>
                    <a:lnTo>
                      <a:pt x="1001" y="1001"/>
                    </a:lnTo>
                    <a:lnTo>
                      <a:pt x="10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5"/>
              <p:cNvSpPr/>
              <p:nvPr/>
            </p:nvSpPr>
            <p:spPr>
              <a:xfrm>
                <a:off x="1914889" y="4699210"/>
                <a:ext cx="185373" cy="36869"/>
              </a:xfrm>
              <a:custGeom>
                <a:rect b="b" l="l" r="r" t="t"/>
                <a:pathLst>
                  <a:path extrusionOk="0" h="1002" w="5038">
                    <a:moveTo>
                      <a:pt x="1" y="1"/>
                    </a:moveTo>
                    <a:lnTo>
                      <a:pt x="1" y="1002"/>
                    </a:lnTo>
                    <a:lnTo>
                      <a:pt x="5038" y="1002"/>
                    </a:lnTo>
                    <a:lnTo>
                      <a:pt x="50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5"/>
              <p:cNvSpPr/>
              <p:nvPr/>
            </p:nvSpPr>
            <p:spPr>
              <a:xfrm>
                <a:off x="1914889" y="4736042"/>
                <a:ext cx="36869" cy="36869"/>
              </a:xfrm>
              <a:custGeom>
                <a:rect b="b" l="l" r="r" t="t"/>
                <a:pathLst>
                  <a:path extrusionOk="0" h="1002" w="1002">
                    <a:moveTo>
                      <a:pt x="1" y="1"/>
                    </a:moveTo>
                    <a:lnTo>
                      <a:pt x="1"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5"/>
              <p:cNvSpPr/>
              <p:nvPr/>
            </p:nvSpPr>
            <p:spPr>
              <a:xfrm>
                <a:off x="1803216" y="4736042"/>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5"/>
              <p:cNvSpPr/>
              <p:nvPr/>
            </p:nvSpPr>
            <p:spPr>
              <a:xfrm>
                <a:off x="1841262" y="4772874"/>
                <a:ext cx="36832" cy="73664"/>
              </a:xfrm>
              <a:custGeom>
                <a:rect b="b" l="l" r="r" t="t"/>
                <a:pathLst>
                  <a:path extrusionOk="0" h="2002" w="1001">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5"/>
              <p:cNvSpPr/>
              <p:nvPr/>
            </p:nvSpPr>
            <p:spPr>
              <a:xfrm>
                <a:off x="1878057" y="4847751"/>
                <a:ext cx="36869" cy="73664"/>
              </a:xfrm>
              <a:custGeom>
                <a:rect b="b" l="l" r="r" t="t"/>
                <a:pathLst>
                  <a:path extrusionOk="0" h="2002" w="1002">
                    <a:moveTo>
                      <a:pt x="1" y="0"/>
                    </a:moveTo>
                    <a:lnTo>
                      <a:pt x="1" y="2001"/>
                    </a:lnTo>
                    <a:lnTo>
                      <a:pt x="1002" y="2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5"/>
              <p:cNvSpPr/>
              <p:nvPr/>
            </p:nvSpPr>
            <p:spPr>
              <a:xfrm>
                <a:off x="1914889" y="4921378"/>
                <a:ext cx="73700" cy="36869"/>
              </a:xfrm>
              <a:custGeom>
                <a:rect b="b" l="l" r="r" t="t"/>
                <a:pathLst>
                  <a:path extrusionOk="0" h="1002" w="2003">
                    <a:moveTo>
                      <a:pt x="1" y="0"/>
                    </a:moveTo>
                    <a:lnTo>
                      <a:pt x="1" y="1001"/>
                    </a:lnTo>
                    <a:lnTo>
                      <a:pt x="2002" y="1001"/>
                    </a:lnTo>
                    <a:lnTo>
                      <a:pt x="2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5"/>
              <p:cNvSpPr/>
              <p:nvPr/>
            </p:nvSpPr>
            <p:spPr>
              <a:xfrm>
                <a:off x="1951721" y="4772874"/>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5"/>
              <p:cNvSpPr/>
              <p:nvPr/>
            </p:nvSpPr>
            <p:spPr>
              <a:xfrm>
                <a:off x="1988553" y="4847751"/>
                <a:ext cx="36832" cy="73664"/>
              </a:xfrm>
              <a:custGeom>
                <a:rect b="b" l="l" r="r" t="t"/>
                <a:pathLst>
                  <a:path extrusionOk="0" h="2002" w="1001">
                    <a:moveTo>
                      <a:pt x="0" y="0"/>
                    </a:moveTo>
                    <a:lnTo>
                      <a:pt x="0" y="2001"/>
                    </a:lnTo>
                    <a:lnTo>
                      <a:pt x="1001" y="2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5"/>
              <p:cNvSpPr/>
              <p:nvPr/>
            </p:nvSpPr>
            <p:spPr>
              <a:xfrm>
                <a:off x="1765170" y="4772874"/>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5"/>
              <p:cNvSpPr/>
              <p:nvPr/>
            </p:nvSpPr>
            <p:spPr>
              <a:xfrm>
                <a:off x="1729553" y="4810920"/>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5"/>
              <p:cNvSpPr/>
              <p:nvPr/>
            </p:nvSpPr>
            <p:spPr>
              <a:xfrm>
                <a:off x="1692758" y="4847751"/>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45"/>
            <p:cNvGrpSpPr/>
            <p:nvPr/>
          </p:nvGrpSpPr>
          <p:grpSpPr>
            <a:xfrm>
              <a:off x="2099011" y="4329790"/>
              <a:ext cx="407505" cy="517999"/>
              <a:chOff x="2099011" y="4329790"/>
              <a:chExt cx="407505" cy="517999"/>
            </a:xfrm>
          </p:grpSpPr>
          <p:sp>
            <p:nvSpPr>
              <p:cNvPr id="860" name="Google Shape;860;p45"/>
              <p:cNvSpPr/>
              <p:nvPr/>
            </p:nvSpPr>
            <p:spPr>
              <a:xfrm>
                <a:off x="2100225" y="4331004"/>
                <a:ext cx="405076" cy="515535"/>
              </a:xfrm>
              <a:custGeom>
                <a:rect b="b" l="l" r="r" t="t"/>
                <a:pathLst>
                  <a:path extrusionOk="0" h="14011" w="11009">
                    <a:moveTo>
                      <a:pt x="1" y="1"/>
                    </a:moveTo>
                    <a:lnTo>
                      <a:pt x="1" y="1001"/>
                    </a:lnTo>
                    <a:lnTo>
                      <a:pt x="1001" y="1001"/>
                    </a:lnTo>
                    <a:lnTo>
                      <a:pt x="1001" y="2002"/>
                    </a:lnTo>
                    <a:lnTo>
                      <a:pt x="1001" y="3003"/>
                    </a:lnTo>
                    <a:lnTo>
                      <a:pt x="1001" y="4004"/>
                    </a:lnTo>
                    <a:lnTo>
                      <a:pt x="2002" y="4004"/>
                    </a:lnTo>
                    <a:lnTo>
                      <a:pt x="2002" y="5004"/>
                    </a:lnTo>
                    <a:lnTo>
                      <a:pt x="3003" y="5004"/>
                    </a:lnTo>
                    <a:lnTo>
                      <a:pt x="3003" y="6005"/>
                    </a:lnTo>
                    <a:lnTo>
                      <a:pt x="4003" y="6005"/>
                    </a:lnTo>
                    <a:lnTo>
                      <a:pt x="4003" y="7006"/>
                    </a:lnTo>
                    <a:lnTo>
                      <a:pt x="4003" y="8006"/>
                    </a:lnTo>
                    <a:lnTo>
                      <a:pt x="3003" y="8006"/>
                    </a:lnTo>
                    <a:lnTo>
                      <a:pt x="3003" y="9007"/>
                    </a:lnTo>
                    <a:lnTo>
                      <a:pt x="2002" y="9007"/>
                    </a:lnTo>
                    <a:lnTo>
                      <a:pt x="2002" y="10008"/>
                    </a:lnTo>
                    <a:lnTo>
                      <a:pt x="1001" y="10008"/>
                    </a:lnTo>
                    <a:lnTo>
                      <a:pt x="1001" y="11009"/>
                    </a:lnTo>
                    <a:lnTo>
                      <a:pt x="1001" y="12009"/>
                    </a:lnTo>
                    <a:lnTo>
                      <a:pt x="1001" y="13010"/>
                    </a:lnTo>
                    <a:lnTo>
                      <a:pt x="1" y="13010"/>
                    </a:lnTo>
                    <a:lnTo>
                      <a:pt x="1" y="14011"/>
                    </a:lnTo>
                    <a:lnTo>
                      <a:pt x="11008" y="14011"/>
                    </a:lnTo>
                    <a:lnTo>
                      <a:pt x="11008" y="13010"/>
                    </a:lnTo>
                    <a:lnTo>
                      <a:pt x="10008" y="13010"/>
                    </a:lnTo>
                    <a:lnTo>
                      <a:pt x="10008" y="12009"/>
                    </a:lnTo>
                    <a:lnTo>
                      <a:pt x="10008" y="11009"/>
                    </a:lnTo>
                    <a:lnTo>
                      <a:pt x="10008" y="10008"/>
                    </a:lnTo>
                    <a:lnTo>
                      <a:pt x="9007" y="10008"/>
                    </a:lnTo>
                    <a:lnTo>
                      <a:pt x="9007" y="9007"/>
                    </a:lnTo>
                    <a:lnTo>
                      <a:pt x="8006" y="9007"/>
                    </a:lnTo>
                    <a:lnTo>
                      <a:pt x="8006" y="8006"/>
                    </a:lnTo>
                    <a:lnTo>
                      <a:pt x="7006" y="8006"/>
                    </a:lnTo>
                    <a:lnTo>
                      <a:pt x="7006" y="7006"/>
                    </a:lnTo>
                    <a:lnTo>
                      <a:pt x="7006" y="6005"/>
                    </a:lnTo>
                    <a:lnTo>
                      <a:pt x="8006" y="6005"/>
                    </a:lnTo>
                    <a:lnTo>
                      <a:pt x="8006" y="5004"/>
                    </a:lnTo>
                    <a:lnTo>
                      <a:pt x="9007" y="5004"/>
                    </a:lnTo>
                    <a:lnTo>
                      <a:pt x="9007" y="4004"/>
                    </a:lnTo>
                    <a:lnTo>
                      <a:pt x="10008" y="4004"/>
                    </a:lnTo>
                    <a:lnTo>
                      <a:pt x="10008" y="3003"/>
                    </a:lnTo>
                    <a:lnTo>
                      <a:pt x="10008" y="2002"/>
                    </a:lnTo>
                    <a:lnTo>
                      <a:pt x="10008" y="1001"/>
                    </a:lnTo>
                    <a:lnTo>
                      <a:pt x="11008" y="1001"/>
                    </a:lnTo>
                    <a:lnTo>
                      <a:pt x="110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5"/>
              <p:cNvSpPr/>
              <p:nvPr/>
            </p:nvSpPr>
            <p:spPr>
              <a:xfrm>
                <a:off x="2173889" y="4477080"/>
                <a:ext cx="73664" cy="74878"/>
              </a:xfrm>
              <a:custGeom>
                <a:rect b="b" l="l" r="r" t="t"/>
                <a:pathLst>
                  <a:path extrusionOk="0" h="2035" w="2002">
                    <a:moveTo>
                      <a:pt x="0" y="0"/>
                    </a:moveTo>
                    <a:lnTo>
                      <a:pt x="0" y="1034"/>
                    </a:lnTo>
                    <a:lnTo>
                      <a:pt x="1001" y="1034"/>
                    </a:lnTo>
                    <a:lnTo>
                      <a:pt x="1001" y="0"/>
                    </a:lnTo>
                    <a:close/>
                    <a:moveTo>
                      <a:pt x="1001" y="1034"/>
                    </a:moveTo>
                    <a:lnTo>
                      <a:pt x="1001" y="2035"/>
                    </a:lnTo>
                    <a:lnTo>
                      <a:pt x="2001" y="2035"/>
                    </a:lnTo>
                    <a:lnTo>
                      <a:pt x="2001" y="10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5"/>
              <p:cNvSpPr/>
              <p:nvPr/>
            </p:nvSpPr>
            <p:spPr>
              <a:xfrm>
                <a:off x="2284348" y="4477080"/>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5"/>
              <p:cNvSpPr/>
              <p:nvPr/>
            </p:nvSpPr>
            <p:spPr>
              <a:xfrm>
                <a:off x="2247516" y="4440248"/>
                <a:ext cx="36869" cy="36869"/>
              </a:xfrm>
              <a:custGeom>
                <a:rect b="b" l="l" r="r" t="t"/>
                <a:pathLst>
                  <a:path extrusionOk="0" h="1002"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5"/>
              <p:cNvSpPr/>
              <p:nvPr/>
            </p:nvSpPr>
            <p:spPr>
              <a:xfrm>
                <a:off x="2321143" y="4440248"/>
                <a:ext cx="36869" cy="36869"/>
              </a:xfrm>
              <a:custGeom>
                <a:rect b="b" l="l" r="r" t="t"/>
                <a:pathLst>
                  <a:path extrusionOk="0" h="1002"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5"/>
              <p:cNvSpPr/>
              <p:nvPr/>
            </p:nvSpPr>
            <p:spPr>
              <a:xfrm>
                <a:off x="2247516" y="4551920"/>
                <a:ext cx="36869" cy="73700"/>
              </a:xfrm>
              <a:custGeom>
                <a:rect b="b" l="l" r="r" t="t"/>
                <a:pathLst>
                  <a:path extrusionOk="0" h="2003" w="1002">
                    <a:moveTo>
                      <a:pt x="0" y="1"/>
                    </a:moveTo>
                    <a:lnTo>
                      <a:pt x="0" y="1002"/>
                    </a:lnTo>
                    <a:lnTo>
                      <a:pt x="0" y="2002"/>
                    </a:lnTo>
                    <a:lnTo>
                      <a:pt x="1001" y="2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5"/>
              <p:cNvSpPr/>
              <p:nvPr/>
            </p:nvSpPr>
            <p:spPr>
              <a:xfrm>
                <a:off x="2210684" y="4625584"/>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5"/>
              <p:cNvSpPr/>
              <p:nvPr/>
            </p:nvSpPr>
            <p:spPr>
              <a:xfrm>
                <a:off x="2173889" y="4662415"/>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5"/>
              <p:cNvSpPr/>
              <p:nvPr/>
            </p:nvSpPr>
            <p:spPr>
              <a:xfrm>
                <a:off x="2321143" y="4736042"/>
                <a:ext cx="36869" cy="36869"/>
              </a:xfrm>
              <a:custGeom>
                <a:rect b="b" l="l" r="r" t="t"/>
                <a:pathLst>
                  <a:path extrusionOk="0" h="1002" w="1002">
                    <a:moveTo>
                      <a:pt x="1" y="1"/>
                    </a:moveTo>
                    <a:lnTo>
                      <a:pt x="1" y="1001"/>
                    </a:lnTo>
                    <a:lnTo>
                      <a:pt x="1002" y="1001"/>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5"/>
              <p:cNvSpPr/>
              <p:nvPr/>
            </p:nvSpPr>
            <p:spPr>
              <a:xfrm>
                <a:off x="2247516" y="4736042"/>
                <a:ext cx="36869" cy="36869"/>
              </a:xfrm>
              <a:custGeom>
                <a:rect b="b" l="l" r="r" t="t"/>
                <a:pathLst>
                  <a:path extrusionOk="0" h="1002" w="1002">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5"/>
              <p:cNvSpPr/>
              <p:nvPr/>
            </p:nvSpPr>
            <p:spPr>
              <a:xfrm>
                <a:off x="2284348" y="4699210"/>
                <a:ext cx="36832" cy="36869"/>
              </a:xfrm>
              <a:custGeom>
                <a:rect b="b" l="l" r="r" t="t"/>
                <a:pathLst>
                  <a:path extrusionOk="0" h="1002" w="1001">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5"/>
              <p:cNvSpPr/>
              <p:nvPr/>
            </p:nvSpPr>
            <p:spPr>
              <a:xfrm>
                <a:off x="2099011" y="4329790"/>
                <a:ext cx="407505" cy="147327"/>
              </a:xfrm>
              <a:custGeom>
                <a:rect b="b" l="l" r="r" t="t"/>
                <a:pathLst>
                  <a:path extrusionOk="0" h="4004" w="11075">
                    <a:moveTo>
                      <a:pt x="0" y="0"/>
                    </a:moveTo>
                    <a:lnTo>
                      <a:pt x="0" y="1001"/>
                    </a:lnTo>
                    <a:lnTo>
                      <a:pt x="1001" y="1001"/>
                    </a:lnTo>
                    <a:lnTo>
                      <a:pt x="1001" y="2002"/>
                    </a:lnTo>
                    <a:lnTo>
                      <a:pt x="1001" y="3002"/>
                    </a:lnTo>
                    <a:lnTo>
                      <a:pt x="1001" y="4003"/>
                    </a:lnTo>
                    <a:lnTo>
                      <a:pt x="2035" y="4003"/>
                    </a:lnTo>
                    <a:lnTo>
                      <a:pt x="2035" y="3002"/>
                    </a:lnTo>
                    <a:lnTo>
                      <a:pt x="2035" y="2002"/>
                    </a:lnTo>
                    <a:lnTo>
                      <a:pt x="2035" y="1001"/>
                    </a:lnTo>
                    <a:lnTo>
                      <a:pt x="9040" y="1001"/>
                    </a:lnTo>
                    <a:lnTo>
                      <a:pt x="9040" y="2002"/>
                    </a:lnTo>
                    <a:lnTo>
                      <a:pt x="9040" y="3002"/>
                    </a:lnTo>
                    <a:lnTo>
                      <a:pt x="9040" y="4003"/>
                    </a:lnTo>
                    <a:lnTo>
                      <a:pt x="10074" y="4003"/>
                    </a:lnTo>
                    <a:lnTo>
                      <a:pt x="10074" y="3002"/>
                    </a:lnTo>
                    <a:lnTo>
                      <a:pt x="10074" y="2002"/>
                    </a:lnTo>
                    <a:lnTo>
                      <a:pt x="10074" y="1001"/>
                    </a:lnTo>
                    <a:lnTo>
                      <a:pt x="11075" y="1001"/>
                    </a:lnTo>
                    <a:lnTo>
                      <a:pt x="110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5"/>
              <p:cNvSpPr/>
              <p:nvPr/>
            </p:nvSpPr>
            <p:spPr>
              <a:xfrm>
                <a:off x="2357974" y="4477080"/>
                <a:ext cx="73700" cy="74878"/>
              </a:xfrm>
              <a:custGeom>
                <a:rect b="b" l="l" r="r" t="t"/>
                <a:pathLst>
                  <a:path extrusionOk="0" h="2035" w="2003">
                    <a:moveTo>
                      <a:pt x="1001" y="0"/>
                    </a:moveTo>
                    <a:lnTo>
                      <a:pt x="1001" y="1034"/>
                    </a:lnTo>
                    <a:lnTo>
                      <a:pt x="2002" y="1034"/>
                    </a:lnTo>
                    <a:lnTo>
                      <a:pt x="2002" y="0"/>
                    </a:lnTo>
                    <a:close/>
                    <a:moveTo>
                      <a:pt x="1" y="1034"/>
                    </a:moveTo>
                    <a:lnTo>
                      <a:pt x="1" y="2035"/>
                    </a:lnTo>
                    <a:lnTo>
                      <a:pt x="1001" y="2035"/>
                    </a:lnTo>
                    <a:lnTo>
                      <a:pt x="1001" y="10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5"/>
              <p:cNvSpPr/>
              <p:nvPr/>
            </p:nvSpPr>
            <p:spPr>
              <a:xfrm>
                <a:off x="2321143" y="4551920"/>
                <a:ext cx="36869" cy="73700"/>
              </a:xfrm>
              <a:custGeom>
                <a:rect b="b" l="l" r="r" t="t"/>
                <a:pathLst>
                  <a:path extrusionOk="0" h="2003" w="1002">
                    <a:moveTo>
                      <a:pt x="1" y="1"/>
                    </a:moveTo>
                    <a:lnTo>
                      <a:pt x="1" y="1002"/>
                    </a:lnTo>
                    <a:lnTo>
                      <a:pt x="1" y="2002"/>
                    </a:lnTo>
                    <a:lnTo>
                      <a:pt x="1002" y="2002"/>
                    </a:lnTo>
                    <a:lnTo>
                      <a:pt x="1002" y="1002"/>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5"/>
              <p:cNvSpPr/>
              <p:nvPr/>
            </p:nvSpPr>
            <p:spPr>
              <a:xfrm>
                <a:off x="2357974" y="4625584"/>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5"/>
              <p:cNvSpPr/>
              <p:nvPr/>
            </p:nvSpPr>
            <p:spPr>
              <a:xfrm>
                <a:off x="2394806" y="4662415"/>
                <a:ext cx="36869" cy="36832"/>
              </a:xfrm>
              <a:custGeom>
                <a:rect b="b" l="l" r="r" t="t"/>
                <a:pathLst>
                  <a:path extrusionOk="0" h="1001"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5"/>
              <p:cNvSpPr/>
              <p:nvPr/>
            </p:nvSpPr>
            <p:spPr>
              <a:xfrm>
                <a:off x="2099011" y="4699210"/>
                <a:ext cx="407505" cy="148578"/>
              </a:xfrm>
              <a:custGeom>
                <a:rect b="b" l="l" r="r" t="t"/>
                <a:pathLst>
                  <a:path extrusionOk="0" h="4038" w="11075">
                    <a:moveTo>
                      <a:pt x="1001" y="1"/>
                    </a:moveTo>
                    <a:lnTo>
                      <a:pt x="1001" y="1002"/>
                    </a:lnTo>
                    <a:lnTo>
                      <a:pt x="1001" y="2002"/>
                    </a:lnTo>
                    <a:lnTo>
                      <a:pt x="1001" y="3036"/>
                    </a:lnTo>
                    <a:lnTo>
                      <a:pt x="0" y="3036"/>
                    </a:lnTo>
                    <a:lnTo>
                      <a:pt x="0" y="4037"/>
                    </a:lnTo>
                    <a:lnTo>
                      <a:pt x="11075" y="4037"/>
                    </a:lnTo>
                    <a:lnTo>
                      <a:pt x="11075" y="3036"/>
                    </a:lnTo>
                    <a:lnTo>
                      <a:pt x="10074" y="3036"/>
                    </a:lnTo>
                    <a:lnTo>
                      <a:pt x="10074" y="2002"/>
                    </a:lnTo>
                    <a:lnTo>
                      <a:pt x="10074" y="1002"/>
                    </a:lnTo>
                    <a:lnTo>
                      <a:pt x="10074" y="1"/>
                    </a:lnTo>
                    <a:lnTo>
                      <a:pt x="9040" y="1"/>
                    </a:lnTo>
                    <a:lnTo>
                      <a:pt x="9040" y="1002"/>
                    </a:lnTo>
                    <a:lnTo>
                      <a:pt x="9040" y="2002"/>
                    </a:lnTo>
                    <a:lnTo>
                      <a:pt x="9040" y="3036"/>
                    </a:lnTo>
                    <a:lnTo>
                      <a:pt x="8039" y="3036"/>
                    </a:lnTo>
                    <a:lnTo>
                      <a:pt x="8039" y="2002"/>
                    </a:lnTo>
                    <a:lnTo>
                      <a:pt x="7039" y="2002"/>
                    </a:lnTo>
                    <a:lnTo>
                      <a:pt x="7039" y="3036"/>
                    </a:lnTo>
                    <a:lnTo>
                      <a:pt x="6038" y="3036"/>
                    </a:lnTo>
                    <a:lnTo>
                      <a:pt x="6038" y="2002"/>
                    </a:lnTo>
                    <a:lnTo>
                      <a:pt x="5037" y="2002"/>
                    </a:lnTo>
                    <a:lnTo>
                      <a:pt x="5037" y="3036"/>
                    </a:lnTo>
                    <a:lnTo>
                      <a:pt x="4036" y="3036"/>
                    </a:lnTo>
                    <a:lnTo>
                      <a:pt x="4036" y="2002"/>
                    </a:lnTo>
                    <a:lnTo>
                      <a:pt x="3036" y="2002"/>
                    </a:lnTo>
                    <a:lnTo>
                      <a:pt x="3036" y="3036"/>
                    </a:lnTo>
                    <a:lnTo>
                      <a:pt x="2035" y="3036"/>
                    </a:lnTo>
                    <a:lnTo>
                      <a:pt x="2035" y="2002"/>
                    </a:lnTo>
                    <a:lnTo>
                      <a:pt x="2035" y="1002"/>
                    </a:lnTo>
                    <a:lnTo>
                      <a:pt x="2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77" name="Google Shape;877;p45"/>
          <p:cNvSpPr txBox="1"/>
          <p:nvPr/>
        </p:nvSpPr>
        <p:spPr>
          <a:xfrm>
            <a:off x="309800" y="1531575"/>
            <a:ext cx="6409500" cy="2401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Oswald Medium"/>
              <a:buAutoNum type="arabicPeriod"/>
            </a:pPr>
            <a:r>
              <a:rPr lang="en" sz="1800">
                <a:solidFill>
                  <a:schemeClr val="dk1"/>
                </a:solidFill>
                <a:latin typeface="Oswald Medium"/>
                <a:ea typeface="Oswald Medium"/>
                <a:cs typeface="Oswald Medium"/>
                <a:sym typeface="Oswald Medium"/>
              </a:rPr>
              <a:t>Expand upon our work and ensure security frameworks are in place for protecting user information </a:t>
            </a:r>
            <a:endParaRPr sz="18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800">
              <a:solidFill>
                <a:schemeClr val="dk1"/>
              </a:solidFill>
              <a:latin typeface="Oswald Medium"/>
              <a:ea typeface="Oswald Medium"/>
              <a:cs typeface="Oswald Medium"/>
              <a:sym typeface="Oswald Medium"/>
            </a:endParaRPr>
          </a:p>
          <a:p>
            <a:pPr indent="-342900" lvl="0" marL="457200" rtl="0" algn="l">
              <a:spcBef>
                <a:spcPts val="0"/>
              </a:spcBef>
              <a:spcAft>
                <a:spcPts val="0"/>
              </a:spcAft>
              <a:buClr>
                <a:schemeClr val="dk1"/>
              </a:buClr>
              <a:buSzPts val="1800"/>
              <a:buFont typeface="Oswald Medium"/>
              <a:buAutoNum type="arabicPeriod"/>
            </a:pPr>
            <a:r>
              <a:rPr lang="en" sz="1800">
                <a:solidFill>
                  <a:schemeClr val="dk1"/>
                </a:solidFill>
                <a:latin typeface="Oswald Medium"/>
                <a:ea typeface="Oswald Medium"/>
                <a:cs typeface="Oswald Medium"/>
                <a:sym typeface="Oswald Medium"/>
              </a:rPr>
              <a:t>Ensure there are no bugs that will prohibit users from using the </a:t>
            </a:r>
            <a:r>
              <a:rPr lang="en" sz="1800">
                <a:solidFill>
                  <a:schemeClr val="dk1"/>
                </a:solidFill>
                <a:latin typeface="Oswald Medium"/>
                <a:ea typeface="Oswald Medium"/>
                <a:cs typeface="Oswald Medium"/>
                <a:sym typeface="Oswald Medium"/>
              </a:rPr>
              <a:t>application</a:t>
            </a:r>
            <a:endParaRPr sz="18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800">
              <a:solidFill>
                <a:schemeClr val="dk1"/>
              </a:solidFill>
              <a:latin typeface="Oswald Medium"/>
              <a:ea typeface="Oswald Medium"/>
              <a:cs typeface="Oswald Medium"/>
              <a:sym typeface="Oswald Medium"/>
            </a:endParaRPr>
          </a:p>
          <a:p>
            <a:pPr indent="-342900" lvl="0" marL="457200" rtl="0" algn="l">
              <a:spcBef>
                <a:spcPts val="0"/>
              </a:spcBef>
              <a:spcAft>
                <a:spcPts val="0"/>
              </a:spcAft>
              <a:buClr>
                <a:schemeClr val="dk1"/>
              </a:buClr>
              <a:buSzPts val="1800"/>
              <a:buFont typeface="Oswald Medium"/>
              <a:buAutoNum type="arabicPeriod"/>
            </a:pPr>
            <a:r>
              <a:rPr lang="en" sz="1800">
                <a:solidFill>
                  <a:schemeClr val="dk1"/>
                </a:solidFill>
                <a:latin typeface="Oswald Medium"/>
                <a:ea typeface="Oswald Medium"/>
                <a:cs typeface="Oswald Medium"/>
                <a:sym typeface="Oswald Medium"/>
              </a:rPr>
              <a:t>Address problems that’ll be brought up from the team at the Santa Barbara’s Public Defender's Office</a:t>
            </a:r>
            <a:endParaRPr sz="1800">
              <a:solidFill>
                <a:schemeClr val="dk1"/>
              </a:solidFill>
              <a:latin typeface="Oswald Medium"/>
              <a:ea typeface="Oswald Medium"/>
              <a:cs typeface="Oswald Medium"/>
              <a:sym typeface="Oswald Medium"/>
            </a:endParaRPr>
          </a:p>
        </p:txBody>
      </p:sp>
      <p:sp>
        <p:nvSpPr>
          <p:cNvPr id="878" name="Google Shape;878;p45"/>
          <p:cNvSpPr txBox="1"/>
          <p:nvPr/>
        </p:nvSpPr>
        <p:spPr>
          <a:xfrm>
            <a:off x="309800" y="574450"/>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FUTURE GOALS</a:t>
            </a:r>
            <a:endParaRPr sz="3000">
              <a:solidFill>
                <a:schemeClr val="dk1"/>
              </a:solidFill>
              <a:latin typeface="Oswald"/>
              <a:ea typeface="Oswald"/>
              <a:cs typeface="Oswald"/>
              <a:sym typeface="Oswald"/>
            </a:endParaRPr>
          </a:p>
        </p:txBody>
      </p:sp>
      <p:graphicFrame>
        <p:nvGraphicFramePr>
          <p:cNvPr id="879" name="Google Shape;879;p45"/>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880" name="Google Shape;880;p45"/>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881" name="Google Shape;881;p45"/>
          <p:cNvSpPr txBox="1"/>
          <p:nvPr/>
        </p:nvSpPr>
        <p:spPr>
          <a:xfrm>
            <a:off x="6809300" y="77925"/>
            <a:ext cx="1851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Fira Code"/>
                <a:ea typeface="Fira Code"/>
                <a:cs typeface="Fira Code"/>
                <a:sym typeface="Fira Code"/>
              </a:rPr>
              <a:t>Jose A.</a:t>
            </a:r>
            <a:endParaRPr b="1">
              <a:solidFill>
                <a:schemeClr val="dk1"/>
              </a:solidFill>
              <a:latin typeface="Fira Code"/>
              <a:ea typeface="Fira Code"/>
              <a:cs typeface="Fira Code"/>
              <a:sym typeface="Fira Cod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46"/>
          <p:cNvSpPr txBox="1"/>
          <p:nvPr/>
        </p:nvSpPr>
        <p:spPr>
          <a:xfrm>
            <a:off x="309800" y="559350"/>
            <a:ext cx="6549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chemeClr val="dk1"/>
                </a:solidFill>
                <a:latin typeface="Oswald"/>
                <a:ea typeface="Oswald"/>
                <a:cs typeface="Oswald"/>
                <a:sym typeface="Oswald"/>
              </a:rPr>
              <a:t>CODEBASE </a:t>
            </a:r>
            <a:r>
              <a:rPr b="1" lang="en" sz="3500">
                <a:solidFill>
                  <a:schemeClr val="dk1"/>
                </a:solidFill>
                <a:latin typeface="Oswald"/>
                <a:ea typeface="Oswald"/>
                <a:cs typeface="Oswald"/>
                <a:sym typeface="Oswald"/>
              </a:rPr>
              <a:t>TEAM</a:t>
            </a:r>
            <a:endParaRPr sz="3500">
              <a:solidFill>
                <a:schemeClr val="dk1"/>
              </a:solidFill>
              <a:latin typeface="Oswald"/>
              <a:ea typeface="Oswald"/>
              <a:cs typeface="Oswald"/>
              <a:sym typeface="Oswald"/>
            </a:endParaRPr>
          </a:p>
        </p:txBody>
      </p:sp>
      <p:pic>
        <p:nvPicPr>
          <p:cNvPr id="887" name="Google Shape;887;p46"/>
          <p:cNvPicPr preferRelativeResize="0"/>
          <p:nvPr/>
        </p:nvPicPr>
        <p:blipFill rotWithShape="1">
          <a:blip r:embed="rId3">
            <a:alphaModFix/>
          </a:blip>
          <a:srcRect b="16521" l="29936" r="28502" t="13293"/>
          <a:stretch/>
        </p:blipFill>
        <p:spPr>
          <a:xfrm>
            <a:off x="5063775" y="700075"/>
            <a:ext cx="3800477" cy="3609976"/>
          </a:xfrm>
          <a:prstGeom prst="rect">
            <a:avLst/>
          </a:prstGeom>
          <a:noFill/>
          <a:ln>
            <a:noFill/>
          </a:ln>
        </p:spPr>
      </p:pic>
      <p:sp>
        <p:nvSpPr>
          <p:cNvPr id="888" name="Google Shape;888;p46"/>
          <p:cNvSpPr txBox="1"/>
          <p:nvPr/>
        </p:nvSpPr>
        <p:spPr>
          <a:xfrm>
            <a:off x="843200" y="1878150"/>
            <a:ext cx="34086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700" u="sng">
              <a:solidFill>
                <a:schemeClr val="dk1"/>
              </a:solidFill>
              <a:latin typeface="Oswald Medium"/>
              <a:ea typeface="Oswald Medium"/>
              <a:cs typeface="Oswald Medium"/>
              <a:sym typeface="Oswald Medium"/>
            </a:endParaRPr>
          </a:p>
          <a:p>
            <a:pPr indent="-355600" lvl="0" marL="457200" rtl="0" algn="l">
              <a:lnSpc>
                <a:spcPct val="115000"/>
              </a:lnSpc>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Modularizing</a:t>
            </a:r>
            <a:endParaRPr sz="2000">
              <a:solidFill>
                <a:schemeClr val="dk1"/>
              </a:solidFill>
              <a:latin typeface="Oswald Medium"/>
              <a:ea typeface="Oswald Medium"/>
              <a:cs typeface="Oswald Medium"/>
              <a:sym typeface="Oswald Medium"/>
            </a:endParaRPr>
          </a:p>
          <a:p>
            <a:pPr indent="-355600" lvl="0" marL="457200" rtl="0" algn="l">
              <a:lnSpc>
                <a:spcPct val="115000"/>
              </a:lnSpc>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Error Handling &amp; Logging</a:t>
            </a:r>
            <a:endParaRPr sz="2000">
              <a:solidFill>
                <a:schemeClr val="dk1"/>
              </a:solidFill>
              <a:latin typeface="Oswald Medium"/>
              <a:ea typeface="Oswald Medium"/>
              <a:cs typeface="Oswald Medium"/>
              <a:sym typeface="Oswald Medium"/>
            </a:endParaRPr>
          </a:p>
          <a:p>
            <a:pPr indent="-355600" lvl="0" marL="457200" rtl="0" algn="l">
              <a:lnSpc>
                <a:spcPct val="115000"/>
              </a:lnSpc>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Updating Versions</a:t>
            </a:r>
            <a:endParaRPr sz="2000">
              <a:solidFill>
                <a:schemeClr val="dk1"/>
              </a:solidFill>
              <a:latin typeface="Oswald Medium"/>
              <a:ea typeface="Oswald Medium"/>
              <a:cs typeface="Oswald Medium"/>
              <a:sym typeface="Oswald Medium"/>
            </a:endParaRPr>
          </a:p>
          <a:p>
            <a:pPr indent="-355600" lvl="0" marL="457200" rtl="0" algn="l">
              <a:lnSpc>
                <a:spcPct val="115000"/>
              </a:lnSpc>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Verifying Box Requests</a:t>
            </a:r>
            <a:endParaRPr sz="2000">
              <a:solidFill>
                <a:schemeClr val="dk1"/>
              </a:solidFill>
              <a:latin typeface="Oswald Medium"/>
              <a:ea typeface="Oswald Medium"/>
              <a:cs typeface="Oswald Medium"/>
              <a:sym typeface="Oswald Medium"/>
            </a:endParaRPr>
          </a:p>
          <a:p>
            <a:pPr indent="-355600" lvl="0" marL="457200" rtl="0" algn="l">
              <a:lnSpc>
                <a:spcPct val="115000"/>
              </a:lnSpc>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S3 Bucket Deletion</a:t>
            </a:r>
            <a:endParaRPr sz="2000">
              <a:solidFill>
                <a:schemeClr val="dk1"/>
              </a:solidFill>
              <a:latin typeface="Oswald Medium"/>
              <a:ea typeface="Oswald Medium"/>
              <a:cs typeface="Oswald Medium"/>
              <a:sym typeface="Oswald Medium"/>
            </a:endParaRPr>
          </a:p>
        </p:txBody>
      </p:sp>
      <p:sp>
        <p:nvSpPr>
          <p:cNvPr id="889" name="Google Shape;889;p46"/>
          <p:cNvSpPr txBox="1"/>
          <p:nvPr/>
        </p:nvSpPr>
        <p:spPr>
          <a:xfrm>
            <a:off x="309800" y="1106825"/>
            <a:ext cx="5970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Oswald Medium"/>
                <a:ea typeface="Oswald Medium"/>
                <a:cs typeface="Oswald Medium"/>
                <a:sym typeface="Oswald Medium"/>
              </a:rPr>
              <a:t>Works directly with the code and finds new approaches to make the </a:t>
            </a:r>
            <a:endParaRPr sz="1500">
              <a:solidFill>
                <a:schemeClr val="dk1"/>
              </a:solidFill>
              <a:latin typeface="Oswald Medium"/>
              <a:ea typeface="Oswald Medium"/>
              <a:cs typeface="Oswald Medium"/>
              <a:sym typeface="Oswald Medium"/>
            </a:endParaRPr>
          </a:p>
          <a:p>
            <a:pPr indent="0" lvl="0" marL="0" rtl="0" algn="l">
              <a:spcBef>
                <a:spcPts val="0"/>
              </a:spcBef>
              <a:spcAft>
                <a:spcPts val="0"/>
              </a:spcAft>
              <a:buNone/>
            </a:pPr>
            <a:r>
              <a:rPr lang="en" sz="1500">
                <a:solidFill>
                  <a:schemeClr val="dk1"/>
                </a:solidFill>
                <a:latin typeface="Oswald Medium"/>
                <a:ea typeface="Oswald Medium"/>
                <a:cs typeface="Oswald Medium"/>
                <a:sym typeface="Oswald Medium"/>
              </a:rPr>
              <a:t>program more efficient</a:t>
            </a:r>
            <a:endParaRPr sz="1500">
              <a:solidFill>
                <a:schemeClr val="dk1"/>
              </a:solidFill>
              <a:latin typeface="Oswald Medium"/>
              <a:ea typeface="Oswald Medium"/>
              <a:cs typeface="Oswald Medium"/>
              <a:sym typeface="Oswald Medium"/>
            </a:endParaRPr>
          </a:p>
        </p:txBody>
      </p:sp>
      <p:cxnSp>
        <p:nvCxnSpPr>
          <p:cNvPr id="890" name="Google Shape;890;p46"/>
          <p:cNvCxnSpPr/>
          <p:nvPr/>
        </p:nvCxnSpPr>
        <p:spPr>
          <a:xfrm>
            <a:off x="351650" y="1153600"/>
            <a:ext cx="5123100" cy="0"/>
          </a:xfrm>
          <a:prstGeom prst="straightConnector1">
            <a:avLst/>
          </a:prstGeom>
          <a:noFill/>
          <a:ln cap="flat" cmpd="sng" w="19050">
            <a:solidFill>
              <a:schemeClr val="dk1"/>
            </a:solidFill>
            <a:prstDash val="solid"/>
            <a:round/>
            <a:headEnd len="med" w="med" type="none"/>
            <a:tailEnd len="med" w="med" type="none"/>
          </a:ln>
        </p:spPr>
      </p:cxnSp>
      <p:graphicFrame>
        <p:nvGraphicFramePr>
          <p:cNvPr id="891" name="Google Shape;891;p46"/>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892" name="Google Shape;892;p46"/>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893" name="Google Shape;893;p46"/>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Justin 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47"/>
          <p:cNvSpPr txBox="1"/>
          <p:nvPr/>
        </p:nvSpPr>
        <p:spPr>
          <a:xfrm>
            <a:off x="309800" y="593500"/>
            <a:ext cx="4403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SEMESTER ACHIEVEMENTS</a:t>
            </a:r>
            <a:endParaRPr sz="3000">
              <a:solidFill>
                <a:schemeClr val="dk1"/>
              </a:solidFill>
              <a:latin typeface="Oswald"/>
              <a:ea typeface="Oswald"/>
              <a:cs typeface="Oswald"/>
              <a:sym typeface="Oswald"/>
            </a:endParaRPr>
          </a:p>
        </p:txBody>
      </p:sp>
      <p:sp>
        <p:nvSpPr>
          <p:cNvPr id="899" name="Google Shape;899;p47"/>
          <p:cNvSpPr txBox="1"/>
          <p:nvPr/>
        </p:nvSpPr>
        <p:spPr>
          <a:xfrm>
            <a:off x="190475" y="1411275"/>
            <a:ext cx="4080900" cy="25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700" u="sng">
              <a:solidFill>
                <a:schemeClr val="dk1"/>
              </a:solidFill>
              <a:latin typeface="Oswald Medium"/>
              <a:ea typeface="Oswald Medium"/>
              <a:cs typeface="Oswald Medium"/>
              <a:sym typeface="Oswald Medium"/>
            </a:endParaRPr>
          </a:p>
          <a:p>
            <a:pPr indent="0" lvl="0" marL="0" rtl="0" algn="ctr">
              <a:lnSpc>
                <a:spcPct val="115000"/>
              </a:lnSpc>
              <a:spcBef>
                <a:spcPts val="0"/>
              </a:spcBef>
              <a:spcAft>
                <a:spcPts val="0"/>
              </a:spcAft>
              <a:buNone/>
            </a:pPr>
            <a:r>
              <a:rPr lang="en" sz="1900" u="sng">
                <a:solidFill>
                  <a:schemeClr val="dk1"/>
                </a:solidFill>
                <a:latin typeface="Oswald Medium"/>
                <a:ea typeface="Oswald Medium"/>
                <a:cs typeface="Oswald Medium"/>
                <a:sym typeface="Oswald Medium"/>
              </a:rPr>
              <a:t>Updating Versions</a:t>
            </a:r>
            <a:endParaRPr sz="1900" u="sng">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59 vulnerabilities → 0 vulnerabilities</a:t>
            </a:r>
            <a:endParaRPr sz="1800">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NodeJS v14.x.x → NodeJS v18.x.x</a:t>
            </a:r>
            <a:endParaRPr sz="1800">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AWS v2 → AWS v3</a:t>
            </a:r>
            <a:endParaRPr sz="1800">
              <a:solidFill>
                <a:schemeClr val="dk1"/>
              </a:solidFill>
              <a:latin typeface="Oswald Medium"/>
              <a:ea typeface="Oswald Medium"/>
              <a:cs typeface="Oswald Medium"/>
              <a:sym typeface="Oswald Medium"/>
            </a:endParaRPr>
          </a:p>
          <a:p>
            <a:pPr indent="0" lvl="0" marL="0" rtl="0" algn="l">
              <a:lnSpc>
                <a:spcPct val="115000"/>
              </a:lnSpc>
              <a:spcBef>
                <a:spcPts val="0"/>
              </a:spcBef>
              <a:spcAft>
                <a:spcPts val="0"/>
              </a:spcAft>
              <a:buNone/>
            </a:pPr>
            <a:r>
              <a:t/>
            </a:r>
            <a:endParaRPr sz="1800">
              <a:solidFill>
                <a:schemeClr val="dk1"/>
              </a:solidFill>
              <a:latin typeface="Oswald Medium"/>
              <a:ea typeface="Oswald Medium"/>
              <a:cs typeface="Oswald Medium"/>
              <a:sym typeface="Oswald Medium"/>
            </a:endParaRPr>
          </a:p>
          <a:p>
            <a:pPr indent="0" lvl="0" marL="0" rtl="0" algn="ctr">
              <a:lnSpc>
                <a:spcPct val="115000"/>
              </a:lnSpc>
              <a:spcBef>
                <a:spcPts val="0"/>
              </a:spcBef>
              <a:spcAft>
                <a:spcPts val="0"/>
              </a:spcAft>
              <a:buNone/>
            </a:pPr>
            <a:r>
              <a:rPr lang="en" sz="1900" u="sng">
                <a:solidFill>
                  <a:schemeClr val="dk1"/>
                </a:solidFill>
                <a:latin typeface="Oswald Medium"/>
                <a:ea typeface="Oswald Medium"/>
                <a:cs typeface="Oswald Medium"/>
                <a:sym typeface="Oswald Medium"/>
              </a:rPr>
              <a:t>S3 Bucket Deletion</a:t>
            </a:r>
            <a:endParaRPr sz="1900" u="sng">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After program termination </a:t>
            </a:r>
            <a:endParaRPr sz="2000">
              <a:solidFill>
                <a:schemeClr val="dk1"/>
              </a:solidFill>
              <a:latin typeface="Oswald Medium"/>
              <a:ea typeface="Oswald Medium"/>
              <a:cs typeface="Oswald Medium"/>
              <a:sym typeface="Oswald Medium"/>
            </a:endParaRPr>
          </a:p>
        </p:txBody>
      </p:sp>
      <p:cxnSp>
        <p:nvCxnSpPr>
          <p:cNvPr id="900" name="Google Shape;900;p47"/>
          <p:cNvCxnSpPr/>
          <p:nvPr/>
        </p:nvCxnSpPr>
        <p:spPr>
          <a:xfrm flipH="1">
            <a:off x="4271388" y="1411275"/>
            <a:ext cx="14100" cy="2745000"/>
          </a:xfrm>
          <a:prstGeom prst="straightConnector1">
            <a:avLst/>
          </a:prstGeom>
          <a:noFill/>
          <a:ln cap="flat" cmpd="sng" w="19050">
            <a:solidFill>
              <a:schemeClr val="dk1"/>
            </a:solidFill>
            <a:prstDash val="solid"/>
            <a:round/>
            <a:headEnd len="med" w="med" type="none"/>
            <a:tailEnd len="med" w="med" type="none"/>
          </a:ln>
        </p:spPr>
      </p:cxnSp>
      <p:graphicFrame>
        <p:nvGraphicFramePr>
          <p:cNvPr id="901" name="Google Shape;901;p47"/>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902" name="Google Shape;902;p47"/>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903" name="Google Shape;903;p47"/>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Jackie</a:t>
            </a:r>
            <a:r>
              <a:rPr b="1" lang="en" sz="1200">
                <a:solidFill>
                  <a:schemeClr val="dk1"/>
                </a:solidFill>
                <a:latin typeface="Oswald"/>
                <a:ea typeface="Oswald"/>
                <a:cs typeface="Oswald"/>
                <a:sym typeface="Oswald"/>
              </a:rPr>
              <a:t> M.</a:t>
            </a:r>
            <a:endParaRPr/>
          </a:p>
        </p:txBody>
      </p:sp>
      <p:pic>
        <p:nvPicPr>
          <p:cNvPr id="904" name="Google Shape;904;p47"/>
          <p:cNvPicPr preferRelativeResize="0"/>
          <p:nvPr/>
        </p:nvPicPr>
        <p:blipFill>
          <a:blip r:embed="rId3">
            <a:alphaModFix/>
          </a:blip>
          <a:stretch>
            <a:fillRect/>
          </a:stretch>
        </p:blipFill>
        <p:spPr>
          <a:xfrm>
            <a:off x="5011300" y="1385430"/>
            <a:ext cx="3472001" cy="816557"/>
          </a:xfrm>
          <a:prstGeom prst="rect">
            <a:avLst/>
          </a:prstGeom>
          <a:noFill/>
          <a:ln cap="flat" cmpd="sng" w="9525">
            <a:solidFill>
              <a:schemeClr val="dk1"/>
            </a:solidFill>
            <a:prstDash val="solid"/>
            <a:round/>
            <a:headEnd len="sm" w="sm" type="none"/>
            <a:tailEnd len="sm" w="sm" type="none"/>
          </a:ln>
        </p:spPr>
      </p:pic>
      <p:sp>
        <p:nvSpPr>
          <p:cNvPr id="905" name="Google Shape;905;p47"/>
          <p:cNvSpPr/>
          <p:nvPr/>
        </p:nvSpPr>
        <p:spPr>
          <a:xfrm>
            <a:off x="5136646" y="1829968"/>
            <a:ext cx="2658300" cy="3246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ra Code"/>
              <a:ea typeface="Fira Code"/>
              <a:cs typeface="Fira Code"/>
              <a:sym typeface="Fira Code"/>
            </a:endParaRPr>
          </a:p>
        </p:txBody>
      </p:sp>
      <p:sp>
        <p:nvSpPr>
          <p:cNvPr id="906" name="Google Shape;906;p47"/>
          <p:cNvSpPr/>
          <p:nvPr/>
        </p:nvSpPr>
        <p:spPr>
          <a:xfrm>
            <a:off x="5136646" y="1606272"/>
            <a:ext cx="2034300" cy="187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ra Code"/>
              <a:ea typeface="Fira Code"/>
              <a:cs typeface="Fira Code"/>
              <a:sym typeface="Fira Code"/>
            </a:endParaRPr>
          </a:p>
        </p:txBody>
      </p:sp>
      <p:pic>
        <p:nvPicPr>
          <p:cNvPr id="907" name="Google Shape;907;p47"/>
          <p:cNvPicPr preferRelativeResize="0"/>
          <p:nvPr/>
        </p:nvPicPr>
        <p:blipFill>
          <a:blip r:embed="rId4">
            <a:alphaModFix/>
          </a:blip>
          <a:stretch>
            <a:fillRect/>
          </a:stretch>
        </p:blipFill>
        <p:spPr>
          <a:xfrm>
            <a:off x="5011300" y="838713"/>
            <a:ext cx="3471999" cy="317968"/>
          </a:xfrm>
          <a:prstGeom prst="rect">
            <a:avLst/>
          </a:prstGeom>
          <a:noFill/>
          <a:ln cap="flat" cmpd="sng" w="19050">
            <a:solidFill>
              <a:schemeClr val="dk1"/>
            </a:solidFill>
            <a:prstDash val="solid"/>
            <a:round/>
            <a:headEnd len="sm" w="sm" type="none"/>
            <a:tailEnd len="sm" w="sm" type="none"/>
          </a:ln>
        </p:spPr>
      </p:pic>
      <p:pic>
        <p:nvPicPr>
          <p:cNvPr id="908" name="Google Shape;908;p47"/>
          <p:cNvPicPr preferRelativeResize="0"/>
          <p:nvPr/>
        </p:nvPicPr>
        <p:blipFill rotWithShape="1">
          <a:blip r:embed="rId5">
            <a:alphaModFix/>
          </a:blip>
          <a:srcRect b="29599" l="6149" r="41155" t="14500"/>
          <a:stretch/>
        </p:blipFill>
        <p:spPr>
          <a:xfrm>
            <a:off x="5011300" y="2374513"/>
            <a:ext cx="3471998" cy="2071958"/>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48"/>
          <p:cNvSpPr txBox="1"/>
          <p:nvPr/>
        </p:nvSpPr>
        <p:spPr>
          <a:xfrm>
            <a:off x="309800" y="593500"/>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SEMESTER ACHIEVEMENTS</a:t>
            </a:r>
            <a:endParaRPr sz="3000">
              <a:solidFill>
                <a:schemeClr val="dk1"/>
              </a:solidFill>
              <a:latin typeface="Oswald"/>
              <a:ea typeface="Oswald"/>
              <a:cs typeface="Oswald"/>
              <a:sym typeface="Oswald"/>
            </a:endParaRPr>
          </a:p>
        </p:txBody>
      </p:sp>
      <p:sp>
        <p:nvSpPr>
          <p:cNvPr id="914" name="Google Shape;914;p48"/>
          <p:cNvSpPr txBox="1"/>
          <p:nvPr/>
        </p:nvSpPr>
        <p:spPr>
          <a:xfrm>
            <a:off x="5363238" y="1396925"/>
            <a:ext cx="3594300" cy="249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700" u="sng">
              <a:solidFill>
                <a:schemeClr val="dk1"/>
              </a:solidFill>
              <a:latin typeface="Oswald Medium"/>
              <a:ea typeface="Oswald Medium"/>
              <a:cs typeface="Oswald Medium"/>
              <a:sym typeface="Oswald Medium"/>
            </a:endParaRPr>
          </a:p>
          <a:p>
            <a:pPr indent="0" lvl="0" marL="0" rtl="0" algn="ctr">
              <a:lnSpc>
                <a:spcPct val="115000"/>
              </a:lnSpc>
              <a:spcBef>
                <a:spcPts val="0"/>
              </a:spcBef>
              <a:spcAft>
                <a:spcPts val="0"/>
              </a:spcAft>
              <a:buNone/>
            </a:pPr>
            <a:r>
              <a:rPr lang="en" sz="1900" u="sng">
                <a:solidFill>
                  <a:schemeClr val="dk1"/>
                </a:solidFill>
                <a:latin typeface="Oswald Medium"/>
                <a:ea typeface="Oswald Medium"/>
                <a:cs typeface="Oswald Medium"/>
                <a:sym typeface="Oswald Medium"/>
              </a:rPr>
              <a:t>Verifying Box Requests</a:t>
            </a:r>
            <a:endParaRPr sz="1900" u="sng">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Utilized Box Security Keys</a:t>
            </a:r>
            <a:endParaRPr sz="1800">
              <a:solidFill>
                <a:schemeClr val="dk1"/>
              </a:solidFill>
              <a:latin typeface="Oswald Medium"/>
              <a:ea typeface="Oswald Medium"/>
              <a:cs typeface="Oswald Medium"/>
              <a:sym typeface="Oswald Medium"/>
            </a:endParaRPr>
          </a:p>
          <a:p>
            <a:pPr indent="0" lvl="0" marL="0" rtl="0" algn="l">
              <a:lnSpc>
                <a:spcPct val="115000"/>
              </a:lnSpc>
              <a:spcBef>
                <a:spcPts val="0"/>
              </a:spcBef>
              <a:spcAft>
                <a:spcPts val="0"/>
              </a:spcAft>
              <a:buNone/>
            </a:pPr>
            <a:r>
              <a:t/>
            </a:r>
            <a:endParaRPr sz="1500">
              <a:solidFill>
                <a:schemeClr val="dk1"/>
              </a:solidFill>
              <a:latin typeface="Oswald Medium"/>
              <a:ea typeface="Oswald Medium"/>
              <a:cs typeface="Oswald Medium"/>
              <a:sym typeface="Oswald Medium"/>
            </a:endParaRPr>
          </a:p>
          <a:p>
            <a:pPr indent="0" lvl="0" marL="0" rtl="0" algn="l">
              <a:lnSpc>
                <a:spcPct val="115000"/>
              </a:lnSpc>
              <a:spcBef>
                <a:spcPts val="0"/>
              </a:spcBef>
              <a:spcAft>
                <a:spcPts val="0"/>
              </a:spcAft>
              <a:buNone/>
            </a:pPr>
            <a:r>
              <a:t/>
            </a:r>
            <a:endParaRPr sz="2000">
              <a:solidFill>
                <a:schemeClr val="dk1"/>
              </a:solidFill>
              <a:latin typeface="Oswald Medium"/>
              <a:ea typeface="Oswald Medium"/>
              <a:cs typeface="Oswald Medium"/>
              <a:sym typeface="Oswald Medium"/>
            </a:endParaRPr>
          </a:p>
          <a:p>
            <a:pPr indent="0" lvl="0" marL="0" rtl="0" algn="ctr">
              <a:lnSpc>
                <a:spcPct val="115000"/>
              </a:lnSpc>
              <a:spcBef>
                <a:spcPts val="0"/>
              </a:spcBef>
              <a:spcAft>
                <a:spcPts val="0"/>
              </a:spcAft>
              <a:buNone/>
            </a:pPr>
            <a:r>
              <a:rPr lang="en" sz="1900" u="sng">
                <a:solidFill>
                  <a:schemeClr val="dk1"/>
                </a:solidFill>
                <a:latin typeface="Oswald Medium"/>
                <a:ea typeface="Oswald Medium"/>
                <a:cs typeface="Oswald Medium"/>
                <a:sym typeface="Oswald Medium"/>
              </a:rPr>
              <a:t>Initial Error Handling and Logging</a:t>
            </a:r>
            <a:endParaRPr sz="1900" u="sng">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Error Messages to User</a:t>
            </a:r>
            <a:endParaRPr sz="1800">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Deleting S3 Bucket</a:t>
            </a:r>
            <a:endParaRPr sz="1800">
              <a:solidFill>
                <a:schemeClr val="dk1"/>
              </a:solidFill>
              <a:latin typeface="Oswald Medium"/>
              <a:ea typeface="Oswald Medium"/>
              <a:cs typeface="Oswald Medium"/>
              <a:sym typeface="Oswald Medium"/>
            </a:endParaRPr>
          </a:p>
        </p:txBody>
      </p:sp>
      <p:cxnSp>
        <p:nvCxnSpPr>
          <p:cNvPr id="915" name="Google Shape;915;p48"/>
          <p:cNvCxnSpPr/>
          <p:nvPr/>
        </p:nvCxnSpPr>
        <p:spPr>
          <a:xfrm flipH="1">
            <a:off x="5281588" y="1396925"/>
            <a:ext cx="14100" cy="2745000"/>
          </a:xfrm>
          <a:prstGeom prst="straightConnector1">
            <a:avLst/>
          </a:prstGeom>
          <a:noFill/>
          <a:ln cap="flat" cmpd="sng" w="19050">
            <a:solidFill>
              <a:schemeClr val="dk1"/>
            </a:solidFill>
            <a:prstDash val="solid"/>
            <a:round/>
            <a:headEnd len="med" w="med" type="none"/>
            <a:tailEnd len="med" w="med" type="none"/>
          </a:ln>
        </p:spPr>
      </p:cxnSp>
      <p:graphicFrame>
        <p:nvGraphicFramePr>
          <p:cNvPr id="916" name="Google Shape;916;p48"/>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917" name="Google Shape;917;p48"/>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918" name="Google Shape;918;p48"/>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Jackie M.</a:t>
            </a:r>
            <a:endParaRPr/>
          </a:p>
        </p:txBody>
      </p:sp>
      <p:pic>
        <p:nvPicPr>
          <p:cNvPr id="919" name="Google Shape;919;p48"/>
          <p:cNvPicPr preferRelativeResize="0"/>
          <p:nvPr/>
        </p:nvPicPr>
        <p:blipFill rotWithShape="1">
          <a:blip r:embed="rId3">
            <a:alphaModFix/>
          </a:blip>
          <a:srcRect b="0" l="0" r="0" t="27150"/>
          <a:stretch/>
        </p:blipFill>
        <p:spPr>
          <a:xfrm>
            <a:off x="485800" y="1304125"/>
            <a:ext cx="4356625" cy="1116475"/>
          </a:xfrm>
          <a:prstGeom prst="rect">
            <a:avLst/>
          </a:prstGeom>
          <a:noFill/>
          <a:ln cap="flat" cmpd="sng" w="19050">
            <a:solidFill>
              <a:schemeClr val="dk1"/>
            </a:solidFill>
            <a:prstDash val="solid"/>
            <a:round/>
            <a:headEnd len="sm" w="sm" type="none"/>
            <a:tailEnd len="sm" w="sm" type="none"/>
          </a:ln>
        </p:spPr>
      </p:pic>
      <p:sp>
        <p:nvSpPr>
          <p:cNvPr id="920" name="Google Shape;920;p48"/>
          <p:cNvSpPr/>
          <p:nvPr/>
        </p:nvSpPr>
        <p:spPr>
          <a:xfrm>
            <a:off x="692375" y="1879850"/>
            <a:ext cx="2318400" cy="1650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ra Code"/>
              <a:ea typeface="Fira Code"/>
              <a:cs typeface="Fira Code"/>
              <a:sym typeface="Fira Code"/>
            </a:endParaRPr>
          </a:p>
        </p:txBody>
      </p:sp>
      <p:pic>
        <p:nvPicPr>
          <p:cNvPr id="921" name="Google Shape;921;p48"/>
          <p:cNvPicPr preferRelativeResize="0"/>
          <p:nvPr/>
        </p:nvPicPr>
        <p:blipFill rotWithShape="1">
          <a:blip r:embed="rId4">
            <a:alphaModFix/>
          </a:blip>
          <a:srcRect b="14529" l="0" r="0" t="0"/>
          <a:stretch/>
        </p:blipFill>
        <p:spPr>
          <a:xfrm>
            <a:off x="1232751" y="2544472"/>
            <a:ext cx="2862725" cy="854100"/>
          </a:xfrm>
          <a:prstGeom prst="rect">
            <a:avLst/>
          </a:prstGeom>
          <a:noFill/>
          <a:ln cap="flat" cmpd="sng" w="19050">
            <a:solidFill>
              <a:schemeClr val="dk1"/>
            </a:solidFill>
            <a:prstDash val="solid"/>
            <a:round/>
            <a:headEnd len="sm" w="sm" type="none"/>
            <a:tailEnd len="sm" w="sm" type="none"/>
          </a:ln>
        </p:spPr>
      </p:pic>
      <p:pic>
        <p:nvPicPr>
          <p:cNvPr id="922" name="Google Shape;922;p48"/>
          <p:cNvPicPr preferRelativeResize="0"/>
          <p:nvPr/>
        </p:nvPicPr>
        <p:blipFill rotWithShape="1">
          <a:blip r:embed="rId5">
            <a:alphaModFix/>
          </a:blip>
          <a:srcRect b="12975" l="0" r="0" t="0"/>
          <a:stretch/>
        </p:blipFill>
        <p:spPr>
          <a:xfrm>
            <a:off x="1232750" y="3500350"/>
            <a:ext cx="2862726" cy="8723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grpSp>
        <p:nvGrpSpPr>
          <p:cNvPr id="927" name="Google Shape;927;p49"/>
          <p:cNvGrpSpPr/>
          <p:nvPr/>
        </p:nvGrpSpPr>
        <p:grpSpPr>
          <a:xfrm>
            <a:off x="7705847" y="3787641"/>
            <a:ext cx="723042" cy="598023"/>
            <a:chOff x="1654675" y="4256126"/>
            <a:chExt cx="851841" cy="704551"/>
          </a:xfrm>
        </p:grpSpPr>
        <p:grpSp>
          <p:nvGrpSpPr>
            <p:cNvPr id="928" name="Google Shape;928;p49"/>
            <p:cNvGrpSpPr/>
            <p:nvPr/>
          </p:nvGrpSpPr>
          <p:grpSpPr>
            <a:xfrm>
              <a:off x="1654675" y="4256126"/>
              <a:ext cx="445587" cy="704551"/>
              <a:chOff x="1654675" y="4256126"/>
              <a:chExt cx="445587" cy="704551"/>
            </a:xfrm>
          </p:grpSpPr>
          <p:sp>
            <p:nvSpPr>
              <p:cNvPr id="929" name="Google Shape;929;p49"/>
              <p:cNvSpPr/>
              <p:nvPr/>
            </p:nvSpPr>
            <p:spPr>
              <a:xfrm>
                <a:off x="1655926" y="4257377"/>
                <a:ext cx="440657" cy="703300"/>
              </a:xfrm>
              <a:custGeom>
                <a:rect b="b" l="l" r="r" t="t"/>
                <a:pathLst>
                  <a:path extrusionOk="0" h="19114" w="11976">
                    <a:moveTo>
                      <a:pt x="0" y="0"/>
                    </a:moveTo>
                    <a:lnTo>
                      <a:pt x="0" y="17112"/>
                    </a:lnTo>
                    <a:lnTo>
                      <a:pt x="2002" y="17112"/>
                    </a:lnTo>
                    <a:lnTo>
                      <a:pt x="2002" y="16112"/>
                    </a:lnTo>
                    <a:lnTo>
                      <a:pt x="3002" y="16112"/>
                    </a:lnTo>
                    <a:lnTo>
                      <a:pt x="3002" y="15111"/>
                    </a:lnTo>
                    <a:lnTo>
                      <a:pt x="4003" y="15111"/>
                    </a:lnTo>
                    <a:lnTo>
                      <a:pt x="4003" y="14110"/>
                    </a:lnTo>
                    <a:lnTo>
                      <a:pt x="4971" y="14110"/>
                    </a:lnTo>
                    <a:lnTo>
                      <a:pt x="4971" y="16112"/>
                    </a:lnTo>
                    <a:lnTo>
                      <a:pt x="5971" y="16112"/>
                    </a:lnTo>
                    <a:lnTo>
                      <a:pt x="5971" y="18113"/>
                    </a:lnTo>
                    <a:lnTo>
                      <a:pt x="6972" y="18113"/>
                    </a:lnTo>
                    <a:lnTo>
                      <a:pt x="6972" y="19114"/>
                    </a:lnTo>
                    <a:lnTo>
                      <a:pt x="8973" y="19114"/>
                    </a:lnTo>
                    <a:lnTo>
                      <a:pt x="8973" y="18113"/>
                    </a:lnTo>
                    <a:lnTo>
                      <a:pt x="9974" y="18113"/>
                    </a:lnTo>
                    <a:lnTo>
                      <a:pt x="9974" y="16112"/>
                    </a:lnTo>
                    <a:lnTo>
                      <a:pt x="8973" y="16112"/>
                    </a:lnTo>
                    <a:lnTo>
                      <a:pt x="8973" y="14110"/>
                    </a:lnTo>
                    <a:lnTo>
                      <a:pt x="7973" y="14110"/>
                    </a:lnTo>
                    <a:lnTo>
                      <a:pt x="7973" y="13110"/>
                    </a:lnTo>
                    <a:lnTo>
                      <a:pt x="11976" y="13110"/>
                    </a:lnTo>
                    <a:lnTo>
                      <a:pt x="11976" y="12009"/>
                    </a:lnTo>
                    <a:lnTo>
                      <a:pt x="11976" y="11008"/>
                    </a:lnTo>
                    <a:lnTo>
                      <a:pt x="11042" y="11008"/>
                    </a:lnTo>
                    <a:lnTo>
                      <a:pt x="11042" y="10007"/>
                    </a:lnTo>
                    <a:lnTo>
                      <a:pt x="10041" y="10007"/>
                    </a:lnTo>
                    <a:lnTo>
                      <a:pt x="10041" y="9007"/>
                    </a:lnTo>
                    <a:lnTo>
                      <a:pt x="9040" y="9007"/>
                    </a:lnTo>
                    <a:lnTo>
                      <a:pt x="9040" y="8006"/>
                    </a:lnTo>
                    <a:lnTo>
                      <a:pt x="8039" y="8006"/>
                    </a:lnTo>
                    <a:lnTo>
                      <a:pt x="8039" y="7005"/>
                    </a:lnTo>
                    <a:lnTo>
                      <a:pt x="7039" y="7005"/>
                    </a:lnTo>
                    <a:lnTo>
                      <a:pt x="7039" y="6005"/>
                    </a:lnTo>
                    <a:lnTo>
                      <a:pt x="6038" y="6005"/>
                    </a:lnTo>
                    <a:lnTo>
                      <a:pt x="6038" y="5004"/>
                    </a:lnTo>
                    <a:lnTo>
                      <a:pt x="5037" y="5004"/>
                    </a:lnTo>
                    <a:lnTo>
                      <a:pt x="5037" y="4003"/>
                    </a:lnTo>
                    <a:lnTo>
                      <a:pt x="4037" y="4003"/>
                    </a:lnTo>
                    <a:lnTo>
                      <a:pt x="4037" y="3002"/>
                    </a:lnTo>
                    <a:lnTo>
                      <a:pt x="3036" y="3002"/>
                    </a:lnTo>
                    <a:lnTo>
                      <a:pt x="3036" y="2002"/>
                    </a:lnTo>
                    <a:lnTo>
                      <a:pt x="2035" y="2002"/>
                    </a:lnTo>
                    <a:lnTo>
                      <a:pt x="2035" y="1001"/>
                    </a:lnTo>
                    <a:lnTo>
                      <a:pt x="1001" y="1001"/>
                    </a:lnTo>
                    <a:lnTo>
                      <a:pt x="10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9"/>
              <p:cNvSpPr/>
              <p:nvPr/>
            </p:nvSpPr>
            <p:spPr>
              <a:xfrm>
                <a:off x="1654675" y="4256126"/>
                <a:ext cx="36869" cy="628459"/>
              </a:xfrm>
              <a:custGeom>
                <a:rect b="b" l="l" r="r" t="t"/>
                <a:pathLst>
                  <a:path extrusionOk="0" h="17080" w="1002">
                    <a:moveTo>
                      <a:pt x="1" y="1"/>
                    </a:moveTo>
                    <a:lnTo>
                      <a:pt x="1" y="17080"/>
                    </a:lnTo>
                    <a:lnTo>
                      <a:pt x="1002" y="17080"/>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9"/>
              <p:cNvSpPr/>
              <p:nvPr/>
            </p:nvSpPr>
            <p:spPr>
              <a:xfrm>
                <a:off x="1692758" y="4292958"/>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9"/>
              <p:cNvSpPr/>
              <p:nvPr/>
            </p:nvSpPr>
            <p:spPr>
              <a:xfrm>
                <a:off x="1729553" y="4329790"/>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9"/>
              <p:cNvSpPr/>
              <p:nvPr/>
            </p:nvSpPr>
            <p:spPr>
              <a:xfrm>
                <a:off x="1765170" y="4366621"/>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9"/>
              <p:cNvSpPr/>
              <p:nvPr/>
            </p:nvSpPr>
            <p:spPr>
              <a:xfrm>
                <a:off x="1803216" y="4403416"/>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9"/>
              <p:cNvSpPr/>
              <p:nvPr/>
            </p:nvSpPr>
            <p:spPr>
              <a:xfrm>
                <a:off x="1841262" y="4440248"/>
                <a:ext cx="36832" cy="36869"/>
              </a:xfrm>
              <a:custGeom>
                <a:rect b="b" l="l" r="r" t="t"/>
                <a:pathLst>
                  <a:path extrusionOk="0" h="1002"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9"/>
              <p:cNvSpPr/>
              <p:nvPr/>
            </p:nvSpPr>
            <p:spPr>
              <a:xfrm>
                <a:off x="1878057" y="4477080"/>
                <a:ext cx="36869" cy="36832"/>
              </a:xfrm>
              <a:custGeom>
                <a:rect b="b" l="l" r="r" t="t"/>
                <a:pathLst>
                  <a:path extrusionOk="0" h="1001"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9"/>
              <p:cNvSpPr/>
              <p:nvPr/>
            </p:nvSpPr>
            <p:spPr>
              <a:xfrm>
                <a:off x="1914889" y="4515125"/>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9"/>
              <p:cNvSpPr/>
              <p:nvPr/>
            </p:nvSpPr>
            <p:spPr>
              <a:xfrm>
                <a:off x="1951721" y="4551920"/>
                <a:ext cx="36869" cy="36869"/>
              </a:xfrm>
              <a:custGeom>
                <a:rect b="b" l="l" r="r" t="t"/>
                <a:pathLst>
                  <a:path extrusionOk="0" h="1002" w="1002">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9"/>
              <p:cNvSpPr/>
              <p:nvPr/>
            </p:nvSpPr>
            <p:spPr>
              <a:xfrm>
                <a:off x="1988553" y="4588752"/>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9"/>
              <p:cNvSpPr/>
              <p:nvPr/>
            </p:nvSpPr>
            <p:spPr>
              <a:xfrm>
                <a:off x="2025348" y="4625584"/>
                <a:ext cx="36869" cy="36869"/>
              </a:xfrm>
              <a:custGeom>
                <a:rect b="b" l="l" r="r" t="t"/>
                <a:pathLst>
                  <a:path extrusionOk="0" h="1002"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9"/>
              <p:cNvSpPr/>
              <p:nvPr/>
            </p:nvSpPr>
            <p:spPr>
              <a:xfrm>
                <a:off x="2062179" y="4662415"/>
                <a:ext cx="36869" cy="36832"/>
              </a:xfrm>
              <a:custGeom>
                <a:rect b="b" l="l" r="r" t="t"/>
                <a:pathLst>
                  <a:path extrusionOk="0" h="1001" w="1002">
                    <a:moveTo>
                      <a:pt x="1" y="0"/>
                    </a:moveTo>
                    <a:lnTo>
                      <a:pt x="1" y="1001"/>
                    </a:lnTo>
                    <a:lnTo>
                      <a:pt x="1001" y="1001"/>
                    </a:lnTo>
                    <a:lnTo>
                      <a:pt x="10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9"/>
              <p:cNvSpPr/>
              <p:nvPr/>
            </p:nvSpPr>
            <p:spPr>
              <a:xfrm>
                <a:off x="1914889" y="4699210"/>
                <a:ext cx="185373" cy="36869"/>
              </a:xfrm>
              <a:custGeom>
                <a:rect b="b" l="l" r="r" t="t"/>
                <a:pathLst>
                  <a:path extrusionOk="0" h="1002" w="5038">
                    <a:moveTo>
                      <a:pt x="1" y="1"/>
                    </a:moveTo>
                    <a:lnTo>
                      <a:pt x="1" y="1002"/>
                    </a:lnTo>
                    <a:lnTo>
                      <a:pt x="5038" y="1002"/>
                    </a:lnTo>
                    <a:lnTo>
                      <a:pt x="50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9"/>
              <p:cNvSpPr/>
              <p:nvPr/>
            </p:nvSpPr>
            <p:spPr>
              <a:xfrm>
                <a:off x="1914889" y="4736042"/>
                <a:ext cx="36869" cy="36869"/>
              </a:xfrm>
              <a:custGeom>
                <a:rect b="b" l="l" r="r" t="t"/>
                <a:pathLst>
                  <a:path extrusionOk="0" h="1002" w="1002">
                    <a:moveTo>
                      <a:pt x="1" y="1"/>
                    </a:moveTo>
                    <a:lnTo>
                      <a:pt x="1"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9"/>
              <p:cNvSpPr/>
              <p:nvPr/>
            </p:nvSpPr>
            <p:spPr>
              <a:xfrm>
                <a:off x="1803216" y="4736042"/>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9"/>
              <p:cNvSpPr/>
              <p:nvPr/>
            </p:nvSpPr>
            <p:spPr>
              <a:xfrm>
                <a:off x="1841262" y="4772874"/>
                <a:ext cx="36832" cy="73664"/>
              </a:xfrm>
              <a:custGeom>
                <a:rect b="b" l="l" r="r" t="t"/>
                <a:pathLst>
                  <a:path extrusionOk="0" h="2002" w="1001">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9"/>
              <p:cNvSpPr/>
              <p:nvPr/>
            </p:nvSpPr>
            <p:spPr>
              <a:xfrm>
                <a:off x="1878057" y="4847751"/>
                <a:ext cx="36869" cy="73664"/>
              </a:xfrm>
              <a:custGeom>
                <a:rect b="b" l="l" r="r" t="t"/>
                <a:pathLst>
                  <a:path extrusionOk="0" h="2002" w="1002">
                    <a:moveTo>
                      <a:pt x="1" y="0"/>
                    </a:moveTo>
                    <a:lnTo>
                      <a:pt x="1" y="2001"/>
                    </a:lnTo>
                    <a:lnTo>
                      <a:pt x="1002" y="2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9"/>
              <p:cNvSpPr/>
              <p:nvPr/>
            </p:nvSpPr>
            <p:spPr>
              <a:xfrm>
                <a:off x="1914889" y="4921378"/>
                <a:ext cx="73700" cy="36869"/>
              </a:xfrm>
              <a:custGeom>
                <a:rect b="b" l="l" r="r" t="t"/>
                <a:pathLst>
                  <a:path extrusionOk="0" h="1002" w="2003">
                    <a:moveTo>
                      <a:pt x="1" y="0"/>
                    </a:moveTo>
                    <a:lnTo>
                      <a:pt x="1" y="1001"/>
                    </a:lnTo>
                    <a:lnTo>
                      <a:pt x="2002" y="1001"/>
                    </a:lnTo>
                    <a:lnTo>
                      <a:pt x="2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9"/>
              <p:cNvSpPr/>
              <p:nvPr/>
            </p:nvSpPr>
            <p:spPr>
              <a:xfrm>
                <a:off x="1951721" y="4772874"/>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9"/>
              <p:cNvSpPr/>
              <p:nvPr/>
            </p:nvSpPr>
            <p:spPr>
              <a:xfrm>
                <a:off x="1988553" y="4847751"/>
                <a:ext cx="36832" cy="73664"/>
              </a:xfrm>
              <a:custGeom>
                <a:rect b="b" l="l" r="r" t="t"/>
                <a:pathLst>
                  <a:path extrusionOk="0" h="2002" w="1001">
                    <a:moveTo>
                      <a:pt x="0" y="0"/>
                    </a:moveTo>
                    <a:lnTo>
                      <a:pt x="0" y="2001"/>
                    </a:lnTo>
                    <a:lnTo>
                      <a:pt x="1001" y="2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9"/>
              <p:cNvSpPr/>
              <p:nvPr/>
            </p:nvSpPr>
            <p:spPr>
              <a:xfrm>
                <a:off x="1765170" y="4772874"/>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9"/>
              <p:cNvSpPr/>
              <p:nvPr/>
            </p:nvSpPr>
            <p:spPr>
              <a:xfrm>
                <a:off x="1729553" y="4810920"/>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9"/>
              <p:cNvSpPr/>
              <p:nvPr/>
            </p:nvSpPr>
            <p:spPr>
              <a:xfrm>
                <a:off x="1692758" y="4847751"/>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49"/>
            <p:cNvGrpSpPr/>
            <p:nvPr/>
          </p:nvGrpSpPr>
          <p:grpSpPr>
            <a:xfrm>
              <a:off x="2099011" y="4329790"/>
              <a:ext cx="407505" cy="517999"/>
              <a:chOff x="2099011" y="4329790"/>
              <a:chExt cx="407505" cy="517999"/>
            </a:xfrm>
          </p:grpSpPr>
          <p:sp>
            <p:nvSpPr>
              <p:cNvPr id="954" name="Google Shape;954;p49"/>
              <p:cNvSpPr/>
              <p:nvPr/>
            </p:nvSpPr>
            <p:spPr>
              <a:xfrm>
                <a:off x="2100225" y="4331004"/>
                <a:ext cx="405076" cy="515535"/>
              </a:xfrm>
              <a:custGeom>
                <a:rect b="b" l="l" r="r" t="t"/>
                <a:pathLst>
                  <a:path extrusionOk="0" h="14011" w="11009">
                    <a:moveTo>
                      <a:pt x="1" y="1"/>
                    </a:moveTo>
                    <a:lnTo>
                      <a:pt x="1" y="1001"/>
                    </a:lnTo>
                    <a:lnTo>
                      <a:pt x="1001" y="1001"/>
                    </a:lnTo>
                    <a:lnTo>
                      <a:pt x="1001" y="2002"/>
                    </a:lnTo>
                    <a:lnTo>
                      <a:pt x="1001" y="3003"/>
                    </a:lnTo>
                    <a:lnTo>
                      <a:pt x="1001" y="4004"/>
                    </a:lnTo>
                    <a:lnTo>
                      <a:pt x="2002" y="4004"/>
                    </a:lnTo>
                    <a:lnTo>
                      <a:pt x="2002" y="5004"/>
                    </a:lnTo>
                    <a:lnTo>
                      <a:pt x="3003" y="5004"/>
                    </a:lnTo>
                    <a:lnTo>
                      <a:pt x="3003" y="6005"/>
                    </a:lnTo>
                    <a:lnTo>
                      <a:pt x="4003" y="6005"/>
                    </a:lnTo>
                    <a:lnTo>
                      <a:pt x="4003" y="7006"/>
                    </a:lnTo>
                    <a:lnTo>
                      <a:pt x="4003" y="8006"/>
                    </a:lnTo>
                    <a:lnTo>
                      <a:pt x="3003" y="8006"/>
                    </a:lnTo>
                    <a:lnTo>
                      <a:pt x="3003" y="9007"/>
                    </a:lnTo>
                    <a:lnTo>
                      <a:pt x="2002" y="9007"/>
                    </a:lnTo>
                    <a:lnTo>
                      <a:pt x="2002" y="10008"/>
                    </a:lnTo>
                    <a:lnTo>
                      <a:pt x="1001" y="10008"/>
                    </a:lnTo>
                    <a:lnTo>
                      <a:pt x="1001" y="11009"/>
                    </a:lnTo>
                    <a:lnTo>
                      <a:pt x="1001" y="12009"/>
                    </a:lnTo>
                    <a:lnTo>
                      <a:pt x="1001" y="13010"/>
                    </a:lnTo>
                    <a:lnTo>
                      <a:pt x="1" y="13010"/>
                    </a:lnTo>
                    <a:lnTo>
                      <a:pt x="1" y="14011"/>
                    </a:lnTo>
                    <a:lnTo>
                      <a:pt x="11008" y="14011"/>
                    </a:lnTo>
                    <a:lnTo>
                      <a:pt x="11008" y="13010"/>
                    </a:lnTo>
                    <a:lnTo>
                      <a:pt x="10008" y="13010"/>
                    </a:lnTo>
                    <a:lnTo>
                      <a:pt x="10008" y="12009"/>
                    </a:lnTo>
                    <a:lnTo>
                      <a:pt x="10008" y="11009"/>
                    </a:lnTo>
                    <a:lnTo>
                      <a:pt x="10008" y="10008"/>
                    </a:lnTo>
                    <a:lnTo>
                      <a:pt x="9007" y="10008"/>
                    </a:lnTo>
                    <a:lnTo>
                      <a:pt x="9007" y="9007"/>
                    </a:lnTo>
                    <a:lnTo>
                      <a:pt x="8006" y="9007"/>
                    </a:lnTo>
                    <a:lnTo>
                      <a:pt x="8006" y="8006"/>
                    </a:lnTo>
                    <a:lnTo>
                      <a:pt x="7006" y="8006"/>
                    </a:lnTo>
                    <a:lnTo>
                      <a:pt x="7006" y="7006"/>
                    </a:lnTo>
                    <a:lnTo>
                      <a:pt x="7006" y="6005"/>
                    </a:lnTo>
                    <a:lnTo>
                      <a:pt x="8006" y="6005"/>
                    </a:lnTo>
                    <a:lnTo>
                      <a:pt x="8006" y="5004"/>
                    </a:lnTo>
                    <a:lnTo>
                      <a:pt x="9007" y="5004"/>
                    </a:lnTo>
                    <a:lnTo>
                      <a:pt x="9007" y="4004"/>
                    </a:lnTo>
                    <a:lnTo>
                      <a:pt x="10008" y="4004"/>
                    </a:lnTo>
                    <a:lnTo>
                      <a:pt x="10008" y="3003"/>
                    </a:lnTo>
                    <a:lnTo>
                      <a:pt x="10008" y="2002"/>
                    </a:lnTo>
                    <a:lnTo>
                      <a:pt x="10008" y="1001"/>
                    </a:lnTo>
                    <a:lnTo>
                      <a:pt x="11008" y="1001"/>
                    </a:lnTo>
                    <a:lnTo>
                      <a:pt x="110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9"/>
              <p:cNvSpPr/>
              <p:nvPr/>
            </p:nvSpPr>
            <p:spPr>
              <a:xfrm>
                <a:off x="2173889" y="4477080"/>
                <a:ext cx="73664" cy="74878"/>
              </a:xfrm>
              <a:custGeom>
                <a:rect b="b" l="l" r="r" t="t"/>
                <a:pathLst>
                  <a:path extrusionOk="0" h="2035" w="2002">
                    <a:moveTo>
                      <a:pt x="0" y="0"/>
                    </a:moveTo>
                    <a:lnTo>
                      <a:pt x="0" y="1034"/>
                    </a:lnTo>
                    <a:lnTo>
                      <a:pt x="1001" y="1034"/>
                    </a:lnTo>
                    <a:lnTo>
                      <a:pt x="1001" y="0"/>
                    </a:lnTo>
                    <a:close/>
                    <a:moveTo>
                      <a:pt x="1001" y="1034"/>
                    </a:moveTo>
                    <a:lnTo>
                      <a:pt x="1001" y="2035"/>
                    </a:lnTo>
                    <a:lnTo>
                      <a:pt x="2001" y="2035"/>
                    </a:lnTo>
                    <a:lnTo>
                      <a:pt x="2001" y="10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9"/>
              <p:cNvSpPr/>
              <p:nvPr/>
            </p:nvSpPr>
            <p:spPr>
              <a:xfrm>
                <a:off x="2284348" y="4477080"/>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9"/>
              <p:cNvSpPr/>
              <p:nvPr/>
            </p:nvSpPr>
            <p:spPr>
              <a:xfrm>
                <a:off x="2247516" y="4440248"/>
                <a:ext cx="36869" cy="36869"/>
              </a:xfrm>
              <a:custGeom>
                <a:rect b="b" l="l" r="r" t="t"/>
                <a:pathLst>
                  <a:path extrusionOk="0" h="1002"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9"/>
              <p:cNvSpPr/>
              <p:nvPr/>
            </p:nvSpPr>
            <p:spPr>
              <a:xfrm>
                <a:off x="2321143" y="4440248"/>
                <a:ext cx="36869" cy="36869"/>
              </a:xfrm>
              <a:custGeom>
                <a:rect b="b" l="l" r="r" t="t"/>
                <a:pathLst>
                  <a:path extrusionOk="0" h="1002"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9"/>
              <p:cNvSpPr/>
              <p:nvPr/>
            </p:nvSpPr>
            <p:spPr>
              <a:xfrm>
                <a:off x="2247516" y="4551920"/>
                <a:ext cx="36869" cy="73700"/>
              </a:xfrm>
              <a:custGeom>
                <a:rect b="b" l="l" r="r" t="t"/>
                <a:pathLst>
                  <a:path extrusionOk="0" h="2003" w="1002">
                    <a:moveTo>
                      <a:pt x="0" y="1"/>
                    </a:moveTo>
                    <a:lnTo>
                      <a:pt x="0" y="1002"/>
                    </a:lnTo>
                    <a:lnTo>
                      <a:pt x="0" y="2002"/>
                    </a:lnTo>
                    <a:lnTo>
                      <a:pt x="1001" y="2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9"/>
              <p:cNvSpPr/>
              <p:nvPr/>
            </p:nvSpPr>
            <p:spPr>
              <a:xfrm>
                <a:off x="2210684" y="4625584"/>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9"/>
              <p:cNvSpPr/>
              <p:nvPr/>
            </p:nvSpPr>
            <p:spPr>
              <a:xfrm>
                <a:off x="2173889" y="4662415"/>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9"/>
              <p:cNvSpPr/>
              <p:nvPr/>
            </p:nvSpPr>
            <p:spPr>
              <a:xfrm>
                <a:off x="2321143" y="4736042"/>
                <a:ext cx="36869" cy="36869"/>
              </a:xfrm>
              <a:custGeom>
                <a:rect b="b" l="l" r="r" t="t"/>
                <a:pathLst>
                  <a:path extrusionOk="0" h="1002" w="1002">
                    <a:moveTo>
                      <a:pt x="1" y="1"/>
                    </a:moveTo>
                    <a:lnTo>
                      <a:pt x="1" y="1001"/>
                    </a:lnTo>
                    <a:lnTo>
                      <a:pt x="1002" y="1001"/>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9"/>
              <p:cNvSpPr/>
              <p:nvPr/>
            </p:nvSpPr>
            <p:spPr>
              <a:xfrm>
                <a:off x="2247516" y="4736042"/>
                <a:ext cx="36869" cy="36869"/>
              </a:xfrm>
              <a:custGeom>
                <a:rect b="b" l="l" r="r" t="t"/>
                <a:pathLst>
                  <a:path extrusionOk="0" h="1002" w="1002">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9"/>
              <p:cNvSpPr/>
              <p:nvPr/>
            </p:nvSpPr>
            <p:spPr>
              <a:xfrm>
                <a:off x="2284348" y="4699210"/>
                <a:ext cx="36832" cy="36869"/>
              </a:xfrm>
              <a:custGeom>
                <a:rect b="b" l="l" r="r" t="t"/>
                <a:pathLst>
                  <a:path extrusionOk="0" h="1002" w="1001">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9"/>
              <p:cNvSpPr/>
              <p:nvPr/>
            </p:nvSpPr>
            <p:spPr>
              <a:xfrm>
                <a:off x="2099011" y="4329790"/>
                <a:ext cx="407505" cy="147327"/>
              </a:xfrm>
              <a:custGeom>
                <a:rect b="b" l="l" r="r" t="t"/>
                <a:pathLst>
                  <a:path extrusionOk="0" h="4004" w="11075">
                    <a:moveTo>
                      <a:pt x="0" y="0"/>
                    </a:moveTo>
                    <a:lnTo>
                      <a:pt x="0" y="1001"/>
                    </a:lnTo>
                    <a:lnTo>
                      <a:pt x="1001" y="1001"/>
                    </a:lnTo>
                    <a:lnTo>
                      <a:pt x="1001" y="2002"/>
                    </a:lnTo>
                    <a:lnTo>
                      <a:pt x="1001" y="3002"/>
                    </a:lnTo>
                    <a:lnTo>
                      <a:pt x="1001" y="4003"/>
                    </a:lnTo>
                    <a:lnTo>
                      <a:pt x="2035" y="4003"/>
                    </a:lnTo>
                    <a:lnTo>
                      <a:pt x="2035" y="3002"/>
                    </a:lnTo>
                    <a:lnTo>
                      <a:pt x="2035" y="2002"/>
                    </a:lnTo>
                    <a:lnTo>
                      <a:pt x="2035" y="1001"/>
                    </a:lnTo>
                    <a:lnTo>
                      <a:pt x="9040" y="1001"/>
                    </a:lnTo>
                    <a:lnTo>
                      <a:pt x="9040" y="2002"/>
                    </a:lnTo>
                    <a:lnTo>
                      <a:pt x="9040" y="3002"/>
                    </a:lnTo>
                    <a:lnTo>
                      <a:pt x="9040" y="4003"/>
                    </a:lnTo>
                    <a:lnTo>
                      <a:pt x="10074" y="4003"/>
                    </a:lnTo>
                    <a:lnTo>
                      <a:pt x="10074" y="3002"/>
                    </a:lnTo>
                    <a:lnTo>
                      <a:pt x="10074" y="2002"/>
                    </a:lnTo>
                    <a:lnTo>
                      <a:pt x="10074" y="1001"/>
                    </a:lnTo>
                    <a:lnTo>
                      <a:pt x="11075" y="1001"/>
                    </a:lnTo>
                    <a:lnTo>
                      <a:pt x="110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9"/>
              <p:cNvSpPr/>
              <p:nvPr/>
            </p:nvSpPr>
            <p:spPr>
              <a:xfrm>
                <a:off x="2357974" y="4477080"/>
                <a:ext cx="73700" cy="74878"/>
              </a:xfrm>
              <a:custGeom>
                <a:rect b="b" l="l" r="r" t="t"/>
                <a:pathLst>
                  <a:path extrusionOk="0" h="2035" w="2003">
                    <a:moveTo>
                      <a:pt x="1001" y="0"/>
                    </a:moveTo>
                    <a:lnTo>
                      <a:pt x="1001" y="1034"/>
                    </a:lnTo>
                    <a:lnTo>
                      <a:pt x="2002" y="1034"/>
                    </a:lnTo>
                    <a:lnTo>
                      <a:pt x="2002" y="0"/>
                    </a:lnTo>
                    <a:close/>
                    <a:moveTo>
                      <a:pt x="1" y="1034"/>
                    </a:moveTo>
                    <a:lnTo>
                      <a:pt x="1" y="2035"/>
                    </a:lnTo>
                    <a:lnTo>
                      <a:pt x="1001" y="2035"/>
                    </a:lnTo>
                    <a:lnTo>
                      <a:pt x="1001" y="10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9"/>
              <p:cNvSpPr/>
              <p:nvPr/>
            </p:nvSpPr>
            <p:spPr>
              <a:xfrm>
                <a:off x="2321143" y="4551920"/>
                <a:ext cx="36869" cy="73700"/>
              </a:xfrm>
              <a:custGeom>
                <a:rect b="b" l="l" r="r" t="t"/>
                <a:pathLst>
                  <a:path extrusionOk="0" h="2003" w="1002">
                    <a:moveTo>
                      <a:pt x="1" y="1"/>
                    </a:moveTo>
                    <a:lnTo>
                      <a:pt x="1" y="1002"/>
                    </a:lnTo>
                    <a:lnTo>
                      <a:pt x="1" y="2002"/>
                    </a:lnTo>
                    <a:lnTo>
                      <a:pt x="1002" y="2002"/>
                    </a:lnTo>
                    <a:lnTo>
                      <a:pt x="1002" y="1002"/>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9"/>
              <p:cNvSpPr/>
              <p:nvPr/>
            </p:nvSpPr>
            <p:spPr>
              <a:xfrm>
                <a:off x="2357974" y="4625584"/>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9"/>
              <p:cNvSpPr/>
              <p:nvPr/>
            </p:nvSpPr>
            <p:spPr>
              <a:xfrm>
                <a:off x="2394806" y="4662415"/>
                <a:ext cx="36869" cy="36832"/>
              </a:xfrm>
              <a:custGeom>
                <a:rect b="b" l="l" r="r" t="t"/>
                <a:pathLst>
                  <a:path extrusionOk="0" h="1001"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9"/>
              <p:cNvSpPr/>
              <p:nvPr/>
            </p:nvSpPr>
            <p:spPr>
              <a:xfrm>
                <a:off x="2099011" y="4699210"/>
                <a:ext cx="407505" cy="148578"/>
              </a:xfrm>
              <a:custGeom>
                <a:rect b="b" l="l" r="r" t="t"/>
                <a:pathLst>
                  <a:path extrusionOk="0" h="4038" w="11075">
                    <a:moveTo>
                      <a:pt x="1001" y="1"/>
                    </a:moveTo>
                    <a:lnTo>
                      <a:pt x="1001" y="1002"/>
                    </a:lnTo>
                    <a:lnTo>
                      <a:pt x="1001" y="2002"/>
                    </a:lnTo>
                    <a:lnTo>
                      <a:pt x="1001" y="3036"/>
                    </a:lnTo>
                    <a:lnTo>
                      <a:pt x="0" y="3036"/>
                    </a:lnTo>
                    <a:lnTo>
                      <a:pt x="0" y="4037"/>
                    </a:lnTo>
                    <a:lnTo>
                      <a:pt x="11075" y="4037"/>
                    </a:lnTo>
                    <a:lnTo>
                      <a:pt x="11075" y="3036"/>
                    </a:lnTo>
                    <a:lnTo>
                      <a:pt x="10074" y="3036"/>
                    </a:lnTo>
                    <a:lnTo>
                      <a:pt x="10074" y="2002"/>
                    </a:lnTo>
                    <a:lnTo>
                      <a:pt x="10074" y="1002"/>
                    </a:lnTo>
                    <a:lnTo>
                      <a:pt x="10074" y="1"/>
                    </a:lnTo>
                    <a:lnTo>
                      <a:pt x="9040" y="1"/>
                    </a:lnTo>
                    <a:lnTo>
                      <a:pt x="9040" y="1002"/>
                    </a:lnTo>
                    <a:lnTo>
                      <a:pt x="9040" y="2002"/>
                    </a:lnTo>
                    <a:lnTo>
                      <a:pt x="9040" y="3036"/>
                    </a:lnTo>
                    <a:lnTo>
                      <a:pt x="8039" y="3036"/>
                    </a:lnTo>
                    <a:lnTo>
                      <a:pt x="8039" y="2002"/>
                    </a:lnTo>
                    <a:lnTo>
                      <a:pt x="7039" y="2002"/>
                    </a:lnTo>
                    <a:lnTo>
                      <a:pt x="7039" y="3036"/>
                    </a:lnTo>
                    <a:lnTo>
                      <a:pt x="6038" y="3036"/>
                    </a:lnTo>
                    <a:lnTo>
                      <a:pt x="6038" y="2002"/>
                    </a:lnTo>
                    <a:lnTo>
                      <a:pt x="5037" y="2002"/>
                    </a:lnTo>
                    <a:lnTo>
                      <a:pt x="5037" y="3036"/>
                    </a:lnTo>
                    <a:lnTo>
                      <a:pt x="4036" y="3036"/>
                    </a:lnTo>
                    <a:lnTo>
                      <a:pt x="4036" y="2002"/>
                    </a:lnTo>
                    <a:lnTo>
                      <a:pt x="3036" y="2002"/>
                    </a:lnTo>
                    <a:lnTo>
                      <a:pt x="3036" y="3036"/>
                    </a:lnTo>
                    <a:lnTo>
                      <a:pt x="2035" y="3036"/>
                    </a:lnTo>
                    <a:lnTo>
                      <a:pt x="2035" y="2002"/>
                    </a:lnTo>
                    <a:lnTo>
                      <a:pt x="2035" y="1002"/>
                    </a:lnTo>
                    <a:lnTo>
                      <a:pt x="2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71" name="Google Shape;971;p49"/>
          <p:cNvSpPr txBox="1"/>
          <p:nvPr/>
        </p:nvSpPr>
        <p:spPr>
          <a:xfrm>
            <a:off x="684725" y="1579850"/>
            <a:ext cx="7818600" cy="2555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Github Branches</a:t>
            </a:r>
            <a:endParaRPr sz="2000">
              <a:solidFill>
                <a:schemeClr val="dk1"/>
              </a:solidFill>
              <a:latin typeface="Oswald Medium"/>
              <a:ea typeface="Oswald Medium"/>
              <a:cs typeface="Oswald Medium"/>
              <a:sym typeface="Oswald Medium"/>
            </a:endParaRPr>
          </a:p>
          <a:p>
            <a:pPr indent="457200" lvl="0" marL="457200" rtl="0" algn="l">
              <a:spcBef>
                <a:spcPts val="0"/>
              </a:spcBef>
              <a:spcAft>
                <a:spcPts val="0"/>
              </a:spcAft>
              <a:buNone/>
            </a:pPr>
            <a:r>
              <a:rPr lang="en" sz="1800">
                <a:solidFill>
                  <a:schemeClr val="dk1"/>
                </a:solidFill>
                <a:latin typeface="Oswald Medium"/>
                <a:ea typeface="Oswald Medium"/>
                <a:cs typeface="Oswald Medium"/>
                <a:sym typeface="Oswald Medium"/>
              </a:rPr>
              <a:t>Handle any merging errors</a:t>
            </a:r>
            <a:endParaRPr sz="1800">
              <a:solidFill>
                <a:schemeClr val="dk1"/>
              </a:solidFill>
              <a:latin typeface="Oswald Medium"/>
              <a:ea typeface="Oswald Medium"/>
              <a:cs typeface="Oswald Medium"/>
              <a:sym typeface="Oswald Medium"/>
            </a:endParaRPr>
          </a:p>
          <a:p>
            <a:pPr indent="457200" lvl="0" marL="457200" rtl="0" algn="l">
              <a:spcBef>
                <a:spcPts val="0"/>
              </a:spcBef>
              <a:spcAft>
                <a:spcPts val="0"/>
              </a:spcAft>
              <a:buNone/>
            </a:pPr>
            <a:r>
              <a:t/>
            </a:r>
            <a:endParaRPr sz="2000">
              <a:solidFill>
                <a:schemeClr val="dk1"/>
              </a:solidFill>
              <a:latin typeface="Oswald Medium"/>
              <a:ea typeface="Oswald Medium"/>
              <a:cs typeface="Oswald Medium"/>
              <a:sym typeface="Oswald Medium"/>
            </a:endParaRPr>
          </a:p>
          <a:p>
            <a:pPr indent="-355600" lvl="0" marL="457200" rtl="0" algn="l">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Continue Error Handling and Logging</a:t>
            </a:r>
            <a:endParaRPr sz="2000">
              <a:solidFill>
                <a:schemeClr val="dk1"/>
              </a:solidFill>
              <a:latin typeface="Oswald Medium"/>
              <a:ea typeface="Oswald Medium"/>
              <a:cs typeface="Oswald Medium"/>
              <a:sym typeface="Oswald Medium"/>
            </a:endParaRPr>
          </a:p>
          <a:p>
            <a:pPr indent="0" lvl="0" marL="0" rtl="0" algn="l">
              <a:spcBef>
                <a:spcPts val="0"/>
              </a:spcBef>
              <a:spcAft>
                <a:spcPts val="0"/>
              </a:spcAft>
              <a:buNone/>
            </a:pPr>
            <a:r>
              <a:rPr lang="en" sz="1800">
                <a:solidFill>
                  <a:schemeClr val="dk1"/>
                </a:solidFill>
                <a:latin typeface="Oswald Medium"/>
                <a:ea typeface="Oswald Medium"/>
                <a:cs typeface="Oswald Medium"/>
                <a:sym typeface="Oswald Medium"/>
              </a:rPr>
              <a:t>		Finish </a:t>
            </a:r>
            <a:r>
              <a:rPr lang="en" sz="1800">
                <a:solidFill>
                  <a:schemeClr val="dk1"/>
                </a:solidFill>
                <a:latin typeface="Oswald Medium"/>
                <a:ea typeface="Oswald Medium"/>
                <a:cs typeface="Oswald Medium"/>
                <a:sym typeface="Oswald Medium"/>
              </a:rPr>
              <a:t>existing</a:t>
            </a:r>
            <a:r>
              <a:rPr lang="en" sz="1800">
                <a:solidFill>
                  <a:schemeClr val="dk1"/>
                </a:solidFill>
                <a:latin typeface="Oswald Medium"/>
                <a:ea typeface="Oswald Medium"/>
                <a:cs typeface="Oswald Medium"/>
                <a:sym typeface="Oswald Medium"/>
              </a:rPr>
              <a:t> files + begin on new code (written this semester)</a:t>
            </a:r>
            <a:endParaRPr sz="18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2000">
              <a:solidFill>
                <a:schemeClr val="dk1"/>
              </a:solidFill>
              <a:latin typeface="Oswald Medium"/>
              <a:ea typeface="Oswald Medium"/>
              <a:cs typeface="Oswald Medium"/>
              <a:sym typeface="Oswald Medium"/>
            </a:endParaRPr>
          </a:p>
          <a:p>
            <a:pPr indent="-355600" lvl="0" marL="457200" rtl="0" algn="l">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Begin Modularizing</a:t>
            </a:r>
            <a:endParaRPr sz="20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rPr lang="en" sz="1800">
                <a:solidFill>
                  <a:schemeClr val="dk1"/>
                </a:solidFill>
                <a:latin typeface="Oswald Medium"/>
                <a:ea typeface="Oswald Medium"/>
                <a:cs typeface="Oswald Medium"/>
                <a:sym typeface="Oswald Medium"/>
              </a:rPr>
              <a:t>	Create new functions + new files</a:t>
            </a:r>
            <a:endParaRPr sz="1800">
              <a:solidFill>
                <a:schemeClr val="dk1"/>
              </a:solidFill>
              <a:latin typeface="Oswald Medium"/>
              <a:ea typeface="Oswald Medium"/>
              <a:cs typeface="Oswald Medium"/>
              <a:sym typeface="Oswald Medium"/>
            </a:endParaRPr>
          </a:p>
        </p:txBody>
      </p:sp>
      <p:sp>
        <p:nvSpPr>
          <p:cNvPr id="972" name="Google Shape;972;p49"/>
          <p:cNvSpPr txBox="1"/>
          <p:nvPr/>
        </p:nvSpPr>
        <p:spPr>
          <a:xfrm>
            <a:off x="319325" y="660175"/>
            <a:ext cx="6549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chemeClr val="dk1"/>
                </a:solidFill>
                <a:latin typeface="Oswald"/>
                <a:ea typeface="Oswald"/>
                <a:cs typeface="Oswald"/>
                <a:sym typeface="Oswald"/>
              </a:rPr>
              <a:t>FUTURE GOALS</a:t>
            </a:r>
            <a:endParaRPr sz="3500">
              <a:solidFill>
                <a:schemeClr val="dk1"/>
              </a:solidFill>
              <a:latin typeface="Oswald"/>
              <a:ea typeface="Oswald"/>
              <a:cs typeface="Oswald"/>
              <a:sym typeface="Oswald"/>
            </a:endParaRPr>
          </a:p>
        </p:txBody>
      </p:sp>
      <p:graphicFrame>
        <p:nvGraphicFramePr>
          <p:cNvPr id="973" name="Google Shape;973;p49"/>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974" name="Google Shape;974;p49"/>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975" name="Google Shape;975;p49"/>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Florian 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50"/>
          <p:cNvSpPr txBox="1"/>
          <p:nvPr/>
        </p:nvSpPr>
        <p:spPr>
          <a:xfrm>
            <a:off x="655700" y="2108125"/>
            <a:ext cx="4515000" cy="14160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Debug</a:t>
            </a:r>
            <a:r>
              <a:rPr lang="en" sz="2000">
                <a:solidFill>
                  <a:schemeClr val="dk1"/>
                </a:solidFill>
                <a:latin typeface="Oswald Medium"/>
                <a:ea typeface="Oswald Medium"/>
                <a:cs typeface="Oswald Medium"/>
                <a:sym typeface="Oswald Medium"/>
              </a:rPr>
              <a:t> document line numbering</a:t>
            </a:r>
            <a:endParaRPr sz="2000">
              <a:solidFill>
                <a:schemeClr val="dk1"/>
              </a:solidFill>
              <a:latin typeface="Oswald Medium"/>
              <a:ea typeface="Oswald Medium"/>
              <a:cs typeface="Oswald Medium"/>
              <a:sym typeface="Oswald Medium"/>
            </a:endParaRPr>
          </a:p>
          <a:p>
            <a:pPr indent="-355600" lvl="0" marL="457200" rtl="0" algn="just">
              <a:lnSpc>
                <a:spcPct val="150000"/>
              </a:lnSpc>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Rework parsing format</a:t>
            </a:r>
            <a:endParaRPr sz="2000">
              <a:solidFill>
                <a:schemeClr val="dk1"/>
              </a:solidFill>
              <a:latin typeface="Oswald Medium"/>
              <a:ea typeface="Oswald Medium"/>
              <a:cs typeface="Oswald Medium"/>
              <a:sym typeface="Oswald Medium"/>
            </a:endParaRPr>
          </a:p>
          <a:p>
            <a:pPr indent="-355600" lvl="0" marL="457200" rtl="0" algn="just">
              <a:lnSpc>
                <a:spcPct val="150000"/>
              </a:lnSpc>
              <a:spcBef>
                <a:spcPts val="0"/>
              </a:spcBef>
              <a:spcAft>
                <a:spcPts val="0"/>
              </a:spcAft>
              <a:buClr>
                <a:schemeClr val="dk1"/>
              </a:buClr>
              <a:buSzPts val="2000"/>
              <a:buFont typeface="Oswald Medium"/>
              <a:buChar char="●"/>
            </a:pPr>
            <a:r>
              <a:rPr lang="en" sz="2000">
                <a:solidFill>
                  <a:schemeClr val="dk1"/>
                </a:solidFill>
                <a:latin typeface="Oswald Medium"/>
                <a:ea typeface="Oswald Medium"/>
                <a:cs typeface="Oswald Medium"/>
                <a:sym typeface="Oswald Medium"/>
              </a:rPr>
              <a:t>Implement confidence marking</a:t>
            </a:r>
            <a:endParaRPr sz="2000">
              <a:solidFill>
                <a:schemeClr val="dk1"/>
              </a:solidFill>
              <a:latin typeface="Oswald Medium"/>
              <a:ea typeface="Oswald Medium"/>
              <a:cs typeface="Oswald Medium"/>
              <a:sym typeface="Oswald Medium"/>
            </a:endParaRPr>
          </a:p>
        </p:txBody>
      </p:sp>
      <p:sp>
        <p:nvSpPr>
          <p:cNvPr id="981" name="Google Shape;981;p50"/>
          <p:cNvSpPr txBox="1"/>
          <p:nvPr/>
        </p:nvSpPr>
        <p:spPr>
          <a:xfrm>
            <a:off x="309800" y="578400"/>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TRANSCRIPT</a:t>
            </a:r>
            <a:r>
              <a:rPr b="1" lang="en" sz="3000">
                <a:solidFill>
                  <a:schemeClr val="dk1"/>
                </a:solidFill>
                <a:latin typeface="Oswald"/>
                <a:ea typeface="Oswald"/>
                <a:cs typeface="Oswald"/>
                <a:sym typeface="Oswald"/>
              </a:rPr>
              <a:t> TEAM</a:t>
            </a:r>
            <a:endParaRPr sz="3000">
              <a:solidFill>
                <a:schemeClr val="dk1"/>
              </a:solidFill>
              <a:latin typeface="Oswald"/>
              <a:ea typeface="Oswald"/>
              <a:cs typeface="Oswald"/>
              <a:sym typeface="Oswald"/>
            </a:endParaRPr>
          </a:p>
        </p:txBody>
      </p:sp>
      <p:pic>
        <p:nvPicPr>
          <p:cNvPr id="982" name="Google Shape;982;p50"/>
          <p:cNvPicPr preferRelativeResize="0"/>
          <p:nvPr/>
        </p:nvPicPr>
        <p:blipFill rotWithShape="1">
          <a:blip r:embed="rId3">
            <a:alphaModFix/>
          </a:blip>
          <a:srcRect b="15973" l="31185" r="27877" t="14027"/>
          <a:stretch/>
        </p:blipFill>
        <p:spPr>
          <a:xfrm>
            <a:off x="5033675" y="682075"/>
            <a:ext cx="3743323" cy="3600450"/>
          </a:xfrm>
          <a:prstGeom prst="rect">
            <a:avLst/>
          </a:prstGeom>
          <a:noFill/>
          <a:ln>
            <a:noFill/>
          </a:ln>
        </p:spPr>
      </p:pic>
      <p:graphicFrame>
        <p:nvGraphicFramePr>
          <p:cNvPr id="983" name="Google Shape;983;p50"/>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984" name="Google Shape;984;p50"/>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cxnSp>
        <p:nvCxnSpPr>
          <p:cNvPr id="985" name="Google Shape;985;p50"/>
          <p:cNvCxnSpPr/>
          <p:nvPr/>
        </p:nvCxnSpPr>
        <p:spPr>
          <a:xfrm>
            <a:off x="351650" y="1153600"/>
            <a:ext cx="5123100" cy="0"/>
          </a:xfrm>
          <a:prstGeom prst="straightConnector1">
            <a:avLst/>
          </a:prstGeom>
          <a:noFill/>
          <a:ln cap="flat" cmpd="sng" w="19050">
            <a:solidFill>
              <a:schemeClr val="dk1"/>
            </a:solidFill>
            <a:prstDash val="solid"/>
            <a:round/>
            <a:headEnd len="med" w="med" type="none"/>
            <a:tailEnd len="med" w="med" type="none"/>
          </a:ln>
        </p:spPr>
      </p:cxnSp>
      <p:sp>
        <p:nvSpPr>
          <p:cNvPr id="986" name="Google Shape;986;p50"/>
          <p:cNvSpPr txBox="1"/>
          <p:nvPr/>
        </p:nvSpPr>
        <p:spPr>
          <a:xfrm>
            <a:off x="351650" y="1153600"/>
            <a:ext cx="5165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Oswald Medium"/>
                <a:ea typeface="Oswald Medium"/>
                <a:cs typeface="Oswald Medium"/>
                <a:sym typeface="Oswald Medium"/>
              </a:rPr>
              <a:t>Revise and modify the code that transcribes the </a:t>
            </a:r>
            <a:endParaRPr sz="1500">
              <a:solidFill>
                <a:schemeClr val="dk1"/>
              </a:solidFill>
              <a:latin typeface="Oswald Medium"/>
              <a:ea typeface="Oswald Medium"/>
              <a:cs typeface="Oswald Medium"/>
              <a:sym typeface="Oswald Medium"/>
            </a:endParaRPr>
          </a:p>
          <a:p>
            <a:pPr indent="0" lvl="0" marL="0" rtl="0" algn="l">
              <a:spcBef>
                <a:spcPts val="0"/>
              </a:spcBef>
              <a:spcAft>
                <a:spcPts val="0"/>
              </a:spcAft>
              <a:buNone/>
            </a:pPr>
            <a:r>
              <a:rPr lang="en" sz="1500">
                <a:solidFill>
                  <a:schemeClr val="dk1"/>
                </a:solidFill>
                <a:latin typeface="Oswald Medium"/>
                <a:ea typeface="Oswald Medium"/>
                <a:cs typeface="Oswald Medium"/>
                <a:sym typeface="Oswald Medium"/>
              </a:rPr>
              <a:t>case videos onto a document</a:t>
            </a:r>
            <a:endParaRPr sz="1500">
              <a:solidFill>
                <a:schemeClr val="dk1"/>
              </a:solidFill>
              <a:latin typeface="Oswald Medium"/>
              <a:ea typeface="Oswald Medium"/>
              <a:cs typeface="Oswald Medium"/>
              <a:sym typeface="Oswald Medium"/>
            </a:endParaRPr>
          </a:p>
        </p:txBody>
      </p:sp>
      <p:sp>
        <p:nvSpPr>
          <p:cNvPr id="987" name="Google Shape;987;p50"/>
          <p:cNvSpPr txBox="1"/>
          <p:nvPr/>
        </p:nvSpPr>
        <p:spPr>
          <a:xfrm>
            <a:off x="69178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Leo G.</a:t>
            </a:r>
            <a:endParaRPr>
              <a:solidFill>
                <a:schemeClr val="dk1"/>
              </a:solidFill>
              <a:latin typeface="Oswald Medium"/>
              <a:ea typeface="Oswald Medium"/>
              <a:cs typeface="Oswald Medium"/>
              <a:sym typeface="Oswald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51"/>
          <p:cNvSpPr txBox="1"/>
          <p:nvPr/>
        </p:nvSpPr>
        <p:spPr>
          <a:xfrm>
            <a:off x="309800" y="593500"/>
            <a:ext cx="451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SEMESTER ACHIEVEMENTS</a:t>
            </a:r>
            <a:endParaRPr sz="3000">
              <a:solidFill>
                <a:schemeClr val="dk1"/>
              </a:solidFill>
              <a:latin typeface="Oswald"/>
              <a:ea typeface="Oswald"/>
              <a:cs typeface="Oswald"/>
              <a:sym typeface="Oswald"/>
            </a:endParaRPr>
          </a:p>
        </p:txBody>
      </p:sp>
      <p:graphicFrame>
        <p:nvGraphicFramePr>
          <p:cNvPr id="993" name="Google Shape;993;p51"/>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994" name="Google Shape;994;p51"/>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995" name="Google Shape;995;p51"/>
          <p:cNvSpPr txBox="1"/>
          <p:nvPr/>
        </p:nvSpPr>
        <p:spPr>
          <a:xfrm>
            <a:off x="4262275" y="1186500"/>
            <a:ext cx="42621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0"/>
              </a:spcBef>
              <a:spcAft>
                <a:spcPts val="0"/>
              </a:spcAft>
              <a:buNone/>
            </a:pPr>
            <a:r>
              <a:rPr lang="en" u="sng">
                <a:solidFill>
                  <a:schemeClr val="dk1"/>
                </a:solidFill>
                <a:latin typeface="Oswald Medium"/>
                <a:ea typeface="Oswald Medium"/>
                <a:cs typeface="Oswald Medium"/>
                <a:sym typeface="Oswald Medium"/>
              </a:rPr>
              <a:t>Challenges: </a:t>
            </a:r>
            <a:endParaRPr u="sng">
              <a:solidFill>
                <a:schemeClr val="dk1"/>
              </a:solidFill>
              <a:latin typeface="Oswald Medium"/>
              <a:ea typeface="Oswald Medium"/>
              <a:cs typeface="Oswald Medium"/>
              <a:sym typeface="Oswald Medium"/>
            </a:endParaRPr>
          </a:p>
          <a:p>
            <a:pPr indent="0" lvl="0" marL="0" rtl="0" algn="ctr">
              <a:spcBef>
                <a:spcPts val="0"/>
              </a:spcBef>
              <a:spcAft>
                <a:spcPts val="0"/>
              </a:spcAft>
              <a:buNone/>
            </a:pPr>
            <a:r>
              <a:t/>
            </a:r>
            <a:endParaRPr u="sng">
              <a:solidFill>
                <a:schemeClr val="dk1"/>
              </a:solidFill>
              <a:latin typeface="Oswald Medium"/>
              <a:ea typeface="Oswald Medium"/>
              <a:cs typeface="Oswald Medium"/>
              <a:sym typeface="Oswald Medium"/>
            </a:endParaRPr>
          </a:p>
          <a:p>
            <a:pPr indent="-317500" lvl="0" marL="457200" rtl="0" algn="l">
              <a:spcBef>
                <a:spcPts val="0"/>
              </a:spcBef>
              <a:spcAft>
                <a:spcPts val="0"/>
              </a:spcAft>
              <a:buClr>
                <a:schemeClr val="dk1"/>
              </a:buClr>
              <a:buSzPts val="1400"/>
              <a:buFont typeface="Oswald Medium"/>
              <a:buChar char="●"/>
            </a:pPr>
            <a:r>
              <a:rPr lang="en">
                <a:solidFill>
                  <a:schemeClr val="dk1"/>
                </a:solidFill>
                <a:latin typeface="Oswald Medium"/>
                <a:ea typeface="Oswald Medium"/>
                <a:cs typeface="Oswald Medium"/>
                <a:sym typeface="Oswald Medium"/>
              </a:rPr>
              <a:t>What level of confidence should be used?</a:t>
            </a:r>
            <a:endParaRPr>
              <a:solidFill>
                <a:schemeClr val="dk1"/>
              </a:solidFill>
              <a:latin typeface="Oswald Medium"/>
              <a:ea typeface="Oswald Medium"/>
              <a:cs typeface="Oswald Medium"/>
              <a:sym typeface="Oswald Medium"/>
            </a:endParaRPr>
          </a:p>
          <a:p>
            <a:pPr indent="-317500" lvl="0" marL="457200" rtl="0" algn="l">
              <a:spcBef>
                <a:spcPts val="0"/>
              </a:spcBef>
              <a:spcAft>
                <a:spcPts val="0"/>
              </a:spcAft>
              <a:buClr>
                <a:schemeClr val="dk1"/>
              </a:buClr>
              <a:buSzPts val="1400"/>
              <a:buFont typeface="Oswald Medium"/>
              <a:buChar char="●"/>
            </a:pPr>
            <a:r>
              <a:rPr lang="en">
                <a:solidFill>
                  <a:schemeClr val="dk1"/>
                </a:solidFill>
                <a:latin typeface="Oswald Medium"/>
                <a:ea typeface="Oswald Medium"/>
                <a:cs typeface="Oswald Medium"/>
                <a:sym typeface="Oswald Medium"/>
              </a:rPr>
              <a:t>When multiple teams are working on the same code, how to decide who makes last changes.</a:t>
            </a:r>
            <a:endParaRPr>
              <a:solidFill>
                <a:schemeClr val="dk1"/>
              </a:solidFill>
              <a:latin typeface="Oswald Medium"/>
              <a:ea typeface="Oswald Medium"/>
              <a:cs typeface="Oswald Medium"/>
              <a:sym typeface="Oswald Medium"/>
            </a:endParaRPr>
          </a:p>
          <a:p>
            <a:pPr indent="-317500" lvl="0" marL="457200" rtl="0" algn="l">
              <a:spcBef>
                <a:spcPts val="0"/>
              </a:spcBef>
              <a:spcAft>
                <a:spcPts val="0"/>
              </a:spcAft>
              <a:buClr>
                <a:schemeClr val="dk1"/>
              </a:buClr>
              <a:buSzPts val="1400"/>
              <a:buFont typeface="Oswald Medium"/>
              <a:buChar char="●"/>
            </a:pPr>
            <a:r>
              <a:rPr lang="en">
                <a:solidFill>
                  <a:schemeClr val="dk1"/>
                </a:solidFill>
                <a:latin typeface="Oswald Medium"/>
                <a:ea typeface="Oswald Medium"/>
                <a:cs typeface="Oswald Medium"/>
                <a:sym typeface="Oswald Medium"/>
              </a:rPr>
              <a:t>Learning new programming language and becoming acquainted with new libraries</a:t>
            </a:r>
            <a:endParaRPr>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l">
              <a:spcBef>
                <a:spcPts val="0"/>
              </a:spcBef>
              <a:spcAft>
                <a:spcPts val="0"/>
              </a:spcAft>
              <a:buNone/>
            </a:pPr>
            <a:r>
              <a:rPr lang="en">
                <a:solidFill>
                  <a:schemeClr val="dk1"/>
                </a:solidFill>
                <a:latin typeface="Oswald Medium"/>
                <a:ea typeface="Oswald Medium"/>
                <a:cs typeface="Oswald Medium"/>
                <a:sym typeface="Oswald Medium"/>
              </a:rPr>
              <a:t>The first achievement was to create code that placed “Highlight” tags before and after any code that did not measure up to a predetermined percentage level.</a:t>
            </a:r>
            <a:endParaRPr sz="1900">
              <a:solidFill>
                <a:schemeClr val="dk1"/>
              </a:solidFill>
              <a:latin typeface="Oswald Medium"/>
              <a:ea typeface="Oswald Medium"/>
              <a:cs typeface="Oswald Medium"/>
              <a:sym typeface="Oswald Medium"/>
            </a:endParaRPr>
          </a:p>
        </p:txBody>
      </p:sp>
      <p:sp>
        <p:nvSpPr>
          <p:cNvPr id="996" name="Google Shape;996;p51"/>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Brian M</a:t>
            </a:r>
            <a:endParaRPr>
              <a:solidFill>
                <a:schemeClr val="dk1"/>
              </a:solidFill>
              <a:latin typeface="Oswald Medium"/>
              <a:ea typeface="Oswald Medium"/>
              <a:cs typeface="Oswald Medium"/>
              <a:sym typeface="Oswald Medium"/>
            </a:endParaRPr>
          </a:p>
        </p:txBody>
      </p:sp>
      <p:sp>
        <p:nvSpPr>
          <p:cNvPr id="997" name="Google Shape;997;p51"/>
          <p:cNvSpPr txBox="1"/>
          <p:nvPr/>
        </p:nvSpPr>
        <p:spPr>
          <a:xfrm>
            <a:off x="703425" y="1938975"/>
            <a:ext cx="28863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Oswald Medium"/>
                <a:ea typeface="Oswald Medium"/>
                <a:cs typeface="Oswald Medium"/>
                <a:sym typeface="Oswald Medium"/>
              </a:rPr>
              <a:t>CONFIDENCE MARKING</a:t>
            </a:r>
            <a:endParaRPr sz="19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900">
              <a:solidFill>
                <a:schemeClr val="dk1"/>
              </a:solidFill>
              <a:latin typeface="Oswald Medium"/>
              <a:ea typeface="Oswald Medium"/>
              <a:cs typeface="Oswald Medium"/>
              <a:sym typeface="Oswald Medium"/>
            </a:endParaRPr>
          </a:p>
          <a:p>
            <a:pPr indent="0" lvl="0" marL="0" rtl="0" algn="l">
              <a:spcBef>
                <a:spcPts val="0"/>
              </a:spcBef>
              <a:spcAft>
                <a:spcPts val="0"/>
              </a:spcAft>
              <a:buNone/>
            </a:pPr>
            <a:r>
              <a:rPr lang="en" sz="1900">
                <a:solidFill>
                  <a:schemeClr val="dk1"/>
                </a:solidFill>
                <a:latin typeface="Oswald Medium"/>
                <a:ea typeface="Oswald Medium"/>
                <a:cs typeface="Oswald Medium"/>
                <a:sym typeface="Oswald Medium"/>
              </a:rPr>
              <a:t>Highlighting text that </a:t>
            </a:r>
            <a:endParaRPr sz="1900">
              <a:solidFill>
                <a:schemeClr val="dk1"/>
              </a:solidFill>
              <a:latin typeface="Oswald Medium"/>
              <a:ea typeface="Oswald Medium"/>
              <a:cs typeface="Oswald Medium"/>
              <a:sym typeface="Oswald Medium"/>
            </a:endParaRPr>
          </a:p>
          <a:p>
            <a:pPr indent="0" lvl="0" marL="0" rtl="0" algn="l">
              <a:spcBef>
                <a:spcPts val="0"/>
              </a:spcBef>
              <a:spcAft>
                <a:spcPts val="0"/>
              </a:spcAft>
              <a:buClr>
                <a:schemeClr val="dk1"/>
              </a:buClr>
              <a:buSzPts val="1100"/>
              <a:buFont typeface="Arial"/>
              <a:buNone/>
            </a:pPr>
            <a:r>
              <a:rPr lang="en" sz="1900">
                <a:solidFill>
                  <a:schemeClr val="dk1"/>
                </a:solidFill>
                <a:latin typeface="Oswald Medium"/>
                <a:ea typeface="Oswald Medium"/>
                <a:cs typeface="Oswald Medium"/>
                <a:sym typeface="Oswald Medium"/>
              </a:rPr>
              <a:t>Video Indexer is not sure of</a:t>
            </a:r>
            <a:endParaRPr sz="19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900">
              <a:solidFill>
                <a:schemeClr val="dk1"/>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52"/>
          <p:cNvSpPr txBox="1"/>
          <p:nvPr/>
        </p:nvSpPr>
        <p:spPr>
          <a:xfrm>
            <a:off x="309800" y="593500"/>
            <a:ext cx="451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SEMESTER ACHIEVEMENTS</a:t>
            </a:r>
            <a:endParaRPr sz="3000">
              <a:solidFill>
                <a:schemeClr val="dk1"/>
              </a:solidFill>
              <a:latin typeface="Oswald"/>
              <a:ea typeface="Oswald"/>
              <a:cs typeface="Oswald"/>
              <a:sym typeface="Oswald"/>
            </a:endParaRPr>
          </a:p>
        </p:txBody>
      </p:sp>
      <p:graphicFrame>
        <p:nvGraphicFramePr>
          <p:cNvPr id="1003" name="Google Shape;1003;p52"/>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004" name="Google Shape;1004;p52"/>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1005" name="Google Shape;1005;p52"/>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Brian M</a:t>
            </a:r>
            <a:endParaRPr>
              <a:solidFill>
                <a:schemeClr val="dk1"/>
              </a:solidFill>
              <a:latin typeface="Oswald Medium"/>
              <a:ea typeface="Oswald Medium"/>
              <a:cs typeface="Oswald Medium"/>
              <a:sym typeface="Oswald Medium"/>
            </a:endParaRPr>
          </a:p>
        </p:txBody>
      </p:sp>
      <p:sp>
        <p:nvSpPr>
          <p:cNvPr id="1006" name="Google Shape;1006;p52"/>
          <p:cNvSpPr txBox="1"/>
          <p:nvPr/>
        </p:nvSpPr>
        <p:spPr>
          <a:xfrm>
            <a:off x="878650" y="2186425"/>
            <a:ext cx="2120400" cy="1001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Oswald Medium"/>
                <a:ea typeface="Oswald Medium"/>
                <a:cs typeface="Oswald Medium"/>
                <a:sym typeface="Oswald Medium"/>
              </a:rPr>
              <a:t>FIRST</a:t>
            </a:r>
            <a:endParaRPr sz="2800">
              <a:solidFill>
                <a:schemeClr val="dk1"/>
              </a:solidFill>
              <a:latin typeface="Oswald Medium"/>
              <a:ea typeface="Oswald Medium"/>
              <a:cs typeface="Oswald Medium"/>
              <a:sym typeface="Oswald Medium"/>
            </a:endParaRPr>
          </a:p>
          <a:p>
            <a:pPr indent="0" lvl="0" marL="0" rtl="0" algn="l">
              <a:spcBef>
                <a:spcPts val="0"/>
              </a:spcBef>
              <a:spcAft>
                <a:spcPts val="0"/>
              </a:spcAft>
              <a:buNone/>
            </a:pPr>
            <a:r>
              <a:rPr lang="en" sz="2800">
                <a:solidFill>
                  <a:schemeClr val="dk1"/>
                </a:solidFill>
                <a:latin typeface="Oswald Medium"/>
                <a:ea typeface="Oswald Medium"/>
                <a:cs typeface="Oswald Medium"/>
                <a:sym typeface="Oswald Medium"/>
              </a:rPr>
              <a:t>ITERATION</a:t>
            </a:r>
            <a:endParaRPr sz="2800">
              <a:solidFill>
                <a:schemeClr val="dk1"/>
              </a:solidFill>
              <a:latin typeface="Oswald Medium"/>
              <a:ea typeface="Oswald Medium"/>
              <a:cs typeface="Oswald Medium"/>
              <a:sym typeface="Oswald Medium"/>
            </a:endParaRPr>
          </a:p>
        </p:txBody>
      </p:sp>
      <p:pic>
        <p:nvPicPr>
          <p:cNvPr id="1007" name="Google Shape;1007;p52"/>
          <p:cNvPicPr preferRelativeResize="0"/>
          <p:nvPr/>
        </p:nvPicPr>
        <p:blipFill>
          <a:blip r:embed="rId3">
            <a:alphaModFix/>
          </a:blip>
          <a:stretch>
            <a:fillRect/>
          </a:stretch>
        </p:blipFill>
        <p:spPr>
          <a:xfrm>
            <a:off x="2861866" y="1524375"/>
            <a:ext cx="5517410" cy="2325199"/>
          </a:xfrm>
          <a:prstGeom prst="rect">
            <a:avLst/>
          </a:prstGeom>
          <a:noFill/>
          <a:ln cap="flat" cmpd="sng" w="19050">
            <a:solidFill>
              <a:srgbClr val="191919"/>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grpSp>
        <p:nvGrpSpPr>
          <p:cNvPr id="700" name="Google Shape;700;p35"/>
          <p:cNvGrpSpPr/>
          <p:nvPr/>
        </p:nvGrpSpPr>
        <p:grpSpPr>
          <a:xfrm>
            <a:off x="7569329" y="186943"/>
            <a:ext cx="534466" cy="691809"/>
            <a:chOff x="2875937" y="1960933"/>
            <a:chExt cx="629673" cy="815044"/>
          </a:xfrm>
        </p:grpSpPr>
        <p:sp>
          <p:nvSpPr>
            <p:cNvPr id="701" name="Google Shape;701;p35"/>
            <p:cNvSpPr/>
            <p:nvPr/>
          </p:nvSpPr>
          <p:spPr>
            <a:xfrm>
              <a:off x="2879617" y="1962184"/>
              <a:ext cx="625993" cy="811330"/>
            </a:xfrm>
            <a:custGeom>
              <a:rect b="b" l="l" r="r" t="t"/>
              <a:pathLst>
                <a:path extrusionOk="0" h="22050" w="17013">
                  <a:moveTo>
                    <a:pt x="5004" y="0"/>
                  </a:moveTo>
                  <a:lnTo>
                    <a:pt x="5004" y="1001"/>
                  </a:lnTo>
                  <a:lnTo>
                    <a:pt x="4003" y="1001"/>
                  </a:lnTo>
                  <a:lnTo>
                    <a:pt x="4003" y="10041"/>
                  </a:lnTo>
                  <a:lnTo>
                    <a:pt x="3003" y="10041"/>
                  </a:lnTo>
                  <a:lnTo>
                    <a:pt x="3003" y="9040"/>
                  </a:lnTo>
                  <a:lnTo>
                    <a:pt x="0" y="9040"/>
                  </a:lnTo>
                  <a:lnTo>
                    <a:pt x="0" y="10041"/>
                  </a:lnTo>
                  <a:lnTo>
                    <a:pt x="0" y="10541"/>
                  </a:lnTo>
                  <a:lnTo>
                    <a:pt x="0" y="12042"/>
                  </a:lnTo>
                  <a:lnTo>
                    <a:pt x="1001" y="12042"/>
                  </a:lnTo>
                  <a:lnTo>
                    <a:pt x="1001" y="13043"/>
                  </a:lnTo>
                  <a:lnTo>
                    <a:pt x="2002" y="13043"/>
                  </a:lnTo>
                  <a:lnTo>
                    <a:pt x="2002" y="15044"/>
                  </a:lnTo>
                  <a:lnTo>
                    <a:pt x="3003" y="15044"/>
                  </a:lnTo>
                  <a:lnTo>
                    <a:pt x="3003" y="17046"/>
                  </a:lnTo>
                  <a:lnTo>
                    <a:pt x="4003" y="17046"/>
                  </a:lnTo>
                  <a:lnTo>
                    <a:pt x="4003" y="19047"/>
                  </a:lnTo>
                  <a:lnTo>
                    <a:pt x="5004" y="19047"/>
                  </a:lnTo>
                  <a:lnTo>
                    <a:pt x="5004" y="21049"/>
                  </a:lnTo>
                  <a:lnTo>
                    <a:pt x="5004" y="22049"/>
                  </a:lnTo>
                  <a:lnTo>
                    <a:pt x="15011" y="22049"/>
                  </a:lnTo>
                  <a:lnTo>
                    <a:pt x="15011" y="19047"/>
                  </a:lnTo>
                  <a:lnTo>
                    <a:pt x="16012" y="19047"/>
                  </a:lnTo>
                  <a:lnTo>
                    <a:pt x="16012" y="16045"/>
                  </a:lnTo>
                  <a:lnTo>
                    <a:pt x="17013" y="16045"/>
                  </a:lnTo>
                  <a:lnTo>
                    <a:pt x="17013" y="9007"/>
                  </a:lnTo>
                  <a:lnTo>
                    <a:pt x="16012" y="9007"/>
                  </a:lnTo>
                  <a:lnTo>
                    <a:pt x="16012" y="8006"/>
                  </a:lnTo>
                  <a:lnTo>
                    <a:pt x="15011" y="8006"/>
                  </a:lnTo>
                  <a:lnTo>
                    <a:pt x="15011" y="7005"/>
                  </a:lnTo>
                  <a:lnTo>
                    <a:pt x="13010" y="7005"/>
                  </a:lnTo>
                  <a:lnTo>
                    <a:pt x="13010" y="6005"/>
                  </a:lnTo>
                  <a:lnTo>
                    <a:pt x="10008" y="6005"/>
                  </a:lnTo>
                  <a:lnTo>
                    <a:pt x="10008" y="5004"/>
                  </a:lnTo>
                  <a:lnTo>
                    <a:pt x="8006" y="5004"/>
                  </a:lnTo>
                  <a:lnTo>
                    <a:pt x="8006" y="1001"/>
                  </a:lnTo>
                  <a:lnTo>
                    <a:pt x="7005" y="1001"/>
                  </a:lnTo>
                  <a:lnTo>
                    <a:pt x="70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3024442" y="1997765"/>
              <a:ext cx="36869" cy="443122"/>
            </a:xfrm>
            <a:custGeom>
              <a:rect b="b" l="l" r="r" t="t"/>
              <a:pathLst>
                <a:path extrusionOk="0" h="12043" w="1002">
                  <a:moveTo>
                    <a:pt x="1" y="1"/>
                  </a:moveTo>
                  <a:lnTo>
                    <a:pt x="1" y="12043"/>
                  </a:lnTo>
                  <a:lnTo>
                    <a:pt x="1001" y="12043"/>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5"/>
            <p:cNvSpPr/>
            <p:nvPr/>
          </p:nvSpPr>
          <p:spPr>
            <a:xfrm>
              <a:off x="3062488" y="1960933"/>
              <a:ext cx="73700" cy="36869"/>
            </a:xfrm>
            <a:custGeom>
              <a:rect b="b" l="l" r="r" t="t"/>
              <a:pathLst>
                <a:path extrusionOk="0" h="1002" w="2003">
                  <a:moveTo>
                    <a:pt x="1" y="1"/>
                  </a:moveTo>
                  <a:lnTo>
                    <a:pt x="1" y="1002"/>
                  </a:lnTo>
                  <a:lnTo>
                    <a:pt x="2002" y="1002"/>
                  </a:lnTo>
                  <a:lnTo>
                    <a:pt x="2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5"/>
            <p:cNvSpPr/>
            <p:nvPr/>
          </p:nvSpPr>
          <p:spPr>
            <a:xfrm>
              <a:off x="3136151" y="1997765"/>
              <a:ext cx="36832" cy="332664"/>
            </a:xfrm>
            <a:custGeom>
              <a:rect b="b" l="l" r="r" t="t"/>
              <a:pathLst>
                <a:path extrusionOk="0" h="9041" w="1001">
                  <a:moveTo>
                    <a:pt x="0" y="1"/>
                  </a:moveTo>
                  <a:lnTo>
                    <a:pt x="0" y="9040"/>
                  </a:lnTo>
                  <a:lnTo>
                    <a:pt x="1001" y="9040"/>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5"/>
            <p:cNvSpPr/>
            <p:nvPr/>
          </p:nvSpPr>
          <p:spPr>
            <a:xfrm>
              <a:off x="3172946" y="2146269"/>
              <a:ext cx="73700" cy="36869"/>
            </a:xfrm>
            <a:custGeom>
              <a:rect b="b" l="l" r="r" t="t"/>
              <a:pathLst>
                <a:path extrusionOk="0" h="1002" w="2003">
                  <a:moveTo>
                    <a:pt x="1" y="1"/>
                  </a:moveTo>
                  <a:lnTo>
                    <a:pt x="1" y="1002"/>
                  </a:lnTo>
                  <a:lnTo>
                    <a:pt x="2002" y="1002"/>
                  </a:lnTo>
                  <a:lnTo>
                    <a:pt x="2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5"/>
            <p:cNvSpPr/>
            <p:nvPr/>
          </p:nvSpPr>
          <p:spPr>
            <a:xfrm>
              <a:off x="3246610" y="2219933"/>
              <a:ext cx="36832" cy="110495"/>
            </a:xfrm>
            <a:custGeom>
              <a:rect b="b" l="l" r="r" t="t"/>
              <a:pathLst>
                <a:path extrusionOk="0" h="3003" w="1001">
                  <a:moveTo>
                    <a:pt x="0" y="0"/>
                  </a:moveTo>
                  <a:lnTo>
                    <a:pt x="0" y="3002"/>
                  </a:lnTo>
                  <a:lnTo>
                    <a:pt x="1001" y="3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5"/>
            <p:cNvSpPr/>
            <p:nvPr/>
          </p:nvSpPr>
          <p:spPr>
            <a:xfrm>
              <a:off x="3246610" y="2183101"/>
              <a:ext cx="110495" cy="36869"/>
            </a:xfrm>
            <a:custGeom>
              <a:rect b="b" l="l" r="r" t="t"/>
              <a:pathLst>
                <a:path extrusionOk="0" h="1002" w="3003">
                  <a:moveTo>
                    <a:pt x="0" y="1"/>
                  </a:moveTo>
                  <a:lnTo>
                    <a:pt x="0" y="1001"/>
                  </a:lnTo>
                  <a:lnTo>
                    <a:pt x="3002" y="1001"/>
                  </a:lnTo>
                  <a:lnTo>
                    <a:pt x="3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5"/>
            <p:cNvSpPr/>
            <p:nvPr/>
          </p:nvSpPr>
          <p:spPr>
            <a:xfrm>
              <a:off x="3358283" y="2256728"/>
              <a:ext cx="36869" cy="110532"/>
            </a:xfrm>
            <a:custGeom>
              <a:rect b="b" l="l" r="r" t="t"/>
              <a:pathLst>
                <a:path extrusionOk="0" h="3004" w="1002">
                  <a:moveTo>
                    <a:pt x="1" y="1"/>
                  </a:moveTo>
                  <a:lnTo>
                    <a:pt x="1" y="3003"/>
                  </a:lnTo>
                  <a:lnTo>
                    <a:pt x="1001" y="3003"/>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5"/>
            <p:cNvSpPr/>
            <p:nvPr/>
          </p:nvSpPr>
          <p:spPr>
            <a:xfrm>
              <a:off x="3358283" y="2219933"/>
              <a:ext cx="73700" cy="36832"/>
            </a:xfrm>
            <a:custGeom>
              <a:rect b="b" l="l" r="r" t="t"/>
              <a:pathLst>
                <a:path extrusionOk="0" h="1001" w="2003">
                  <a:moveTo>
                    <a:pt x="1" y="0"/>
                  </a:moveTo>
                  <a:lnTo>
                    <a:pt x="1" y="1001"/>
                  </a:lnTo>
                  <a:lnTo>
                    <a:pt x="2002" y="1001"/>
                  </a:lnTo>
                  <a:lnTo>
                    <a:pt x="2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5"/>
            <p:cNvSpPr/>
            <p:nvPr/>
          </p:nvSpPr>
          <p:spPr>
            <a:xfrm>
              <a:off x="3431946" y="2256728"/>
              <a:ext cx="36832" cy="36869"/>
            </a:xfrm>
            <a:custGeom>
              <a:rect b="b" l="l" r="r" t="t"/>
              <a:pathLst>
                <a:path extrusionOk="0" h="1002" w="1001">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p:nvPr/>
          </p:nvSpPr>
          <p:spPr>
            <a:xfrm>
              <a:off x="3468741" y="2293559"/>
              <a:ext cx="36869" cy="259037"/>
            </a:xfrm>
            <a:custGeom>
              <a:rect b="b" l="l" r="r" t="t"/>
              <a:pathLst>
                <a:path extrusionOk="0" h="7040" w="1002">
                  <a:moveTo>
                    <a:pt x="1" y="1"/>
                  </a:moveTo>
                  <a:lnTo>
                    <a:pt x="1" y="7039"/>
                  </a:lnTo>
                  <a:lnTo>
                    <a:pt x="1002" y="7039"/>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5"/>
            <p:cNvSpPr/>
            <p:nvPr/>
          </p:nvSpPr>
          <p:spPr>
            <a:xfrm>
              <a:off x="3431946" y="2552559"/>
              <a:ext cx="36832" cy="110495"/>
            </a:xfrm>
            <a:custGeom>
              <a:rect b="b" l="l" r="r" t="t"/>
              <a:pathLst>
                <a:path extrusionOk="0" h="3003" w="1001">
                  <a:moveTo>
                    <a:pt x="0" y="0"/>
                  </a:moveTo>
                  <a:lnTo>
                    <a:pt x="0" y="3002"/>
                  </a:lnTo>
                  <a:lnTo>
                    <a:pt x="1001" y="3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5"/>
            <p:cNvSpPr/>
            <p:nvPr/>
          </p:nvSpPr>
          <p:spPr>
            <a:xfrm>
              <a:off x="3395114" y="2663017"/>
              <a:ext cx="36869" cy="110495"/>
            </a:xfrm>
            <a:custGeom>
              <a:rect b="b" l="l" r="r" t="t"/>
              <a:pathLst>
                <a:path extrusionOk="0" h="3003" w="1002">
                  <a:moveTo>
                    <a:pt x="0" y="0"/>
                  </a:moveTo>
                  <a:lnTo>
                    <a:pt x="0" y="3002"/>
                  </a:lnTo>
                  <a:lnTo>
                    <a:pt x="1001" y="3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
            <p:cNvSpPr/>
            <p:nvPr/>
          </p:nvSpPr>
          <p:spPr>
            <a:xfrm>
              <a:off x="3062488" y="2739109"/>
              <a:ext cx="332664" cy="36869"/>
            </a:xfrm>
            <a:custGeom>
              <a:rect b="b" l="l" r="r" t="t"/>
              <a:pathLst>
                <a:path extrusionOk="0" h="1002" w="9041">
                  <a:moveTo>
                    <a:pt x="1" y="0"/>
                  </a:moveTo>
                  <a:lnTo>
                    <a:pt x="1" y="1001"/>
                  </a:lnTo>
                  <a:lnTo>
                    <a:pt x="9040" y="1001"/>
                  </a:lnTo>
                  <a:lnTo>
                    <a:pt x="90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5"/>
            <p:cNvSpPr/>
            <p:nvPr/>
          </p:nvSpPr>
          <p:spPr>
            <a:xfrm>
              <a:off x="2986396" y="2330391"/>
              <a:ext cx="36869" cy="36869"/>
            </a:xfrm>
            <a:custGeom>
              <a:rect b="b" l="l" r="r" t="t"/>
              <a:pathLst>
                <a:path extrusionOk="0" h="1002"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5"/>
            <p:cNvSpPr/>
            <p:nvPr/>
          </p:nvSpPr>
          <p:spPr>
            <a:xfrm>
              <a:off x="2875937" y="2293559"/>
              <a:ext cx="110495" cy="36869"/>
            </a:xfrm>
            <a:custGeom>
              <a:rect b="b" l="l" r="r" t="t"/>
              <a:pathLst>
                <a:path extrusionOk="0" h="1002" w="3003">
                  <a:moveTo>
                    <a:pt x="0" y="1"/>
                  </a:moveTo>
                  <a:lnTo>
                    <a:pt x="0" y="1001"/>
                  </a:lnTo>
                  <a:lnTo>
                    <a:pt x="3002" y="1001"/>
                  </a:lnTo>
                  <a:lnTo>
                    <a:pt x="3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5"/>
            <p:cNvSpPr/>
            <p:nvPr/>
          </p:nvSpPr>
          <p:spPr>
            <a:xfrm>
              <a:off x="2875937" y="2330391"/>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5"/>
            <p:cNvSpPr/>
            <p:nvPr/>
          </p:nvSpPr>
          <p:spPr>
            <a:xfrm>
              <a:off x="2912769" y="2405269"/>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5"/>
            <p:cNvSpPr/>
            <p:nvPr/>
          </p:nvSpPr>
          <p:spPr>
            <a:xfrm>
              <a:off x="2950815" y="2442064"/>
              <a:ext cx="36832" cy="73700"/>
            </a:xfrm>
            <a:custGeom>
              <a:rect b="b" l="l" r="r" t="t"/>
              <a:pathLst>
                <a:path extrusionOk="0" h="2003" w="1001">
                  <a:moveTo>
                    <a:pt x="0" y="1"/>
                  </a:moveTo>
                  <a:lnTo>
                    <a:pt x="0" y="2002"/>
                  </a:lnTo>
                  <a:lnTo>
                    <a:pt x="1001" y="2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
            <p:cNvSpPr/>
            <p:nvPr/>
          </p:nvSpPr>
          <p:spPr>
            <a:xfrm>
              <a:off x="2986396" y="2515727"/>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5"/>
            <p:cNvSpPr/>
            <p:nvPr/>
          </p:nvSpPr>
          <p:spPr>
            <a:xfrm>
              <a:off x="3024442" y="2589354"/>
              <a:ext cx="36869" cy="73700"/>
            </a:xfrm>
            <a:custGeom>
              <a:rect b="b" l="l" r="r" t="t"/>
              <a:pathLst>
                <a:path extrusionOk="0" h="2003" w="1002">
                  <a:moveTo>
                    <a:pt x="1" y="1"/>
                  </a:moveTo>
                  <a:lnTo>
                    <a:pt x="1" y="2002"/>
                  </a:lnTo>
                  <a:lnTo>
                    <a:pt x="1001" y="2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5"/>
            <p:cNvSpPr/>
            <p:nvPr/>
          </p:nvSpPr>
          <p:spPr>
            <a:xfrm>
              <a:off x="3062488" y="2663017"/>
              <a:ext cx="36869" cy="73664"/>
            </a:xfrm>
            <a:custGeom>
              <a:rect b="b" l="l" r="r" t="t"/>
              <a:pathLst>
                <a:path extrusionOk="0" h="2002" w="1002">
                  <a:moveTo>
                    <a:pt x="1" y="0"/>
                  </a:moveTo>
                  <a:lnTo>
                    <a:pt x="1"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35"/>
          <p:cNvSpPr/>
          <p:nvPr/>
        </p:nvSpPr>
        <p:spPr>
          <a:xfrm>
            <a:off x="1889675" y="3803813"/>
            <a:ext cx="2490000" cy="52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24" name="Google Shape;724;p35"/>
          <p:cNvSpPr/>
          <p:nvPr/>
        </p:nvSpPr>
        <p:spPr>
          <a:xfrm>
            <a:off x="3757200" y="1816700"/>
            <a:ext cx="1629600" cy="78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25" name="Google Shape;725;p35"/>
          <p:cNvSpPr/>
          <p:nvPr/>
        </p:nvSpPr>
        <p:spPr>
          <a:xfrm>
            <a:off x="6247500" y="1816700"/>
            <a:ext cx="1629600" cy="78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26" name="Google Shape;726;p35"/>
          <p:cNvSpPr/>
          <p:nvPr/>
        </p:nvSpPr>
        <p:spPr>
          <a:xfrm>
            <a:off x="4709525" y="3803813"/>
            <a:ext cx="2490000" cy="52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27" name="Google Shape;727;p35"/>
          <p:cNvSpPr txBox="1"/>
          <p:nvPr/>
        </p:nvSpPr>
        <p:spPr>
          <a:xfrm>
            <a:off x="1889682" y="3870216"/>
            <a:ext cx="2490000" cy="435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900">
                <a:solidFill>
                  <a:schemeClr val="lt1"/>
                </a:solidFill>
                <a:latin typeface="Oswald"/>
                <a:ea typeface="Oswald"/>
                <a:cs typeface="Oswald"/>
                <a:sym typeface="Oswald"/>
              </a:rPr>
              <a:t>SEMESTER OVERVIEW</a:t>
            </a:r>
            <a:endParaRPr b="1" sz="1900">
              <a:solidFill>
                <a:schemeClr val="lt1"/>
              </a:solidFill>
              <a:latin typeface="Oswald"/>
              <a:ea typeface="Oswald"/>
              <a:cs typeface="Oswald"/>
              <a:sym typeface="Oswald"/>
            </a:endParaRPr>
          </a:p>
        </p:txBody>
      </p:sp>
      <p:sp>
        <p:nvSpPr>
          <p:cNvPr id="728" name="Google Shape;728;p35"/>
          <p:cNvSpPr/>
          <p:nvPr/>
        </p:nvSpPr>
        <p:spPr>
          <a:xfrm>
            <a:off x="1266900" y="1799438"/>
            <a:ext cx="1629600" cy="78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oboto"/>
              <a:ea typeface="Roboto"/>
              <a:cs typeface="Roboto"/>
              <a:sym typeface="Roboto"/>
            </a:endParaRPr>
          </a:p>
        </p:txBody>
      </p:sp>
      <p:sp>
        <p:nvSpPr>
          <p:cNvPr id="729" name="Google Shape;729;p35"/>
          <p:cNvSpPr txBox="1"/>
          <p:nvPr/>
        </p:nvSpPr>
        <p:spPr>
          <a:xfrm>
            <a:off x="836550" y="1833962"/>
            <a:ext cx="2490300" cy="780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100">
                <a:solidFill>
                  <a:schemeClr val="lt1"/>
                </a:solidFill>
                <a:latin typeface="Oswald"/>
                <a:ea typeface="Oswald"/>
                <a:cs typeface="Oswald"/>
                <a:sym typeface="Oswald"/>
              </a:rPr>
              <a:t>MEET </a:t>
            </a:r>
            <a:endParaRPr b="1" sz="2100">
              <a:solidFill>
                <a:schemeClr val="lt1"/>
              </a:solidFill>
              <a:latin typeface="Oswald"/>
              <a:ea typeface="Oswald"/>
              <a:cs typeface="Oswald"/>
              <a:sym typeface="Oswald"/>
            </a:endParaRPr>
          </a:p>
          <a:p>
            <a:pPr indent="0" lvl="0" marL="0" rtl="0" algn="ctr">
              <a:spcBef>
                <a:spcPts val="0"/>
              </a:spcBef>
              <a:spcAft>
                <a:spcPts val="0"/>
              </a:spcAft>
              <a:buNone/>
            </a:pPr>
            <a:r>
              <a:rPr b="1" lang="en" sz="2100">
                <a:solidFill>
                  <a:schemeClr val="lt1"/>
                </a:solidFill>
                <a:latin typeface="Oswald"/>
                <a:ea typeface="Oswald"/>
                <a:cs typeface="Oswald"/>
                <a:sym typeface="Oswald"/>
              </a:rPr>
              <a:t>THE TEAM</a:t>
            </a:r>
            <a:endParaRPr b="1" sz="2100">
              <a:solidFill>
                <a:schemeClr val="lt1"/>
              </a:solidFill>
              <a:latin typeface="Oswald"/>
              <a:ea typeface="Oswald"/>
              <a:cs typeface="Oswald"/>
              <a:sym typeface="Oswald"/>
            </a:endParaRPr>
          </a:p>
        </p:txBody>
      </p:sp>
      <p:sp>
        <p:nvSpPr>
          <p:cNvPr id="730" name="Google Shape;730;p35"/>
          <p:cNvSpPr txBox="1"/>
          <p:nvPr/>
        </p:nvSpPr>
        <p:spPr>
          <a:xfrm>
            <a:off x="1349248" y="1065345"/>
            <a:ext cx="1464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latin typeface="Oswald"/>
                <a:ea typeface="Oswald"/>
                <a:cs typeface="Oswald"/>
                <a:sym typeface="Oswald"/>
              </a:rPr>
              <a:t>01</a:t>
            </a:r>
            <a:endParaRPr sz="5000">
              <a:solidFill>
                <a:schemeClr val="dk1"/>
              </a:solidFill>
              <a:latin typeface="Oswald"/>
              <a:ea typeface="Oswald"/>
              <a:cs typeface="Oswald"/>
              <a:sym typeface="Oswald"/>
            </a:endParaRPr>
          </a:p>
        </p:txBody>
      </p:sp>
      <p:sp>
        <p:nvSpPr>
          <p:cNvPr id="731" name="Google Shape;731;p35"/>
          <p:cNvSpPr txBox="1"/>
          <p:nvPr/>
        </p:nvSpPr>
        <p:spPr>
          <a:xfrm>
            <a:off x="2544585" y="3206848"/>
            <a:ext cx="1180200" cy="43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latin typeface="Oswald"/>
                <a:ea typeface="Oswald"/>
                <a:cs typeface="Oswald"/>
                <a:sym typeface="Oswald"/>
              </a:rPr>
              <a:t>04</a:t>
            </a:r>
            <a:endParaRPr sz="5000">
              <a:solidFill>
                <a:schemeClr val="dk1"/>
              </a:solidFill>
              <a:latin typeface="Oswald"/>
              <a:ea typeface="Oswald"/>
              <a:cs typeface="Oswald"/>
              <a:sym typeface="Oswald"/>
            </a:endParaRPr>
          </a:p>
        </p:txBody>
      </p:sp>
      <p:sp>
        <p:nvSpPr>
          <p:cNvPr id="732" name="Google Shape;732;p35"/>
          <p:cNvSpPr txBox="1"/>
          <p:nvPr/>
        </p:nvSpPr>
        <p:spPr>
          <a:xfrm>
            <a:off x="5364413" y="3206848"/>
            <a:ext cx="1180200" cy="43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latin typeface="Oswald"/>
                <a:ea typeface="Oswald"/>
                <a:cs typeface="Oswald"/>
                <a:sym typeface="Oswald"/>
              </a:rPr>
              <a:t>05</a:t>
            </a:r>
            <a:endParaRPr sz="5000">
              <a:solidFill>
                <a:schemeClr val="dk1"/>
              </a:solidFill>
              <a:latin typeface="Oswald"/>
              <a:ea typeface="Oswald"/>
              <a:cs typeface="Oswald"/>
              <a:sym typeface="Oswald"/>
            </a:endParaRPr>
          </a:p>
        </p:txBody>
      </p:sp>
      <p:sp>
        <p:nvSpPr>
          <p:cNvPr id="733" name="Google Shape;733;p35"/>
          <p:cNvSpPr txBox="1"/>
          <p:nvPr/>
        </p:nvSpPr>
        <p:spPr>
          <a:xfrm>
            <a:off x="3839548" y="1065345"/>
            <a:ext cx="1464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latin typeface="Oswald"/>
                <a:ea typeface="Oswald"/>
                <a:cs typeface="Oswald"/>
                <a:sym typeface="Oswald"/>
              </a:rPr>
              <a:t>02</a:t>
            </a:r>
            <a:endParaRPr sz="5000">
              <a:solidFill>
                <a:schemeClr val="dk1"/>
              </a:solidFill>
              <a:latin typeface="Oswald"/>
              <a:ea typeface="Oswald"/>
              <a:cs typeface="Oswald"/>
              <a:sym typeface="Oswald"/>
            </a:endParaRPr>
          </a:p>
        </p:txBody>
      </p:sp>
      <p:sp>
        <p:nvSpPr>
          <p:cNvPr id="734" name="Google Shape;734;p35"/>
          <p:cNvSpPr txBox="1"/>
          <p:nvPr/>
        </p:nvSpPr>
        <p:spPr>
          <a:xfrm>
            <a:off x="6329848" y="1065345"/>
            <a:ext cx="1464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latin typeface="Oswald"/>
                <a:ea typeface="Oswald"/>
                <a:cs typeface="Oswald"/>
                <a:sym typeface="Oswald"/>
              </a:rPr>
              <a:t>03</a:t>
            </a:r>
            <a:endParaRPr sz="5000">
              <a:solidFill>
                <a:schemeClr val="dk1"/>
              </a:solidFill>
              <a:latin typeface="Oswald"/>
              <a:ea typeface="Oswald"/>
              <a:cs typeface="Oswald"/>
              <a:sym typeface="Oswald"/>
            </a:endParaRPr>
          </a:p>
        </p:txBody>
      </p:sp>
      <p:sp>
        <p:nvSpPr>
          <p:cNvPr id="735" name="Google Shape;735;p35"/>
          <p:cNvSpPr txBox="1"/>
          <p:nvPr/>
        </p:nvSpPr>
        <p:spPr>
          <a:xfrm>
            <a:off x="3326850" y="1851224"/>
            <a:ext cx="2490300" cy="780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100">
                <a:solidFill>
                  <a:schemeClr val="lt1"/>
                </a:solidFill>
                <a:latin typeface="Oswald"/>
                <a:ea typeface="Oswald"/>
                <a:cs typeface="Oswald"/>
                <a:sym typeface="Oswald"/>
              </a:rPr>
              <a:t>ABOUT</a:t>
            </a:r>
            <a:endParaRPr b="1" sz="2100">
              <a:solidFill>
                <a:schemeClr val="lt1"/>
              </a:solidFill>
              <a:latin typeface="Oswald"/>
              <a:ea typeface="Oswald"/>
              <a:cs typeface="Oswald"/>
              <a:sym typeface="Oswald"/>
            </a:endParaRPr>
          </a:p>
          <a:p>
            <a:pPr indent="0" lvl="0" marL="0" rtl="0" algn="ctr">
              <a:spcBef>
                <a:spcPts val="0"/>
              </a:spcBef>
              <a:spcAft>
                <a:spcPts val="0"/>
              </a:spcAft>
              <a:buNone/>
            </a:pPr>
            <a:r>
              <a:rPr b="1" lang="en" sz="2100">
                <a:solidFill>
                  <a:schemeClr val="lt1"/>
                </a:solidFill>
                <a:latin typeface="Oswald"/>
                <a:ea typeface="Oswald"/>
                <a:cs typeface="Oswald"/>
                <a:sym typeface="Oswald"/>
              </a:rPr>
              <a:t>SBPD</a:t>
            </a:r>
            <a:endParaRPr b="1" sz="2100">
              <a:solidFill>
                <a:schemeClr val="lt1"/>
              </a:solidFill>
              <a:latin typeface="Oswald"/>
              <a:ea typeface="Oswald"/>
              <a:cs typeface="Oswald"/>
              <a:sym typeface="Oswald"/>
            </a:endParaRPr>
          </a:p>
        </p:txBody>
      </p:sp>
      <p:sp>
        <p:nvSpPr>
          <p:cNvPr id="736" name="Google Shape;736;p35"/>
          <p:cNvSpPr txBox="1"/>
          <p:nvPr/>
        </p:nvSpPr>
        <p:spPr>
          <a:xfrm>
            <a:off x="5817150" y="1833974"/>
            <a:ext cx="2490300" cy="780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Oswald"/>
                <a:ea typeface="Oswald"/>
                <a:cs typeface="Oswald"/>
                <a:sym typeface="Oswald"/>
              </a:rPr>
              <a:t>PROJECT</a:t>
            </a:r>
            <a:endParaRPr b="1" sz="2000">
              <a:solidFill>
                <a:schemeClr val="lt1"/>
              </a:solidFill>
              <a:latin typeface="Oswald"/>
              <a:ea typeface="Oswald"/>
              <a:cs typeface="Oswald"/>
              <a:sym typeface="Oswald"/>
            </a:endParaRPr>
          </a:p>
          <a:p>
            <a:pPr indent="0" lvl="0" marL="0" rtl="0" algn="ctr">
              <a:spcBef>
                <a:spcPts val="0"/>
              </a:spcBef>
              <a:spcAft>
                <a:spcPts val="0"/>
              </a:spcAft>
              <a:buNone/>
            </a:pPr>
            <a:r>
              <a:rPr b="1" lang="en" sz="2000">
                <a:solidFill>
                  <a:schemeClr val="lt1"/>
                </a:solidFill>
                <a:latin typeface="Oswald"/>
                <a:ea typeface="Oswald"/>
                <a:cs typeface="Oswald"/>
                <a:sym typeface="Oswald"/>
              </a:rPr>
              <a:t>DESCRIPTION</a:t>
            </a:r>
            <a:endParaRPr b="1" sz="2000">
              <a:solidFill>
                <a:schemeClr val="lt1"/>
              </a:solidFill>
              <a:latin typeface="Oswald"/>
              <a:ea typeface="Oswald"/>
              <a:cs typeface="Oswald"/>
              <a:sym typeface="Oswald"/>
            </a:endParaRPr>
          </a:p>
        </p:txBody>
      </p:sp>
      <p:sp>
        <p:nvSpPr>
          <p:cNvPr id="737" name="Google Shape;737;p35"/>
          <p:cNvSpPr txBox="1"/>
          <p:nvPr/>
        </p:nvSpPr>
        <p:spPr>
          <a:xfrm>
            <a:off x="4709532" y="3870216"/>
            <a:ext cx="2490000" cy="435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900">
                <a:solidFill>
                  <a:schemeClr val="lt1"/>
                </a:solidFill>
                <a:latin typeface="Oswald"/>
                <a:ea typeface="Oswald"/>
                <a:cs typeface="Oswald"/>
                <a:sym typeface="Oswald"/>
              </a:rPr>
              <a:t>CONCLUSION</a:t>
            </a:r>
            <a:endParaRPr b="1" sz="1900">
              <a:solidFill>
                <a:schemeClr val="lt1"/>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53"/>
          <p:cNvSpPr txBox="1"/>
          <p:nvPr/>
        </p:nvSpPr>
        <p:spPr>
          <a:xfrm>
            <a:off x="309800" y="593500"/>
            <a:ext cx="451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SEMESTER ACHIEVEMENTS</a:t>
            </a:r>
            <a:endParaRPr sz="3000">
              <a:solidFill>
                <a:schemeClr val="dk1"/>
              </a:solidFill>
              <a:latin typeface="Oswald"/>
              <a:ea typeface="Oswald"/>
              <a:cs typeface="Oswald"/>
              <a:sym typeface="Oswald"/>
            </a:endParaRPr>
          </a:p>
        </p:txBody>
      </p:sp>
      <p:graphicFrame>
        <p:nvGraphicFramePr>
          <p:cNvPr id="1013" name="Google Shape;1013;p53"/>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014" name="Google Shape;1014;p53"/>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1015" name="Google Shape;1015;p53"/>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Brian M</a:t>
            </a:r>
            <a:endParaRPr>
              <a:solidFill>
                <a:schemeClr val="dk1"/>
              </a:solidFill>
              <a:latin typeface="Oswald Medium"/>
              <a:ea typeface="Oswald Medium"/>
              <a:cs typeface="Oswald Medium"/>
              <a:sym typeface="Oswald Medium"/>
            </a:endParaRPr>
          </a:p>
        </p:txBody>
      </p:sp>
      <p:sp>
        <p:nvSpPr>
          <p:cNvPr id="1016" name="Google Shape;1016;p53"/>
          <p:cNvSpPr txBox="1"/>
          <p:nvPr/>
        </p:nvSpPr>
        <p:spPr>
          <a:xfrm>
            <a:off x="1415325" y="2214125"/>
            <a:ext cx="1955400" cy="1001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Oswald Medium"/>
                <a:ea typeface="Oswald Medium"/>
                <a:cs typeface="Oswald Medium"/>
                <a:sym typeface="Oswald Medium"/>
              </a:rPr>
              <a:t>CURRENT VERSION </a:t>
            </a:r>
            <a:endParaRPr sz="2800">
              <a:solidFill>
                <a:schemeClr val="dk1"/>
              </a:solidFill>
              <a:latin typeface="Oswald Medium"/>
              <a:ea typeface="Oswald Medium"/>
              <a:cs typeface="Oswald Medium"/>
              <a:sym typeface="Oswald Medium"/>
            </a:endParaRPr>
          </a:p>
        </p:txBody>
      </p:sp>
      <p:pic>
        <p:nvPicPr>
          <p:cNvPr id="1017" name="Google Shape;1017;p53"/>
          <p:cNvPicPr preferRelativeResize="0"/>
          <p:nvPr/>
        </p:nvPicPr>
        <p:blipFill>
          <a:blip r:embed="rId3">
            <a:alphaModFix/>
          </a:blip>
          <a:stretch>
            <a:fillRect/>
          </a:stretch>
        </p:blipFill>
        <p:spPr>
          <a:xfrm>
            <a:off x="3564625" y="1436125"/>
            <a:ext cx="4856150" cy="276705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54"/>
          <p:cNvSpPr txBox="1"/>
          <p:nvPr/>
        </p:nvSpPr>
        <p:spPr>
          <a:xfrm>
            <a:off x="309800" y="593500"/>
            <a:ext cx="451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SEMESTER ACHIEVEMENTS</a:t>
            </a:r>
            <a:endParaRPr sz="3000">
              <a:solidFill>
                <a:schemeClr val="dk1"/>
              </a:solidFill>
              <a:latin typeface="Oswald"/>
              <a:ea typeface="Oswald"/>
              <a:cs typeface="Oswald"/>
              <a:sym typeface="Oswald"/>
            </a:endParaRPr>
          </a:p>
        </p:txBody>
      </p:sp>
      <p:graphicFrame>
        <p:nvGraphicFramePr>
          <p:cNvPr id="1023" name="Google Shape;1023;p54"/>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024" name="Google Shape;1024;p54"/>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1025" name="Google Shape;1025;p54"/>
          <p:cNvSpPr txBox="1"/>
          <p:nvPr/>
        </p:nvSpPr>
        <p:spPr>
          <a:xfrm>
            <a:off x="309800" y="2070875"/>
            <a:ext cx="4049400" cy="114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0">
                <a:solidFill>
                  <a:schemeClr val="dk1"/>
                </a:solidFill>
                <a:latin typeface="Oswald Medium"/>
                <a:ea typeface="Oswald Medium"/>
                <a:cs typeface="Oswald Medium"/>
                <a:sym typeface="Oswald Medium"/>
              </a:rPr>
              <a:t>Fixed </a:t>
            </a:r>
            <a:r>
              <a:rPr lang="en" sz="1900" u="sng">
                <a:solidFill>
                  <a:schemeClr val="dk1"/>
                </a:solidFill>
                <a:latin typeface="Oswald Medium"/>
                <a:ea typeface="Oswald Medium"/>
                <a:cs typeface="Oswald Medium"/>
                <a:sym typeface="Oswald Medium"/>
              </a:rPr>
              <a:t>d</a:t>
            </a:r>
            <a:r>
              <a:rPr lang="en" sz="1900" u="sng">
                <a:solidFill>
                  <a:schemeClr val="dk1"/>
                </a:solidFill>
                <a:latin typeface="Oswald Medium"/>
                <a:ea typeface="Oswald Medium"/>
                <a:cs typeface="Oswald Medium"/>
                <a:sym typeface="Oswald Medium"/>
              </a:rPr>
              <a:t>ocument parsing</a:t>
            </a:r>
            <a:r>
              <a:rPr lang="en" sz="1900">
                <a:solidFill>
                  <a:schemeClr val="dk1"/>
                </a:solidFill>
                <a:latin typeface="Oswald Medium"/>
                <a:ea typeface="Oswald Medium"/>
                <a:cs typeface="Oswald Medium"/>
                <a:sym typeface="Oswald Medium"/>
              </a:rPr>
              <a:t> for Text Files</a:t>
            </a:r>
            <a:endParaRPr sz="1900">
              <a:solidFill>
                <a:schemeClr val="dk1"/>
              </a:solidFill>
              <a:latin typeface="Oswald Medium"/>
              <a:ea typeface="Oswald Medium"/>
              <a:cs typeface="Oswald Medium"/>
              <a:sym typeface="Oswald Medium"/>
            </a:endParaRPr>
          </a:p>
          <a:p>
            <a:pPr indent="-349250" lvl="0" marL="914400" rtl="0" algn="l">
              <a:lnSpc>
                <a:spcPct val="115000"/>
              </a:lnSpc>
              <a:spcBef>
                <a:spcPts val="0"/>
              </a:spcBef>
              <a:spcAft>
                <a:spcPts val="0"/>
              </a:spcAft>
              <a:buClr>
                <a:schemeClr val="dk1"/>
              </a:buClr>
              <a:buSzPts val="1900"/>
              <a:buFont typeface="Oswald Medium"/>
              <a:buChar char="●"/>
            </a:pPr>
            <a:r>
              <a:rPr lang="en" sz="1900">
                <a:solidFill>
                  <a:schemeClr val="dk1"/>
                </a:solidFill>
                <a:latin typeface="Oswald Medium"/>
                <a:ea typeface="Oswald Medium"/>
                <a:cs typeface="Oswald Medium"/>
                <a:sym typeface="Oswald Medium"/>
              </a:rPr>
              <a:t>No longer a single string</a:t>
            </a:r>
            <a:endParaRPr sz="1900">
              <a:solidFill>
                <a:schemeClr val="dk1"/>
              </a:solidFill>
              <a:latin typeface="Oswald Medium"/>
              <a:ea typeface="Oswald Medium"/>
              <a:cs typeface="Oswald Medium"/>
              <a:sym typeface="Oswald Medium"/>
            </a:endParaRPr>
          </a:p>
          <a:p>
            <a:pPr indent="-349250" lvl="0" marL="914400" rtl="0" algn="l">
              <a:lnSpc>
                <a:spcPct val="115000"/>
              </a:lnSpc>
              <a:spcBef>
                <a:spcPts val="0"/>
              </a:spcBef>
              <a:spcAft>
                <a:spcPts val="0"/>
              </a:spcAft>
              <a:buClr>
                <a:schemeClr val="dk1"/>
              </a:buClr>
              <a:buSzPts val="1900"/>
              <a:buFont typeface="Oswald Medium"/>
              <a:buChar char="●"/>
            </a:pPr>
            <a:r>
              <a:rPr lang="en" sz="1900">
                <a:solidFill>
                  <a:schemeClr val="dk1"/>
                </a:solidFill>
                <a:latin typeface="Oswald Medium"/>
                <a:ea typeface="Oswald Medium"/>
                <a:cs typeface="Oswald Medium"/>
                <a:sym typeface="Oswald Medium"/>
              </a:rPr>
              <a:t>Parsing is more elaborate</a:t>
            </a:r>
            <a:endParaRPr sz="1900">
              <a:solidFill>
                <a:schemeClr val="dk1"/>
              </a:solidFill>
              <a:latin typeface="Oswald Medium"/>
              <a:ea typeface="Oswald Medium"/>
              <a:cs typeface="Oswald Medium"/>
              <a:sym typeface="Oswald Medium"/>
            </a:endParaRPr>
          </a:p>
        </p:txBody>
      </p:sp>
      <p:pic>
        <p:nvPicPr>
          <p:cNvPr id="1026" name="Google Shape;1026;p54"/>
          <p:cNvPicPr preferRelativeResize="0"/>
          <p:nvPr/>
        </p:nvPicPr>
        <p:blipFill rotWithShape="1">
          <a:blip r:embed="rId3">
            <a:alphaModFix/>
          </a:blip>
          <a:srcRect b="0" l="0" r="0" t="6976"/>
          <a:stretch/>
        </p:blipFill>
        <p:spPr>
          <a:xfrm>
            <a:off x="6652441" y="1722199"/>
            <a:ext cx="1964009" cy="2114426"/>
          </a:xfrm>
          <a:prstGeom prst="rect">
            <a:avLst/>
          </a:prstGeom>
          <a:noFill/>
          <a:ln cap="flat" cmpd="sng" w="19050">
            <a:solidFill>
              <a:srgbClr val="6AA84F"/>
            </a:solidFill>
            <a:prstDash val="solid"/>
            <a:round/>
            <a:headEnd len="sm" w="sm" type="none"/>
            <a:tailEnd len="sm" w="sm" type="none"/>
          </a:ln>
        </p:spPr>
      </p:pic>
      <p:pic>
        <p:nvPicPr>
          <p:cNvPr id="1027" name="Google Shape;1027;p54"/>
          <p:cNvPicPr preferRelativeResize="0"/>
          <p:nvPr/>
        </p:nvPicPr>
        <p:blipFill>
          <a:blip r:embed="rId4">
            <a:alphaModFix/>
          </a:blip>
          <a:stretch>
            <a:fillRect/>
          </a:stretch>
        </p:blipFill>
        <p:spPr>
          <a:xfrm>
            <a:off x="4419350" y="1722199"/>
            <a:ext cx="1831306" cy="2114426"/>
          </a:xfrm>
          <a:prstGeom prst="rect">
            <a:avLst/>
          </a:prstGeom>
          <a:noFill/>
          <a:ln cap="flat" cmpd="sng" w="19050">
            <a:solidFill>
              <a:srgbClr val="CC0000"/>
            </a:solidFill>
            <a:prstDash val="solid"/>
            <a:round/>
            <a:headEnd len="sm" w="sm" type="none"/>
            <a:tailEnd len="sm" w="sm" type="none"/>
          </a:ln>
        </p:spPr>
      </p:pic>
      <p:sp>
        <p:nvSpPr>
          <p:cNvPr id="1028" name="Google Shape;1028;p54"/>
          <p:cNvSpPr txBox="1"/>
          <p:nvPr/>
        </p:nvSpPr>
        <p:spPr>
          <a:xfrm>
            <a:off x="4697191" y="1306875"/>
            <a:ext cx="1186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highlight>
                  <a:schemeClr val="dk1"/>
                </a:highlight>
                <a:latin typeface="Oswald Medium"/>
                <a:ea typeface="Oswald Medium"/>
                <a:cs typeface="Oswald Medium"/>
                <a:sym typeface="Oswald Medium"/>
              </a:rPr>
              <a:t>–</a:t>
            </a:r>
            <a:r>
              <a:rPr lang="en" sz="1200">
                <a:solidFill>
                  <a:schemeClr val="lt2"/>
                </a:solidFill>
                <a:highlight>
                  <a:schemeClr val="dk1"/>
                </a:highlight>
                <a:latin typeface="Oswald Medium"/>
                <a:ea typeface="Oswald Medium"/>
                <a:cs typeface="Oswald Medium"/>
                <a:sym typeface="Oswald Medium"/>
              </a:rPr>
              <a:t>OLD PARSING</a:t>
            </a:r>
            <a:r>
              <a:rPr lang="en" sz="1200">
                <a:solidFill>
                  <a:schemeClr val="dk1"/>
                </a:solidFill>
                <a:highlight>
                  <a:schemeClr val="dk1"/>
                </a:highlight>
                <a:latin typeface="Oswald Medium"/>
                <a:ea typeface="Oswald Medium"/>
                <a:cs typeface="Oswald Medium"/>
                <a:sym typeface="Oswald Medium"/>
              </a:rPr>
              <a:t>–</a:t>
            </a:r>
            <a:endParaRPr sz="1200">
              <a:solidFill>
                <a:schemeClr val="dk1"/>
              </a:solidFill>
              <a:highlight>
                <a:schemeClr val="dk1"/>
              </a:highlight>
              <a:latin typeface="Oswald Medium"/>
              <a:ea typeface="Oswald Medium"/>
              <a:cs typeface="Oswald Medium"/>
              <a:sym typeface="Oswald Medium"/>
            </a:endParaRPr>
          </a:p>
        </p:txBody>
      </p:sp>
      <p:sp>
        <p:nvSpPr>
          <p:cNvPr id="1029" name="Google Shape;1029;p54"/>
          <p:cNvSpPr txBox="1"/>
          <p:nvPr/>
        </p:nvSpPr>
        <p:spPr>
          <a:xfrm>
            <a:off x="7088551" y="1306875"/>
            <a:ext cx="121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highlight>
                  <a:schemeClr val="dk1"/>
                </a:highlight>
                <a:latin typeface="Oswald Medium"/>
                <a:ea typeface="Oswald Medium"/>
                <a:cs typeface="Oswald Medium"/>
                <a:sym typeface="Oswald Medium"/>
              </a:rPr>
              <a:t>–</a:t>
            </a:r>
            <a:r>
              <a:rPr lang="en" sz="1200">
                <a:solidFill>
                  <a:schemeClr val="lt2"/>
                </a:solidFill>
                <a:highlight>
                  <a:schemeClr val="dk1"/>
                </a:highlight>
                <a:latin typeface="Oswald Medium"/>
                <a:ea typeface="Oswald Medium"/>
                <a:cs typeface="Oswald Medium"/>
                <a:sym typeface="Oswald Medium"/>
              </a:rPr>
              <a:t>NEW PARSING</a:t>
            </a:r>
            <a:r>
              <a:rPr lang="en" sz="1200">
                <a:solidFill>
                  <a:schemeClr val="dk1"/>
                </a:solidFill>
                <a:highlight>
                  <a:schemeClr val="dk1"/>
                </a:highlight>
                <a:latin typeface="Oswald Medium"/>
                <a:ea typeface="Oswald Medium"/>
                <a:cs typeface="Oswald Medium"/>
                <a:sym typeface="Oswald Medium"/>
              </a:rPr>
              <a:t>–</a:t>
            </a:r>
            <a:endParaRPr sz="1200">
              <a:solidFill>
                <a:schemeClr val="dk1"/>
              </a:solidFill>
              <a:highlight>
                <a:schemeClr val="dk1"/>
              </a:highlight>
              <a:latin typeface="Oswald Medium"/>
              <a:ea typeface="Oswald Medium"/>
              <a:cs typeface="Oswald Medium"/>
              <a:sym typeface="Oswald Medium"/>
            </a:endParaRPr>
          </a:p>
        </p:txBody>
      </p:sp>
      <p:sp>
        <p:nvSpPr>
          <p:cNvPr id="1030" name="Google Shape;1030;p54"/>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Branden Z</a:t>
            </a:r>
            <a:endParaRPr>
              <a:solidFill>
                <a:schemeClr val="dk1"/>
              </a:solidFill>
              <a:latin typeface="Oswald Medium"/>
              <a:ea typeface="Oswald Medium"/>
              <a:cs typeface="Oswald Medium"/>
              <a:sym typeface="Oswald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55"/>
          <p:cNvSpPr txBox="1"/>
          <p:nvPr/>
        </p:nvSpPr>
        <p:spPr>
          <a:xfrm>
            <a:off x="309800" y="593500"/>
            <a:ext cx="4506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SEMESTER ACHIEVEMENTS</a:t>
            </a:r>
            <a:endParaRPr sz="3000">
              <a:solidFill>
                <a:schemeClr val="dk1"/>
              </a:solidFill>
              <a:latin typeface="Oswald"/>
              <a:ea typeface="Oswald"/>
              <a:cs typeface="Oswald"/>
              <a:sym typeface="Oswald"/>
            </a:endParaRPr>
          </a:p>
        </p:txBody>
      </p:sp>
      <p:graphicFrame>
        <p:nvGraphicFramePr>
          <p:cNvPr id="1036" name="Google Shape;1036;p55"/>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037" name="Google Shape;1037;p55"/>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1038" name="Google Shape;1038;p55"/>
          <p:cNvSpPr txBox="1"/>
          <p:nvPr/>
        </p:nvSpPr>
        <p:spPr>
          <a:xfrm>
            <a:off x="293300" y="2047650"/>
            <a:ext cx="3490500" cy="109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800">
                <a:solidFill>
                  <a:schemeClr val="dk1"/>
                </a:solidFill>
                <a:latin typeface="Oswald Medium"/>
                <a:ea typeface="Oswald Medium"/>
                <a:cs typeface="Oswald Medium"/>
                <a:sym typeface="Oswald Medium"/>
              </a:rPr>
              <a:t>Fixed </a:t>
            </a:r>
            <a:r>
              <a:rPr lang="en" sz="1800" u="sng">
                <a:solidFill>
                  <a:schemeClr val="dk1"/>
                </a:solidFill>
                <a:latin typeface="Oswald Medium"/>
                <a:ea typeface="Oswald Medium"/>
                <a:cs typeface="Oswald Medium"/>
                <a:sym typeface="Oswald Medium"/>
              </a:rPr>
              <a:t>l</a:t>
            </a:r>
            <a:r>
              <a:rPr lang="en" sz="1800" u="sng">
                <a:solidFill>
                  <a:schemeClr val="dk1"/>
                </a:solidFill>
                <a:latin typeface="Oswald Medium"/>
                <a:ea typeface="Oswald Medium"/>
                <a:cs typeface="Oswald Medium"/>
                <a:sym typeface="Oswald Medium"/>
              </a:rPr>
              <a:t>ine numbering</a:t>
            </a:r>
            <a:r>
              <a:rPr lang="en" sz="1800">
                <a:solidFill>
                  <a:schemeClr val="dk1"/>
                </a:solidFill>
                <a:latin typeface="Oswald Medium"/>
                <a:ea typeface="Oswald Medium"/>
                <a:cs typeface="Oswald Medium"/>
                <a:sym typeface="Oswald Medium"/>
              </a:rPr>
              <a:t> for Text Files</a:t>
            </a:r>
            <a:endParaRPr sz="1800">
              <a:solidFill>
                <a:schemeClr val="dk1"/>
              </a:solidFill>
              <a:latin typeface="Oswald Medium"/>
              <a:ea typeface="Oswald Medium"/>
              <a:cs typeface="Oswald Medium"/>
              <a:sym typeface="Oswald Medium"/>
            </a:endParaRPr>
          </a:p>
          <a:p>
            <a:pPr indent="-342900" lvl="0" marL="914400" rtl="0" algn="just">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Maximum line limit of 28</a:t>
            </a:r>
            <a:endParaRPr sz="1800">
              <a:solidFill>
                <a:schemeClr val="dk1"/>
              </a:solidFill>
              <a:latin typeface="Oswald Medium"/>
              <a:ea typeface="Oswald Medium"/>
              <a:cs typeface="Oswald Medium"/>
              <a:sym typeface="Oswald Medium"/>
            </a:endParaRPr>
          </a:p>
          <a:p>
            <a:pPr indent="-342900" lvl="0" marL="914400" rtl="0" algn="just">
              <a:lnSpc>
                <a:spcPct val="115000"/>
              </a:lnSpc>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Removed extra blank page</a:t>
            </a:r>
            <a:endParaRPr sz="1800">
              <a:solidFill>
                <a:schemeClr val="dk1"/>
              </a:solidFill>
              <a:latin typeface="Oswald Medium"/>
              <a:ea typeface="Oswald Medium"/>
              <a:cs typeface="Oswald Medium"/>
              <a:sym typeface="Oswald Medium"/>
            </a:endParaRPr>
          </a:p>
        </p:txBody>
      </p:sp>
      <p:pic>
        <p:nvPicPr>
          <p:cNvPr id="1039" name="Google Shape;1039;p55"/>
          <p:cNvPicPr preferRelativeResize="0"/>
          <p:nvPr/>
        </p:nvPicPr>
        <p:blipFill>
          <a:blip r:embed="rId3">
            <a:alphaModFix/>
          </a:blip>
          <a:stretch>
            <a:fillRect/>
          </a:stretch>
        </p:blipFill>
        <p:spPr>
          <a:xfrm>
            <a:off x="3934200" y="1179824"/>
            <a:ext cx="2255875" cy="3224751"/>
          </a:xfrm>
          <a:prstGeom prst="rect">
            <a:avLst/>
          </a:prstGeom>
          <a:noFill/>
          <a:ln cap="flat" cmpd="sng" w="19050">
            <a:solidFill>
              <a:srgbClr val="CC0000"/>
            </a:solidFill>
            <a:prstDash val="solid"/>
            <a:round/>
            <a:headEnd len="sm" w="sm" type="none"/>
            <a:tailEnd len="sm" w="sm" type="none"/>
          </a:ln>
        </p:spPr>
      </p:pic>
      <p:pic>
        <p:nvPicPr>
          <p:cNvPr id="1040" name="Google Shape;1040;p55"/>
          <p:cNvPicPr preferRelativeResize="0"/>
          <p:nvPr/>
        </p:nvPicPr>
        <p:blipFill>
          <a:blip r:embed="rId4">
            <a:alphaModFix/>
          </a:blip>
          <a:stretch>
            <a:fillRect/>
          </a:stretch>
        </p:blipFill>
        <p:spPr>
          <a:xfrm>
            <a:off x="6444626" y="1179825"/>
            <a:ext cx="2388420" cy="3224750"/>
          </a:xfrm>
          <a:prstGeom prst="rect">
            <a:avLst/>
          </a:prstGeom>
          <a:noFill/>
          <a:ln cap="flat" cmpd="sng" w="19050">
            <a:solidFill>
              <a:srgbClr val="6AA84F"/>
            </a:solidFill>
            <a:prstDash val="solid"/>
            <a:round/>
            <a:headEnd len="sm" w="sm" type="none"/>
            <a:tailEnd len="sm" w="sm" type="none"/>
          </a:ln>
        </p:spPr>
      </p:pic>
      <p:sp>
        <p:nvSpPr>
          <p:cNvPr id="1041" name="Google Shape;1041;p55"/>
          <p:cNvSpPr txBox="1"/>
          <p:nvPr/>
        </p:nvSpPr>
        <p:spPr>
          <a:xfrm>
            <a:off x="4191990" y="1950212"/>
            <a:ext cx="1620000" cy="38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highlight>
                  <a:schemeClr val="dk1"/>
                </a:highlight>
                <a:latin typeface="Oswald Medium"/>
                <a:ea typeface="Oswald Medium"/>
                <a:cs typeface="Oswald Medium"/>
                <a:sym typeface="Oswald Medium"/>
              </a:rPr>
              <a:t>–</a:t>
            </a:r>
            <a:r>
              <a:rPr lang="en" sz="1300">
                <a:solidFill>
                  <a:schemeClr val="lt2"/>
                </a:solidFill>
                <a:highlight>
                  <a:schemeClr val="dk1"/>
                </a:highlight>
                <a:latin typeface="Oswald Medium"/>
                <a:ea typeface="Oswald Medium"/>
                <a:cs typeface="Oswald Medium"/>
                <a:sym typeface="Oswald Medium"/>
              </a:rPr>
              <a:t>OLD LAST PAGE</a:t>
            </a:r>
            <a:r>
              <a:rPr lang="en" sz="1300">
                <a:solidFill>
                  <a:schemeClr val="dk1"/>
                </a:solidFill>
                <a:highlight>
                  <a:schemeClr val="dk1"/>
                </a:highlight>
                <a:latin typeface="Oswald Medium"/>
                <a:ea typeface="Oswald Medium"/>
                <a:cs typeface="Oswald Medium"/>
                <a:sym typeface="Oswald Medium"/>
              </a:rPr>
              <a:t>–</a:t>
            </a:r>
            <a:endParaRPr sz="1300">
              <a:solidFill>
                <a:schemeClr val="dk1"/>
              </a:solidFill>
              <a:highlight>
                <a:schemeClr val="dk1"/>
              </a:highlight>
              <a:latin typeface="Oswald Medium"/>
              <a:ea typeface="Oswald Medium"/>
              <a:cs typeface="Oswald Medium"/>
              <a:sym typeface="Oswald Medium"/>
            </a:endParaRPr>
          </a:p>
        </p:txBody>
      </p:sp>
      <p:sp>
        <p:nvSpPr>
          <p:cNvPr id="1042" name="Google Shape;1042;p55"/>
          <p:cNvSpPr txBox="1"/>
          <p:nvPr/>
        </p:nvSpPr>
        <p:spPr>
          <a:xfrm>
            <a:off x="6823598" y="1946005"/>
            <a:ext cx="1630500" cy="3969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1200">
                <a:solidFill>
                  <a:schemeClr val="dk1"/>
                </a:solidFill>
                <a:highlight>
                  <a:schemeClr val="dk1"/>
                </a:highlight>
                <a:latin typeface="Oswald Medium"/>
                <a:ea typeface="Oswald Medium"/>
                <a:cs typeface="Oswald Medium"/>
                <a:sym typeface="Oswald Medium"/>
              </a:rPr>
              <a:t>–</a:t>
            </a:r>
            <a:r>
              <a:rPr lang="en" sz="1200">
                <a:solidFill>
                  <a:schemeClr val="lt2"/>
                </a:solidFill>
                <a:highlight>
                  <a:schemeClr val="dk1"/>
                </a:highlight>
                <a:latin typeface="Oswald Medium"/>
                <a:ea typeface="Oswald Medium"/>
                <a:cs typeface="Oswald Medium"/>
                <a:sym typeface="Oswald Medium"/>
              </a:rPr>
              <a:t>NEW LAST PAGE</a:t>
            </a:r>
            <a:r>
              <a:rPr lang="en" sz="1200">
                <a:solidFill>
                  <a:schemeClr val="dk1"/>
                </a:solidFill>
                <a:highlight>
                  <a:schemeClr val="dk1"/>
                </a:highlight>
                <a:latin typeface="Oswald Medium"/>
                <a:ea typeface="Oswald Medium"/>
                <a:cs typeface="Oswald Medium"/>
                <a:sym typeface="Oswald Medium"/>
              </a:rPr>
              <a:t>–</a:t>
            </a:r>
            <a:endParaRPr sz="1200">
              <a:solidFill>
                <a:schemeClr val="dk1"/>
              </a:solidFill>
              <a:highlight>
                <a:schemeClr val="dk1"/>
              </a:highlight>
              <a:latin typeface="Oswald Medium"/>
              <a:ea typeface="Oswald Medium"/>
              <a:cs typeface="Oswald Medium"/>
              <a:sym typeface="Oswald Medium"/>
            </a:endParaRPr>
          </a:p>
        </p:txBody>
      </p:sp>
      <p:sp>
        <p:nvSpPr>
          <p:cNvPr id="1043" name="Google Shape;1043;p55"/>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Branden Z</a:t>
            </a:r>
            <a:endParaRPr>
              <a:solidFill>
                <a:schemeClr val="dk1"/>
              </a:solidFill>
              <a:latin typeface="Oswald Medium"/>
              <a:ea typeface="Oswald Medium"/>
              <a:cs typeface="Oswald Medium"/>
              <a:sym typeface="Oswald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grpSp>
        <p:nvGrpSpPr>
          <p:cNvPr id="1048" name="Google Shape;1048;p56"/>
          <p:cNvGrpSpPr/>
          <p:nvPr/>
        </p:nvGrpSpPr>
        <p:grpSpPr>
          <a:xfrm>
            <a:off x="7705847" y="3787641"/>
            <a:ext cx="723042" cy="598023"/>
            <a:chOff x="1654675" y="4256126"/>
            <a:chExt cx="851841" cy="704551"/>
          </a:xfrm>
        </p:grpSpPr>
        <p:grpSp>
          <p:nvGrpSpPr>
            <p:cNvPr id="1049" name="Google Shape;1049;p56"/>
            <p:cNvGrpSpPr/>
            <p:nvPr/>
          </p:nvGrpSpPr>
          <p:grpSpPr>
            <a:xfrm>
              <a:off x="1654675" y="4256126"/>
              <a:ext cx="445587" cy="704551"/>
              <a:chOff x="1654675" y="4256126"/>
              <a:chExt cx="445587" cy="704551"/>
            </a:xfrm>
          </p:grpSpPr>
          <p:sp>
            <p:nvSpPr>
              <p:cNvPr id="1050" name="Google Shape;1050;p56"/>
              <p:cNvSpPr/>
              <p:nvPr/>
            </p:nvSpPr>
            <p:spPr>
              <a:xfrm>
                <a:off x="1655926" y="4257377"/>
                <a:ext cx="440657" cy="703300"/>
              </a:xfrm>
              <a:custGeom>
                <a:rect b="b" l="l" r="r" t="t"/>
                <a:pathLst>
                  <a:path extrusionOk="0" h="19114" w="11976">
                    <a:moveTo>
                      <a:pt x="0" y="0"/>
                    </a:moveTo>
                    <a:lnTo>
                      <a:pt x="0" y="17112"/>
                    </a:lnTo>
                    <a:lnTo>
                      <a:pt x="2002" y="17112"/>
                    </a:lnTo>
                    <a:lnTo>
                      <a:pt x="2002" y="16112"/>
                    </a:lnTo>
                    <a:lnTo>
                      <a:pt x="3002" y="16112"/>
                    </a:lnTo>
                    <a:lnTo>
                      <a:pt x="3002" y="15111"/>
                    </a:lnTo>
                    <a:lnTo>
                      <a:pt x="4003" y="15111"/>
                    </a:lnTo>
                    <a:lnTo>
                      <a:pt x="4003" y="14110"/>
                    </a:lnTo>
                    <a:lnTo>
                      <a:pt x="4971" y="14110"/>
                    </a:lnTo>
                    <a:lnTo>
                      <a:pt x="4971" y="16112"/>
                    </a:lnTo>
                    <a:lnTo>
                      <a:pt x="5971" y="16112"/>
                    </a:lnTo>
                    <a:lnTo>
                      <a:pt x="5971" y="18113"/>
                    </a:lnTo>
                    <a:lnTo>
                      <a:pt x="6972" y="18113"/>
                    </a:lnTo>
                    <a:lnTo>
                      <a:pt x="6972" y="19114"/>
                    </a:lnTo>
                    <a:lnTo>
                      <a:pt x="8973" y="19114"/>
                    </a:lnTo>
                    <a:lnTo>
                      <a:pt x="8973" y="18113"/>
                    </a:lnTo>
                    <a:lnTo>
                      <a:pt x="9974" y="18113"/>
                    </a:lnTo>
                    <a:lnTo>
                      <a:pt x="9974" y="16112"/>
                    </a:lnTo>
                    <a:lnTo>
                      <a:pt x="8973" y="16112"/>
                    </a:lnTo>
                    <a:lnTo>
                      <a:pt x="8973" y="14110"/>
                    </a:lnTo>
                    <a:lnTo>
                      <a:pt x="7973" y="14110"/>
                    </a:lnTo>
                    <a:lnTo>
                      <a:pt x="7973" y="13110"/>
                    </a:lnTo>
                    <a:lnTo>
                      <a:pt x="11976" y="13110"/>
                    </a:lnTo>
                    <a:lnTo>
                      <a:pt x="11976" y="12009"/>
                    </a:lnTo>
                    <a:lnTo>
                      <a:pt x="11976" y="11008"/>
                    </a:lnTo>
                    <a:lnTo>
                      <a:pt x="11042" y="11008"/>
                    </a:lnTo>
                    <a:lnTo>
                      <a:pt x="11042" y="10007"/>
                    </a:lnTo>
                    <a:lnTo>
                      <a:pt x="10041" y="10007"/>
                    </a:lnTo>
                    <a:lnTo>
                      <a:pt x="10041" y="9007"/>
                    </a:lnTo>
                    <a:lnTo>
                      <a:pt x="9040" y="9007"/>
                    </a:lnTo>
                    <a:lnTo>
                      <a:pt x="9040" y="8006"/>
                    </a:lnTo>
                    <a:lnTo>
                      <a:pt x="8039" y="8006"/>
                    </a:lnTo>
                    <a:lnTo>
                      <a:pt x="8039" y="7005"/>
                    </a:lnTo>
                    <a:lnTo>
                      <a:pt x="7039" y="7005"/>
                    </a:lnTo>
                    <a:lnTo>
                      <a:pt x="7039" y="6005"/>
                    </a:lnTo>
                    <a:lnTo>
                      <a:pt x="6038" y="6005"/>
                    </a:lnTo>
                    <a:lnTo>
                      <a:pt x="6038" y="5004"/>
                    </a:lnTo>
                    <a:lnTo>
                      <a:pt x="5037" y="5004"/>
                    </a:lnTo>
                    <a:lnTo>
                      <a:pt x="5037" y="4003"/>
                    </a:lnTo>
                    <a:lnTo>
                      <a:pt x="4037" y="4003"/>
                    </a:lnTo>
                    <a:lnTo>
                      <a:pt x="4037" y="3002"/>
                    </a:lnTo>
                    <a:lnTo>
                      <a:pt x="3036" y="3002"/>
                    </a:lnTo>
                    <a:lnTo>
                      <a:pt x="3036" y="2002"/>
                    </a:lnTo>
                    <a:lnTo>
                      <a:pt x="2035" y="2002"/>
                    </a:lnTo>
                    <a:lnTo>
                      <a:pt x="2035" y="1001"/>
                    </a:lnTo>
                    <a:lnTo>
                      <a:pt x="1001" y="1001"/>
                    </a:lnTo>
                    <a:lnTo>
                      <a:pt x="10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6"/>
              <p:cNvSpPr/>
              <p:nvPr/>
            </p:nvSpPr>
            <p:spPr>
              <a:xfrm>
                <a:off x="1654675" y="4256126"/>
                <a:ext cx="36869" cy="628459"/>
              </a:xfrm>
              <a:custGeom>
                <a:rect b="b" l="l" r="r" t="t"/>
                <a:pathLst>
                  <a:path extrusionOk="0" h="17080" w="1002">
                    <a:moveTo>
                      <a:pt x="1" y="1"/>
                    </a:moveTo>
                    <a:lnTo>
                      <a:pt x="1" y="17080"/>
                    </a:lnTo>
                    <a:lnTo>
                      <a:pt x="1002" y="17080"/>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6"/>
              <p:cNvSpPr/>
              <p:nvPr/>
            </p:nvSpPr>
            <p:spPr>
              <a:xfrm>
                <a:off x="1692758" y="4292958"/>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6"/>
              <p:cNvSpPr/>
              <p:nvPr/>
            </p:nvSpPr>
            <p:spPr>
              <a:xfrm>
                <a:off x="1729553" y="4329790"/>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6"/>
              <p:cNvSpPr/>
              <p:nvPr/>
            </p:nvSpPr>
            <p:spPr>
              <a:xfrm>
                <a:off x="1765170" y="4366621"/>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6"/>
              <p:cNvSpPr/>
              <p:nvPr/>
            </p:nvSpPr>
            <p:spPr>
              <a:xfrm>
                <a:off x="1803216" y="4403416"/>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6"/>
              <p:cNvSpPr/>
              <p:nvPr/>
            </p:nvSpPr>
            <p:spPr>
              <a:xfrm>
                <a:off x="1841262" y="4440248"/>
                <a:ext cx="36832" cy="36869"/>
              </a:xfrm>
              <a:custGeom>
                <a:rect b="b" l="l" r="r" t="t"/>
                <a:pathLst>
                  <a:path extrusionOk="0" h="1002"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6"/>
              <p:cNvSpPr/>
              <p:nvPr/>
            </p:nvSpPr>
            <p:spPr>
              <a:xfrm>
                <a:off x="1878057" y="4477080"/>
                <a:ext cx="36869" cy="36832"/>
              </a:xfrm>
              <a:custGeom>
                <a:rect b="b" l="l" r="r" t="t"/>
                <a:pathLst>
                  <a:path extrusionOk="0" h="1001"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6"/>
              <p:cNvSpPr/>
              <p:nvPr/>
            </p:nvSpPr>
            <p:spPr>
              <a:xfrm>
                <a:off x="1914889" y="4515125"/>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6"/>
              <p:cNvSpPr/>
              <p:nvPr/>
            </p:nvSpPr>
            <p:spPr>
              <a:xfrm>
                <a:off x="1951721" y="4551920"/>
                <a:ext cx="36869" cy="36869"/>
              </a:xfrm>
              <a:custGeom>
                <a:rect b="b" l="l" r="r" t="t"/>
                <a:pathLst>
                  <a:path extrusionOk="0" h="1002" w="1002">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6"/>
              <p:cNvSpPr/>
              <p:nvPr/>
            </p:nvSpPr>
            <p:spPr>
              <a:xfrm>
                <a:off x="1988553" y="4588752"/>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6"/>
              <p:cNvSpPr/>
              <p:nvPr/>
            </p:nvSpPr>
            <p:spPr>
              <a:xfrm>
                <a:off x="2025348" y="4625584"/>
                <a:ext cx="36869" cy="36869"/>
              </a:xfrm>
              <a:custGeom>
                <a:rect b="b" l="l" r="r" t="t"/>
                <a:pathLst>
                  <a:path extrusionOk="0" h="1002"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6"/>
              <p:cNvSpPr/>
              <p:nvPr/>
            </p:nvSpPr>
            <p:spPr>
              <a:xfrm>
                <a:off x="2062179" y="4662415"/>
                <a:ext cx="36869" cy="36832"/>
              </a:xfrm>
              <a:custGeom>
                <a:rect b="b" l="l" r="r" t="t"/>
                <a:pathLst>
                  <a:path extrusionOk="0" h="1001" w="1002">
                    <a:moveTo>
                      <a:pt x="1" y="0"/>
                    </a:moveTo>
                    <a:lnTo>
                      <a:pt x="1" y="1001"/>
                    </a:lnTo>
                    <a:lnTo>
                      <a:pt x="1001" y="1001"/>
                    </a:lnTo>
                    <a:lnTo>
                      <a:pt x="10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6"/>
              <p:cNvSpPr/>
              <p:nvPr/>
            </p:nvSpPr>
            <p:spPr>
              <a:xfrm>
                <a:off x="1914889" y="4699210"/>
                <a:ext cx="185373" cy="36869"/>
              </a:xfrm>
              <a:custGeom>
                <a:rect b="b" l="l" r="r" t="t"/>
                <a:pathLst>
                  <a:path extrusionOk="0" h="1002" w="5038">
                    <a:moveTo>
                      <a:pt x="1" y="1"/>
                    </a:moveTo>
                    <a:lnTo>
                      <a:pt x="1" y="1002"/>
                    </a:lnTo>
                    <a:lnTo>
                      <a:pt x="5038" y="1002"/>
                    </a:lnTo>
                    <a:lnTo>
                      <a:pt x="50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6"/>
              <p:cNvSpPr/>
              <p:nvPr/>
            </p:nvSpPr>
            <p:spPr>
              <a:xfrm>
                <a:off x="1914889" y="4736042"/>
                <a:ext cx="36869" cy="36869"/>
              </a:xfrm>
              <a:custGeom>
                <a:rect b="b" l="l" r="r" t="t"/>
                <a:pathLst>
                  <a:path extrusionOk="0" h="1002" w="1002">
                    <a:moveTo>
                      <a:pt x="1" y="1"/>
                    </a:moveTo>
                    <a:lnTo>
                      <a:pt x="1"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6"/>
              <p:cNvSpPr/>
              <p:nvPr/>
            </p:nvSpPr>
            <p:spPr>
              <a:xfrm>
                <a:off x="1803216" y="4736042"/>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6"/>
              <p:cNvSpPr/>
              <p:nvPr/>
            </p:nvSpPr>
            <p:spPr>
              <a:xfrm>
                <a:off x="1841262" y="4772874"/>
                <a:ext cx="36832" cy="73664"/>
              </a:xfrm>
              <a:custGeom>
                <a:rect b="b" l="l" r="r" t="t"/>
                <a:pathLst>
                  <a:path extrusionOk="0" h="2002" w="1001">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6"/>
              <p:cNvSpPr/>
              <p:nvPr/>
            </p:nvSpPr>
            <p:spPr>
              <a:xfrm>
                <a:off x="1878057" y="4847751"/>
                <a:ext cx="36869" cy="73664"/>
              </a:xfrm>
              <a:custGeom>
                <a:rect b="b" l="l" r="r" t="t"/>
                <a:pathLst>
                  <a:path extrusionOk="0" h="2002" w="1002">
                    <a:moveTo>
                      <a:pt x="1" y="0"/>
                    </a:moveTo>
                    <a:lnTo>
                      <a:pt x="1" y="2001"/>
                    </a:lnTo>
                    <a:lnTo>
                      <a:pt x="1002" y="2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6"/>
              <p:cNvSpPr/>
              <p:nvPr/>
            </p:nvSpPr>
            <p:spPr>
              <a:xfrm>
                <a:off x="1914889" y="4921378"/>
                <a:ext cx="73700" cy="36869"/>
              </a:xfrm>
              <a:custGeom>
                <a:rect b="b" l="l" r="r" t="t"/>
                <a:pathLst>
                  <a:path extrusionOk="0" h="1002" w="2003">
                    <a:moveTo>
                      <a:pt x="1" y="0"/>
                    </a:moveTo>
                    <a:lnTo>
                      <a:pt x="1" y="1001"/>
                    </a:lnTo>
                    <a:lnTo>
                      <a:pt x="2002" y="1001"/>
                    </a:lnTo>
                    <a:lnTo>
                      <a:pt x="2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6"/>
              <p:cNvSpPr/>
              <p:nvPr/>
            </p:nvSpPr>
            <p:spPr>
              <a:xfrm>
                <a:off x="1951721" y="4772874"/>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6"/>
              <p:cNvSpPr/>
              <p:nvPr/>
            </p:nvSpPr>
            <p:spPr>
              <a:xfrm>
                <a:off x="1988553" y="4847751"/>
                <a:ext cx="36832" cy="73664"/>
              </a:xfrm>
              <a:custGeom>
                <a:rect b="b" l="l" r="r" t="t"/>
                <a:pathLst>
                  <a:path extrusionOk="0" h="2002" w="1001">
                    <a:moveTo>
                      <a:pt x="0" y="0"/>
                    </a:moveTo>
                    <a:lnTo>
                      <a:pt x="0" y="2001"/>
                    </a:lnTo>
                    <a:lnTo>
                      <a:pt x="1001" y="2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6"/>
              <p:cNvSpPr/>
              <p:nvPr/>
            </p:nvSpPr>
            <p:spPr>
              <a:xfrm>
                <a:off x="1765170" y="4772874"/>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6"/>
              <p:cNvSpPr/>
              <p:nvPr/>
            </p:nvSpPr>
            <p:spPr>
              <a:xfrm>
                <a:off x="1729553" y="4810920"/>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6"/>
              <p:cNvSpPr/>
              <p:nvPr/>
            </p:nvSpPr>
            <p:spPr>
              <a:xfrm>
                <a:off x="1692758" y="4847751"/>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56"/>
            <p:cNvGrpSpPr/>
            <p:nvPr/>
          </p:nvGrpSpPr>
          <p:grpSpPr>
            <a:xfrm>
              <a:off x="2099011" y="4329790"/>
              <a:ext cx="407505" cy="517999"/>
              <a:chOff x="2099011" y="4329790"/>
              <a:chExt cx="407505" cy="517999"/>
            </a:xfrm>
          </p:grpSpPr>
          <p:sp>
            <p:nvSpPr>
              <p:cNvPr id="1075" name="Google Shape;1075;p56"/>
              <p:cNvSpPr/>
              <p:nvPr/>
            </p:nvSpPr>
            <p:spPr>
              <a:xfrm>
                <a:off x="2100225" y="4331004"/>
                <a:ext cx="405076" cy="515535"/>
              </a:xfrm>
              <a:custGeom>
                <a:rect b="b" l="l" r="r" t="t"/>
                <a:pathLst>
                  <a:path extrusionOk="0" h="14011" w="11009">
                    <a:moveTo>
                      <a:pt x="1" y="1"/>
                    </a:moveTo>
                    <a:lnTo>
                      <a:pt x="1" y="1001"/>
                    </a:lnTo>
                    <a:lnTo>
                      <a:pt x="1001" y="1001"/>
                    </a:lnTo>
                    <a:lnTo>
                      <a:pt x="1001" y="2002"/>
                    </a:lnTo>
                    <a:lnTo>
                      <a:pt x="1001" y="3003"/>
                    </a:lnTo>
                    <a:lnTo>
                      <a:pt x="1001" y="4004"/>
                    </a:lnTo>
                    <a:lnTo>
                      <a:pt x="2002" y="4004"/>
                    </a:lnTo>
                    <a:lnTo>
                      <a:pt x="2002" y="5004"/>
                    </a:lnTo>
                    <a:lnTo>
                      <a:pt x="3003" y="5004"/>
                    </a:lnTo>
                    <a:lnTo>
                      <a:pt x="3003" y="6005"/>
                    </a:lnTo>
                    <a:lnTo>
                      <a:pt x="4003" y="6005"/>
                    </a:lnTo>
                    <a:lnTo>
                      <a:pt x="4003" y="7006"/>
                    </a:lnTo>
                    <a:lnTo>
                      <a:pt x="4003" y="8006"/>
                    </a:lnTo>
                    <a:lnTo>
                      <a:pt x="3003" y="8006"/>
                    </a:lnTo>
                    <a:lnTo>
                      <a:pt x="3003" y="9007"/>
                    </a:lnTo>
                    <a:lnTo>
                      <a:pt x="2002" y="9007"/>
                    </a:lnTo>
                    <a:lnTo>
                      <a:pt x="2002" y="10008"/>
                    </a:lnTo>
                    <a:lnTo>
                      <a:pt x="1001" y="10008"/>
                    </a:lnTo>
                    <a:lnTo>
                      <a:pt x="1001" y="11009"/>
                    </a:lnTo>
                    <a:lnTo>
                      <a:pt x="1001" y="12009"/>
                    </a:lnTo>
                    <a:lnTo>
                      <a:pt x="1001" y="13010"/>
                    </a:lnTo>
                    <a:lnTo>
                      <a:pt x="1" y="13010"/>
                    </a:lnTo>
                    <a:lnTo>
                      <a:pt x="1" y="14011"/>
                    </a:lnTo>
                    <a:lnTo>
                      <a:pt x="11008" y="14011"/>
                    </a:lnTo>
                    <a:lnTo>
                      <a:pt x="11008" y="13010"/>
                    </a:lnTo>
                    <a:lnTo>
                      <a:pt x="10008" y="13010"/>
                    </a:lnTo>
                    <a:lnTo>
                      <a:pt x="10008" y="12009"/>
                    </a:lnTo>
                    <a:lnTo>
                      <a:pt x="10008" y="11009"/>
                    </a:lnTo>
                    <a:lnTo>
                      <a:pt x="10008" y="10008"/>
                    </a:lnTo>
                    <a:lnTo>
                      <a:pt x="9007" y="10008"/>
                    </a:lnTo>
                    <a:lnTo>
                      <a:pt x="9007" y="9007"/>
                    </a:lnTo>
                    <a:lnTo>
                      <a:pt x="8006" y="9007"/>
                    </a:lnTo>
                    <a:lnTo>
                      <a:pt x="8006" y="8006"/>
                    </a:lnTo>
                    <a:lnTo>
                      <a:pt x="7006" y="8006"/>
                    </a:lnTo>
                    <a:lnTo>
                      <a:pt x="7006" y="7006"/>
                    </a:lnTo>
                    <a:lnTo>
                      <a:pt x="7006" y="6005"/>
                    </a:lnTo>
                    <a:lnTo>
                      <a:pt x="8006" y="6005"/>
                    </a:lnTo>
                    <a:lnTo>
                      <a:pt x="8006" y="5004"/>
                    </a:lnTo>
                    <a:lnTo>
                      <a:pt x="9007" y="5004"/>
                    </a:lnTo>
                    <a:lnTo>
                      <a:pt x="9007" y="4004"/>
                    </a:lnTo>
                    <a:lnTo>
                      <a:pt x="10008" y="4004"/>
                    </a:lnTo>
                    <a:lnTo>
                      <a:pt x="10008" y="3003"/>
                    </a:lnTo>
                    <a:lnTo>
                      <a:pt x="10008" y="2002"/>
                    </a:lnTo>
                    <a:lnTo>
                      <a:pt x="10008" y="1001"/>
                    </a:lnTo>
                    <a:lnTo>
                      <a:pt x="11008" y="1001"/>
                    </a:lnTo>
                    <a:lnTo>
                      <a:pt x="110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6"/>
              <p:cNvSpPr/>
              <p:nvPr/>
            </p:nvSpPr>
            <p:spPr>
              <a:xfrm>
                <a:off x="2173889" y="4477080"/>
                <a:ext cx="73664" cy="74878"/>
              </a:xfrm>
              <a:custGeom>
                <a:rect b="b" l="l" r="r" t="t"/>
                <a:pathLst>
                  <a:path extrusionOk="0" h="2035" w="2002">
                    <a:moveTo>
                      <a:pt x="0" y="0"/>
                    </a:moveTo>
                    <a:lnTo>
                      <a:pt x="0" y="1034"/>
                    </a:lnTo>
                    <a:lnTo>
                      <a:pt x="1001" y="1034"/>
                    </a:lnTo>
                    <a:lnTo>
                      <a:pt x="1001" y="0"/>
                    </a:lnTo>
                    <a:close/>
                    <a:moveTo>
                      <a:pt x="1001" y="1034"/>
                    </a:moveTo>
                    <a:lnTo>
                      <a:pt x="1001" y="2035"/>
                    </a:lnTo>
                    <a:lnTo>
                      <a:pt x="2001" y="2035"/>
                    </a:lnTo>
                    <a:lnTo>
                      <a:pt x="2001" y="10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6"/>
              <p:cNvSpPr/>
              <p:nvPr/>
            </p:nvSpPr>
            <p:spPr>
              <a:xfrm>
                <a:off x="2284348" y="4477080"/>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6"/>
              <p:cNvSpPr/>
              <p:nvPr/>
            </p:nvSpPr>
            <p:spPr>
              <a:xfrm>
                <a:off x="2247516" y="4440248"/>
                <a:ext cx="36869" cy="36869"/>
              </a:xfrm>
              <a:custGeom>
                <a:rect b="b" l="l" r="r" t="t"/>
                <a:pathLst>
                  <a:path extrusionOk="0" h="1002"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6"/>
              <p:cNvSpPr/>
              <p:nvPr/>
            </p:nvSpPr>
            <p:spPr>
              <a:xfrm>
                <a:off x="2321143" y="4440248"/>
                <a:ext cx="36869" cy="36869"/>
              </a:xfrm>
              <a:custGeom>
                <a:rect b="b" l="l" r="r" t="t"/>
                <a:pathLst>
                  <a:path extrusionOk="0" h="1002"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6"/>
              <p:cNvSpPr/>
              <p:nvPr/>
            </p:nvSpPr>
            <p:spPr>
              <a:xfrm>
                <a:off x="2247516" y="4551920"/>
                <a:ext cx="36869" cy="73700"/>
              </a:xfrm>
              <a:custGeom>
                <a:rect b="b" l="l" r="r" t="t"/>
                <a:pathLst>
                  <a:path extrusionOk="0" h="2003" w="1002">
                    <a:moveTo>
                      <a:pt x="0" y="1"/>
                    </a:moveTo>
                    <a:lnTo>
                      <a:pt x="0" y="1002"/>
                    </a:lnTo>
                    <a:lnTo>
                      <a:pt x="0" y="2002"/>
                    </a:lnTo>
                    <a:lnTo>
                      <a:pt x="1001" y="2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6"/>
              <p:cNvSpPr/>
              <p:nvPr/>
            </p:nvSpPr>
            <p:spPr>
              <a:xfrm>
                <a:off x="2210684" y="4625584"/>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6"/>
              <p:cNvSpPr/>
              <p:nvPr/>
            </p:nvSpPr>
            <p:spPr>
              <a:xfrm>
                <a:off x="2173889" y="4662415"/>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6"/>
              <p:cNvSpPr/>
              <p:nvPr/>
            </p:nvSpPr>
            <p:spPr>
              <a:xfrm>
                <a:off x="2321143" y="4736042"/>
                <a:ext cx="36869" cy="36869"/>
              </a:xfrm>
              <a:custGeom>
                <a:rect b="b" l="l" r="r" t="t"/>
                <a:pathLst>
                  <a:path extrusionOk="0" h="1002" w="1002">
                    <a:moveTo>
                      <a:pt x="1" y="1"/>
                    </a:moveTo>
                    <a:lnTo>
                      <a:pt x="1" y="1001"/>
                    </a:lnTo>
                    <a:lnTo>
                      <a:pt x="1002" y="1001"/>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6"/>
              <p:cNvSpPr/>
              <p:nvPr/>
            </p:nvSpPr>
            <p:spPr>
              <a:xfrm>
                <a:off x="2247516" y="4736042"/>
                <a:ext cx="36869" cy="36869"/>
              </a:xfrm>
              <a:custGeom>
                <a:rect b="b" l="l" r="r" t="t"/>
                <a:pathLst>
                  <a:path extrusionOk="0" h="1002" w="1002">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6"/>
              <p:cNvSpPr/>
              <p:nvPr/>
            </p:nvSpPr>
            <p:spPr>
              <a:xfrm>
                <a:off x="2284348" y="4699210"/>
                <a:ext cx="36832" cy="36869"/>
              </a:xfrm>
              <a:custGeom>
                <a:rect b="b" l="l" r="r" t="t"/>
                <a:pathLst>
                  <a:path extrusionOk="0" h="1002" w="1001">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6"/>
              <p:cNvSpPr/>
              <p:nvPr/>
            </p:nvSpPr>
            <p:spPr>
              <a:xfrm>
                <a:off x="2099011" y="4329790"/>
                <a:ext cx="407505" cy="147327"/>
              </a:xfrm>
              <a:custGeom>
                <a:rect b="b" l="l" r="r" t="t"/>
                <a:pathLst>
                  <a:path extrusionOk="0" h="4004" w="11075">
                    <a:moveTo>
                      <a:pt x="0" y="0"/>
                    </a:moveTo>
                    <a:lnTo>
                      <a:pt x="0" y="1001"/>
                    </a:lnTo>
                    <a:lnTo>
                      <a:pt x="1001" y="1001"/>
                    </a:lnTo>
                    <a:lnTo>
                      <a:pt x="1001" y="2002"/>
                    </a:lnTo>
                    <a:lnTo>
                      <a:pt x="1001" y="3002"/>
                    </a:lnTo>
                    <a:lnTo>
                      <a:pt x="1001" y="4003"/>
                    </a:lnTo>
                    <a:lnTo>
                      <a:pt x="2035" y="4003"/>
                    </a:lnTo>
                    <a:lnTo>
                      <a:pt x="2035" y="3002"/>
                    </a:lnTo>
                    <a:lnTo>
                      <a:pt x="2035" y="2002"/>
                    </a:lnTo>
                    <a:lnTo>
                      <a:pt x="2035" y="1001"/>
                    </a:lnTo>
                    <a:lnTo>
                      <a:pt x="9040" y="1001"/>
                    </a:lnTo>
                    <a:lnTo>
                      <a:pt x="9040" y="2002"/>
                    </a:lnTo>
                    <a:lnTo>
                      <a:pt x="9040" y="3002"/>
                    </a:lnTo>
                    <a:lnTo>
                      <a:pt x="9040" y="4003"/>
                    </a:lnTo>
                    <a:lnTo>
                      <a:pt x="10074" y="4003"/>
                    </a:lnTo>
                    <a:lnTo>
                      <a:pt x="10074" y="3002"/>
                    </a:lnTo>
                    <a:lnTo>
                      <a:pt x="10074" y="2002"/>
                    </a:lnTo>
                    <a:lnTo>
                      <a:pt x="10074" y="1001"/>
                    </a:lnTo>
                    <a:lnTo>
                      <a:pt x="11075" y="1001"/>
                    </a:lnTo>
                    <a:lnTo>
                      <a:pt x="110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6"/>
              <p:cNvSpPr/>
              <p:nvPr/>
            </p:nvSpPr>
            <p:spPr>
              <a:xfrm>
                <a:off x="2357974" y="4477080"/>
                <a:ext cx="73700" cy="74878"/>
              </a:xfrm>
              <a:custGeom>
                <a:rect b="b" l="l" r="r" t="t"/>
                <a:pathLst>
                  <a:path extrusionOk="0" h="2035" w="2003">
                    <a:moveTo>
                      <a:pt x="1001" y="0"/>
                    </a:moveTo>
                    <a:lnTo>
                      <a:pt x="1001" y="1034"/>
                    </a:lnTo>
                    <a:lnTo>
                      <a:pt x="2002" y="1034"/>
                    </a:lnTo>
                    <a:lnTo>
                      <a:pt x="2002" y="0"/>
                    </a:lnTo>
                    <a:close/>
                    <a:moveTo>
                      <a:pt x="1" y="1034"/>
                    </a:moveTo>
                    <a:lnTo>
                      <a:pt x="1" y="2035"/>
                    </a:lnTo>
                    <a:lnTo>
                      <a:pt x="1001" y="2035"/>
                    </a:lnTo>
                    <a:lnTo>
                      <a:pt x="1001" y="10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6"/>
              <p:cNvSpPr/>
              <p:nvPr/>
            </p:nvSpPr>
            <p:spPr>
              <a:xfrm>
                <a:off x="2321143" y="4551920"/>
                <a:ext cx="36869" cy="73700"/>
              </a:xfrm>
              <a:custGeom>
                <a:rect b="b" l="l" r="r" t="t"/>
                <a:pathLst>
                  <a:path extrusionOk="0" h="2003" w="1002">
                    <a:moveTo>
                      <a:pt x="1" y="1"/>
                    </a:moveTo>
                    <a:lnTo>
                      <a:pt x="1" y="1002"/>
                    </a:lnTo>
                    <a:lnTo>
                      <a:pt x="1" y="2002"/>
                    </a:lnTo>
                    <a:lnTo>
                      <a:pt x="1002" y="2002"/>
                    </a:lnTo>
                    <a:lnTo>
                      <a:pt x="1002" y="1002"/>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6"/>
              <p:cNvSpPr/>
              <p:nvPr/>
            </p:nvSpPr>
            <p:spPr>
              <a:xfrm>
                <a:off x="2357974" y="4625584"/>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6"/>
              <p:cNvSpPr/>
              <p:nvPr/>
            </p:nvSpPr>
            <p:spPr>
              <a:xfrm>
                <a:off x="2394806" y="4662415"/>
                <a:ext cx="36869" cy="36832"/>
              </a:xfrm>
              <a:custGeom>
                <a:rect b="b" l="l" r="r" t="t"/>
                <a:pathLst>
                  <a:path extrusionOk="0" h="1001"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6"/>
              <p:cNvSpPr/>
              <p:nvPr/>
            </p:nvSpPr>
            <p:spPr>
              <a:xfrm>
                <a:off x="2099011" y="4699210"/>
                <a:ext cx="407505" cy="148578"/>
              </a:xfrm>
              <a:custGeom>
                <a:rect b="b" l="l" r="r" t="t"/>
                <a:pathLst>
                  <a:path extrusionOk="0" h="4038" w="11075">
                    <a:moveTo>
                      <a:pt x="1001" y="1"/>
                    </a:moveTo>
                    <a:lnTo>
                      <a:pt x="1001" y="1002"/>
                    </a:lnTo>
                    <a:lnTo>
                      <a:pt x="1001" y="2002"/>
                    </a:lnTo>
                    <a:lnTo>
                      <a:pt x="1001" y="3036"/>
                    </a:lnTo>
                    <a:lnTo>
                      <a:pt x="0" y="3036"/>
                    </a:lnTo>
                    <a:lnTo>
                      <a:pt x="0" y="4037"/>
                    </a:lnTo>
                    <a:lnTo>
                      <a:pt x="11075" y="4037"/>
                    </a:lnTo>
                    <a:lnTo>
                      <a:pt x="11075" y="3036"/>
                    </a:lnTo>
                    <a:lnTo>
                      <a:pt x="10074" y="3036"/>
                    </a:lnTo>
                    <a:lnTo>
                      <a:pt x="10074" y="2002"/>
                    </a:lnTo>
                    <a:lnTo>
                      <a:pt x="10074" y="1002"/>
                    </a:lnTo>
                    <a:lnTo>
                      <a:pt x="10074" y="1"/>
                    </a:lnTo>
                    <a:lnTo>
                      <a:pt x="9040" y="1"/>
                    </a:lnTo>
                    <a:lnTo>
                      <a:pt x="9040" y="1002"/>
                    </a:lnTo>
                    <a:lnTo>
                      <a:pt x="9040" y="2002"/>
                    </a:lnTo>
                    <a:lnTo>
                      <a:pt x="9040" y="3036"/>
                    </a:lnTo>
                    <a:lnTo>
                      <a:pt x="8039" y="3036"/>
                    </a:lnTo>
                    <a:lnTo>
                      <a:pt x="8039" y="2002"/>
                    </a:lnTo>
                    <a:lnTo>
                      <a:pt x="7039" y="2002"/>
                    </a:lnTo>
                    <a:lnTo>
                      <a:pt x="7039" y="3036"/>
                    </a:lnTo>
                    <a:lnTo>
                      <a:pt x="6038" y="3036"/>
                    </a:lnTo>
                    <a:lnTo>
                      <a:pt x="6038" y="2002"/>
                    </a:lnTo>
                    <a:lnTo>
                      <a:pt x="5037" y="2002"/>
                    </a:lnTo>
                    <a:lnTo>
                      <a:pt x="5037" y="3036"/>
                    </a:lnTo>
                    <a:lnTo>
                      <a:pt x="4036" y="3036"/>
                    </a:lnTo>
                    <a:lnTo>
                      <a:pt x="4036" y="2002"/>
                    </a:lnTo>
                    <a:lnTo>
                      <a:pt x="3036" y="2002"/>
                    </a:lnTo>
                    <a:lnTo>
                      <a:pt x="3036" y="3036"/>
                    </a:lnTo>
                    <a:lnTo>
                      <a:pt x="2035" y="3036"/>
                    </a:lnTo>
                    <a:lnTo>
                      <a:pt x="2035" y="2002"/>
                    </a:lnTo>
                    <a:lnTo>
                      <a:pt x="2035" y="1002"/>
                    </a:lnTo>
                    <a:lnTo>
                      <a:pt x="2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92" name="Google Shape;1092;p56"/>
          <p:cNvSpPr txBox="1"/>
          <p:nvPr/>
        </p:nvSpPr>
        <p:spPr>
          <a:xfrm>
            <a:off x="675650" y="1682825"/>
            <a:ext cx="5817900" cy="1877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Finish</a:t>
            </a:r>
            <a:r>
              <a:rPr lang="en" sz="2000">
                <a:solidFill>
                  <a:schemeClr val="dk1"/>
                </a:solidFill>
                <a:latin typeface="Oswald Medium"/>
                <a:ea typeface="Oswald Medium"/>
                <a:cs typeface="Oswald Medium"/>
                <a:sym typeface="Oswald Medium"/>
              </a:rPr>
              <a:t> confidence marking </a:t>
            </a:r>
            <a:endParaRPr sz="2000">
              <a:solidFill>
                <a:schemeClr val="dk1"/>
              </a:solidFill>
              <a:latin typeface="Oswald Medium"/>
              <a:ea typeface="Oswald Medium"/>
              <a:cs typeface="Oswald Medium"/>
              <a:sym typeface="Oswald Medium"/>
            </a:endParaRPr>
          </a:p>
          <a:p>
            <a:pPr indent="-355600" lvl="0" marL="457200" rtl="0" algn="l">
              <a:lnSpc>
                <a:spcPct val="150000"/>
              </a:lnSpc>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Fix Line numbering with Json Files</a:t>
            </a:r>
            <a:endParaRPr sz="2000">
              <a:solidFill>
                <a:schemeClr val="dk1"/>
              </a:solidFill>
              <a:latin typeface="Oswald Medium"/>
              <a:ea typeface="Oswald Medium"/>
              <a:cs typeface="Oswald Medium"/>
              <a:sym typeface="Oswald Medium"/>
            </a:endParaRPr>
          </a:p>
          <a:p>
            <a:pPr indent="-355600" lvl="0" marL="457200" rtl="0" algn="l">
              <a:lnSpc>
                <a:spcPct val="150000"/>
              </a:lnSpc>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Use more test files to parse documents</a:t>
            </a:r>
            <a:endParaRPr sz="2000">
              <a:solidFill>
                <a:schemeClr val="dk1"/>
              </a:solidFill>
              <a:latin typeface="Oswald Medium"/>
              <a:ea typeface="Oswald Medium"/>
              <a:cs typeface="Oswald Medium"/>
              <a:sym typeface="Oswald Medium"/>
            </a:endParaRPr>
          </a:p>
          <a:p>
            <a:pPr indent="-355600" lvl="0" marL="457200" rtl="0" algn="l">
              <a:lnSpc>
                <a:spcPct val="150000"/>
              </a:lnSpc>
              <a:spcBef>
                <a:spcPts val="0"/>
              </a:spcBef>
              <a:spcAft>
                <a:spcPts val="0"/>
              </a:spcAft>
              <a:buClr>
                <a:schemeClr val="dk1"/>
              </a:buClr>
              <a:buSzPts val="2000"/>
              <a:buFont typeface="Oswald Medium"/>
              <a:buAutoNum type="arabicPeriod"/>
            </a:pPr>
            <a:r>
              <a:rPr lang="en" sz="2000">
                <a:solidFill>
                  <a:schemeClr val="dk1"/>
                </a:solidFill>
                <a:latin typeface="Oswald Medium"/>
                <a:ea typeface="Oswald Medium"/>
                <a:cs typeface="Oswald Medium"/>
                <a:sym typeface="Oswald Medium"/>
              </a:rPr>
              <a:t>Research methods for code </a:t>
            </a:r>
            <a:r>
              <a:rPr lang="en" sz="2000">
                <a:solidFill>
                  <a:schemeClr val="dk1"/>
                </a:solidFill>
                <a:latin typeface="Oswald Medium"/>
                <a:ea typeface="Oswald Medium"/>
                <a:cs typeface="Oswald Medium"/>
                <a:sym typeface="Oswald Medium"/>
              </a:rPr>
              <a:t>efficiency</a:t>
            </a:r>
            <a:endParaRPr sz="2000">
              <a:solidFill>
                <a:schemeClr val="dk1"/>
              </a:solidFill>
              <a:latin typeface="Oswald Medium"/>
              <a:ea typeface="Oswald Medium"/>
              <a:cs typeface="Oswald Medium"/>
              <a:sym typeface="Oswald Medium"/>
            </a:endParaRPr>
          </a:p>
        </p:txBody>
      </p:sp>
      <p:sp>
        <p:nvSpPr>
          <p:cNvPr id="1093" name="Google Shape;1093;p56"/>
          <p:cNvSpPr txBox="1"/>
          <p:nvPr/>
        </p:nvSpPr>
        <p:spPr>
          <a:xfrm>
            <a:off x="309800" y="574450"/>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FUTURE GOALS</a:t>
            </a:r>
            <a:endParaRPr sz="3000">
              <a:solidFill>
                <a:schemeClr val="dk1"/>
              </a:solidFill>
              <a:latin typeface="Oswald"/>
              <a:ea typeface="Oswald"/>
              <a:cs typeface="Oswald"/>
              <a:sym typeface="Oswald"/>
            </a:endParaRPr>
          </a:p>
        </p:txBody>
      </p:sp>
      <p:graphicFrame>
        <p:nvGraphicFramePr>
          <p:cNvPr id="1094" name="Google Shape;1094;p56"/>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095" name="Google Shape;1095;p56"/>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1096" name="Google Shape;1096;p56"/>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Leo G.</a:t>
            </a:r>
            <a:endParaRPr>
              <a:solidFill>
                <a:schemeClr val="dk1"/>
              </a:solidFill>
              <a:latin typeface="Oswald Medium"/>
              <a:ea typeface="Oswald Medium"/>
              <a:cs typeface="Oswald Medium"/>
              <a:sym typeface="Oswald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57"/>
          <p:cNvSpPr txBox="1"/>
          <p:nvPr/>
        </p:nvSpPr>
        <p:spPr>
          <a:xfrm>
            <a:off x="689600" y="1897138"/>
            <a:ext cx="4363500" cy="22779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Oswald Medium"/>
              <a:buChar char="●"/>
            </a:pPr>
            <a:r>
              <a:rPr lang="en" sz="1700">
                <a:solidFill>
                  <a:schemeClr val="dk1"/>
                </a:solidFill>
                <a:latin typeface="Oswald Medium"/>
                <a:ea typeface="Oswald Medium"/>
                <a:cs typeface="Oswald Medium"/>
                <a:sym typeface="Oswald Medium"/>
              </a:rPr>
              <a:t>Use transcript updates to add into the </a:t>
            </a:r>
            <a:endParaRPr sz="17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rPr lang="en" sz="1700">
                <a:solidFill>
                  <a:schemeClr val="dk1"/>
                </a:solidFill>
                <a:latin typeface="Oswald Medium"/>
                <a:ea typeface="Oswald Medium"/>
                <a:cs typeface="Oswald Medium"/>
                <a:sym typeface="Oswald Medium"/>
              </a:rPr>
              <a:t>customized model</a:t>
            </a:r>
            <a:endParaRPr sz="17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700">
              <a:solidFill>
                <a:schemeClr val="dk1"/>
              </a:solidFill>
              <a:latin typeface="Oswald Medium"/>
              <a:ea typeface="Oswald Medium"/>
              <a:cs typeface="Oswald Medium"/>
              <a:sym typeface="Oswald Medium"/>
            </a:endParaRPr>
          </a:p>
          <a:p>
            <a:pPr indent="-336550" lvl="0" marL="457200" rtl="0" algn="l">
              <a:spcBef>
                <a:spcPts val="0"/>
              </a:spcBef>
              <a:spcAft>
                <a:spcPts val="0"/>
              </a:spcAft>
              <a:buClr>
                <a:schemeClr val="dk1"/>
              </a:buClr>
              <a:buSzPts val="1700"/>
              <a:buFont typeface="Oswald Medium"/>
              <a:buChar char="●"/>
            </a:pPr>
            <a:r>
              <a:rPr lang="en" sz="1700">
                <a:solidFill>
                  <a:schemeClr val="dk1"/>
                </a:solidFill>
                <a:latin typeface="Oswald Medium"/>
                <a:ea typeface="Oswald Medium"/>
                <a:cs typeface="Oswald Medium"/>
                <a:sym typeface="Oswald Medium"/>
              </a:rPr>
              <a:t>Expose model to a variety of scenarios </a:t>
            </a:r>
            <a:endParaRPr sz="17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rPr lang="en" sz="1700">
                <a:solidFill>
                  <a:schemeClr val="dk1"/>
                </a:solidFill>
                <a:latin typeface="Oswald Medium"/>
                <a:ea typeface="Oswald Medium"/>
                <a:cs typeface="Oswald Medium"/>
                <a:sym typeface="Oswald Medium"/>
              </a:rPr>
              <a:t>from our dataset</a:t>
            </a:r>
            <a:endParaRPr sz="17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700">
              <a:solidFill>
                <a:schemeClr val="dk1"/>
              </a:solidFill>
              <a:latin typeface="Oswald Medium"/>
              <a:ea typeface="Oswald Medium"/>
              <a:cs typeface="Oswald Medium"/>
              <a:sym typeface="Oswald Medium"/>
            </a:endParaRPr>
          </a:p>
          <a:p>
            <a:pPr indent="-336550" lvl="0" marL="457200" rtl="0" algn="l">
              <a:spcBef>
                <a:spcPts val="0"/>
              </a:spcBef>
              <a:spcAft>
                <a:spcPts val="0"/>
              </a:spcAft>
              <a:buClr>
                <a:schemeClr val="dk1"/>
              </a:buClr>
              <a:buSzPts val="1700"/>
              <a:buFont typeface="Oswald Medium"/>
              <a:buChar char="●"/>
            </a:pPr>
            <a:r>
              <a:rPr lang="en" sz="1700">
                <a:solidFill>
                  <a:schemeClr val="dk1"/>
                </a:solidFill>
                <a:latin typeface="Oswald Medium"/>
                <a:ea typeface="Oswald Medium"/>
                <a:cs typeface="Oswald Medium"/>
                <a:sym typeface="Oswald Medium"/>
              </a:rPr>
              <a:t>Create performance metrics to track </a:t>
            </a:r>
            <a:endParaRPr sz="17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rPr lang="en" sz="1700">
                <a:solidFill>
                  <a:schemeClr val="dk1"/>
                </a:solidFill>
                <a:latin typeface="Oswald Medium"/>
                <a:ea typeface="Oswald Medium"/>
                <a:cs typeface="Oswald Medium"/>
                <a:sym typeface="Oswald Medium"/>
              </a:rPr>
              <a:t>the reliability of our custom model </a:t>
            </a:r>
            <a:endParaRPr sz="1700">
              <a:solidFill>
                <a:schemeClr val="dk1"/>
              </a:solidFill>
              <a:latin typeface="Oswald Medium"/>
              <a:ea typeface="Oswald Medium"/>
              <a:cs typeface="Oswald Medium"/>
              <a:sym typeface="Oswald Medium"/>
            </a:endParaRPr>
          </a:p>
        </p:txBody>
      </p:sp>
      <p:sp>
        <p:nvSpPr>
          <p:cNvPr id="1102" name="Google Shape;1102;p57"/>
          <p:cNvSpPr txBox="1"/>
          <p:nvPr/>
        </p:nvSpPr>
        <p:spPr>
          <a:xfrm>
            <a:off x="309800" y="578400"/>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CUSTOM MODELS</a:t>
            </a:r>
            <a:r>
              <a:rPr b="1" lang="en" sz="3000">
                <a:solidFill>
                  <a:schemeClr val="dk1"/>
                </a:solidFill>
                <a:latin typeface="Oswald"/>
                <a:ea typeface="Oswald"/>
                <a:cs typeface="Oswald"/>
                <a:sym typeface="Oswald"/>
              </a:rPr>
              <a:t> TEAM</a:t>
            </a:r>
            <a:endParaRPr sz="3000">
              <a:solidFill>
                <a:schemeClr val="dk1"/>
              </a:solidFill>
              <a:latin typeface="Oswald"/>
              <a:ea typeface="Oswald"/>
              <a:cs typeface="Oswald"/>
              <a:sym typeface="Oswald"/>
            </a:endParaRPr>
          </a:p>
        </p:txBody>
      </p:sp>
      <p:pic>
        <p:nvPicPr>
          <p:cNvPr id="1103" name="Google Shape;1103;p57"/>
          <p:cNvPicPr preferRelativeResize="0"/>
          <p:nvPr/>
        </p:nvPicPr>
        <p:blipFill rotWithShape="1">
          <a:blip r:embed="rId3">
            <a:alphaModFix/>
          </a:blip>
          <a:srcRect b="16526" l="30976" r="29649" t="14957"/>
          <a:stretch/>
        </p:blipFill>
        <p:spPr>
          <a:xfrm>
            <a:off x="5112050" y="865000"/>
            <a:ext cx="3487301" cy="3413494"/>
          </a:xfrm>
          <a:prstGeom prst="rect">
            <a:avLst/>
          </a:prstGeom>
          <a:noFill/>
          <a:ln>
            <a:noFill/>
          </a:ln>
        </p:spPr>
      </p:pic>
      <p:graphicFrame>
        <p:nvGraphicFramePr>
          <p:cNvPr id="1104" name="Google Shape;1104;p57"/>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105" name="Google Shape;1105;p57"/>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cxnSp>
        <p:nvCxnSpPr>
          <p:cNvPr id="1106" name="Google Shape;1106;p57"/>
          <p:cNvCxnSpPr/>
          <p:nvPr/>
        </p:nvCxnSpPr>
        <p:spPr>
          <a:xfrm>
            <a:off x="309800" y="1129250"/>
            <a:ext cx="5123100" cy="0"/>
          </a:xfrm>
          <a:prstGeom prst="straightConnector1">
            <a:avLst/>
          </a:prstGeom>
          <a:noFill/>
          <a:ln cap="flat" cmpd="sng" w="19050">
            <a:solidFill>
              <a:schemeClr val="dk1"/>
            </a:solidFill>
            <a:prstDash val="solid"/>
            <a:round/>
            <a:headEnd len="med" w="med" type="none"/>
            <a:tailEnd len="med" w="med" type="none"/>
          </a:ln>
        </p:spPr>
      </p:cxnSp>
      <p:sp>
        <p:nvSpPr>
          <p:cNvPr id="1107" name="Google Shape;1107;p57"/>
          <p:cNvSpPr txBox="1"/>
          <p:nvPr/>
        </p:nvSpPr>
        <p:spPr>
          <a:xfrm>
            <a:off x="331200" y="1129250"/>
            <a:ext cx="5165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Oswald Medium"/>
                <a:ea typeface="Oswald Medium"/>
                <a:cs typeface="Oswald Medium"/>
                <a:sym typeface="Oswald Medium"/>
              </a:rPr>
              <a:t>Research methods and </a:t>
            </a:r>
            <a:r>
              <a:rPr lang="en" sz="1500">
                <a:solidFill>
                  <a:schemeClr val="dk1"/>
                </a:solidFill>
                <a:latin typeface="Oswald Medium"/>
                <a:ea typeface="Oswald Medium"/>
                <a:cs typeface="Oswald Medium"/>
                <a:sym typeface="Oswald Medium"/>
              </a:rPr>
              <a:t>approaches</a:t>
            </a:r>
            <a:r>
              <a:rPr lang="en" sz="1500">
                <a:solidFill>
                  <a:schemeClr val="dk1"/>
                </a:solidFill>
                <a:latin typeface="Oswald Medium"/>
                <a:ea typeface="Oswald Medium"/>
                <a:cs typeface="Oswald Medium"/>
                <a:sym typeface="Oswald Medium"/>
              </a:rPr>
              <a:t> on creating </a:t>
            </a:r>
            <a:r>
              <a:rPr lang="en" sz="1500">
                <a:solidFill>
                  <a:schemeClr val="dk1"/>
                </a:solidFill>
                <a:latin typeface="Oswald Medium"/>
                <a:ea typeface="Oswald Medium"/>
                <a:cs typeface="Oswald Medium"/>
                <a:sym typeface="Oswald Medium"/>
              </a:rPr>
              <a:t>custom</a:t>
            </a:r>
            <a:r>
              <a:rPr lang="en" sz="1500">
                <a:solidFill>
                  <a:schemeClr val="dk1"/>
                </a:solidFill>
                <a:latin typeface="Oswald Medium"/>
                <a:ea typeface="Oswald Medium"/>
                <a:cs typeface="Oswald Medium"/>
                <a:sym typeface="Oswald Medium"/>
              </a:rPr>
              <a:t> models </a:t>
            </a:r>
            <a:endParaRPr sz="1500">
              <a:solidFill>
                <a:schemeClr val="dk1"/>
              </a:solidFill>
              <a:latin typeface="Oswald Medium"/>
              <a:ea typeface="Oswald Medium"/>
              <a:cs typeface="Oswald Medium"/>
              <a:sym typeface="Oswald Medium"/>
            </a:endParaRPr>
          </a:p>
          <a:p>
            <a:pPr indent="0" lvl="0" marL="0" rtl="0" algn="l">
              <a:spcBef>
                <a:spcPts val="0"/>
              </a:spcBef>
              <a:spcAft>
                <a:spcPts val="0"/>
              </a:spcAft>
              <a:buNone/>
            </a:pPr>
            <a:r>
              <a:rPr lang="en" sz="1500">
                <a:solidFill>
                  <a:schemeClr val="dk1"/>
                </a:solidFill>
                <a:latin typeface="Oswald Medium"/>
                <a:ea typeface="Oswald Medium"/>
                <a:cs typeface="Oswald Medium"/>
                <a:sym typeface="Oswald Medium"/>
              </a:rPr>
              <a:t>for efficient </a:t>
            </a:r>
            <a:r>
              <a:rPr lang="en" sz="1500">
                <a:solidFill>
                  <a:schemeClr val="dk1"/>
                </a:solidFill>
                <a:latin typeface="Oswald Medium"/>
                <a:ea typeface="Oswald Medium"/>
                <a:cs typeface="Oswald Medium"/>
                <a:sym typeface="Oswald Medium"/>
              </a:rPr>
              <a:t>recognition</a:t>
            </a:r>
            <a:endParaRPr sz="1500">
              <a:solidFill>
                <a:schemeClr val="dk1"/>
              </a:solidFill>
              <a:latin typeface="Oswald Medium"/>
              <a:ea typeface="Oswald Medium"/>
              <a:cs typeface="Oswald Medium"/>
              <a:sym typeface="Oswald Medium"/>
            </a:endParaRPr>
          </a:p>
        </p:txBody>
      </p:sp>
      <p:sp>
        <p:nvSpPr>
          <p:cNvPr id="1108" name="Google Shape;1108;p57"/>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Florian H</a:t>
            </a:r>
            <a:endParaRPr>
              <a:solidFill>
                <a:schemeClr val="dk1"/>
              </a:solidFill>
              <a:latin typeface="Oswald Medium"/>
              <a:ea typeface="Oswald Medium"/>
              <a:cs typeface="Oswald Medium"/>
              <a:sym typeface="Oswald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58"/>
          <p:cNvSpPr txBox="1"/>
          <p:nvPr/>
        </p:nvSpPr>
        <p:spPr>
          <a:xfrm>
            <a:off x="470000" y="1382650"/>
            <a:ext cx="4189200" cy="28536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Font typeface="Oswald Medium"/>
              <a:buChar char="●"/>
            </a:pPr>
            <a:r>
              <a:rPr lang="en" sz="1700">
                <a:solidFill>
                  <a:schemeClr val="dk1"/>
                </a:solidFill>
                <a:latin typeface="Oswald Medium"/>
                <a:ea typeface="Oswald Medium"/>
                <a:cs typeface="Oswald Medium"/>
                <a:sym typeface="Oswald Medium"/>
              </a:rPr>
              <a:t>Materials for test and development are ready</a:t>
            </a:r>
            <a:endParaRPr sz="1700">
              <a:solidFill>
                <a:schemeClr val="dk1"/>
              </a:solidFill>
              <a:latin typeface="Oswald Medium"/>
              <a:ea typeface="Oswald Medium"/>
              <a:cs typeface="Oswald Medium"/>
              <a:sym typeface="Oswald Medium"/>
            </a:endParaRPr>
          </a:p>
          <a:p>
            <a:pPr indent="0" lvl="0" marL="457200" rtl="0" algn="l">
              <a:lnSpc>
                <a:spcPct val="115000"/>
              </a:lnSpc>
              <a:spcBef>
                <a:spcPts val="0"/>
              </a:spcBef>
              <a:spcAft>
                <a:spcPts val="0"/>
              </a:spcAft>
              <a:buNone/>
            </a:pPr>
            <a:r>
              <a:t/>
            </a:r>
            <a:endParaRPr sz="1700">
              <a:solidFill>
                <a:schemeClr val="dk1"/>
              </a:solidFill>
              <a:latin typeface="Oswald Medium"/>
              <a:ea typeface="Oswald Medium"/>
              <a:cs typeface="Oswald Medium"/>
              <a:sym typeface="Oswald Medium"/>
            </a:endParaRPr>
          </a:p>
          <a:p>
            <a:pPr indent="-336550" lvl="0" marL="457200" rtl="0" algn="l">
              <a:lnSpc>
                <a:spcPct val="115000"/>
              </a:lnSpc>
              <a:spcBef>
                <a:spcPts val="0"/>
              </a:spcBef>
              <a:spcAft>
                <a:spcPts val="0"/>
              </a:spcAft>
              <a:buClr>
                <a:schemeClr val="dk1"/>
              </a:buClr>
              <a:buSzPts val="1700"/>
              <a:buFont typeface="Oswald Medium"/>
              <a:buChar char="●"/>
            </a:pPr>
            <a:r>
              <a:rPr lang="en" sz="1700">
                <a:solidFill>
                  <a:schemeClr val="dk1"/>
                </a:solidFill>
                <a:latin typeface="Oswald Medium"/>
                <a:ea typeface="Oswald Medium"/>
                <a:cs typeface="Oswald Medium"/>
                <a:sym typeface="Oswald Medium"/>
              </a:rPr>
              <a:t>Manually trained the language model to observe accuracy rates</a:t>
            </a:r>
            <a:endParaRPr sz="1700">
              <a:solidFill>
                <a:schemeClr val="dk1"/>
              </a:solidFill>
              <a:latin typeface="Oswald Medium"/>
              <a:ea typeface="Oswald Medium"/>
              <a:cs typeface="Oswald Medium"/>
              <a:sym typeface="Oswald Medium"/>
            </a:endParaRPr>
          </a:p>
          <a:p>
            <a:pPr indent="0" lvl="0" marL="457200" rtl="0" algn="l">
              <a:lnSpc>
                <a:spcPct val="115000"/>
              </a:lnSpc>
              <a:spcBef>
                <a:spcPts val="0"/>
              </a:spcBef>
              <a:spcAft>
                <a:spcPts val="0"/>
              </a:spcAft>
              <a:buNone/>
            </a:pPr>
            <a:r>
              <a:t/>
            </a:r>
            <a:endParaRPr sz="1700">
              <a:solidFill>
                <a:schemeClr val="dk1"/>
              </a:solidFill>
              <a:latin typeface="Oswald Medium"/>
              <a:ea typeface="Oswald Medium"/>
              <a:cs typeface="Oswald Medium"/>
              <a:sym typeface="Oswald Medium"/>
            </a:endParaRPr>
          </a:p>
          <a:p>
            <a:pPr indent="-336550" lvl="0" marL="457200" rtl="0" algn="l">
              <a:lnSpc>
                <a:spcPct val="115000"/>
              </a:lnSpc>
              <a:spcBef>
                <a:spcPts val="0"/>
              </a:spcBef>
              <a:spcAft>
                <a:spcPts val="0"/>
              </a:spcAft>
              <a:buClr>
                <a:schemeClr val="dk1"/>
              </a:buClr>
              <a:buSzPts val="1700"/>
              <a:buFont typeface="Oswald Medium"/>
              <a:buChar char="●"/>
            </a:pPr>
            <a:r>
              <a:rPr lang="en" sz="1700">
                <a:solidFill>
                  <a:schemeClr val="dk1"/>
                </a:solidFill>
                <a:latin typeface="Oswald Medium"/>
                <a:ea typeface="Oswald Medium"/>
                <a:cs typeface="Oswald Medium"/>
                <a:sym typeface="Oswald Medium"/>
              </a:rPr>
              <a:t>Compare human transcripts with </a:t>
            </a:r>
            <a:endParaRPr sz="1700">
              <a:solidFill>
                <a:schemeClr val="dk1"/>
              </a:solidFill>
              <a:latin typeface="Oswald Medium"/>
              <a:ea typeface="Oswald Medium"/>
              <a:cs typeface="Oswald Medium"/>
              <a:sym typeface="Oswald Medium"/>
            </a:endParaRPr>
          </a:p>
          <a:p>
            <a:pPr indent="0" lvl="0" marL="457200" rtl="0" algn="l">
              <a:lnSpc>
                <a:spcPct val="115000"/>
              </a:lnSpc>
              <a:spcBef>
                <a:spcPts val="0"/>
              </a:spcBef>
              <a:spcAft>
                <a:spcPts val="0"/>
              </a:spcAft>
              <a:buNone/>
            </a:pPr>
            <a:r>
              <a:rPr lang="en" sz="1700">
                <a:solidFill>
                  <a:schemeClr val="dk1"/>
                </a:solidFill>
                <a:latin typeface="Oswald Medium"/>
                <a:ea typeface="Oswald Medium"/>
                <a:cs typeface="Oswald Medium"/>
                <a:sym typeface="Oswald Medium"/>
              </a:rPr>
              <a:t>Video Indexer transcripts and with </a:t>
            </a:r>
            <a:endParaRPr sz="1700">
              <a:solidFill>
                <a:schemeClr val="dk1"/>
              </a:solidFill>
              <a:latin typeface="Oswald Medium"/>
              <a:ea typeface="Oswald Medium"/>
              <a:cs typeface="Oswald Medium"/>
              <a:sym typeface="Oswald Medium"/>
            </a:endParaRPr>
          </a:p>
          <a:p>
            <a:pPr indent="0" lvl="0" marL="457200" rtl="0" algn="l">
              <a:lnSpc>
                <a:spcPct val="115000"/>
              </a:lnSpc>
              <a:spcBef>
                <a:spcPts val="0"/>
              </a:spcBef>
              <a:spcAft>
                <a:spcPts val="0"/>
              </a:spcAft>
              <a:buNone/>
            </a:pPr>
            <a:r>
              <a:rPr lang="en" sz="1700">
                <a:solidFill>
                  <a:schemeClr val="dk1"/>
                </a:solidFill>
                <a:latin typeface="Oswald Medium"/>
                <a:ea typeface="Oswald Medium"/>
                <a:cs typeface="Oswald Medium"/>
                <a:sym typeface="Oswald Medium"/>
              </a:rPr>
              <a:t>source media</a:t>
            </a:r>
            <a:endParaRPr sz="1700">
              <a:solidFill>
                <a:schemeClr val="dk1"/>
              </a:solidFill>
              <a:latin typeface="Oswald Medium"/>
              <a:ea typeface="Oswald Medium"/>
              <a:cs typeface="Oswald Medium"/>
              <a:sym typeface="Oswald Medium"/>
            </a:endParaRPr>
          </a:p>
        </p:txBody>
      </p:sp>
      <p:sp>
        <p:nvSpPr>
          <p:cNvPr id="1114" name="Google Shape;1114;p58"/>
          <p:cNvSpPr txBox="1"/>
          <p:nvPr/>
        </p:nvSpPr>
        <p:spPr>
          <a:xfrm>
            <a:off x="309800" y="593500"/>
            <a:ext cx="4349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SEMESTER ACHIEVEMENTS</a:t>
            </a:r>
            <a:endParaRPr sz="3000">
              <a:solidFill>
                <a:schemeClr val="dk1"/>
              </a:solidFill>
              <a:latin typeface="Oswald"/>
              <a:ea typeface="Oswald"/>
              <a:cs typeface="Oswald"/>
              <a:sym typeface="Oswald"/>
            </a:endParaRPr>
          </a:p>
        </p:txBody>
      </p:sp>
      <p:graphicFrame>
        <p:nvGraphicFramePr>
          <p:cNvPr id="1115" name="Google Shape;1115;p58"/>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116" name="Google Shape;1116;p58"/>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pic>
        <p:nvPicPr>
          <p:cNvPr id="1117" name="Google Shape;1117;p58"/>
          <p:cNvPicPr preferRelativeResize="0"/>
          <p:nvPr/>
        </p:nvPicPr>
        <p:blipFill rotWithShape="1">
          <a:blip r:embed="rId3">
            <a:alphaModFix/>
          </a:blip>
          <a:srcRect b="26040" l="0" r="4942" t="0"/>
          <a:stretch/>
        </p:blipFill>
        <p:spPr>
          <a:xfrm>
            <a:off x="5046188" y="1328625"/>
            <a:ext cx="3365375" cy="646500"/>
          </a:xfrm>
          <a:prstGeom prst="rect">
            <a:avLst/>
          </a:prstGeom>
          <a:noFill/>
          <a:ln cap="flat" cmpd="sng" w="19050">
            <a:solidFill>
              <a:srgbClr val="CC0000"/>
            </a:solidFill>
            <a:prstDash val="solid"/>
            <a:round/>
            <a:headEnd len="sm" w="sm" type="none"/>
            <a:tailEnd len="sm" w="sm" type="none"/>
          </a:ln>
        </p:spPr>
      </p:pic>
      <p:pic>
        <p:nvPicPr>
          <p:cNvPr id="1118" name="Google Shape;1118;p58"/>
          <p:cNvPicPr preferRelativeResize="0"/>
          <p:nvPr/>
        </p:nvPicPr>
        <p:blipFill rotWithShape="1">
          <a:blip r:embed="rId4">
            <a:alphaModFix/>
          </a:blip>
          <a:srcRect b="30661" l="0" r="3827" t="0"/>
          <a:stretch/>
        </p:blipFill>
        <p:spPr>
          <a:xfrm>
            <a:off x="4611062" y="3682400"/>
            <a:ext cx="4235625" cy="381000"/>
          </a:xfrm>
          <a:prstGeom prst="rect">
            <a:avLst/>
          </a:prstGeom>
          <a:noFill/>
          <a:ln cap="flat" cmpd="sng" w="19050">
            <a:solidFill>
              <a:srgbClr val="6AA84F"/>
            </a:solidFill>
            <a:prstDash val="solid"/>
            <a:round/>
            <a:headEnd len="sm" w="sm" type="none"/>
            <a:tailEnd len="sm" w="sm" type="none"/>
          </a:ln>
        </p:spPr>
      </p:pic>
      <p:pic>
        <p:nvPicPr>
          <p:cNvPr id="1119" name="Google Shape;1119;p58"/>
          <p:cNvPicPr preferRelativeResize="0"/>
          <p:nvPr/>
        </p:nvPicPr>
        <p:blipFill rotWithShape="1">
          <a:blip r:embed="rId5">
            <a:alphaModFix/>
          </a:blip>
          <a:srcRect b="0" l="7877" r="9024" t="13897"/>
          <a:stretch/>
        </p:blipFill>
        <p:spPr>
          <a:xfrm>
            <a:off x="5118300" y="2200500"/>
            <a:ext cx="3221125" cy="508925"/>
          </a:xfrm>
          <a:prstGeom prst="rect">
            <a:avLst/>
          </a:prstGeom>
          <a:noFill/>
          <a:ln cap="flat" cmpd="sng" w="19050">
            <a:solidFill>
              <a:schemeClr val="dk1"/>
            </a:solidFill>
            <a:prstDash val="solid"/>
            <a:round/>
            <a:headEnd len="sm" w="sm" type="none"/>
            <a:tailEnd len="sm" w="sm" type="none"/>
          </a:ln>
        </p:spPr>
      </p:pic>
      <p:pic>
        <p:nvPicPr>
          <p:cNvPr id="1120" name="Google Shape;1120;p58"/>
          <p:cNvPicPr preferRelativeResize="0"/>
          <p:nvPr/>
        </p:nvPicPr>
        <p:blipFill>
          <a:blip r:embed="rId6">
            <a:alphaModFix/>
          </a:blip>
          <a:stretch>
            <a:fillRect/>
          </a:stretch>
        </p:blipFill>
        <p:spPr>
          <a:xfrm>
            <a:off x="5149775" y="2934812"/>
            <a:ext cx="3158199" cy="508925"/>
          </a:xfrm>
          <a:prstGeom prst="rect">
            <a:avLst/>
          </a:prstGeom>
          <a:noFill/>
          <a:ln cap="flat" cmpd="sng" w="19050">
            <a:solidFill>
              <a:schemeClr val="dk1"/>
            </a:solidFill>
            <a:prstDash val="solid"/>
            <a:round/>
            <a:headEnd len="sm" w="sm" type="none"/>
            <a:tailEnd len="sm" w="sm" type="none"/>
          </a:ln>
        </p:spPr>
      </p:pic>
      <p:sp>
        <p:nvSpPr>
          <p:cNvPr id="1121" name="Google Shape;1121;p58"/>
          <p:cNvSpPr txBox="1"/>
          <p:nvPr/>
        </p:nvSpPr>
        <p:spPr>
          <a:xfrm>
            <a:off x="4499000" y="929175"/>
            <a:ext cx="19992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highlight>
                  <a:schemeClr val="dk1"/>
                </a:highlight>
                <a:latin typeface="Oswald Medium"/>
                <a:ea typeface="Oswald Medium"/>
                <a:cs typeface="Oswald Medium"/>
                <a:sym typeface="Oswald Medium"/>
              </a:rPr>
              <a:t>--</a:t>
            </a:r>
            <a:r>
              <a:rPr lang="en">
                <a:solidFill>
                  <a:schemeClr val="lt2"/>
                </a:solidFill>
                <a:highlight>
                  <a:schemeClr val="dk1"/>
                </a:highlight>
                <a:latin typeface="Oswald Medium"/>
                <a:ea typeface="Oswald Medium"/>
                <a:cs typeface="Oswald Medium"/>
                <a:sym typeface="Oswald Medium"/>
              </a:rPr>
              <a:t>Before Training</a:t>
            </a:r>
            <a:r>
              <a:rPr lang="en">
                <a:solidFill>
                  <a:schemeClr val="dk1"/>
                </a:solidFill>
                <a:highlight>
                  <a:schemeClr val="dk1"/>
                </a:highlight>
                <a:latin typeface="Oswald Medium"/>
                <a:ea typeface="Oswald Medium"/>
                <a:cs typeface="Oswald Medium"/>
                <a:sym typeface="Oswald Medium"/>
              </a:rPr>
              <a:t>–</a:t>
            </a:r>
            <a:endParaRPr>
              <a:solidFill>
                <a:schemeClr val="dk1"/>
              </a:solidFill>
              <a:highlight>
                <a:schemeClr val="dk1"/>
              </a:highlight>
              <a:latin typeface="Oswald Medium"/>
              <a:ea typeface="Oswald Medium"/>
              <a:cs typeface="Oswald Medium"/>
              <a:sym typeface="Oswald Medium"/>
            </a:endParaRPr>
          </a:p>
        </p:txBody>
      </p:sp>
      <p:sp>
        <p:nvSpPr>
          <p:cNvPr id="1122" name="Google Shape;1122;p58"/>
          <p:cNvSpPr txBox="1"/>
          <p:nvPr/>
        </p:nvSpPr>
        <p:spPr>
          <a:xfrm>
            <a:off x="4499000" y="4063388"/>
            <a:ext cx="19992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highlight>
                  <a:schemeClr val="dk1"/>
                </a:highlight>
                <a:latin typeface="Oswald Medium"/>
                <a:ea typeface="Oswald Medium"/>
                <a:cs typeface="Oswald Medium"/>
                <a:sym typeface="Oswald Medium"/>
              </a:rPr>
              <a:t>--</a:t>
            </a:r>
            <a:r>
              <a:rPr lang="en">
                <a:solidFill>
                  <a:schemeClr val="lt2"/>
                </a:solidFill>
                <a:highlight>
                  <a:schemeClr val="dk1"/>
                </a:highlight>
                <a:latin typeface="Oswald Medium"/>
                <a:ea typeface="Oswald Medium"/>
                <a:cs typeface="Oswald Medium"/>
                <a:sym typeface="Oswald Medium"/>
              </a:rPr>
              <a:t>After</a:t>
            </a:r>
            <a:r>
              <a:rPr lang="en">
                <a:solidFill>
                  <a:schemeClr val="lt2"/>
                </a:solidFill>
                <a:highlight>
                  <a:schemeClr val="dk1"/>
                </a:highlight>
                <a:latin typeface="Oswald Medium"/>
                <a:ea typeface="Oswald Medium"/>
                <a:cs typeface="Oswald Medium"/>
                <a:sym typeface="Oswald Medium"/>
              </a:rPr>
              <a:t> Training</a:t>
            </a:r>
            <a:r>
              <a:rPr lang="en">
                <a:solidFill>
                  <a:schemeClr val="dk1"/>
                </a:solidFill>
                <a:highlight>
                  <a:schemeClr val="dk1"/>
                </a:highlight>
                <a:latin typeface="Oswald Medium"/>
                <a:ea typeface="Oswald Medium"/>
                <a:cs typeface="Oswald Medium"/>
                <a:sym typeface="Oswald Medium"/>
              </a:rPr>
              <a:t>–</a:t>
            </a:r>
            <a:endParaRPr>
              <a:solidFill>
                <a:schemeClr val="dk1"/>
              </a:solidFill>
              <a:highlight>
                <a:schemeClr val="dk1"/>
              </a:highlight>
              <a:latin typeface="Oswald Medium"/>
              <a:ea typeface="Oswald Medium"/>
              <a:cs typeface="Oswald Medium"/>
              <a:sym typeface="Oswald Medium"/>
            </a:endParaRPr>
          </a:p>
        </p:txBody>
      </p:sp>
      <p:sp>
        <p:nvSpPr>
          <p:cNvPr id="1123" name="Google Shape;1123;p58"/>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Jose A.</a:t>
            </a:r>
            <a:endParaRPr>
              <a:solidFill>
                <a:schemeClr val="dk1"/>
              </a:solidFill>
              <a:latin typeface="Oswald Medium"/>
              <a:ea typeface="Oswald Medium"/>
              <a:cs typeface="Oswald Medium"/>
              <a:sym typeface="Oswald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grpSp>
        <p:nvGrpSpPr>
          <p:cNvPr id="1128" name="Google Shape;1128;p59"/>
          <p:cNvGrpSpPr/>
          <p:nvPr/>
        </p:nvGrpSpPr>
        <p:grpSpPr>
          <a:xfrm>
            <a:off x="7705847" y="3787641"/>
            <a:ext cx="723042" cy="598023"/>
            <a:chOff x="1654675" y="4256126"/>
            <a:chExt cx="851841" cy="704551"/>
          </a:xfrm>
        </p:grpSpPr>
        <p:grpSp>
          <p:nvGrpSpPr>
            <p:cNvPr id="1129" name="Google Shape;1129;p59"/>
            <p:cNvGrpSpPr/>
            <p:nvPr/>
          </p:nvGrpSpPr>
          <p:grpSpPr>
            <a:xfrm>
              <a:off x="1654675" y="4256126"/>
              <a:ext cx="445587" cy="704551"/>
              <a:chOff x="1654675" y="4256126"/>
              <a:chExt cx="445587" cy="704551"/>
            </a:xfrm>
          </p:grpSpPr>
          <p:sp>
            <p:nvSpPr>
              <p:cNvPr id="1130" name="Google Shape;1130;p59"/>
              <p:cNvSpPr/>
              <p:nvPr/>
            </p:nvSpPr>
            <p:spPr>
              <a:xfrm>
                <a:off x="1655926" y="4257377"/>
                <a:ext cx="440657" cy="703300"/>
              </a:xfrm>
              <a:custGeom>
                <a:rect b="b" l="l" r="r" t="t"/>
                <a:pathLst>
                  <a:path extrusionOk="0" h="19114" w="11976">
                    <a:moveTo>
                      <a:pt x="0" y="0"/>
                    </a:moveTo>
                    <a:lnTo>
                      <a:pt x="0" y="17112"/>
                    </a:lnTo>
                    <a:lnTo>
                      <a:pt x="2002" y="17112"/>
                    </a:lnTo>
                    <a:lnTo>
                      <a:pt x="2002" y="16112"/>
                    </a:lnTo>
                    <a:lnTo>
                      <a:pt x="3002" y="16112"/>
                    </a:lnTo>
                    <a:lnTo>
                      <a:pt x="3002" y="15111"/>
                    </a:lnTo>
                    <a:lnTo>
                      <a:pt x="4003" y="15111"/>
                    </a:lnTo>
                    <a:lnTo>
                      <a:pt x="4003" y="14110"/>
                    </a:lnTo>
                    <a:lnTo>
                      <a:pt x="4971" y="14110"/>
                    </a:lnTo>
                    <a:lnTo>
                      <a:pt x="4971" y="16112"/>
                    </a:lnTo>
                    <a:lnTo>
                      <a:pt x="5971" y="16112"/>
                    </a:lnTo>
                    <a:lnTo>
                      <a:pt x="5971" y="18113"/>
                    </a:lnTo>
                    <a:lnTo>
                      <a:pt x="6972" y="18113"/>
                    </a:lnTo>
                    <a:lnTo>
                      <a:pt x="6972" y="19114"/>
                    </a:lnTo>
                    <a:lnTo>
                      <a:pt x="8973" y="19114"/>
                    </a:lnTo>
                    <a:lnTo>
                      <a:pt x="8973" y="18113"/>
                    </a:lnTo>
                    <a:lnTo>
                      <a:pt x="9974" y="18113"/>
                    </a:lnTo>
                    <a:lnTo>
                      <a:pt x="9974" y="16112"/>
                    </a:lnTo>
                    <a:lnTo>
                      <a:pt x="8973" y="16112"/>
                    </a:lnTo>
                    <a:lnTo>
                      <a:pt x="8973" y="14110"/>
                    </a:lnTo>
                    <a:lnTo>
                      <a:pt x="7973" y="14110"/>
                    </a:lnTo>
                    <a:lnTo>
                      <a:pt x="7973" y="13110"/>
                    </a:lnTo>
                    <a:lnTo>
                      <a:pt x="11976" y="13110"/>
                    </a:lnTo>
                    <a:lnTo>
                      <a:pt x="11976" y="12009"/>
                    </a:lnTo>
                    <a:lnTo>
                      <a:pt x="11976" y="11008"/>
                    </a:lnTo>
                    <a:lnTo>
                      <a:pt x="11042" y="11008"/>
                    </a:lnTo>
                    <a:lnTo>
                      <a:pt x="11042" y="10007"/>
                    </a:lnTo>
                    <a:lnTo>
                      <a:pt x="10041" y="10007"/>
                    </a:lnTo>
                    <a:lnTo>
                      <a:pt x="10041" y="9007"/>
                    </a:lnTo>
                    <a:lnTo>
                      <a:pt x="9040" y="9007"/>
                    </a:lnTo>
                    <a:lnTo>
                      <a:pt x="9040" y="8006"/>
                    </a:lnTo>
                    <a:lnTo>
                      <a:pt x="8039" y="8006"/>
                    </a:lnTo>
                    <a:lnTo>
                      <a:pt x="8039" y="7005"/>
                    </a:lnTo>
                    <a:lnTo>
                      <a:pt x="7039" y="7005"/>
                    </a:lnTo>
                    <a:lnTo>
                      <a:pt x="7039" y="6005"/>
                    </a:lnTo>
                    <a:lnTo>
                      <a:pt x="6038" y="6005"/>
                    </a:lnTo>
                    <a:lnTo>
                      <a:pt x="6038" y="5004"/>
                    </a:lnTo>
                    <a:lnTo>
                      <a:pt x="5037" y="5004"/>
                    </a:lnTo>
                    <a:lnTo>
                      <a:pt x="5037" y="4003"/>
                    </a:lnTo>
                    <a:lnTo>
                      <a:pt x="4037" y="4003"/>
                    </a:lnTo>
                    <a:lnTo>
                      <a:pt x="4037" y="3002"/>
                    </a:lnTo>
                    <a:lnTo>
                      <a:pt x="3036" y="3002"/>
                    </a:lnTo>
                    <a:lnTo>
                      <a:pt x="3036" y="2002"/>
                    </a:lnTo>
                    <a:lnTo>
                      <a:pt x="2035" y="2002"/>
                    </a:lnTo>
                    <a:lnTo>
                      <a:pt x="2035" y="1001"/>
                    </a:lnTo>
                    <a:lnTo>
                      <a:pt x="1001" y="1001"/>
                    </a:lnTo>
                    <a:lnTo>
                      <a:pt x="10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9"/>
              <p:cNvSpPr/>
              <p:nvPr/>
            </p:nvSpPr>
            <p:spPr>
              <a:xfrm>
                <a:off x="1654675" y="4256126"/>
                <a:ext cx="36869" cy="628459"/>
              </a:xfrm>
              <a:custGeom>
                <a:rect b="b" l="l" r="r" t="t"/>
                <a:pathLst>
                  <a:path extrusionOk="0" h="17080" w="1002">
                    <a:moveTo>
                      <a:pt x="1" y="1"/>
                    </a:moveTo>
                    <a:lnTo>
                      <a:pt x="1" y="17080"/>
                    </a:lnTo>
                    <a:lnTo>
                      <a:pt x="1002" y="17080"/>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9"/>
              <p:cNvSpPr/>
              <p:nvPr/>
            </p:nvSpPr>
            <p:spPr>
              <a:xfrm>
                <a:off x="1692758" y="4292958"/>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9"/>
              <p:cNvSpPr/>
              <p:nvPr/>
            </p:nvSpPr>
            <p:spPr>
              <a:xfrm>
                <a:off x="1729553" y="4329790"/>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9"/>
              <p:cNvSpPr/>
              <p:nvPr/>
            </p:nvSpPr>
            <p:spPr>
              <a:xfrm>
                <a:off x="1765170" y="4366621"/>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9"/>
              <p:cNvSpPr/>
              <p:nvPr/>
            </p:nvSpPr>
            <p:spPr>
              <a:xfrm>
                <a:off x="1803216" y="4403416"/>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9"/>
              <p:cNvSpPr/>
              <p:nvPr/>
            </p:nvSpPr>
            <p:spPr>
              <a:xfrm>
                <a:off x="1841262" y="4440248"/>
                <a:ext cx="36832" cy="36869"/>
              </a:xfrm>
              <a:custGeom>
                <a:rect b="b" l="l" r="r" t="t"/>
                <a:pathLst>
                  <a:path extrusionOk="0" h="1002"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9"/>
              <p:cNvSpPr/>
              <p:nvPr/>
            </p:nvSpPr>
            <p:spPr>
              <a:xfrm>
                <a:off x="1878057" y="4477080"/>
                <a:ext cx="36869" cy="36832"/>
              </a:xfrm>
              <a:custGeom>
                <a:rect b="b" l="l" r="r" t="t"/>
                <a:pathLst>
                  <a:path extrusionOk="0" h="1001"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9"/>
              <p:cNvSpPr/>
              <p:nvPr/>
            </p:nvSpPr>
            <p:spPr>
              <a:xfrm>
                <a:off x="1914889" y="4515125"/>
                <a:ext cx="36869" cy="36832"/>
              </a:xfrm>
              <a:custGeom>
                <a:rect b="b" l="l" r="r" t="t"/>
                <a:pathLst>
                  <a:path extrusionOk="0" h="1001"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9"/>
              <p:cNvSpPr/>
              <p:nvPr/>
            </p:nvSpPr>
            <p:spPr>
              <a:xfrm>
                <a:off x="1951721" y="4551920"/>
                <a:ext cx="36869" cy="36869"/>
              </a:xfrm>
              <a:custGeom>
                <a:rect b="b" l="l" r="r" t="t"/>
                <a:pathLst>
                  <a:path extrusionOk="0" h="1002" w="1002">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9"/>
              <p:cNvSpPr/>
              <p:nvPr/>
            </p:nvSpPr>
            <p:spPr>
              <a:xfrm>
                <a:off x="1988553" y="4588752"/>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9"/>
              <p:cNvSpPr/>
              <p:nvPr/>
            </p:nvSpPr>
            <p:spPr>
              <a:xfrm>
                <a:off x="2025348" y="4625584"/>
                <a:ext cx="36869" cy="36869"/>
              </a:xfrm>
              <a:custGeom>
                <a:rect b="b" l="l" r="r" t="t"/>
                <a:pathLst>
                  <a:path extrusionOk="0" h="1002"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9"/>
              <p:cNvSpPr/>
              <p:nvPr/>
            </p:nvSpPr>
            <p:spPr>
              <a:xfrm>
                <a:off x="2062179" y="4662415"/>
                <a:ext cx="36869" cy="36832"/>
              </a:xfrm>
              <a:custGeom>
                <a:rect b="b" l="l" r="r" t="t"/>
                <a:pathLst>
                  <a:path extrusionOk="0" h="1001" w="1002">
                    <a:moveTo>
                      <a:pt x="1" y="0"/>
                    </a:moveTo>
                    <a:lnTo>
                      <a:pt x="1" y="1001"/>
                    </a:lnTo>
                    <a:lnTo>
                      <a:pt x="1001" y="1001"/>
                    </a:lnTo>
                    <a:lnTo>
                      <a:pt x="10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9"/>
              <p:cNvSpPr/>
              <p:nvPr/>
            </p:nvSpPr>
            <p:spPr>
              <a:xfrm>
                <a:off x="1914889" y="4699210"/>
                <a:ext cx="185373" cy="36869"/>
              </a:xfrm>
              <a:custGeom>
                <a:rect b="b" l="l" r="r" t="t"/>
                <a:pathLst>
                  <a:path extrusionOk="0" h="1002" w="5038">
                    <a:moveTo>
                      <a:pt x="1" y="1"/>
                    </a:moveTo>
                    <a:lnTo>
                      <a:pt x="1" y="1002"/>
                    </a:lnTo>
                    <a:lnTo>
                      <a:pt x="5038" y="1002"/>
                    </a:lnTo>
                    <a:lnTo>
                      <a:pt x="50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9"/>
              <p:cNvSpPr/>
              <p:nvPr/>
            </p:nvSpPr>
            <p:spPr>
              <a:xfrm>
                <a:off x="1914889" y="4736042"/>
                <a:ext cx="36869" cy="36869"/>
              </a:xfrm>
              <a:custGeom>
                <a:rect b="b" l="l" r="r" t="t"/>
                <a:pathLst>
                  <a:path extrusionOk="0" h="1002" w="1002">
                    <a:moveTo>
                      <a:pt x="1" y="1"/>
                    </a:moveTo>
                    <a:lnTo>
                      <a:pt x="1"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9"/>
              <p:cNvSpPr/>
              <p:nvPr/>
            </p:nvSpPr>
            <p:spPr>
              <a:xfrm>
                <a:off x="1803216" y="4736042"/>
                <a:ext cx="36832" cy="36869"/>
              </a:xfrm>
              <a:custGeom>
                <a:rect b="b" l="l" r="r" t="t"/>
                <a:pathLst>
                  <a:path extrusionOk="0" h="1002" w="1001">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9"/>
              <p:cNvSpPr/>
              <p:nvPr/>
            </p:nvSpPr>
            <p:spPr>
              <a:xfrm>
                <a:off x="1841262" y="4772874"/>
                <a:ext cx="36832" cy="73664"/>
              </a:xfrm>
              <a:custGeom>
                <a:rect b="b" l="l" r="r" t="t"/>
                <a:pathLst>
                  <a:path extrusionOk="0" h="2002" w="1001">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9"/>
              <p:cNvSpPr/>
              <p:nvPr/>
            </p:nvSpPr>
            <p:spPr>
              <a:xfrm>
                <a:off x="1878057" y="4847751"/>
                <a:ext cx="36869" cy="73664"/>
              </a:xfrm>
              <a:custGeom>
                <a:rect b="b" l="l" r="r" t="t"/>
                <a:pathLst>
                  <a:path extrusionOk="0" h="2002" w="1002">
                    <a:moveTo>
                      <a:pt x="1" y="0"/>
                    </a:moveTo>
                    <a:lnTo>
                      <a:pt x="1" y="2001"/>
                    </a:lnTo>
                    <a:lnTo>
                      <a:pt x="1002" y="2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9"/>
              <p:cNvSpPr/>
              <p:nvPr/>
            </p:nvSpPr>
            <p:spPr>
              <a:xfrm>
                <a:off x="1914889" y="4921378"/>
                <a:ext cx="73700" cy="36869"/>
              </a:xfrm>
              <a:custGeom>
                <a:rect b="b" l="l" r="r" t="t"/>
                <a:pathLst>
                  <a:path extrusionOk="0" h="1002" w="2003">
                    <a:moveTo>
                      <a:pt x="1" y="0"/>
                    </a:moveTo>
                    <a:lnTo>
                      <a:pt x="1" y="1001"/>
                    </a:lnTo>
                    <a:lnTo>
                      <a:pt x="2002" y="1001"/>
                    </a:lnTo>
                    <a:lnTo>
                      <a:pt x="2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9"/>
              <p:cNvSpPr/>
              <p:nvPr/>
            </p:nvSpPr>
            <p:spPr>
              <a:xfrm>
                <a:off x="1951721" y="4772874"/>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9"/>
              <p:cNvSpPr/>
              <p:nvPr/>
            </p:nvSpPr>
            <p:spPr>
              <a:xfrm>
                <a:off x="1988553" y="4847751"/>
                <a:ext cx="36832" cy="73664"/>
              </a:xfrm>
              <a:custGeom>
                <a:rect b="b" l="l" r="r" t="t"/>
                <a:pathLst>
                  <a:path extrusionOk="0" h="2002" w="1001">
                    <a:moveTo>
                      <a:pt x="0" y="0"/>
                    </a:moveTo>
                    <a:lnTo>
                      <a:pt x="0" y="2001"/>
                    </a:lnTo>
                    <a:lnTo>
                      <a:pt x="1001" y="2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9"/>
              <p:cNvSpPr/>
              <p:nvPr/>
            </p:nvSpPr>
            <p:spPr>
              <a:xfrm>
                <a:off x="1765170" y="4772874"/>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9"/>
              <p:cNvSpPr/>
              <p:nvPr/>
            </p:nvSpPr>
            <p:spPr>
              <a:xfrm>
                <a:off x="1729553" y="4810920"/>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9"/>
              <p:cNvSpPr/>
              <p:nvPr/>
            </p:nvSpPr>
            <p:spPr>
              <a:xfrm>
                <a:off x="1692758" y="4847751"/>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4" name="Google Shape;1154;p59"/>
            <p:cNvGrpSpPr/>
            <p:nvPr/>
          </p:nvGrpSpPr>
          <p:grpSpPr>
            <a:xfrm>
              <a:off x="2099011" y="4329790"/>
              <a:ext cx="407505" cy="517999"/>
              <a:chOff x="2099011" y="4329790"/>
              <a:chExt cx="407505" cy="517999"/>
            </a:xfrm>
          </p:grpSpPr>
          <p:sp>
            <p:nvSpPr>
              <p:cNvPr id="1155" name="Google Shape;1155;p59"/>
              <p:cNvSpPr/>
              <p:nvPr/>
            </p:nvSpPr>
            <p:spPr>
              <a:xfrm>
                <a:off x="2100225" y="4331004"/>
                <a:ext cx="405076" cy="515535"/>
              </a:xfrm>
              <a:custGeom>
                <a:rect b="b" l="l" r="r" t="t"/>
                <a:pathLst>
                  <a:path extrusionOk="0" h="14011" w="11009">
                    <a:moveTo>
                      <a:pt x="1" y="1"/>
                    </a:moveTo>
                    <a:lnTo>
                      <a:pt x="1" y="1001"/>
                    </a:lnTo>
                    <a:lnTo>
                      <a:pt x="1001" y="1001"/>
                    </a:lnTo>
                    <a:lnTo>
                      <a:pt x="1001" y="2002"/>
                    </a:lnTo>
                    <a:lnTo>
                      <a:pt x="1001" y="3003"/>
                    </a:lnTo>
                    <a:lnTo>
                      <a:pt x="1001" y="4004"/>
                    </a:lnTo>
                    <a:lnTo>
                      <a:pt x="2002" y="4004"/>
                    </a:lnTo>
                    <a:lnTo>
                      <a:pt x="2002" y="5004"/>
                    </a:lnTo>
                    <a:lnTo>
                      <a:pt x="3003" y="5004"/>
                    </a:lnTo>
                    <a:lnTo>
                      <a:pt x="3003" y="6005"/>
                    </a:lnTo>
                    <a:lnTo>
                      <a:pt x="4003" y="6005"/>
                    </a:lnTo>
                    <a:lnTo>
                      <a:pt x="4003" y="7006"/>
                    </a:lnTo>
                    <a:lnTo>
                      <a:pt x="4003" y="8006"/>
                    </a:lnTo>
                    <a:lnTo>
                      <a:pt x="3003" y="8006"/>
                    </a:lnTo>
                    <a:lnTo>
                      <a:pt x="3003" y="9007"/>
                    </a:lnTo>
                    <a:lnTo>
                      <a:pt x="2002" y="9007"/>
                    </a:lnTo>
                    <a:lnTo>
                      <a:pt x="2002" y="10008"/>
                    </a:lnTo>
                    <a:lnTo>
                      <a:pt x="1001" y="10008"/>
                    </a:lnTo>
                    <a:lnTo>
                      <a:pt x="1001" y="11009"/>
                    </a:lnTo>
                    <a:lnTo>
                      <a:pt x="1001" y="12009"/>
                    </a:lnTo>
                    <a:lnTo>
                      <a:pt x="1001" y="13010"/>
                    </a:lnTo>
                    <a:lnTo>
                      <a:pt x="1" y="13010"/>
                    </a:lnTo>
                    <a:lnTo>
                      <a:pt x="1" y="14011"/>
                    </a:lnTo>
                    <a:lnTo>
                      <a:pt x="11008" y="14011"/>
                    </a:lnTo>
                    <a:lnTo>
                      <a:pt x="11008" y="13010"/>
                    </a:lnTo>
                    <a:lnTo>
                      <a:pt x="10008" y="13010"/>
                    </a:lnTo>
                    <a:lnTo>
                      <a:pt x="10008" y="12009"/>
                    </a:lnTo>
                    <a:lnTo>
                      <a:pt x="10008" y="11009"/>
                    </a:lnTo>
                    <a:lnTo>
                      <a:pt x="10008" y="10008"/>
                    </a:lnTo>
                    <a:lnTo>
                      <a:pt x="9007" y="10008"/>
                    </a:lnTo>
                    <a:lnTo>
                      <a:pt x="9007" y="9007"/>
                    </a:lnTo>
                    <a:lnTo>
                      <a:pt x="8006" y="9007"/>
                    </a:lnTo>
                    <a:lnTo>
                      <a:pt x="8006" y="8006"/>
                    </a:lnTo>
                    <a:lnTo>
                      <a:pt x="7006" y="8006"/>
                    </a:lnTo>
                    <a:lnTo>
                      <a:pt x="7006" y="7006"/>
                    </a:lnTo>
                    <a:lnTo>
                      <a:pt x="7006" y="6005"/>
                    </a:lnTo>
                    <a:lnTo>
                      <a:pt x="8006" y="6005"/>
                    </a:lnTo>
                    <a:lnTo>
                      <a:pt x="8006" y="5004"/>
                    </a:lnTo>
                    <a:lnTo>
                      <a:pt x="9007" y="5004"/>
                    </a:lnTo>
                    <a:lnTo>
                      <a:pt x="9007" y="4004"/>
                    </a:lnTo>
                    <a:lnTo>
                      <a:pt x="10008" y="4004"/>
                    </a:lnTo>
                    <a:lnTo>
                      <a:pt x="10008" y="3003"/>
                    </a:lnTo>
                    <a:lnTo>
                      <a:pt x="10008" y="2002"/>
                    </a:lnTo>
                    <a:lnTo>
                      <a:pt x="10008" y="1001"/>
                    </a:lnTo>
                    <a:lnTo>
                      <a:pt x="11008" y="1001"/>
                    </a:lnTo>
                    <a:lnTo>
                      <a:pt x="110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9"/>
              <p:cNvSpPr/>
              <p:nvPr/>
            </p:nvSpPr>
            <p:spPr>
              <a:xfrm>
                <a:off x="2173889" y="4477080"/>
                <a:ext cx="73664" cy="74878"/>
              </a:xfrm>
              <a:custGeom>
                <a:rect b="b" l="l" r="r" t="t"/>
                <a:pathLst>
                  <a:path extrusionOk="0" h="2035" w="2002">
                    <a:moveTo>
                      <a:pt x="0" y="0"/>
                    </a:moveTo>
                    <a:lnTo>
                      <a:pt x="0" y="1034"/>
                    </a:lnTo>
                    <a:lnTo>
                      <a:pt x="1001" y="1034"/>
                    </a:lnTo>
                    <a:lnTo>
                      <a:pt x="1001" y="0"/>
                    </a:lnTo>
                    <a:close/>
                    <a:moveTo>
                      <a:pt x="1001" y="1034"/>
                    </a:moveTo>
                    <a:lnTo>
                      <a:pt x="1001" y="2035"/>
                    </a:lnTo>
                    <a:lnTo>
                      <a:pt x="2001" y="2035"/>
                    </a:lnTo>
                    <a:lnTo>
                      <a:pt x="2001" y="10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9"/>
              <p:cNvSpPr/>
              <p:nvPr/>
            </p:nvSpPr>
            <p:spPr>
              <a:xfrm>
                <a:off x="2284348" y="4477080"/>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9"/>
              <p:cNvSpPr/>
              <p:nvPr/>
            </p:nvSpPr>
            <p:spPr>
              <a:xfrm>
                <a:off x="2247516" y="4440248"/>
                <a:ext cx="36869" cy="36869"/>
              </a:xfrm>
              <a:custGeom>
                <a:rect b="b" l="l" r="r" t="t"/>
                <a:pathLst>
                  <a:path extrusionOk="0" h="1002"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9"/>
              <p:cNvSpPr/>
              <p:nvPr/>
            </p:nvSpPr>
            <p:spPr>
              <a:xfrm>
                <a:off x="2321143" y="4440248"/>
                <a:ext cx="36869" cy="36869"/>
              </a:xfrm>
              <a:custGeom>
                <a:rect b="b" l="l" r="r" t="t"/>
                <a:pathLst>
                  <a:path extrusionOk="0" h="1002" w="1002">
                    <a:moveTo>
                      <a:pt x="1" y="0"/>
                    </a:moveTo>
                    <a:lnTo>
                      <a:pt x="1" y="1001"/>
                    </a:lnTo>
                    <a:lnTo>
                      <a:pt x="1002" y="1001"/>
                    </a:lnTo>
                    <a:lnTo>
                      <a:pt x="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9"/>
              <p:cNvSpPr/>
              <p:nvPr/>
            </p:nvSpPr>
            <p:spPr>
              <a:xfrm>
                <a:off x="2247516" y="4551920"/>
                <a:ext cx="36869" cy="73700"/>
              </a:xfrm>
              <a:custGeom>
                <a:rect b="b" l="l" r="r" t="t"/>
                <a:pathLst>
                  <a:path extrusionOk="0" h="2003" w="1002">
                    <a:moveTo>
                      <a:pt x="0" y="1"/>
                    </a:moveTo>
                    <a:lnTo>
                      <a:pt x="0" y="1002"/>
                    </a:lnTo>
                    <a:lnTo>
                      <a:pt x="0" y="2002"/>
                    </a:lnTo>
                    <a:lnTo>
                      <a:pt x="1001" y="2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9"/>
              <p:cNvSpPr/>
              <p:nvPr/>
            </p:nvSpPr>
            <p:spPr>
              <a:xfrm>
                <a:off x="2210684" y="4625584"/>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9"/>
              <p:cNvSpPr/>
              <p:nvPr/>
            </p:nvSpPr>
            <p:spPr>
              <a:xfrm>
                <a:off x="2173889" y="4662415"/>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9"/>
              <p:cNvSpPr/>
              <p:nvPr/>
            </p:nvSpPr>
            <p:spPr>
              <a:xfrm>
                <a:off x="2321143" y="4736042"/>
                <a:ext cx="36869" cy="36869"/>
              </a:xfrm>
              <a:custGeom>
                <a:rect b="b" l="l" r="r" t="t"/>
                <a:pathLst>
                  <a:path extrusionOk="0" h="1002" w="1002">
                    <a:moveTo>
                      <a:pt x="1" y="1"/>
                    </a:moveTo>
                    <a:lnTo>
                      <a:pt x="1" y="1001"/>
                    </a:lnTo>
                    <a:lnTo>
                      <a:pt x="1002" y="1001"/>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9"/>
              <p:cNvSpPr/>
              <p:nvPr/>
            </p:nvSpPr>
            <p:spPr>
              <a:xfrm>
                <a:off x="2247516" y="4736042"/>
                <a:ext cx="36869" cy="36869"/>
              </a:xfrm>
              <a:custGeom>
                <a:rect b="b" l="l" r="r" t="t"/>
                <a:pathLst>
                  <a:path extrusionOk="0" h="1002" w="1002">
                    <a:moveTo>
                      <a:pt x="0" y="1"/>
                    </a:moveTo>
                    <a:lnTo>
                      <a:pt x="0" y="1001"/>
                    </a:lnTo>
                    <a:lnTo>
                      <a:pt x="1001" y="1001"/>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9"/>
              <p:cNvSpPr/>
              <p:nvPr/>
            </p:nvSpPr>
            <p:spPr>
              <a:xfrm>
                <a:off x="2284348" y="4699210"/>
                <a:ext cx="36832" cy="36869"/>
              </a:xfrm>
              <a:custGeom>
                <a:rect b="b" l="l" r="r" t="t"/>
                <a:pathLst>
                  <a:path extrusionOk="0" h="1002" w="1001">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9"/>
              <p:cNvSpPr/>
              <p:nvPr/>
            </p:nvSpPr>
            <p:spPr>
              <a:xfrm>
                <a:off x="2099011" y="4329790"/>
                <a:ext cx="407505" cy="147327"/>
              </a:xfrm>
              <a:custGeom>
                <a:rect b="b" l="l" r="r" t="t"/>
                <a:pathLst>
                  <a:path extrusionOk="0" h="4004" w="11075">
                    <a:moveTo>
                      <a:pt x="0" y="0"/>
                    </a:moveTo>
                    <a:lnTo>
                      <a:pt x="0" y="1001"/>
                    </a:lnTo>
                    <a:lnTo>
                      <a:pt x="1001" y="1001"/>
                    </a:lnTo>
                    <a:lnTo>
                      <a:pt x="1001" y="2002"/>
                    </a:lnTo>
                    <a:lnTo>
                      <a:pt x="1001" y="3002"/>
                    </a:lnTo>
                    <a:lnTo>
                      <a:pt x="1001" y="4003"/>
                    </a:lnTo>
                    <a:lnTo>
                      <a:pt x="2035" y="4003"/>
                    </a:lnTo>
                    <a:lnTo>
                      <a:pt x="2035" y="3002"/>
                    </a:lnTo>
                    <a:lnTo>
                      <a:pt x="2035" y="2002"/>
                    </a:lnTo>
                    <a:lnTo>
                      <a:pt x="2035" y="1001"/>
                    </a:lnTo>
                    <a:lnTo>
                      <a:pt x="9040" y="1001"/>
                    </a:lnTo>
                    <a:lnTo>
                      <a:pt x="9040" y="2002"/>
                    </a:lnTo>
                    <a:lnTo>
                      <a:pt x="9040" y="3002"/>
                    </a:lnTo>
                    <a:lnTo>
                      <a:pt x="9040" y="4003"/>
                    </a:lnTo>
                    <a:lnTo>
                      <a:pt x="10074" y="4003"/>
                    </a:lnTo>
                    <a:lnTo>
                      <a:pt x="10074" y="3002"/>
                    </a:lnTo>
                    <a:lnTo>
                      <a:pt x="10074" y="2002"/>
                    </a:lnTo>
                    <a:lnTo>
                      <a:pt x="10074" y="1001"/>
                    </a:lnTo>
                    <a:lnTo>
                      <a:pt x="11075" y="1001"/>
                    </a:lnTo>
                    <a:lnTo>
                      <a:pt x="110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9"/>
              <p:cNvSpPr/>
              <p:nvPr/>
            </p:nvSpPr>
            <p:spPr>
              <a:xfrm>
                <a:off x="2357974" y="4477080"/>
                <a:ext cx="73700" cy="74878"/>
              </a:xfrm>
              <a:custGeom>
                <a:rect b="b" l="l" r="r" t="t"/>
                <a:pathLst>
                  <a:path extrusionOk="0" h="2035" w="2003">
                    <a:moveTo>
                      <a:pt x="1001" y="0"/>
                    </a:moveTo>
                    <a:lnTo>
                      <a:pt x="1001" y="1034"/>
                    </a:lnTo>
                    <a:lnTo>
                      <a:pt x="2002" y="1034"/>
                    </a:lnTo>
                    <a:lnTo>
                      <a:pt x="2002" y="0"/>
                    </a:lnTo>
                    <a:close/>
                    <a:moveTo>
                      <a:pt x="1" y="1034"/>
                    </a:moveTo>
                    <a:lnTo>
                      <a:pt x="1" y="2035"/>
                    </a:lnTo>
                    <a:lnTo>
                      <a:pt x="1001" y="2035"/>
                    </a:lnTo>
                    <a:lnTo>
                      <a:pt x="1001" y="10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9"/>
              <p:cNvSpPr/>
              <p:nvPr/>
            </p:nvSpPr>
            <p:spPr>
              <a:xfrm>
                <a:off x="2321143" y="4551920"/>
                <a:ext cx="36869" cy="73700"/>
              </a:xfrm>
              <a:custGeom>
                <a:rect b="b" l="l" r="r" t="t"/>
                <a:pathLst>
                  <a:path extrusionOk="0" h="2003" w="1002">
                    <a:moveTo>
                      <a:pt x="1" y="1"/>
                    </a:moveTo>
                    <a:lnTo>
                      <a:pt x="1" y="1002"/>
                    </a:lnTo>
                    <a:lnTo>
                      <a:pt x="1" y="2002"/>
                    </a:lnTo>
                    <a:lnTo>
                      <a:pt x="1002" y="2002"/>
                    </a:lnTo>
                    <a:lnTo>
                      <a:pt x="1002" y="1002"/>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9"/>
              <p:cNvSpPr/>
              <p:nvPr/>
            </p:nvSpPr>
            <p:spPr>
              <a:xfrm>
                <a:off x="2357974" y="4625584"/>
                <a:ext cx="36869" cy="36869"/>
              </a:xfrm>
              <a:custGeom>
                <a:rect b="b" l="l" r="r" t="t"/>
                <a:pathLst>
                  <a:path extrusionOk="0" h="1002" w="1002">
                    <a:moveTo>
                      <a:pt x="1" y="0"/>
                    </a:moveTo>
                    <a:lnTo>
                      <a:pt x="1"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9"/>
              <p:cNvSpPr/>
              <p:nvPr/>
            </p:nvSpPr>
            <p:spPr>
              <a:xfrm>
                <a:off x="2394806" y="4662415"/>
                <a:ext cx="36869" cy="36832"/>
              </a:xfrm>
              <a:custGeom>
                <a:rect b="b" l="l" r="r" t="t"/>
                <a:pathLst>
                  <a:path extrusionOk="0" h="1001"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9"/>
              <p:cNvSpPr/>
              <p:nvPr/>
            </p:nvSpPr>
            <p:spPr>
              <a:xfrm>
                <a:off x="2099011" y="4699210"/>
                <a:ext cx="407505" cy="148578"/>
              </a:xfrm>
              <a:custGeom>
                <a:rect b="b" l="l" r="r" t="t"/>
                <a:pathLst>
                  <a:path extrusionOk="0" h="4038" w="11075">
                    <a:moveTo>
                      <a:pt x="1001" y="1"/>
                    </a:moveTo>
                    <a:lnTo>
                      <a:pt x="1001" y="1002"/>
                    </a:lnTo>
                    <a:lnTo>
                      <a:pt x="1001" y="2002"/>
                    </a:lnTo>
                    <a:lnTo>
                      <a:pt x="1001" y="3036"/>
                    </a:lnTo>
                    <a:lnTo>
                      <a:pt x="0" y="3036"/>
                    </a:lnTo>
                    <a:lnTo>
                      <a:pt x="0" y="4037"/>
                    </a:lnTo>
                    <a:lnTo>
                      <a:pt x="11075" y="4037"/>
                    </a:lnTo>
                    <a:lnTo>
                      <a:pt x="11075" y="3036"/>
                    </a:lnTo>
                    <a:lnTo>
                      <a:pt x="10074" y="3036"/>
                    </a:lnTo>
                    <a:lnTo>
                      <a:pt x="10074" y="2002"/>
                    </a:lnTo>
                    <a:lnTo>
                      <a:pt x="10074" y="1002"/>
                    </a:lnTo>
                    <a:lnTo>
                      <a:pt x="10074" y="1"/>
                    </a:lnTo>
                    <a:lnTo>
                      <a:pt x="9040" y="1"/>
                    </a:lnTo>
                    <a:lnTo>
                      <a:pt x="9040" y="1002"/>
                    </a:lnTo>
                    <a:lnTo>
                      <a:pt x="9040" y="2002"/>
                    </a:lnTo>
                    <a:lnTo>
                      <a:pt x="9040" y="3036"/>
                    </a:lnTo>
                    <a:lnTo>
                      <a:pt x="8039" y="3036"/>
                    </a:lnTo>
                    <a:lnTo>
                      <a:pt x="8039" y="2002"/>
                    </a:lnTo>
                    <a:lnTo>
                      <a:pt x="7039" y="2002"/>
                    </a:lnTo>
                    <a:lnTo>
                      <a:pt x="7039" y="3036"/>
                    </a:lnTo>
                    <a:lnTo>
                      <a:pt x="6038" y="3036"/>
                    </a:lnTo>
                    <a:lnTo>
                      <a:pt x="6038" y="2002"/>
                    </a:lnTo>
                    <a:lnTo>
                      <a:pt x="5037" y="2002"/>
                    </a:lnTo>
                    <a:lnTo>
                      <a:pt x="5037" y="3036"/>
                    </a:lnTo>
                    <a:lnTo>
                      <a:pt x="4036" y="3036"/>
                    </a:lnTo>
                    <a:lnTo>
                      <a:pt x="4036" y="2002"/>
                    </a:lnTo>
                    <a:lnTo>
                      <a:pt x="3036" y="2002"/>
                    </a:lnTo>
                    <a:lnTo>
                      <a:pt x="3036" y="3036"/>
                    </a:lnTo>
                    <a:lnTo>
                      <a:pt x="2035" y="3036"/>
                    </a:lnTo>
                    <a:lnTo>
                      <a:pt x="2035" y="2002"/>
                    </a:lnTo>
                    <a:lnTo>
                      <a:pt x="2035" y="1002"/>
                    </a:lnTo>
                    <a:lnTo>
                      <a:pt x="2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72" name="Google Shape;1172;p59"/>
          <p:cNvSpPr txBox="1"/>
          <p:nvPr/>
        </p:nvSpPr>
        <p:spPr>
          <a:xfrm>
            <a:off x="455575" y="1560025"/>
            <a:ext cx="5652000" cy="2055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Oswald Medium"/>
              <a:buAutoNum type="arabicPeriod"/>
            </a:pPr>
            <a:r>
              <a:rPr lang="en" sz="1800">
                <a:solidFill>
                  <a:schemeClr val="dk1"/>
                </a:solidFill>
                <a:latin typeface="Oswald Medium"/>
                <a:ea typeface="Oswald Medium"/>
                <a:cs typeface="Oswald Medium"/>
                <a:sym typeface="Oswald Medium"/>
              </a:rPr>
              <a:t>Have a fully functional custom </a:t>
            </a:r>
            <a:r>
              <a:rPr lang="en" sz="1800">
                <a:solidFill>
                  <a:schemeClr val="dk1"/>
                </a:solidFill>
                <a:latin typeface="Oswald Medium"/>
                <a:ea typeface="Oswald Medium"/>
                <a:cs typeface="Oswald Medium"/>
                <a:sym typeface="Oswald Medium"/>
              </a:rPr>
              <a:t>language model delivered</a:t>
            </a:r>
            <a:endParaRPr sz="1800">
              <a:solidFill>
                <a:schemeClr val="dk1"/>
              </a:solidFill>
              <a:latin typeface="Oswald Medium"/>
              <a:ea typeface="Oswald Medium"/>
              <a:cs typeface="Oswald Medium"/>
              <a:sym typeface="Oswald Medium"/>
            </a:endParaRPr>
          </a:p>
          <a:p>
            <a:pPr indent="0" lvl="0" marL="0" rtl="0" algn="l">
              <a:lnSpc>
                <a:spcPct val="115000"/>
              </a:lnSpc>
              <a:spcBef>
                <a:spcPts val="0"/>
              </a:spcBef>
              <a:spcAft>
                <a:spcPts val="0"/>
              </a:spcAft>
              <a:buNone/>
            </a:pPr>
            <a:r>
              <a:t/>
            </a:r>
            <a:endParaRPr sz="1800">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AutoNum type="arabicPeriod"/>
            </a:pPr>
            <a:r>
              <a:rPr lang="en" sz="1800">
                <a:solidFill>
                  <a:schemeClr val="dk1"/>
                </a:solidFill>
                <a:latin typeface="Oswald Medium"/>
                <a:ea typeface="Oswald Medium"/>
                <a:cs typeface="Oswald Medium"/>
                <a:sym typeface="Oswald Medium"/>
              </a:rPr>
              <a:t>Continue to train the Video Indexer language model </a:t>
            </a:r>
            <a:endParaRPr sz="1800">
              <a:solidFill>
                <a:schemeClr val="dk1"/>
              </a:solidFill>
              <a:latin typeface="Oswald Medium"/>
              <a:ea typeface="Oswald Medium"/>
              <a:cs typeface="Oswald Medium"/>
              <a:sym typeface="Oswald Medium"/>
            </a:endParaRPr>
          </a:p>
          <a:p>
            <a:pPr indent="0" lvl="0" marL="457200" rtl="0" algn="l">
              <a:lnSpc>
                <a:spcPct val="115000"/>
              </a:lnSpc>
              <a:spcBef>
                <a:spcPts val="0"/>
              </a:spcBef>
              <a:spcAft>
                <a:spcPts val="0"/>
              </a:spcAft>
              <a:buNone/>
            </a:pPr>
            <a:r>
              <a:rPr lang="en" sz="1800">
                <a:solidFill>
                  <a:schemeClr val="dk1"/>
                </a:solidFill>
                <a:latin typeface="Oswald Medium"/>
                <a:ea typeface="Oswald Medium"/>
                <a:cs typeface="Oswald Medium"/>
                <a:sym typeface="Oswald Medium"/>
              </a:rPr>
              <a:t>and identify ways to improve the transcription accuracy</a:t>
            </a:r>
            <a:endParaRPr sz="1800">
              <a:solidFill>
                <a:schemeClr val="dk1"/>
              </a:solidFill>
              <a:latin typeface="Oswald Medium"/>
              <a:ea typeface="Oswald Medium"/>
              <a:cs typeface="Oswald Medium"/>
              <a:sym typeface="Oswald Medium"/>
            </a:endParaRPr>
          </a:p>
          <a:p>
            <a:pPr indent="0" lvl="0" marL="457200" rtl="0" algn="l">
              <a:lnSpc>
                <a:spcPct val="115000"/>
              </a:lnSpc>
              <a:spcBef>
                <a:spcPts val="0"/>
              </a:spcBef>
              <a:spcAft>
                <a:spcPts val="0"/>
              </a:spcAft>
              <a:buNone/>
            </a:pPr>
            <a:r>
              <a:t/>
            </a:r>
            <a:endParaRPr sz="1800">
              <a:solidFill>
                <a:schemeClr val="dk1"/>
              </a:solidFill>
              <a:latin typeface="Oswald Medium"/>
              <a:ea typeface="Oswald Medium"/>
              <a:cs typeface="Oswald Medium"/>
              <a:sym typeface="Oswald Medium"/>
            </a:endParaRPr>
          </a:p>
          <a:p>
            <a:pPr indent="-342900" lvl="0" marL="457200" rtl="0" algn="l">
              <a:lnSpc>
                <a:spcPct val="115000"/>
              </a:lnSpc>
              <a:spcBef>
                <a:spcPts val="0"/>
              </a:spcBef>
              <a:spcAft>
                <a:spcPts val="0"/>
              </a:spcAft>
              <a:buClr>
                <a:schemeClr val="dk1"/>
              </a:buClr>
              <a:buSzPts val="1800"/>
              <a:buFont typeface="Oswald Medium"/>
              <a:buAutoNum type="arabicPeriod"/>
            </a:pPr>
            <a:r>
              <a:rPr lang="en" sz="1800">
                <a:solidFill>
                  <a:schemeClr val="dk1"/>
                </a:solidFill>
                <a:latin typeface="Oswald Medium"/>
                <a:ea typeface="Oswald Medium"/>
                <a:cs typeface="Oswald Medium"/>
                <a:sym typeface="Oswald Medium"/>
              </a:rPr>
              <a:t>Migrate the Custom Model Language to using an API  </a:t>
            </a:r>
            <a:endParaRPr sz="1800">
              <a:solidFill>
                <a:schemeClr val="dk1"/>
              </a:solidFill>
              <a:latin typeface="Oswald Medium"/>
              <a:ea typeface="Oswald Medium"/>
              <a:cs typeface="Oswald Medium"/>
              <a:sym typeface="Oswald Medium"/>
            </a:endParaRPr>
          </a:p>
        </p:txBody>
      </p:sp>
      <p:sp>
        <p:nvSpPr>
          <p:cNvPr id="1173" name="Google Shape;1173;p59"/>
          <p:cNvSpPr txBox="1"/>
          <p:nvPr/>
        </p:nvSpPr>
        <p:spPr>
          <a:xfrm>
            <a:off x="309800" y="574450"/>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FUTURE GOALS</a:t>
            </a:r>
            <a:endParaRPr sz="3000">
              <a:solidFill>
                <a:schemeClr val="dk1"/>
              </a:solidFill>
              <a:latin typeface="Oswald"/>
              <a:ea typeface="Oswald"/>
              <a:cs typeface="Oswald"/>
              <a:sym typeface="Oswald"/>
            </a:endParaRPr>
          </a:p>
        </p:txBody>
      </p:sp>
      <p:graphicFrame>
        <p:nvGraphicFramePr>
          <p:cNvPr id="1174" name="Google Shape;1174;p59"/>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175" name="Google Shape;1175;p59"/>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1176" name="Google Shape;1176;p59"/>
          <p:cNvSpPr txBox="1"/>
          <p:nvPr/>
        </p:nvSpPr>
        <p:spPr>
          <a:xfrm>
            <a:off x="6859400" y="57975"/>
            <a:ext cx="17871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Oswald Medium"/>
                <a:ea typeface="Oswald Medium"/>
                <a:cs typeface="Oswald Medium"/>
                <a:sym typeface="Oswald Medium"/>
              </a:rPr>
              <a:t>Branden Z.</a:t>
            </a:r>
            <a:endParaRPr>
              <a:solidFill>
                <a:schemeClr val="dk1"/>
              </a:solidFill>
              <a:latin typeface="Oswald Medium"/>
              <a:ea typeface="Oswald Medium"/>
              <a:cs typeface="Oswald Medium"/>
              <a:sym typeface="Oswald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graphicFrame>
        <p:nvGraphicFramePr>
          <p:cNvPr id="1181" name="Google Shape;1181;p60"/>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SEMESTER OVERVIEW</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highlight>
                            <a:schemeClr val="dk1"/>
                          </a:highlight>
                          <a:latin typeface="Oswald"/>
                          <a:ea typeface="Oswald"/>
                          <a:cs typeface="Oswald"/>
                          <a:sym typeface="Oswald"/>
                        </a:rPr>
                        <a:t>—</a:t>
                      </a:r>
                      <a:r>
                        <a:rPr b="1" lang="en" sz="1200">
                          <a:solidFill>
                            <a:schemeClr val="lt1"/>
                          </a:solidFill>
                          <a:highlight>
                            <a:schemeClr val="dk1"/>
                          </a:highlight>
                          <a:latin typeface="Oswald"/>
                          <a:ea typeface="Oswald"/>
                          <a:cs typeface="Oswald"/>
                          <a:sym typeface="Oswald"/>
                        </a:rPr>
                        <a:t>CONCLUSION</a:t>
                      </a:r>
                      <a:r>
                        <a:rPr b="1" lang="en" sz="1200">
                          <a:solidFill>
                            <a:schemeClr val="dk1"/>
                          </a:solidFill>
                          <a:highlight>
                            <a:schemeClr val="dk1"/>
                          </a:highlight>
                          <a:latin typeface="Oswald"/>
                          <a:ea typeface="Oswald"/>
                          <a:cs typeface="Oswald"/>
                          <a:sym typeface="Oswald"/>
                        </a:rPr>
                        <a:t>—</a:t>
                      </a:r>
                      <a:endParaRPr b="1" sz="12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1182" name="Google Shape;1182;p60"/>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1183" name="Google Shape;1183;p60"/>
          <p:cNvSpPr txBox="1"/>
          <p:nvPr/>
        </p:nvSpPr>
        <p:spPr>
          <a:xfrm>
            <a:off x="1890900" y="784188"/>
            <a:ext cx="5368500" cy="10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u="sng">
                <a:solidFill>
                  <a:schemeClr val="dk1"/>
                </a:solidFill>
                <a:latin typeface="Oswald"/>
                <a:ea typeface="Oswald"/>
                <a:cs typeface="Oswald"/>
                <a:sym typeface="Oswald"/>
              </a:rPr>
              <a:t>THANK YOU</a:t>
            </a:r>
            <a:endParaRPr b="1" sz="6000" u="sng">
              <a:solidFill>
                <a:schemeClr val="dk1"/>
              </a:solidFill>
              <a:latin typeface="Oswald"/>
              <a:ea typeface="Oswald"/>
              <a:cs typeface="Oswald"/>
              <a:sym typeface="Oswald"/>
            </a:endParaRPr>
          </a:p>
        </p:txBody>
      </p:sp>
      <p:sp>
        <p:nvSpPr>
          <p:cNvPr id="1184" name="Google Shape;1184;p60"/>
          <p:cNvSpPr txBox="1"/>
          <p:nvPr/>
        </p:nvSpPr>
        <p:spPr>
          <a:xfrm>
            <a:off x="3480750" y="2157950"/>
            <a:ext cx="2182500" cy="4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 sz="2300">
                <a:solidFill>
                  <a:schemeClr val="dk1"/>
                </a:solidFill>
                <a:highlight>
                  <a:schemeClr val="dk1"/>
                </a:highlight>
                <a:latin typeface="Oswald"/>
                <a:ea typeface="Oswald"/>
                <a:cs typeface="Oswald"/>
                <a:sym typeface="Oswald"/>
              </a:rPr>
              <a:t>–</a:t>
            </a:r>
            <a:r>
              <a:rPr b="1" lang="en" sz="2300">
                <a:solidFill>
                  <a:schemeClr val="lt1"/>
                </a:solidFill>
                <a:highlight>
                  <a:schemeClr val="dk1"/>
                </a:highlight>
                <a:latin typeface="Oswald"/>
                <a:ea typeface="Oswald"/>
                <a:cs typeface="Oswald"/>
                <a:sym typeface="Oswald"/>
              </a:rPr>
              <a:t>Questions?</a:t>
            </a:r>
            <a:r>
              <a:rPr b="1" lang="en" sz="2300">
                <a:solidFill>
                  <a:schemeClr val="dk1"/>
                </a:solidFill>
                <a:highlight>
                  <a:schemeClr val="dk1"/>
                </a:highlight>
                <a:latin typeface="Oswald"/>
                <a:ea typeface="Oswald"/>
                <a:cs typeface="Oswald"/>
                <a:sym typeface="Oswald"/>
              </a:rPr>
              <a:t>--</a:t>
            </a:r>
            <a:endParaRPr b="1" sz="2300">
              <a:solidFill>
                <a:schemeClr val="dk1"/>
              </a:solidFill>
              <a:highlight>
                <a:schemeClr val="dk1"/>
              </a:highlight>
              <a:latin typeface="Oswald"/>
              <a:ea typeface="Oswald"/>
              <a:cs typeface="Oswald"/>
              <a:sym typeface="Oswald"/>
            </a:endParaRPr>
          </a:p>
        </p:txBody>
      </p:sp>
      <p:sp>
        <p:nvSpPr>
          <p:cNvPr id="1185" name="Google Shape;1185;p60"/>
          <p:cNvSpPr/>
          <p:nvPr/>
        </p:nvSpPr>
        <p:spPr>
          <a:xfrm>
            <a:off x="3788246" y="3070383"/>
            <a:ext cx="756300" cy="714900"/>
          </a:xfrm>
          <a:prstGeom prst="ellipse">
            <a:avLst/>
          </a:prstGeom>
          <a:solidFill>
            <a:srgbClr val="FFFFFF"/>
          </a:solidFill>
          <a:ln cap="flat" cmpd="sng" w="9525">
            <a:solidFill>
              <a:srgbClr val="0A1D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1186" name="Google Shape;1186;p60"/>
          <p:cNvPicPr preferRelativeResize="0"/>
          <p:nvPr/>
        </p:nvPicPr>
        <p:blipFill>
          <a:blip r:embed="rId3">
            <a:alphaModFix/>
          </a:blip>
          <a:stretch>
            <a:fillRect/>
          </a:stretch>
        </p:blipFill>
        <p:spPr>
          <a:xfrm>
            <a:off x="4635490" y="3059951"/>
            <a:ext cx="764398" cy="715152"/>
          </a:xfrm>
          <a:prstGeom prst="rect">
            <a:avLst/>
          </a:prstGeom>
          <a:noFill/>
          <a:ln>
            <a:noFill/>
          </a:ln>
        </p:spPr>
      </p:pic>
      <p:pic>
        <p:nvPicPr>
          <p:cNvPr id="1187" name="Google Shape;1187;p60"/>
          <p:cNvPicPr preferRelativeResize="0"/>
          <p:nvPr/>
        </p:nvPicPr>
        <p:blipFill>
          <a:blip r:embed="rId4">
            <a:alphaModFix/>
          </a:blip>
          <a:stretch>
            <a:fillRect/>
          </a:stretch>
        </p:blipFill>
        <p:spPr>
          <a:xfrm>
            <a:off x="3788188" y="3070384"/>
            <a:ext cx="756246" cy="712581"/>
          </a:xfrm>
          <a:prstGeom prst="rect">
            <a:avLst/>
          </a:prstGeom>
          <a:noFill/>
          <a:ln>
            <a:noFill/>
          </a:ln>
        </p:spPr>
      </p:pic>
      <p:sp>
        <p:nvSpPr>
          <p:cNvPr id="1188" name="Google Shape;1188;p60"/>
          <p:cNvSpPr txBox="1"/>
          <p:nvPr/>
        </p:nvSpPr>
        <p:spPr>
          <a:xfrm>
            <a:off x="947550" y="3939613"/>
            <a:ext cx="7248900" cy="4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300">
                <a:solidFill>
                  <a:schemeClr val="dk1"/>
                </a:solidFill>
                <a:latin typeface="Oswald"/>
                <a:ea typeface="Oswald"/>
                <a:cs typeface="Oswald"/>
                <a:sym typeface="Oswald"/>
              </a:rPr>
              <a:t>This presentation template was created by </a:t>
            </a:r>
            <a:r>
              <a:rPr i="1" lang="en" sz="1300" u="sng">
                <a:solidFill>
                  <a:schemeClr val="dk1"/>
                </a:solidFill>
                <a:latin typeface="Oswald"/>
                <a:ea typeface="Oswald"/>
                <a:cs typeface="Oswald"/>
                <a:sym typeface="Oswald"/>
              </a:rPr>
              <a:t>slidesgo</a:t>
            </a:r>
            <a:r>
              <a:rPr lang="en" sz="1300">
                <a:solidFill>
                  <a:schemeClr val="dk1"/>
                </a:solidFill>
                <a:latin typeface="Oswald"/>
                <a:ea typeface="Oswald"/>
                <a:cs typeface="Oswald"/>
                <a:sym typeface="Oswald"/>
              </a:rPr>
              <a:t>, including icons by </a:t>
            </a:r>
            <a:r>
              <a:rPr i="1" lang="en" sz="1300" u="sng">
                <a:solidFill>
                  <a:schemeClr val="dk1"/>
                </a:solidFill>
                <a:latin typeface="Oswald"/>
                <a:ea typeface="Oswald"/>
                <a:cs typeface="Oswald"/>
                <a:sym typeface="Oswald"/>
              </a:rPr>
              <a:t>flaticon</a:t>
            </a:r>
            <a:r>
              <a:rPr lang="en" sz="1300">
                <a:solidFill>
                  <a:schemeClr val="dk1"/>
                </a:solidFill>
                <a:latin typeface="Oswald"/>
                <a:ea typeface="Oswald"/>
                <a:cs typeface="Oswald"/>
                <a:sym typeface="Oswald"/>
              </a:rPr>
              <a:t>, infographics and images by </a:t>
            </a:r>
            <a:r>
              <a:rPr i="1" lang="en" sz="1300" u="sng">
                <a:solidFill>
                  <a:schemeClr val="dk1"/>
                </a:solidFill>
                <a:latin typeface="Oswald"/>
                <a:ea typeface="Oswald"/>
                <a:cs typeface="Oswald"/>
                <a:sym typeface="Oswald"/>
              </a:rPr>
              <a:t>freepik</a:t>
            </a:r>
            <a:endParaRPr i="1" sz="1300" u="sng">
              <a:solidFill>
                <a:schemeClr val="dk1"/>
              </a:solidFill>
              <a:latin typeface="Oswald"/>
              <a:ea typeface="Oswald"/>
              <a:cs typeface="Oswald"/>
              <a:sym typeface="Oswald"/>
            </a:endParaRPr>
          </a:p>
        </p:txBody>
      </p:sp>
      <p:grpSp>
        <p:nvGrpSpPr>
          <p:cNvPr id="1189" name="Google Shape;1189;p60"/>
          <p:cNvGrpSpPr/>
          <p:nvPr/>
        </p:nvGrpSpPr>
        <p:grpSpPr>
          <a:xfrm>
            <a:off x="7569329" y="186943"/>
            <a:ext cx="534466" cy="691809"/>
            <a:chOff x="2875937" y="1960933"/>
            <a:chExt cx="629673" cy="815044"/>
          </a:xfrm>
        </p:grpSpPr>
        <p:sp>
          <p:nvSpPr>
            <p:cNvPr id="1190" name="Google Shape;1190;p60"/>
            <p:cNvSpPr/>
            <p:nvPr/>
          </p:nvSpPr>
          <p:spPr>
            <a:xfrm>
              <a:off x="2879617" y="1962184"/>
              <a:ext cx="625993" cy="811330"/>
            </a:xfrm>
            <a:custGeom>
              <a:rect b="b" l="l" r="r" t="t"/>
              <a:pathLst>
                <a:path extrusionOk="0" h="22050" w="17013">
                  <a:moveTo>
                    <a:pt x="5004" y="0"/>
                  </a:moveTo>
                  <a:lnTo>
                    <a:pt x="5004" y="1001"/>
                  </a:lnTo>
                  <a:lnTo>
                    <a:pt x="4003" y="1001"/>
                  </a:lnTo>
                  <a:lnTo>
                    <a:pt x="4003" y="10041"/>
                  </a:lnTo>
                  <a:lnTo>
                    <a:pt x="3003" y="10041"/>
                  </a:lnTo>
                  <a:lnTo>
                    <a:pt x="3003" y="9040"/>
                  </a:lnTo>
                  <a:lnTo>
                    <a:pt x="0" y="9040"/>
                  </a:lnTo>
                  <a:lnTo>
                    <a:pt x="0" y="10041"/>
                  </a:lnTo>
                  <a:lnTo>
                    <a:pt x="0" y="10541"/>
                  </a:lnTo>
                  <a:lnTo>
                    <a:pt x="0" y="12042"/>
                  </a:lnTo>
                  <a:lnTo>
                    <a:pt x="1001" y="12042"/>
                  </a:lnTo>
                  <a:lnTo>
                    <a:pt x="1001" y="13043"/>
                  </a:lnTo>
                  <a:lnTo>
                    <a:pt x="2002" y="13043"/>
                  </a:lnTo>
                  <a:lnTo>
                    <a:pt x="2002" y="15044"/>
                  </a:lnTo>
                  <a:lnTo>
                    <a:pt x="3003" y="15044"/>
                  </a:lnTo>
                  <a:lnTo>
                    <a:pt x="3003" y="17046"/>
                  </a:lnTo>
                  <a:lnTo>
                    <a:pt x="4003" y="17046"/>
                  </a:lnTo>
                  <a:lnTo>
                    <a:pt x="4003" y="19047"/>
                  </a:lnTo>
                  <a:lnTo>
                    <a:pt x="5004" y="19047"/>
                  </a:lnTo>
                  <a:lnTo>
                    <a:pt x="5004" y="21049"/>
                  </a:lnTo>
                  <a:lnTo>
                    <a:pt x="5004" y="22049"/>
                  </a:lnTo>
                  <a:lnTo>
                    <a:pt x="15011" y="22049"/>
                  </a:lnTo>
                  <a:lnTo>
                    <a:pt x="15011" y="19047"/>
                  </a:lnTo>
                  <a:lnTo>
                    <a:pt x="16012" y="19047"/>
                  </a:lnTo>
                  <a:lnTo>
                    <a:pt x="16012" y="16045"/>
                  </a:lnTo>
                  <a:lnTo>
                    <a:pt x="17013" y="16045"/>
                  </a:lnTo>
                  <a:lnTo>
                    <a:pt x="17013" y="9007"/>
                  </a:lnTo>
                  <a:lnTo>
                    <a:pt x="16012" y="9007"/>
                  </a:lnTo>
                  <a:lnTo>
                    <a:pt x="16012" y="8006"/>
                  </a:lnTo>
                  <a:lnTo>
                    <a:pt x="15011" y="8006"/>
                  </a:lnTo>
                  <a:lnTo>
                    <a:pt x="15011" y="7005"/>
                  </a:lnTo>
                  <a:lnTo>
                    <a:pt x="13010" y="7005"/>
                  </a:lnTo>
                  <a:lnTo>
                    <a:pt x="13010" y="6005"/>
                  </a:lnTo>
                  <a:lnTo>
                    <a:pt x="10008" y="6005"/>
                  </a:lnTo>
                  <a:lnTo>
                    <a:pt x="10008" y="5004"/>
                  </a:lnTo>
                  <a:lnTo>
                    <a:pt x="8006" y="5004"/>
                  </a:lnTo>
                  <a:lnTo>
                    <a:pt x="8006" y="1001"/>
                  </a:lnTo>
                  <a:lnTo>
                    <a:pt x="7005" y="1001"/>
                  </a:lnTo>
                  <a:lnTo>
                    <a:pt x="70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60"/>
            <p:cNvSpPr/>
            <p:nvPr/>
          </p:nvSpPr>
          <p:spPr>
            <a:xfrm>
              <a:off x="3024442" y="1997765"/>
              <a:ext cx="36869" cy="443122"/>
            </a:xfrm>
            <a:custGeom>
              <a:rect b="b" l="l" r="r" t="t"/>
              <a:pathLst>
                <a:path extrusionOk="0" h="12043" w="1002">
                  <a:moveTo>
                    <a:pt x="1" y="1"/>
                  </a:moveTo>
                  <a:lnTo>
                    <a:pt x="1" y="12043"/>
                  </a:lnTo>
                  <a:lnTo>
                    <a:pt x="1001" y="12043"/>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60"/>
            <p:cNvSpPr/>
            <p:nvPr/>
          </p:nvSpPr>
          <p:spPr>
            <a:xfrm>
              <a:off x="3062488" y="1960933"/>
              <a:ext cx="73700" cy="36869"/>
            </a:xfrm>
            <a:custGeom>
              <a:rect b="b" l="l" r="r" t="t"/>
              <a:pathLst>
                <a:path extrusionOk="0" h="1002" w="2003">
                  <a:moveTo>
                    <a:pt x="1" y="1"/>
                  </a:moveTo>
                  <a:lnTo>
                    <a:pt x="1" y="1002"/>
                  </a:lnTo>
                  <a:lnTo>
                    <a:pt x="2002" y="1002"/>
                  </a:lnTo>
                  <a:lnTo>
                    <a:pt x="2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60"/>
            <p:cNvSpPr/>
            <p:nvPr/>
          </p:nvSpPr>
          <p:spPr>
            <a:xfrm>
              <a:off x="3136151" y="1997765"/>
              <a:ext cx="36832" cy="332664"/>
            </a:xfrm>
            <a:custGeom>
              <a:rect b="b" l="l" r="r" t="t"/>
              <a:pathLst>
                <a:path extrusionOk="0" h="9041" w="1001">
                  <a:moveTo>
                    <a:pt x="0" y="1"/>
                  </a:moveTo>
                  <a:lnTo>
                    <a:pt x="0" y="9040"/>
                  </a:lnTo>
                  <a:lnTo>
                    <a:pt x="1001" y="9040"/>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60"/>
            <p:cNvSpPr/>
            <p:nvPr/>
          </p:nvSpPr>
          <p:spPr>
            <a:xfrm>
              <a:off x="3172946" y="2146269"/>
              <a:ext cx="73700" cy="36869"/>
            </a:xfrm>
            <a:custGeom>
              <a:rect b="b" l="l" r="r" t="t"/>
              <a:pathLst>
                <a:path extrusionOk="0" h="1002" w="2003">
                  <a:moveTo>
                    <a:pt x="1" y="1"/>
                  </a:moveTo>
                  <a:lnTo>
                    <a:pt x="1" y="1002"/>
                  </a:lnTo>
                  <a:lnTo>
                    <a:pt x="2002" y="1002"/>
                  </a:lnTo>
                  <a:lnTo>
                    <a:pt x="2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60"/>
            <p:cNvSpPr/>
            <p:nvPr/>
          </p:nvSpPr>
          <p:spPr>
            <a:xfrm>
              <a:off x="3246610" y="2219933"/>
              <a:ext cx="36832" cy="110495"/>
            </a:xfrm>
            <a:custGeom>
              <a:rect b="b" l="l" r="r" t="t"/>
              <a:pathLst>
                <a:path extrusionOk="0" h="3003" w="1001">
                  <a:moveTo>
                    <a:pt x="0" y="0"/>
                  </a:moveTo>
                  <a:lnTo>
                    <a:pt x="0" y="3002"/>
                  </a:lnTo>
                  <a:lnTo>
                    <a:pt x="1001" y="3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0"/>
            <p:cNvSpPr/>
            <p:nvPr/>
          </p:nvSpPr>
          <p:spPr>
            <a:xfrm>
              <a:off x="3246610" y="2183101"/>
              <a:ext cx="110495" cy="36869"/>
            </a:xfrm>
            <a:custGeom>
              <a:rect b="b" l="l" r="r" t="t"/>
              <a:pathLst>
                <a:path extrusionOk="0" h="1002" w="3003">
                  <a:moveTo>
                    <a:pt x="0" y="1"/>
                  </a:moveTo>
                  <a:lnTo>
                    <a:pt x="0" y="1001"/>
                  </a:lnTo>
                  <a:lnTo>
                    <a:pt x="3002" y="1001"/>
                  </a:lnTo>
                  <a:lnTo>
                    <a:pt x="3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60"/>
            <p:cNvSpPr/>
            <p:nvPr/>
          </p:nvSpPr>
          <p:spPr>
            <a:xfrm>
              <a:off x="3358283" y="2256728"/>
              <a:ext cx="36869" cy="110532"/>
            </a:xfrm>
            <a:custGeom>
              <a:rect b="b" l="l" r="r" t="t"/>
              <a:pathLst>
                <a:path extrusionOk="0" h="3004" w="1002">
                  <a:moveTo>
                    <a:pt x="1" y="1"/>
                  </a:moveTo>
                  <a:lnTo>
                    <a:pt x="1" y="3003"/>
                  </a:lnTo>
                  <a:lnTo>
                    <a:pt x="1001" y="3003"/>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60"/>
            <p:cNvSpPr/>
            <p:nvPr/>
          </p:nvSpPr>
          <p:spPr>
            <a:xfrm>
              <a:off x="3358283" y="2219933"/>
              <a:ext cx="73700" cy="36832"/>
            </a:xfrm>
            <a:custGeom>
              <a:rect b="b" l="l" r="r" t="t"/>
              <a:pathLst>
                <a:path extrusionOk="0" h="1001" w="2003">
                  <a:moveTo>
                    <a:pt x="1" y="0"/>
                  </a:moveTo>
                  <a:lnTo>
                    <a:pt x="1" y="1001"/>
                  </a:lnTo>
                  <a:lnTo>
                    <a:pt x="2002" y="1001"/>
                  </a:lnTo>
                  <a:lnTo>
                    <a:pt x="2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60"/>
            <p:cNvSpPr/>
            <p:nvPr/>
          </p:nvSpPr>
          <p:spPr>
            <a:xfrm>
              <a:off x="3431946" y="2256728"/>
              <a:ext cx="36832" cy="36869"/>
            </a:xfrm>
            <a:custGeom>
              <a:rect b="b" l="l" r="r" t="t"/>
              <a:pathLst>
                <a:path extrusionOk="0" h="1002" w="1001">
                  <a:moveTo>
                    <a:pt x="0" y="1"/>
                  </a:moveTo>
                  <a:lnTo>
                    <a:pt x="0" y="1002"/>
                  </a:lnTo>
                  <a:lnTo>
                    <a:pt x="1001" y="1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60"/>
            <p:cNvSpPr/>
            <p:nvPr/>
          </p:nvSpPr>
          <p:spPr>
            <a:xfrm>
              <a:off x="3468741" y="2293559"/>
              <a:ext cx="36869" cy="259037"/>
            </a:xfrm>
            <a:custGeom>
              <a:rect b="b" l="l" r="r" t="t"/>
              <a:pathLst>
                <a:path extrusionOk="0" h="7040" w="1002">
                  <a:moveTo>
                    <a:pt x="1" y="1"/>
                  </a:moveTo>
                  <a:lnTo>
                    <a:pt x="1" y="7039"/>
                  </a:lnTo>
                  <a:lnTo>
                    <a:pt x="1002" y="7039"/>
                  </a:lnTo>
                  <a:lnTo>
                    <a:pt x="1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60"/>
            <p:cNvSpPr/>
            <p:nvPr/>
          </p:nvSpPr>
          <p:spPr>
            <a:xfrm>
              <a:off x="3431946" y="2552559"/>
              <a:ext cx="36832" cy="110495"/>
            </a:xfrm>
            <a:custGeom>
              <a:rect b="b" l="l" r="r" t="t"/>
              <a:pathLst>
                <a:path extrusionOk="0" h="3003" w="1001">
                  <a:moveTo>
                    <a:pt x="0" y="0"/>
                  </a:moveTo>
                  <a:lnTo>
                    <a:pt x="0" y="3002"/>
                  </a:lnTo>
                  <a:lnTo>
                    <a:pt x="1001" y="3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60"/>
            <p:cNvSpPr/>
            <p:nvPr/>
          </p:nvSpPr>
          <p:spPr>
            <a:xfrm>
              <a:off x="3395114" y="2663017"/>
              <a:ext cx="36869" cy="110495"/>
            </a:xfrm>
            <a:custGeom>
              <a:rect b="b" l="l" r="r" t="t"/>
              <a:pathLst>
                <a:path extrusionOk="0" h="3003" w="1002">
                  <a:moveTo>
                    <a:pt x="0" y="0"/>
                  </a:moveTo>
                  <a:lnTo>
                    <a:pt x="0" y="3002"/>
                  </a:lnTo>
                  <a:lnTo>
                    <a:pt x="1001" y="3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60"/>
            <p:cNvSpPr/>
            <p:nvPr/>
          </p:nvSpPr>
          <p:spPr>
            <a:xfrm>
              <a:off x="3062488" y="2739109"/>
              <a:ext cx="332664" cy="36869"/>
            </a:xfrm>
            <a:custGeom>
              <a:rect b="b" l="l" r="r" t="t"/>
              <a:pathLst>
                <a:path extrusionOk="0" h="1002" w="9041">
                  <a:moveTo>
                    <a:pt x="1" y="0"/>
                  </a:moveTo>
                  <a:lnTo>
                    <a:pt x="1" y="1001"/>
                  </a:lnTo>
                  <a:lnTo>
                    <a:pt x="9040" y="1001"/>
                  </a:lnTo>
                  <a:lnTo>
                    <a:pt x="90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60"/>
            <p:cNvSpPr/>
            <p:nvPr/>
          </p:nvSpPr>
          <p:spPr>
            <a:xfrm>
              <a:off x="2986396" y="2330391"/>
              <a:ext cx="36869" cy="36869"/>
            </a:xfrm>
            <a:custGeom>
              <a:rect b="b" l="l" r="r" t="t"/>
              <a:pathLst>
                <a:path extrusionOk="0" h="1002" w="1002">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60"/>
            <p:cNvSpPr/>
            <p:nvPr/>
          </p:nvSpPr>
          <p:spPr>
            <a:xfrm>
              <a:off x="2875937" y="2293559"/>
              <a:ext cx="110495" cy="36869"/>
            </a:xfrm>
            <a:custGeom>
              <a:rect b="b" l="l" r="r" t="t"/>
              <a:pathLst>
                <a:path extrusionOk="0" h="1002" w="3003">
                  <a:moveTo>
                    <a:pt x="0" y="1"/>
                  </a:moveTo>
                  <a:lnTo>
                    <a:pt x="0" y="1001"/>
                  </a:lnTo>
                  <a:lnTo>
                    <a:pt x="3002" y="1001"/>
                  </a:lnTo>
                  <a:lnTo>
                    <a:pt x="3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60"/>
            <p:cNvSpPr/>
            <p:nvPr/>
          </p:nvSpPr>
          <p:spPr>
            <a:xfrm>
              <a:off x="2875937" y="2330391"/>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60"/>
            <p:cNvSpPr/>
            <p:nvPr/>
          </p:nvSpPr>
          <p:spPr>
            <a:xfrm>
              <a:off x="2912769" y="2405269"/>
              <a:ext cx="36832" cy="36832"/>
            </a:xfrm>
            <a:custGeom>
              <a:rect b="b" l="l" r="r" t="t"/>
              <a:pathLst>
                <a:path extrusionOk="0" h="1001" w="1001">
                  <a:moveTo>
                    <a:pt x="0" y="0"/>
                  </a:moveTo>
                  <a:lnTo>
                    <a:pt x="0" y="1001"/>
                  </a:lnTo>
                  <a:lnTo>
                    <a:pt x="1001" y="1001"/>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60"/>
            <p:cNvSpPr/>
            <p:nvPr/>
          </p:nvSpPr>
          <p:spPr>
            <a:xfrm>
              <a:off x="2950815" y="2442064"/>
              <a:ext cx="36832" cy="73700"/>
            </a:xfrm>
            <a:custGeom>
              <a:rect b="b" l="l" r="r" t="t"/>
              <a:pathLst>
                <a:path extrusionOk="0" h="2003" w="1001">
                  <a:moveTo>
                    <a:pt x="0" y="1"/>
                  </a:moveTo>
                  <a:lnTo>
                    <a:pt x="0" y="2002"/>
                  </a:lnTo>
                  <a:lnTo>
                    <a:pt x="1001" y="2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0"/>
            <p:cNvSpPr/>
            <p:nvPr/>
          </p:nvSpPr>
          <p:spPr>
            <a:xfrm>
              <a:off x="2986396" y="2515727"/>
              <a:ext cx="36869" cy="73664"/>
            </a:xfrm>
            <a:custGeom>
              <a:rect b="b" l="l" r="r" t="t"/>
              <a:pathLst>
                <a:path extrusionOk="0" h="2002" w="1002">
                  <a:moveTo>
                    <a:pt x="0" y="0"/>
                  </a:moveTo>
                  <a:lnTo>
                    <a:pt x="0"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60"/>
            <p:cNvSpPr/>
            <p:nvPr/>
          </p:nvSpPr>
          <p:spPr>
            <a:xfrm>
              <a:off x="3024442" y="2589354"/>
              <a:ext cx="36869" cy="73700"/>
            </a:xfrm>
            <a:custGeom>
              <a:rect b="b" l="l" r="r" t="t"/>
              <a:pathLst>
                <a:path extrusionOk="0" h="2003" w="1002">
                  <a:moveTo>
                    <a:pt x="1" y="1"/>
                  </a:moveTo>
                  <a:lnTo>
                    <a:pt x="1" y="2002"/>
                  </a:lnTo>
                  <a:lnTo>
                    <a:pt x="1001" y="2002"/>
                  </a:lnTo>
                  <a:lnTo>
                    <a:pt x="10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60"/>
            <p:cNvSpPr/>
            <p:nvPr/>
          </p:nvSpPr>
          <p:spPr>
            <a:xfrm>
              <a:off x="3062488" y="2663017"/>
              <a:ext cx="36869" cy="73664"/>
            </a:xfrm>
            <a:custGeom>
              <a:rect b="b" l="l" r="r" t="t"/>
              <a:pathLst>
                <a:path extrusionOk="0" h="2002" w="1002">
                  <a:moveTo>
                    <a:pt x="1" y="0"/>
                  </a:moveTo>
                  <a:lnTo>
                    <a:pt x="1" y="2002"/>
                  </a:lnTo>
                  <a:lnTo>
                    <a:pt x="1001" y="2002"/>
                  </a:lnTo>
                  <a:lnTo>
                    <a:pt x="10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graphicFrame>
        <p:nvGraphicFramePr>
          <p:cNvPr id="742" name="Google Shape;742;p36"/>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highlight>
                            <a:schemeClr val="dk1"/>
                          </a:highlight>
                          <a:latin typeface="Oswald"/>
                          <a:ea typeface="Oswald"/>
                          <a:cs typeface="Oswald"/>
                          <a:sym typeface="Oswald"/>
                        </a:rPr>
                        <a:t>—</a:t>
                      </a:r>
                      <a:r>
                        <a:rPr b="1" lang="en" sz="1200">
                          <a:solidFill>
                            <a:schemeClr val="lt1"/>
                          </a:solidFill>
                          <a:highlight>
                            <a:schemeClr val="dk1"/>
                          </a:highlight>
                          <a:latin typeface="Oswald"/>
                          <a:ea typeface="Oswald"/>
                          <a:cs typeface="Oswald"/>
                          <a:sym typeface="Oswald"/>
                        </a:rPr>
                        <a:t>MEET THE TEAM</a:t>
                      </a:r>
                      <a:r>
                        <a:rPr b="1" lang="en" sz="1200">
                          <a:solidFill>
                            <a:schemeClr val="dk1"/>
                          </a:solidFill>
                          <a:highlight>
                            <a:schemeClr val="dk1"/>
                          </a:highlight>
                          <a:latin typeface="Oswald"/>
                          <a:ea typeface="Oswald"/>
                          <a:cs typeface="Oswald"/>
                          <a:sym typeface="Oswald"/>
                        </a:rPr>
                        <a:t>—</a:t>
                      </a:r>
                      <a:endParaRPr b="1" sz="12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SEMESTER OVERVIEW</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43" name="Google Shape;743;p36"/>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pic>
        <p:nvPicPr>
          <p:cNvPr id="744" name="Google Shape;744;p36"/>
          <p:cNvPicPr preferRelativeResize="0"/>
          <p:nvPr/>
        </p:nvPicPr>
        <p:blipFill rotWithShape="1">
          <a:blip r:embed="rId3">
            <a:alphaModFix/>
          </a:blip>
          <a:srcRect b="12470" l="2723" r="3678" t="11164"/>
          <a:stretch/>
        </p:blipFill>
        <p:spPr>
          <a:xfrm>
            <a:off x="248425" y="573425"/>
            <a:ext cx="8546050" cy="3921950"/>
          </a:xfrm>
          <a:prstGeom prst="rect">
            <a:avLst/>
          </a:prstGeom>
          <a:noFill/>
          <a:ln>
            <a:noFill/>
          </a:ln>
        </p:spPr>
      </p:pic>
      <p:sp>
        <p:nvSpPr>
          <p:cNvPr id="745" name="Google Shape;745;p36"/>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Branden Z.</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7"/>
          <p:cNvSpPr txBox="1"/>
          <p:nvPr/>
        </p:nvSpPr>
        <p:spPr>
          <a:xfrm>
            <a:off x="285725" y="596775"/>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WHO THEY ARE AND WHAT THEY DO</a:t>
            </a:r>
            <a:endParaRPr b="1" sz="3000">
              <a:solidFill>
                <a:schemeClr val="dk1"/>
              </a:solidFill>
              <a:latin typeface="Oswald"/>
              <a:ea typeface="Oswald"/>
              <a:cs typeface="Oswald"/>
              <a:sym typeface="Oswald"/>
            </a:endParaRPr>
          </a:p>
        </p:txBody>
      </p:sp>
      <p:sp>
        <p:nvSpPr>
          <p:cNvPr id="751" name="Google Shape;751;p37"/>
          <p:cNvSpPr txBox="1"/>
          <p:nvPr/>
        </p:nvSpPr>
        <p:spPr>
          <a:xfrm>
            <a:off x="498963" y="1270525"/>
            <a:ext cx="8056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Oswald Medium"/>
                <a:ea typeface="Oswald Medium"/>
                <a:cs typeface="Oswald Medium"/>
                <a:sym typeface="Oswald Medium"/>
              </a:rPr>
              <a:t>The Santa Barbara Public Defender’s office has a content management system called “eDefender”; they are </a:t>
            </a:r>
            <a:r>
              <a:rPr lang="en" sz="1600">
                <a:solidFill>
                  <a:schemeClr val="dk1"/>
                </a:solidFill>
                <a:latin typeface="Oswald Medium"/>
                <a:ea typeface="Oswald Medium"/>
                <a:cs typeface="Oswald Medium"/>
                <a:sym typeface="Oswald Medium"/>
              </a:rPr>
              <a:t>currently</a:t>
            </a:r>
            <a:r>
              <a:rPr lang="en" sz="1600">
                <a:solidFill>
                  <a:schemeClr val="dk1"/>
                </a:solidFill>
                <a:latin typeface="Oswald Medium"/>
                <a:ea typeface="Oswald Medium"/>
                <a:cs typeface="Oswald Medium"/>
                <a:sym typeface="Oswald Medium"/>
              </a:rPr>
              <a:t> leveraging Box.com to build an infrastructure to support their networks where they’ll be able to migrate terabytes of data to the cloud.</a:t>
            </a:r>
            <a:endParaRPr>
              <a:solidFill>
                <a:schemeClr val="dk1"/>
              </a:solidFill>
              <a:latin typeface="Oswald"/>
              <a:ea typeface="Oswald"/>
              <a:cs typeface="Oswald"/>
              <a:sym typeface="Oswald"/>
            </a:endParaRPr>
          </a:p>
        </p:txBody>
      </p:sp>
      <p:graphicFrame>
        <p:nvGraphicFramePr>
          <p:cNvPr id="752" name="Google Shape;752;p37"/>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highlight>
                            <a:schemeClr val="dk1"/>
                          </a:highlight>
                          <a:latin typeface="Oswald"/>
                          <a:ea typeface="Oswald"/>
                          <a:cs typeface="Oswald"/>
                          <a:sym typeface="Oswald"/>
                        </a:rPr>
                        <a:t>—</a:t>
                      </a:r>
                      <a:r>
                        <a:rPr b="1" lang="en" sz="1200">
                          <a:solidFill>
                            <a:schemeClr val="lt1"/>
                          </a:solidFill>
                          <a:highlight>
                            <a:schemeClr val="dk1"/>
                          </a:highlight>
                          <a:latin typeface="Oswald"/>
                          <a:ea typeface="Oswald"/>
                          <a:cs typeface="Oswald"/>
                          <a:sym typeface="Oswald"/>
                        </a:rPr>
                        <a:t>ABOUT SBPD</a:t>
                      </a:r>
                      <a:r>
                        <a:rPr b="1" lang="en" sz="1200">
                          <a:solidFill>
                            <a:schemeClr val="dk1"/>
                          </a:solidFill>
                          <a:highlight>
                            <a:schemeClr val="dk1"/>
                          </a:highlight>
                          <a:latin typeface="Oswald"/>
                          <a:ea typeface="Oswald"/>
                          <a:cs typeface="Oswald"/>
                          <a:sym typeface="Oswald"/>
                        </a:rPr>
                        <a:t>—</a:t>
                      </a:r>
                      <a:endParaRPr b="1" sz="12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SEMESTER OVERVIEW</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53" name="Google Shape;753;p37"/>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pic>
        <p:nvPicPr>
          <p:cNvPr id="754" name="Google Shape;754;p37"/>
          <p:cNvPicPr preferRelativeResize="0"/>
          <p:nvPr/>
        </p:nvPicPr>
        <p:blipFill rotWithShape="1">
          <a:blip r:embed="rId3">
            <a:alphaModFix amt="72000"/>
          </a:blip>
          <a:srcRect b="0" l="0" r="0" t="0"/>
          <a:stretch/>
        </p:blipFill>
        <p:spPr>
          <a:xfrm>
            <a:off x="1681350" y="2390939"/>
            <a:ext cx="5781299" cy="1840524"/>
          </a:xfrm>
          <a:prstGeom prst="rect">
            <a:avLst/>
          </a:prstGeom>
          <a:noFill/>
          <a:ln>
            <a:noFill/>
          </a:ln>
        </p:spPr>
      </p:pic>
      <p:sp>
        <p:nvSpPr>
          <p:cNvPr id="755" name="Google Shape;755;p37"/>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Branden Z.</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38"/>
          <p:cNvSpPr txBox="1"/>
          <p:nvPr/>
        </p:nvSpPr>
        <p:spPr>
          <a:xfrm>
            <a:off x="309800" y="596775"/>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THEIR CURRENT PROCESS</a:t>
            </a:r>
            <a:endParaRPr b="1" sz="3000">
              <a:solidFill>
                <a:schemeClr val="dk1"/>
              </a:solidFill>
              <a:latin typeface="Oswald"/>
              <a:ea typeface="Oswald"/>
              <a:cs typeface="Oswald"/>
              <a:sym typeface="Oswald"/>
            </a:endParaRPr>
          </a:p>
        </p:txBody>
      </p:sp>
      <p:graphicFrame>
        <p:nvGraphicFramePr>
          <p:cNvPr id="761" name="Google Shape;761;p38"/>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highlight>
                            <a:schemeClr val="dk1"/>
                          </a:highlight>
                          <a:latin typeface="Oswald"/>
                          <a:ea typeface="Oswald"/>
                          <a:cs typeface="Oswald"/>
                          <a:sym typeface="Oswald"/>
                        </a:rPr>
                        <a:t>—</a:t>
                      </a:r>
                      <a:r>
                        <a:rPr b="1" lang="en" sz="1200">
                          <a:solidFill>
                            <a:schemeClr val="lt1"/>
                          </a:solidFill>
                          <a:highlight>
                            <a:schemeClr val="dk1"/>
                          </a:highlight>
                          <a:latin typeface="Oswald"/>
                          <a:ea typeface="Oswald"/>
                          <a:cs typeface="Oswald"/>
                          <a:sym typeface="Oswald"/>
                        </a:rPr>
                        <a:t>ABOUT SBPD</a:t>
                      </a:r>
                      <a:r>
                        <a:rPr b="1" lang="en" sz="1200">
                          <a:solidFill>
                            <a:schemeClr val="dk1"/>
                          </a:solidFill>
                          <a:highlight>
                            <a:schemeClr val="dk1"/>
                          </a:highlight>
                          <a:latin typeface="Oswald"/>
                          <a:ea typeface="Oswald"/>
                          <a:cs typeface="Oswald"/>
                          <a:sym typeface="Oswald"/>
                        </a:rPr>
                        <a:t>—</a:t>
                      </a:r>
                      <a:endParaRPr b="1" sz="12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SEMESTER OVERVIEW</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62" name="Google Shape;762;p38"/>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763" name="Google Shape;763;p38"/>
          <p:cNvSpPr txBox="1"/>
          <p:nvPr/>
        </p:nvSpPr>
        <p:spPr>
          <a:xfrm>
            <a:off x="190475" y="1356125"/>
            <a:ext cx="3403500" cy="2955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Oswald Medium"/>
              <a:buChar char="●"/>
            </a:pPr>
            <a:r>
              <a:rPr lang="en" sz="1500">
                <a:solidFill>
                  <a:schemeClr val="dk1"/>
                </a:solidFill>
                <a:latin typeface="Oswald Medium"/>
                <a:ea typeface="Oswald Medium"/>
                <a:cs typeface="Oswald Medium"/>
                <a:sym typeface="Oswald Medium"/>
              </a:rPr>
              <a:t>Can </a:t>
            </a:r>
            <a:r>
              <a:rPr lang="en" sz="1500">
                <a:solidFill>
                  <a:schemeClr val="dk1"/>
                </a:solidFill>
                <a:latin typeface="Oswald Medium"/>
                <a:ea typeface="Oswald Medium"/>
                <a:cs typeface="Oswald Medium"/>
                <a:sym typeface="Oswald Medium"/>
              </a:rPr>
              <a:t>currently</a:t>
            </a:r>
            <a:r>
              <a:rPr lang="en" sz="1500">
                <a:solidFill>
                  <a:schemeClr val="dk1"/>
                </a:solidFill>
                <a:latin typeface="Oswald Medium"/>
                <a:ea typeface="Oswald Medium"/>
                <a:cs typeface="Oswald Medium"/>
                <a:sym typeface="Oswald Medium"/>
              </a:rPr>
              <a:t> ONLY handle English content (Video Indexer Language Model)</a:t>
            </a:r>
            <a:endParaRPr sz="15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sz="1500">
              <a:solidFill>
                <a:schemeClr val="dk1"/>
              </a:solidFill>
              <a:latin typeface="Oswald Medium"/>
              <a:ea typeface="Oswald Medium"/>
              <a:cs typeface="Oswald Medium"/>
              <a:sym typeface="Oswald Medium"/>
            </a:endParaRPr>
          </a:p>
          <a:p>
            <a:pPr indent="-323850" lvl="0" marL="457200" rtl="0" algn="l">
              <a:spcBef>
                <a:spcPts val="0"/>
              </a:spcBef>
              <a:spcAft>
                <a:spcPts val="0"/>
              </a:spcAft>
              <a:buClr>
                <a:schemeClr val="dk1"/>
              </a:buClr>
              <a:buSzPts val="1500"/>
              <a:buFont typeface="Oswald Medium"/>
              <a:buChar char="●"/>
            </a:pPr>
            <a:r>
              <a:rPr lang="en" sz="1500">
                <a:solidFill>
                  <a:schemeClr val="dk1"/>
                </a:solidFill>
                <a:latin typeface="Oswald Medium"/>
                <a:ea typeface="Oswald Medium"/>
                <a:cs typeface="Oswald Medium"/>
                <a:sym typeface="Oswald Medium"/>
              </a:rPr>
              <a:t>Code needs better error handling and logging. Contains many vulnerabilities</a:t>
            </a:r>
            <a:endParaRPr sz="15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500">
              <a:solidFill>
                <a:schemeClr val="dk1"/>
              </a:solidFill>
              <a:latin typeface="Oswald Medium"/>
              <a:ea typeface="Oswald Medium"/>
              <a:cs typeface="Oswald Medium"/>
              <a:sym typeface="Oswald Medium"/>
            </a:endParaRPr>
          </a:p>
          <a:p>
            <a:pPr indent="-323850" lvl="0" marL="457200" rtl="0" algn="l">
              <a:spcBef>
                <a:spcPts val="0"/>
              </a:spcBef>
              <a:spcAft>
                <a:spcPts val="0"/>
              </a:spcAft>
              <a:buClr>
                <a:schemeClr val="dk1"/>
              </a:buClr>
              <a:buSzPts val="1500"/>
              <a:buFont typeface="Oswald Medium"/>
              <a:buChar char="●"/>
            </a:pPr>
            <a:r>
              <a:rPr lang="en" sz="1500">
                <a:solidFill>
                  <a:schemeClr val="dk1"/>
                </a:solidFill>
                <a:latin typeface="Oswald Medium"/>
                <a:ea typeface="Oswald Medium"/>
                <a:cs typeface="Oswald Medium"/>
                <a:sym typeface="Oswald Medium"/>
              </a:rPr>
              <a:t>AWS Lambda function is a public endpoint (dangerous/unsafe)</a:t>
            </a:r>
            <a:endParaRPr sz="15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sz="1500">
              <a:solidFill>
                <a:schemeClr val="dk1"/>
              </a:solidFill>
              <a:latin typeface="Oswald Medium"/>
              <a:ea typeface="Oswald Medium"/>
              <a:cs typeface="Oswald Medium"/>
              <a:sym typeface="Oswald Medium"/>
            </a:endParaRPr>
          </a:p>
          <a:p>
            <a:pPr indent="-323850" lvl="0" marL="457200" rtl="0" algn="l">
              <a:spcBef>
                <a:spcPts val="0"/>
              </a:spcBef>
              <a:spcAft>
                <a:spcPts val="0"/>
              </a:spcAft>
              <a:buClr>
                <a:schemeClr val="dk1"/>
              </a:buClr>
              <a:buSzPts val="1500"/>
              <a:buFont typeface="Oswald Medium"/>
              <a:buChar char="●"/>
            </a:pPr>
            <a:r>
              <a:rPr lang="en" sz="1500">
                <a:solidFill>
                  <a:schemeClr val="dk1"/>
                </a:solidFill>
                <a:latin typeface="Oswald Medium"/>
                <a:ea typeface="Oswald Medium"/>
                <a:cs typeface="Oswald Medium"/>
                <a:sym typeface="Oswald Medium"/>
              </a:rPr>
              <a:t>Hopes to deploy next year</a:t>
            </a:r>
            <a:endParaRPr sz="1500">
              <a:solidFill>
                <a:schemeClr val="dk1"/>
              </a:solidFill>
              <a:latin typeface="Oswald Medium"/>
              <a:ea typeface="Oswald Medium"/>
              <a:cs typeface="Oswald Medium"/>
              <a:sym typeface="Oswald Medium"/>
            </a:endParaRPr>
          </a:p>
        </p:txBody>
      </p:sp>
      <p:sp>
        <p:nvSpPr>
          <p:cNvPr id="764" name="Google Shape;764;p38"/>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Branden Z.</a:t>
            </a:r>
            <a:endParaRPr/>
          </a:p>
        </p:txBody>
      </p:sp>
      <p:pic>
        <p:nvPicPr>
          <p:cNvPr id="765" name="Google Shape;765;p38"/>
          <p:cNvPicPr preferRelativeResize="0"/>
          <p:nvPr/>
        </p:nvPicPr>
        <p:blipFill rotWithShape="1">
          <a:blip r:embed="rId3">
            <a:alphaModFix/>
          </a:blip>
          <a:srcRect b="17129" l="0" r="0" t="0"/>
          <a:stretch/>
        </p:blipFill>
        <p:spPr>
          <a:xfrm>
            <a:off x="3713325" y="1622700"/>
            <a:ext cx="5196101" cy="2422151"/>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9"/>
          <p:cNvSpPr txBox="1"/>
          <p:nvPr/>
        </p:nvSpPr>
        <p:spPr>
          <a:xfrm>
            <a:off x="309800" y="558675"/>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IMPORTANCE OF THE PROJECT</a:t>
            </a:r>
            <a:endParaRPr sz="3000">
              <a:solidFill>
                <a:schemeClr val="dk1"/>
              </a:solidFill>
              <a:latin typeface="Oswald"/>
              <a:ea typeface="Oswald"/>
              <a:cs typeface="Oswald"/>
              <a:sym typeface="Oswald"/>
            </a:endParaRPr>
          </a:p>
        </p:txBody>
      </p:sp>
      <p:sp>
        <p:nvSpPr>
          <p:cNvPr id="771" name="Google Shape;771;p39"/>
          <p:cNvSpPr txBox="1"/>
          <p:nvPr/>
        </p:nvSpPr>
        <p:spPr>
          <a:xfrm>
            <a:off x="364900" y="1374500"/>
            <a:ext cx="7456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u="sng">
                <a:solidFill>
                  <a:schemeClr val="dk1"/>
                </a:solidFill>
                <a:latin typeface="Oswald"/>
                <a:ea typeface="Oswald"/>
                <a:cs typeface="Oswald"/>
                <a:sym typeface="Oswald"/>
              </a:rPr>
              <a:t>GOAL:</a:t>
            </a:r>
            <a:r>
              <a:rPr lang="en" sz="2000">
                <a:solidFill>
                  <a:schemeClr val="dk1"/>
                </a:solidFill>
                <a:latin typeface="Oswald Medium"/>
                <a:ea typeface="Oswald Medium"/>
                <a:cs typeface="Oswald Medium"/>
                <a:sym typeface="Oswald Medium"/>
              </a:rPr>
              <a:t> Reduce the amount of time lawyers spend organizing and analyzing electronic media; in turn making the process more efficient and effective.</a:t>
            </a:r>
            <a:endParaRPr sz="1800">
              <a:solidFill>
                <a:schemeClr val="dk1"/>
              </a:solidFill>
              <a:latin typeface="Oswald"/>
              <a:ea typeface="Oswald"/>
              <a:cs typeface="Oswald"/>
              <a:sym typeface="Oswald"/>
            </a:endParaRPr>
          </a:p>
        </p:txBody>
      </p:sp>
      <p:graphicFrame>
        <p:nvGraphicFramePr>
          <p:cNvPr id="772" name="Google Shape;772;p39"/>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ABOUT SBPD</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PROJECT DESCRIPTION</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SEMESTER OVERVIEW</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73" name="Google Shape;773;p39"/>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774" name="Google Shape;774;p39"/>
          <p:cNvSpPr txBox="1"/>
          <p:nvPr/>
        </p:nvSpPr>
        <p:spPr>
          <a:xfrm>
            <a:off x="364900" y="2553700"/>
            <a:ext cx="745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u="sng">
                <a:solidFill>
                  <a:schemeClr val="dk1"/>
                </a:solidFill>
                <a:latin typeface="Oswald"/>
                <a:ea typeface="Oswald"/>
                <a:cs typeface="Oswald"/>
                <a:sym typeface="Oswald"/>
              </a:rPr>
              <a:t>CURRENT IMPLEMENTATION:</a:t>
            </a:r>
            <a:endParaRPr sz="1800" u="sng">
              <a:solidFill>
                <a:schemeClr val="dk1"/>
              </a:solidFill>
              <a:latin typeface="Oswald"/>
              <a:ea typeface="Oswald"/>
              <a:cs typeface="Oswald"/>
              <a:sym typeface="Oswald"/>
            </a:endParaRPr>
          </a:p>
        </p:txBody>
      </p:sp>
      <p:pic>
        <p:nvPicPr>
          <p:cNvPr descr="AWS Announces General Availability of Its Quantum Algorithm Design Service" id="775" name="Google Shape;775;p39"/>
          <p:cNvPicPr preferRelativeResize="0"/>
          <p:nvPr/>
        </p:nvPicPr>
        <p:blipFill>
          <a:blip r:embed="rId3">
            <a:alphaModFix/>
          </a:blip>
          <a:stretch>
            <a:fillRect/>
          </a:stretch>
        </p:blipFill>
        <p:spPr>
          <a:xfrm>
            <a:off x="3819313" y="2970100"/>
            <a:ext cx="1873949" cy="1405476"/>
          </a:xfrm>
          <a:prstGeom prst="rect">
            <a:avLst/>
          </a:prstGeom>
          <a:noFill/>
          <a:ln>
            <a:noFill/>
          </a:ln>
        </p:spPr>
      </p:pic>
      <p:pic>
        <p:nvPicPr>
          <p:cNvPr descr="Box Drive Complete Overview | Features, Options, and More" id="776" name="Google Shape;776;p39"/>
          <p:cNvPicPr preferRelativeResize="0"/>
          <p:nvPr/>
        </p:nvPicPr>
        <p:blipFill rotWithShape="1">
          <a:blip r:embed="rId4">
            <a:alphaModFix/>
          </a:blip>
          <a:srcRect b="15809" l="31823" r="31950" t="15334"/>
          <a:stretch/>
        </p:blipFill>
        <p:spPr>
          <a:xfrm>
            <a:off x="2275188" y="3145262"/>
            <a:ext cx="1098946" cy="1096437"/>
          </a:xfrm>
          <a:prstGeom prst="rect">
            <a:avLst/>
          </a:prstGeom>
          <a:noFill/>
          <a:ln>
            <a:noFill/>
          </a:ln>
        </p:spPr>
      </p:pic>
      <p:pic>
        <p:nvPicPr>
          <p:cNvPr descr="Update the Serverless Framework logo · Issue #175 · cncf/landscape · GitHub" id="777" name="Google Shape;777;p39"/>
          <p:cNvPicPr preferRelativeResize="0"/>
          <p:nvPr/>
        </p:nvPicPr>
        <p:blipFill>
          <a:blip r:embed="rId5">
            <a:alphaModFix/>
          </a:blip>
          <a:stretch>
            <a:fillRect/>
          </a:stretch>
        </p:blipFill>
        <p:spPr>
          <a:xfrm>
            <a:off x="6138438" y="3117063"/>
            <a:ext cx="1152849" cy="1152824"/>
          </a:xfrm>
          <a:prstGeom prst="rect">
            <a:avLst/>
          </a:prstGeom>
          <a:noFill/>
          <a:ln>
            <a:noFill/>
          </a:ln>
        </p:spPr>
      </p:pic>
      <p:sp>
        <p:nvSpPr>
          <p:cNvPr id="778" name="Google Shape;778;p39"/>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Branden Z.</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40"/>
          <p:cNvSpPr txBox="1"/>
          <p:nvPr/>
        </p:nvSpPr>
        <p:spPr>
          <a:xfrm>
            <a:off x="309800" y="577338"/>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OVERVIEW</a:t>
            </a:r>
            <a:endParaRPr sz="3000">
              <a:solidFill>
                <a:schemeClr val="dk1"/>
              </a:solidFill>
              <a:latin typeface="Oswald"/>
              <a:ea typeface="Oswald"/>
              <a:cs typeface="Oswald"/>
              <a:sym typeface="Oswald"/>
            </a:endParaRPr>
          </a:p>
        </p:txBody>
      </p:sp>
      <p:graphicFrame>
        <p:nvGraphicFramePr>
          <p:cNvPr id="784" name="Google Shape;784;p40"/>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ABOUT SBPD</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PROJECT DESCRIPTION</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SEMESTER OVERVIEW</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85" name="Google Shape;785;p40"/>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786" name="Google Shape;786;p40"/>
          <p:cNvSpPr txBox="1"/>
          <p:nvPr/>
        </p:nvSpPr>
        <p:spPr>
          <a:xfrm>
            <a:off x="6683825" y="67275"/>
            <a:ext cx="222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Branden Z.</a:t>
            </a:r>
            <a:endParaRPr/>
          </a:p>
        </p:txBody>
      </p:sp>
      <p:sp>
        <p:nvSpPr>
          <p:cNvPr id="787" name="Google Shape;787;p40"/>
          <p:cNvSpPr txBox="1"/>
          <p:nvPr/>
        </p:nvSpPr>
        <p:spPr>
          <a:xfrm>
            <a:off x="501863" y="1334588"/>
            <a:ext cx="3403500" cy="2955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Oswald Medium"/>
              <a:buChar char="●"/>
            </a:pPr>
            <a:r>
              <a:rPr lang="en" sz="1500">
                <a:solidFill>
                  <a:schemeClr val="dk1"/>
                </a:solidFill>
                <a:latin typeface="Oswald Medium"/>
                <a:ea typeface="Oswald Medium"/>
                <a:cs typeface="Oswald Medium"/>
                <a:sym typeface="Oswald Medium"/>
              </a:rPr>
              <a:t>Secure lambda endpoint, configuration files, and private data.</a:t>
            </a:r>
            <a:endParaRPr sz="15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500">
              <a:solidFill>
                <a:schemeClr val="dk1"/>
              </a:solidFill>
              <a:latin typeface="Oswald Medium"/>
              <a:ea typeface="Oswald Medium"/>
              <a:cs typeface="Oswald Medium"/>
              <a:sym typeface="Oswald Medium"/>
            </a:endParaRPr>
          </a:p>
          <a:p>
            <a:pPr indent="-323850" lvl="0" marL="457200" rtl="0" algn="l">
              <a:spcBef>
                <a:spcPts val="0"/>
              </a:spcBef>
              <a:spcAft>
                <a:spcPts val="0"/>
              </a:spcAft>
              <a:buClr>
                <a:schemeClr val="dk1"/>
              </a:buClr>
              <a:buSzPts val="1500"/>
              <a:buFont typeface="Oswald Medium"/>
              <a:buChar char="●"/>
            </a:pPr>
            <a:r>
              <a:rPr lang="en" sz="1500">
                <a:solidFill>
                  <a:schemeClr val="dk1"/>
                </a:solidFill>
                <a:latin typeface="Oswald Medium"/>
                <a:ea typeface="Oswald Medium"/>
                <a:cs typeface="Oswald Medium"/>
                <a:sym typeface="Oswald Medium"/>
              </a:rPr>
              <a:t>Refactor and organize code, limit </a:t>
            </a:r>
            <a:r>
              <a:rPr lang="en" sz="1500">
                <a:solidFill>
                  <a:schemeClr val="dk1"/>
                </a:solidFill>
                <a:latin typeface="Oswald Medium"/>
                <a:ea typeface="Oswald Medium"/>
                <a:cs typeface="Oswald Medium"/>
                <a:sym typeface="Oswald Medium"/>
              </a:rPr>
              <a:t>vulnerabilities</a:t>
            </a:r>
            <a:r>
              <a:rPr lang="en" sz="1500">
                <a:solidFill>
                  <a:schemeClr val="dk1"/>
                </a:solidFill>
                <a:latin typeface="Oswald Medium"/>
                <a:ea typeface="Oswald Medium"/>
                <a:cs typeface="Oswald Medium"/>
                <a:sym typeface="Oswald Medium"/>
              </a:rPr>
              <a:t>, and implement error handling</a:t>
            </a:r>
            <a:endParaRPr sz="1500">
              <a:solidFill>
                <a:schemeClr val="dk1"/>
              </a:solidFill>
              <a:latin typeface="Oswald Medium"/>
              <a:ea typeface="Oswald Medium"/>
              <a:cs typeface="Oswald Medium"/>
              <a:sym typeface="Oswald Medium"/>
            </a:endParaRPr>
          </a:p>
          <a:p>
            <a:pPr indent="0" lvl="0" marL="0" rtl="0" algn="l">
              <a:spcBef>
                <a:spcPts val="0"/>
              </a:spcBef>
              <a:spcAft>
                <a:spcPts val="0"/>
              </a:spcAft>
              <a:buNone/>
            </a:pPr>
            <a:r>
              <a:t/>
            </a:r>
            <a:endParaRPr sz="1500">
              <a:solidFill>
                <a:schemeClr val="dk1"/>
              </a:solidFill>
              <a:latin typeface="Oswald Medium"/>
              <a:ea typeface="Oswald Medium"/>
              <a:cs typeface="Oswald Medium"/>
              <a:sym typeface="Oswald Medium"/>
            </a:endParaRPr>
          </a:p>
          <a:p>
            <a:pPr indent="-323850" lvl="0" marL="457200" rtl="0" algn="l">
              <a:spcBef>
                <a:spcPts val="0"/>
              </a:spcBef>
              <a:spcAft>
                <a:spcPts val="0"/>
              </a:spcAft>
              <a:buClr>
                <a:schemeClr val="dk1"/>
              </a:buClr>
              <a:buSzPts val="1500"/>
              <a:buFont typeface="Oswald Medium"/>
              <a:buChar char="●"/>
            </a:pPr>
            <a:r>
              <a:rPr lang="en" sz="1500">
                <a:solidFill>
                  <a:schemeClr val="dk1"/>
                </a:solidFill>
                <a:latin typeface="Oswald Medium"/>
                <a:ea typeface="Oswald Medium"/>
                <a:cs typeface="Oswald Medium"/>
                <a:sym typeface="Oswald Medium"/>
              </a:rPr>
              <a:t>Improve transcript accuracy, marking, and correction abilities</a:t>
            </a:r>
            <a:endParaRPr sz="15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sz="1500">
              <a:solidFill>
                <a:schemeClr val="dk1"/>
              </a:solidFill>
              <a:latin typeface="Oswald Medium"/>
              <a:ea typeface="Oswald Medium"/>
              <a:cs typeface="Oswald Medium"/>
              <a:sym typeface="Oswald Medium"/>
            </a:endParaRPr>
          </a:p>
          <a:p>
            <a:pPr indent="-323850" lvl="0" marL="457200" rtl="0" algn="l">
              <a:spcBef>
                <a:spcPts val="0"/>
              </a:spcBef>
              <a:spcAft>
                <a:spcPts val="0"/>
              </a:spcAft>
              <a:buClr>
                <a:schemeClr val="dk1"/>
              </a:buClr>
              <a:buSzPts val="1500"/>
              <a:buFont typeface="Oswald Medium"/>
              <a:buChar char="●"/>
            </a:pPr>
            <a:r>
              <a:rPr lang="en" sz="1500">
                <a:solidFill>
                  <a:schemeClr val="dk1"/>
                </a:solidFill>
                <a:latin typeface="Oswald Medium"/>
                <a:ea typeface="Oswald Medium"/>
                <a:cs typeface="Oswald Medium"/>
                <a:sym typeface="Oswald Medium"/>
              </a:rPr>
              <a:t>Create AI custom models for increased accuracy</a:t>
            </a:r>
            <a:endParaRPr sz="1500">
              <a:solidFill>
                <a:schemeClr val="dk1"/>
              </a:solidFill>
              <a:latin typeface="Oswald Medium"/>
              <a:ea typeface="Oswald Medium"/>
              <a:cs typeface="Oswald Medium"/>
              <a:sym typeface="Oswald Medium"/>
            </a:endParaRPr>
          </a:p>
        </p:txBody>
      </p:sp>
      <p:pic>
        <p:nvPicPr>
          <p:cNvPr id="788" name="Google Shape;788;p40"/>
          <p:cNvPicPr preferRelativeResize="0"/>
          <p:nvPr/>
        </p:nvPicPr>
        <p:blipFill rotWithShape="1">
          <a:blip r:embed="rId3">
            <a:alphaModFix/>
          </a:blip>
          <a:srcRect b="8010" l="10340" r="10726" t="8635"/>
          <a:stretch/>
        </p:blipFill>
        <p:spPr>
          <a:xfrm>
            <a:off x="4123187" y="1364600"/>
            <a:ext cx="4563024" cy="271047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graphicFrame>
        <p:nvGraphicFramePr>
          <p:cNvPr id="793" name="Google Shape;793;p41"/>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94" name="Google Shape;794;p41"/>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795" name="Google Shape;795;p41"/>
          <p:cNvSpPr txBox="1"/>
          <p:nvPr/>
        </p:nvSpPr>
        <p:spPr>
          <a:xfrm>
            <a:off x="484750" y="1452975"/>
            <a:ext cx="4827000" cy="2678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Oswald"/>
              <a:buChar char="●"/>
            </a:pPr>
            <a:r>
              <a:rPr lang="en" sz="1800">
                <a:solidFill>
                  <a:schemeClr val="dk1"/>
                </a:solidFill>
                <a:latin typeface="Oswald Medium"/>
                <a:ea typeface="Oswald Medium"/>
                <a:cs typeface="Oswald Medium"/>
                <a:sym typeface="Oswald Medium"/>
              </a:rPr>
              <a:t>Improve security by implementing</a:t>
            </a:r>
            <a:r>
              <a:rPr lang="en" sz="1800">
                <a:solidFill>
                  <a:schemeClr val="dk1"/>
                </a:solidFill>
                <a:latin typeface="Oswald Medium"/>
                <a:ea typeface="Oswald Medium"/>
                <a:cs typeface="Oswald Medium"/>
                <a:sym typeface="Oswald Medium"/>
              </a:rPr>
              <a:t> </a:t>
            </a:r>
            <a:endParaRPr sz="18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rPr lang="en" sz="1800" u="sng">
                <a:solidFill>
                  <a:schemeClr val="dk1"/>
                </a:solidFill>
                <a:latin typeface="Oswald Medium"/>
                <a:ea typeface="Oswald Medium"/>
                <a:cs typeface="Oswald Medium"/>
                <a:sym typeface="Oswald Medium"/>
              </a:rPr>
              <a:t>AWS</a:t>
            </a:r>
            <a:r>
              <a:rPr lang="en" sz="1800" u="sng">
                <a:solidFill>
                  <a:schemeClr val="dk1"/>
                </a:solidFill>
                <a:latin typeface="Oswald Medium"/>
                <a:ea typeface="Oswald Medium"/>
                <a:cs typeface="Oswald Medium"/>
                <a:sym typeface="Oswald Medium"/>
              </a:rPr>
              <a:t> Secrets Manager</a:t>
            </a:r>
            <a:endParaRPr sz="1800" u="sng">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sz="1800" u="sng">
              <a:solidFill>
                <a:schemeClr val="dk1"/>
              </a:solidFill>
              <a:latin typeface="Oswald Medium"/>
              <a:ea typeface="Oswald Medium"/>
              <a:cs typeface="Oswald Medium"/>
              <a:sym typeface="Oswald Medium"/>
            </a:endParaRPr>
          </a:p>
          <a:p>
            <a:pPr indent="-342900" lvl="0" marL="457200" rtl="0" algn="l">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Clean up remaining S3 buckets after 30 days </a:t>
            </a:r>
            <a:endParaRPr sz="18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rPr lang="en" sz="1800">
                <a:solidFill>
                  <a:schemeClr val="dk1"/>
                </a:solidFill>
                <a:latin typeface="Oswald Medium"/>
                <a:ea typeface="Oswald Medium"/>
                <a:cs typeface="Oswald Medium"/>
                <a:sym typeface="Oswald Medium"/>
              </a:rPr>
              <a:t>(set an expiration date)</a:t>
            </a:r>
            <a:endParaRPr sz="1800">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sz="1800">
              <a:solidFill>
                <a:schemeClr val="dk1"/>
              </a:solidFill>
              <a:latin typeface="Oswald Medium"/>
              <a:ea typeface="Oswald Medium"/>
              <a:cs typeface="Oswald Medium"/>
              <a:sym typeface="Oswald Medium"/>
            </a:endParaRPr>
          </a:p>
          <a:p>
            <a:pPr indent="-342900" lvl="0" marL="457200" rtl="0" algn="l">
              <a:spcBef>
                <a:spcPts val="0"/>
              </a:spcBef>
              <a:spcAft>
                <a:spcPts val="0"/>
              </a:spcAft>
              <a:buClr>
                <a:schemeClr val="dk1"/>
              </a:buClr>
              <a:buSzPts val="1800"/>
              <a:buFont typeface="Oswald Medium"/>
              <a:buChar char="●"/>
            </a:pPr>
            <a:r>
              <a:rPr lang="en" sz="1800">
                <a:solidFill>
                  <a:schemeClr val="dk1"/>
                </a:solidFill>
                <a:latin typeface="Oswald Medium"/>
                <a:ea typeface="Oswald Medium"/>
                <a:cs typeface="Oswald Medium"/>
                <a:sym typeface="Oswald Medium"/>
              </a:rPr>
              <a:t>Minimize information being breached through the implementation of </a:t>
            </a:r>
            <a:r>
              <a:rPr lang="en" sz="1800" u="sng">
                <a:solidFill>
                  <a:schemeClr val="dk1"/>
                </a:solidFill>
                <a:latin typeface="Oswald Medium"/>
                <a:ea typeface="Oswald Medium"/>
                <a:cs typeface="Oswald Medium"/>
                <a:sym typeface="Oswald Medium"/>
              </a:rPr>
              <a:t>API Gateway</a:t>
            </a:r>
            <a:r>
              <a:rPr lang="en" sz="1800" u="sng">
                <a:solidFill>
                  <a:schemeClr val="dk1"/>
                </a:solidFill>
                <a:latin typeface="Oswald Medium"/>
                <a:ea typeface="Oswald Medium"/>
                <a:cs typeface="Oswald Medium"/>
                <a:sym typeface="Oswald Medium"/>
              </a:rPr>
              <a:t> </a:t>
            </a:r>
            <a:endParaRPr sz="1800" u="sng">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sz="1800" u="sng">
              <a:solidFill>
                <a:schemeClr val="dk1"/>
              </a:solidFill>
              <a:latin typeface="Oswald Medium"/>
              <a:ea typeface="Oswald Medium"/>
              <a:cs typeface="Oswald Medium"/>
              <a:sym typeface="Oswald Medium"/>
            </a:endParaRPr>
          </a:p>
        </p:txBody>
      </p:sp>
      <p:sp>
        <p:nvSpPr>
          <p:cNvPr id="796" name="Google Shape;796;p41"/>
          <p:cNvSpPr txBox="1"/>
          <p:nvPr/>
        </p:nvSpPr>
        <p:spPr>
          <a:xfrm>
            <a:off x="309800" y="578400"/>
            <a:ext cx="6549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chemeClr val="dk1"/>
                </a:solidFill>
                <a:latin typeface="Oswald"/>
                <a:ea typeface="Oswald"/>
                <a:cs typeface="Oswald"/>
                <a:sym typeface="Oswald"/>
              </a:rPr>
              <a:t>AWS</a:t>
            </a:r>
            <a:r>
              <a:rPr b="1" lang="en" sz="3500">
                <a:solidFill>
                  <a:schemeClr val="dk1"/>
                </a:solidFill>
                <a:latin typeface="Oswald"/>
                <a:ea typeface="Oswald"/>
                <a:cs typeface="Oswald"/>
                <a:sym typeface="Oswald"/>
              </a:rPr>
              <a:t> TEAM</a:t>
            </a:r>
            <a:endParaRPr sz="3500">
              <a:solidFill>
                <a:schemeClr val="dk1"/>
              </a:solidFill>
              <a:latin typeface="Oswald"/>
              <a:ea typeface="Oswald"/>
              <a:cs typeface="Oswald"/>
              <a:sym typeface="Oswald"/>
            </a:endParaRPr>
          </a:p>
        </p:txBody>
      </p:sp>
      <p:pic>
        <p:nvPicPr>
          <p:cNvPr id="797" name="Google Shape;797;p41"/>
          <p:cNvPicPr preferRelativeResize="0"/>
          <p:nvPr/>
        </p:nvPicPr>
        <p:blipFill rotWithShape="1">
          <a:blip r:embed="rId3">
            <a:alphaModFix/>
          </a:blip>
          <a:srcRect b="16899" l="19203" r="47463" t="16433"/>
          <a:stretch/>
        </p:blipFill>
        <p:spPr>
          <a:xfrm>
            <a:off x="5474750" y="857250"/>
            <a:ext cx="3048000" cy="3429000"/>
          </a:xfrm>
          <a:prstGeom prst="rect">
            <a:avLst/>
          </a:prstGeom>
          <a:noFill/>
          <a:ln>
            <a:noFill/>
          </a:ln>
        </p:spPr>
      </p:pic>
      <p:sp>
        <p:nvSpPr>
          <p:cNvPr id="798" name="Google Shape;798;p41"/>
          <p:cNvSpPr txBox="1"/>
          <p:nvPr/>
        </p:nvSpPr>
        <p:spPr>
          <a:xfrm>
            <a:off x="7195025" y="87325"/>
            <a:ext cx="1469700" cy="1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Fira Code"/>
                <a:ea typeface="Fira Code"/>
                <a:cs typeface="Fira Code"/>
                <a:sym typeface="Fira Code"/>
              </a:rPr>
              <a:t>Jose A.</a:t>
            </a:r>
            <a:endParaRPr b="1">
              <a:solidFill>
                <a:schemeClr val="dk1"/>
              </a:solidFill>
              <a:latin typeface="Fira Code"/>
              <a:ea typeface="Fira Code"/>
              <a:cs typeface="Fira Code"/>
              <a:sym typeface="Fira Cod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graphicFrame>
        <p:nvGraphicFramePr>
          <p:cNvPr id="803" name="Google Shape;803;p42"/>
          <p:cNvGraphicFramePr/>
          <p:nvPr/>
        </p:nvGraphicFramePr>
        <p:xfrm>
          <a:off x="190475" y="4646725"/>
          <a:ext cx="3000000" cy="3000000"/>
        </p:xfrm>
        <a:graphic>
          <a:graphicData uri="http://schemas.openxmlformats.org/drawingml/2006/table">
            <a:tbl>
              <a:tblPr>
                <a:noFill/>
                <a:tableStyleId>{81535C4F-71F7-404B-8172-E583237B6CD4}</a:tableStyleId>
              </a:tblPr>
              <a:tblGrid>
                <a:gridCol w="1761425"/>
                <a:gridCol w="1761425"/>
                <a:gridCol w="1761425"/>
                <a:gridCol w="1761425"/>
                <a:gridCol w="1761425"/>
              </a:tblGrid>
              <a:tr h="381000">
                <a:tc>
                  <a:txBody>
                    <a:bodyPr/>
                    <a:lstStyle/>
                    <a:p>
                      <a:pPr indent="0" lvl="0" marL="0" rtl="0" algn="ctr">
                        <a:spcBef>
                          <a:spcPts val="0"/>
                        </a:spcBef>
                        <a:spcAft>
                          <a:spcPts val="0"/>
                        </a:spcAft>
                        <a:buNone/>
                      </a:pPr>
                      <a:r>
                        <a:rPr b="1" lang="en" sz="1200">
                          <a:solidFill>
                            <a:schemeClr val="dk1"/>
                          </a:solidFill>
                          <a:latin typeface="Oswald"/>
                          <a:ea typeface="Oswald"/>
                          <a:cs typeface="Oswald"/>
                          <a:sym typeface="Oswald"/>
                        </a:rPr>
                        <a:t>MEET THE TEAM</a:t>
                      </a:r>
                      <a:endParaRPr b="1" sz="1200">
                        <a:solidFill>
                          <a:schemeClr val="dk1"/>
                        </a:solidFill>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ABOUT SBPD</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PROJECT DESCRIPTION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chemeClr val="dk1"/>
                          </a:solidFill>
                          <a:highlight>
                            <a:schemeClr val="dk1"/>
                          </a:highlight>
                          <a:latin typeface="Oswald"/>
                          <a:ea typeface="Oswald"/>
                          <a:cs typeface="Oswald"/>
                          <a:sym typeface="Oswald"/>
                        </a:rPr>
                        <a:t>—</a:t>
                      </a:r>
                      <a:r>
                        <a:rPr b="1" lang="en" sz="1100">
                          <a:solidFill>
                            <a:schemeClr val="lt1"/>
                          </a:solidFill>
                          <a:highlight>
                            <a:schemeClr val="dk1"/>
                          </a:highlight>
                          <a:latin typeface="Oswald"/>
                          <a:ea typeface="Oswald"/>
                          <a:cs typeface="Oswald"/>
                          <a:sym typeface="Oswald"/>
                        </a:rPr>
                        <a:t>SEMESTER OVERVIEW</a:t>
                      </a:r>
                      <a:r>
                        <a:rPr b="1" lang="en" sz="1100">
                          <a:solidFill>
                            <a:schemeClr val="dk1"/>
                          </a:solidFill>
                          <a:highlight>
                            <a:schemeClr val="dk1"/>
                          </a:highlight>
                          <a:latin typeface="Oswald"/>
                          <a:ea typeface="Oswald"/>
                          <a:cs typeface="Oswald"/>
                          <a:sym typeface="Oswald"/>
                        </a:rPr>
                        <a:t>—</a:t>
                      </a:r>
                      <a:endParaRPr b="1" sz="1100">
                        <a:solidFill>
                          <a:schemeClr val="dk1"/>
                        </a:solidFill>
                        <a:highlight>
                          <a:schemeClr val="dk1"/>
                        </a:highlight>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Oswald"/>
                          <a:ea typeface="Oswald"/>
                          <a:cs typeface="Oswald"/>
                          <a:sym typeface="Oswald"/>
                        </a:rPr>
                        <a:t>CONCLUSION</a:t>
                      </a:r>
                      <a:endParaRPr b="1" sz="1200">
                        <a:latin typeface="Oswald"/>
                        <a:ea typeface="Oswald"/>
                        <a:cs typeface="Oswald"/>
                        <a:sym typeface="Oswa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804" name="Google Shape;804;p42"/>
          <p:cNvCxnSpPr/>
          <p:nvPr/>
        </p:nvCxnSpPr>
        <p:spPr>
          <a:xfrm>
            <a:off x="59550" y="4619000"/>
            <a:ext cx="9031200" cy="7200"/>
          </a:xfrm>
          <a:prstGeom prst="straightConnector1">
            <a:avLst/>
          </a:prstGeom>
          <a:noFill/>
          <a:ln cap="flat" cmpd="sng" w="9525">
            <a:solidFill>
              <a:schemeClr val="dk1"/>
            </a:solidFill>
            <a:prstDash val="solid"/>
            <a:round/>
            <a:headEnd len="med" w="med" type="none"/>
            <a:tailEnd len="med" w="med" type="none"/>
          </a:ln>
        </p:spPr>
      </p:cxnSp>
      <p:sp>
        <p:nvSpPr>
          <p:cNvPr id="805" name="Google Shape;805;p42"/>
          <p:cNvSpPr txBox="1"/>
          <p:nvPr/>
        </p:nvSpPr>
        <p:spPr>
          <a:xfrm>
            <a:off x="354125" y="1294200"/>
            <a:ext cx="3710400" cy="33417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Oswald Medium"/>
              <a:buChar char="●"/>
            </a:pPr>
            <a:r>
              <a:rPr lang="en">
                <a:solidFill>
                  <a:schemeClr val="dk1"/>
                </a:solidFill>
                <a:latin typeface="Oswald Medium"/>
                <a:ea typeface="Oswald Medium"/>
                <a:cs typeface="Oswald Medium"/>
                <a:sym typeface="Oswald Medium"/>
              </a:rPr>
              <a:t>Secrets Manager is an essential AWS service designed to safeguard sensitive data by encrypting it as a Secret  </a:t>
            </a:r>
            <a:endParaRPr>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a:solidFill>
                <a:schemeClr val="dk1"/>
              </a:solidFill>
              <a:latin typeface="Oswald Medium"/>
              <a:ea typeface="Oswald Medium"/>
              <a:cs typeface="Oswald Medium"/>
              <a:sym typeface="Oswald Medium"/>
            </a:endParaRPr>
          </a:p>
          <a:p>
            <a:pPr indent="-317500" lvl="0" marL="457200" rtl="0" algn="l">
              <a:lnSpc>
                <a:spcPct val="115000"/>
              </a:lnSpc>
              <a:spcBef>
                <a:spcPts val="0"/>
              </a:spcBef>
              <a:spcAft>
                <a:spcPts val="0"/>
              </a:spcAft>
              <a:buClr>
                <a:schemeClr val="dk1"/>
              </a:buClr>
              <a:buSzPts val="1400"/>
              <a:buFont typeface="Oswald Medium"/>
              <a:buChar char="●"/>
            </a:pPr>
            <a:r>
              <a:rPr lang="en">
                <a:solidFill>
                  <a:schemeClr val="dk1"/>
                </a:solidFill>
                <a:latin typeface="Oswald Medium"/>
                <a:ea typeface="Oswald Medium"/>
                <a:cs typeface="Oswald Medium"/>
                <a:sym typeface="Oswald Medium"/>
              </a:rPr>
              <a:t>We utilize this service to store the API key required for connecting our Lambda function with Box.com.</a:t>
            </a:r>
            <a:br>
              <a:rPr lang="en">
                <a:solidFill>
                  <a:schemeClr val="dk1"/>
                </a:solidFill>
                <a:latin typeface="Oswald Medium"/>
                <a:ea typeface="Oswald Medium"/>
                <a:cs typeface="Oswald Medium"/>
                <a:sym typeface="Oswald Medium"/>
              </a:rPr>
            </a:br>
            <a:endParaRPr>
              <a:solidFill>
                <a:schemeClr val="dk1"/>
              </a:solidFill>
              <a:latin typeface="Oswald Medium"/>
              <a:ea typeface="Oswald Medium"/>
              <a:cs typeface="Oswald Medium"/>
              <a:sym typeface="Oswald Medium"/>
            </a:endParaRPr>
          </a:p>
          <a:p>
            <a:pPr indent="-317500" lvl="0" marL="457200" rtl="0" algn="l">
              <a:lnSpc>
                <a:spcPct val="115000"/>
              </a:lnSpc>
              <a:spcBef>
                <a:spcPts val="0"/>
              </a:spcBef>
              <a:spcAft>
                <a:spcPts val="0"/>
              </a:spcAft>
              <a:buClr>
                <a:schemeClr val="dk1"/>
              </a:buClr>
              <a:buSzPts val="1400"/>
              <a:buFont typeface="Oswald Medium"/>
              <a:buChar char="●"/>
            </a:pPr>
            <a:r>
              <a:rPr lang="en">
                <a:solidFill>
                  <a:schemeClr val="dk1"/>
                </a:solidFill>
                <a:latin typeface="Oswald Medium"/>
                <a:ea typeface="Oswald Medium"/>
                <a:cs typeface="Oswald Medium"/>
                <a:sym typeface="Oswald Medium"/>
              </a:rPr>
              <a:t>Our Lambda function uses a key generated by AWS Key Management Service (KMS) to encrypt/decrypt the Secret and use it in our code</a:t>
            </a:r>
            <a:endParaRPr>
              <a:solidFill>
                <a:schemeClr val="dk1"/>
              </a:solidFill>
              <a:latin typeface="Oswald Medium"/>
              <a:ea typeface="Oswald Medium"/>
              <a:cs typeface="Oswald Medium"/>
              <a:sym typeface="Oswald Medium"/>
            </a:endParaRPr>
          </a:p>
          <a:p>
            <a:pPr indent="0" lvl="0" marL="457200" rtl="0" algn="l">
              <a:spcBef>
                <a:spcPts val="0"/>
              </a:spcBef>
              <a:spcAft>
                <a:spcPts val="0"/>
              </a:spcAft>
              <a:buNone/>
            </a:pPr>
            <a:r>
              <a:t/>
            </a:r>
            <a:endParaRPr>
              <a:solidFill>
                <a:schemeClr val="dk1"/>
              </a:solidFill>
              <a:latin typeface="Oswald"/>
              <a:ea typeface="Oswald"/>
              <a:cs typeface="Oswald"/>
              <a:sym typeface="Oswald"/>
            </a:endParaRPr>
          </a:p>
        </p:txBody>
      </p:sp>
      <p:sp>
        <p:nvSpPr>
          <p:cNvPr id="806" name="Google Shape;806;p42"/>
          <p:cNvSpPr txBox="1"/>
          <p:nvPr/>
        </p:nvSpPr>
        <p:spPr>
          <a:xfrm>
            <a:off x="309800" y="593500"/>
            <a:ext cx="6549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Oswald"/>
                <a:ea typeface="Oswald"/>
                <a:cs typeface="Oswald"/>
                <a:sym typeface="Oswald"/>
              </a:rPr>
              <a:t>Secrets Manager</a:t>
            </a:r>
            <a:endParaRPr sz="3000">
              <a:solidFill>
                <a:schemeClr val="dk1"/>
              </a:solidFill>
              <a:latin typeface="Oswald"/>
              <a:ea typeface="Oswald"/>
              <a:cs typeface="Oswald"/>
              <a:sym typeface="Oswald"/>
            </a:endParaRPr>
          </a:p>
        </p:txBody>
      </p:sp>
      <p:sp>
        <p:nvSpPr>
          <p:cNvPr id="807" name="Google Shape;807;p42"/>
          <p:cNvSpPr txBox="1"/>
          <p:nvPr/>
        </p:nvSpPr>
        <p:spPr>
          <a:xfrm>
            <a:off x="6791500" y="81275"/>
            <a:ext cx="1906500" cy="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ra Code"/>
                <a:ea typeface="Fira Code"/>
                <a:cs typeface="Fira Code"/>
                <a:sym typeface="Fira Code"/>
              </a:rPr>
              <a:t>Donovan H.</a:t>
            </a:r>
            <a:endParaRPr b="1">
              <a:solidFill>
                <a:schemeClr val="dk1"/>
              </a:solidFill>
              <a:latin typeface="Fira Code"/>
              <a:ea typeface="Fira Code"/>
              <a:cs typeface="Fira Code"/>
              <a:sym typeface="Fira Code"/>
            </a:endParaRPr>
          </a:p>
        </p:txBody>
      </p:sp>
      <p:pic>
        <p:nvPicPr>
          <p:cNvPr id="808" name="Google Shape;808;p42"/>
          <p:cNvPicPr preferRelativeResize="0"/>
          <p:nvPr/>
        </p:nvPicPr>
        <p:blipFill>
          <a:blip r:embed="rId3">
            <a:alphaModFix/>
          </a:blip>
          <a:stretch>
            <a:fillRect/>
          </a:stretch>
        </p:blipFill>
        <p:spPr>
          <a:xfrm>
            <a:off x="4064525" y="1508325"/>
            <a:ext cx="4814124" cy="248537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mputer Science &amp; Mathematics Major for College: Software &amp; Media Applications by Slidesgo">
  <a:themeElements>
    <a:clrScheme name="Simple Light">
      <a:dk1>
        <a:srgbClr val="000000"/>
      </a:dk1>
      <a:lt1>
        <a:srgbClr val="F2EFEB"/>
      </a:lt1>
      <a:dk2>
        <a:srgbClr val="666666"/>
      </a:dk2>
      <a:lt2>
        <a:srgbClr val="FFFFFF"/>
      </a:lt2>
      <a:accent1>
        <a:srgbClr val="B7B7B7"/>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