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Proxima Nova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Merriweather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42" Type="http://schemas.openxmlformats.org/officeDocument/2006/relationships/font" Target="fonts/Merriweather-bold.fntdata"/><Relationship Id="rId41" Type="http://schemas.openxmlformats.org/officeDocument/2006/relationships/font" Target="fonts/Merriweather-regular.fntdata"/><Relationship Id="rId22" Type="http://schemas.openxmlformats.org/officeDocument/2006/relationships/slide" Target="slides/slide17.xml"/><Relationship Id="rId44" Type="http://schemas.openxmlformats.org/officeDocument/2006/relationships/font" Target="fonts/Merriweather-boldItalic.fntdata"/><Relationship Id="rId21" Type="http://schemas.openxmlformats.org/officeDocument/2006/relationships/slide" Target="slides/slide16.xml"/><Relationship Id="rId43" Type="http://schemas.openxmlformats.org/officeDocument/2006/relationships/font" Target="fonts/Merriweather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.fntdata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1eab351f7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61eab351f7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c580cc090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c580cc090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115bc721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a115bc721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2628c62db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2628c62db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why we chose InfluxDB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628c62db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2628c62db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fe10d48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fe10d48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fe10d483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9fe10d483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bulletpoints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c580cc090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9c580cc090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e7abeb4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9e7abeb4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9c580cc090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9c580cc090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1eab351f7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1eab351f7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Merge with Architecture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grab the data from https://www.navcen.uscg.gov/ not space-track it has changed.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Then we use python to webcrawl, parse data, calculate dop then send it to InfluxDB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frontend query those data from DB to visualize.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Influxdb was chosen for us by liaisons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115bc721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a115bc721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5cf6abe7b489078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5cf6abe7b48907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tech</a:t>
            </a:r>
            <a:r>
              <a:rPr lang="en"/>
              <a:t>niques/white space/icons 20-22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5cf6abe7b489078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5cf6abe7b489078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5cf6abe7b489078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5cf6abe7b489078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5cf6abe7b489078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5cf6abe7b489078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bullet points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c580cc090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9c580cc090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2093382c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62093382c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a0cad9c06e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a0cad9c06e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1eab351f7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1eab351f7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 with slide 2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1eab351f7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1eab351f7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c580cc090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c580cc090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115bc721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115bc721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c580cc090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c580cc09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what kind of techniques; show icons code snapshot(?)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fe10d483f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fe10d483f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1eab351f7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61eab351f7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31.jpg"/><Relationship Id="rId5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JKNxqdnYbA0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Relationship Id="rId4" Type="http://schemas.openxmlformats.org/officeDocument/2006/relationships/image" Target="../media/image17.png"/><Relationship Id="rId5" Type="http://schemas.openxmlformats.org/officeDocument/2006/relationships/image" Target="../media/image3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5.jpg"/><Relationship Id="rId5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ZzE-V6ZM4TITYJLpaS0GchUCQ0aomfxW/view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4094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Aerospace Senior Design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25"/>
            <a:ext cx="4431900" cy="9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EFEFEF"/>
                </a:solidFill>
              </a:rPr>
              <a:t>Team: </a:t>
            </a:r>
            <a:r>
              <a:rPr lang="en" sz="1400">
                <a:solidFill>
                  <a:srgbClr val="EFEFEF"/>
                </a:solidFill>
              </a:rPr>
              <a:t>John Chen, Phong Diep, Matthew Franco, Roaf Htun, Steven Lopez Carachure, Andrew Mendiola, Natalie Perales, Cindy Rodriguez, Steven Yuen</a:t>
            </a:r>
            <a:endParaRPr sz="14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055" y="289375"/>
            <a:ext cx="4849495" cy="112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461950" y="4142625"/>
            <a:ext cx="58815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Adviser: Zilong Ye</a:t>
            </a:r>
            <a:br>
              <a:rPr lang="en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Liaisons</a:t>
            </a:r>
            <a:r>
              <a:rPr lang="en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: Pablo Settecase, Karina Martinez, Dearo Yam, Denny Ly</a:t>
            </a:r>
            <a:endParaRPr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Steps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3412" y="118396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with Frontend and InfluxDB team to help query the data they need for the DOP map.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Roaf and John will merge </a:t>
            </a:r>
            <a:r>
              <a:rPr lang="en"/>
              <a:t>with </a:t>
            </a:r>
            <a:r>
              <a:rPr lang="en"/>
              <a:t>frontend team.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Steven Yuen </a:t>
            </a:r>
            <a:r>
              <a:rPr lang="en"/>
              <a:t>will merge with InfluxDB team.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604" y="2780496"/>
            <a:ext cx="2947248" cy="165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7644728" y="4600350"/>
            <a:ext cx="4395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Steven Yuen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1614775" y="203650"/>
            <a:ext cx="5797500" cy="7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Contact Information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332475" y="948550"/>
            <a:ext cx="2444700" cy="2356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3291175" y="948550"/>
            <a:ext cx="2444700" cy="2356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6376575" y="899675"/>
            <a:ext cx="2444700" cy="23565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788" y="1107462"/>
            <a:ext cx="1528075" cy="20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4">
            <a:alphaModFix/>
          </a:blip>
          <a:srcRect b="619" l="-4450" r="4449" t="-620"/>
          <a:stretch/>
        </p:blipFill>
        <p:spPr>
          <a:xfrm>
            <a:off x="3772686" y="1139013"/>
            <a:ext cx="1481676" cy="197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 rotWithShape="1">
          <a:blip r:embed="rId5">
            <a:alphaModFix/>
          </a:blip>
          <a:srcRect b="0" l="-6899" r="6900" t="0"/>
          <a:stretch/>
        </p:blipFill>
        <p:spPr>
          <a:xfrm>
            <a:off x="6890074" y="1170574"/>
            <a:ext cx="1417717" cy="197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640488" y="3305025"/>
            <a:ext cx="20829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Cindy Rodriguez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crodr164@calstatela.edu</a:t>
            </a:r>
            <a:endParaRPr sz="12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3414013" y="3305050"/>
            <a:ext cx="2199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Phong Diep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pdiep4@calstatela.edu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6098938" y="33127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Matthew Franco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</a:t>
            </a: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mfranc71@calstatela.edu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1329875" y="4292775"/>
            <a:ext cx="640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909400" y="4224325"/>
            <a:ext cx="7646800" cy="596400"/>
          </a:xfrm>
          <a:prstGeom prst="flowChartProcess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3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We Are Team Influx DB</a:t>
            </a:r>
            <a:endParaRPr sz="3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InfluxDB?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Time-series database designed for fast, high-availability storage and retrieval of time series data.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Time series data is data organized in a </a:t>
            </a:r>
            <a:r>
              <a:rPr lang="en"/>
              <a:t>sequence</a:t>
            </a:r>
            <a:r>
              <a:rPr lang="en"/>
              <a:t> over time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Temperature every minute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Stock prices every second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Our project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real-time query and has built-in data compression for efficient storage.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000" y="2962600"/>
            <a:ext cx="6411999" cy="218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7762750" y="4568875"/>
            <a:ext cx="439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Phong Diep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6" title="InfluxDB Senior Design Small 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300" y="160487"/>
            <a:ext cx="8573400" cy="48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Chronograf?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311700" y="1152475"/>
            <a:ext cx="8520600" cy="20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web-based graphical user interface (GUI) &amp; visualization tool for displaying time series data stored in InfluxDB.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for queries and alerts to be built.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Pre-built charts, graphs, and dashboards for creating custom visualizations.</a:t>
            </a:r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b="1339" l="0" r="0" t="-1339"/>
          <a:stretch/>
        </p:blipFill>
        <p:spPr>
          <a:xfrm>
            <a:off x="1604388" y="2498850"/>
            <a:ext cx="5935223" cy="25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/>
        </p:nvSpPr>
        <p:spPr>
          <a:xfrm>
            <a:off x="7224225" y="4589450"/>
            <a:ext cx="19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Matthew Franco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300" y="1008000"/>
            <a:ext cx="7609400" cy="357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>
            <p:ph type="title"/>
          </p:nvPr>
        </p:nvSpPr>
        <p:spPr>
          <a:xfrm>
            <a:off x="311700" y="435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Chronograf Visualization</a:t>
            </a:r>
            <a:endParaRPr/>
          </a:p>
        </p:txBody>
      </p:sp>
      <p:sp>
        <p:nvSpPr>
          <p:cNvPr id="187" name="Google Shape;187;p28"/>
          <p:cNvSpPr txBox="1"/>
          <p:nvPr/>
        </p:nvSpPr>
        <p:spPr>
          <a:xfrm>
            <a:off x="7224225" y="4589450"/>
            <a:ext cx="19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Matthew Franco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Progress</a:t>
            </a:r>
            <a:endParaRPr/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Store the data into it, retrieve with python to calculate.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Python to automate query searches.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Worked with back-end to store converted data into InfluxDB.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Worked with back-end team to query data being sent for DOP mapping.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with front-end team to see how they will want to query the data and adjust accordingly.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Put it all together.</a:t>
            </a:r>
            <a:endParaRPr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550" y="2457275"/>
            <a:ext cx="4937451" cy="259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FrontEnd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11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a web application to display DOP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web application should allow the user to select a date to display DOP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63" y="1942600"/>
            <a:ext cx="8190275" cy="2995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1614775" y="203650"/>
            <a:ext cx="5797500" cy="7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Contact Information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1" name="Google Shape;211;p32"/>
          <p:cNvSpPr/>
          <p:nvPr/>
        </p:nvSpPr>
        <p:spPr>
          <a:xfrm>
            <a:off x="332475" y="948550"/>
            <a:ext cx="2444700" cy="2356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32"/>
          <p:cNvSpPr/>
          <p:nvPr/>
        </p:nvSpPr>
        <p:spPr>
          <a:xfrm>
            <a:off x="3291175" y="948550"/>
            <a:ext cx="2444700" cy="2356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6376575" y="899675"/>
            <a:ext cx="2444700" cy="23565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4" name="Google Shape;214;p32"/>
          <p:cNvSpPr/>
          <p:nvPr/>
        </p:nvSpPr>
        <p:spPr>
          <a:xfrm>
            <a:off x="909400" y="4224325"/>
            <a:ext cx="7646800" cy="596400"/>
          </a:xfrm>
          <a:prstGeom prst="flowChartProcess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3">
            <a:alphaModFix/>
          </a:blip>
          <a:srcRect b="11410" l="0" r="13532" t="0"/>
          <a:stretch/>
        </p:blipFill>
        <p:spPr>
          <a:xfrm>
            <a:off x="726662" y="1115513"/>
            <a:ext cx="1558574" cy="202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4159" y="1177434"/>
            <a:ext cx="1898725" cy="18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3850" y="1038875"/>
            <a:ext cx="1558575" cy="207810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/>
          <p:nvPr/>
        </p:nvSpPr>
        <p:spPr>
          <a:xfrm>
            <a:off x="205350" y="330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Natalie Perales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nperale5@calstatela.edu</a:t>
            </a:r>
            <a:endParaRPr sz="12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3232800" y="3326988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Steven Lopez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stevo2195@gmail.com</a:t>
            </a:r>
            <a:endParaRPr sz="12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6098925" y="330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Andrew Mendiola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amendi14@calstatela.edu</a:t>
            </a:r>
            <a:endParaRPr sz="12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1716150" y="4118525"/>
            <a:ext cx="6033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We Are Team FrontEnd</a:t>
            </a:r>
            <a:endParaRPr sz="3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title"/>
          </p:nvPr>
        </p:nvSpPr>
        <p:spPr>
          <a:xfrm>
            <a:off x="275625" y="46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Our Progress/Setbacks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196275" y="1174100"/>
            <a:ext cx="8520600" cy="3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Originally</a:t>
            </a:r>
            <a:r>
              <a:rPr lang="en"/>
              <a:t> </a:t>
            </a:r>
            <a:r>
              <a:rPr lang="en"/>
              <a:t>d3.js was difficult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instead used leaflet.js as the main library for the map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used heatmap.js to overlay example data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React is used for most of UI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Front page has date picker, download screen, home, about, and contacts page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900" y="2989499"/>
            <a:ext cx="1895700" cy="18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25" y="2843800"/>
            <a:ext cx="2107675" cy="210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1875" y="2843811"/>
            <a:ext cx="3078812" cy="21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/>
        </p:nvSpPr>
        <p:spPr>
          <a:xfrm>
            <a:off x="7222000" y="4640600"/>
            <a:ext cx="21078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Natalie Perales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Picture of our Map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37" name="Google Shape;2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187" y="1152475"/>
            <a:ext cx="6825622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 txBox="1"/>
          <p:nvPr/>
        </p:nvSpPr>
        <p:spPr>
          <a:xfrm>
            <a:off x="7441500" y="4625225"/>
            <a:ext cx="1702500" cy="2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Natalie Perales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Live 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Demonstration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4" name="Google Shape;24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5"/>
          <p:cNvSpPr txBox="1"/>
          <p:nvPr/>
        </p:nvSpPr>
        <p:spPr>
          <a:xfrm>
            <a:off x="3556000" y="4568875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STEVEN LOPEZ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Next Steps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1" name="Google Shape;251;p36"/>
          <p:cNvSpPr txBox="1"/>
          <p:nvPr>
            <p:ph idx="1" type="body"/>
          </p:nvPr>
        </p:nvSpPr>
        <p:spPr>
          <a:xfrm>
            <a:off x="311700" y="1152475"/>
            <a:ext cx="8734500" cy="38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up Flask to connect with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Turn data </a:t>
            </a:r>
            <a:r>
              <a:rPr lang="en"/>
              <a:t>received</a:t>
            </a:r>
            <a:r>
              <a:rPr lang="en"/>
              <a:t> from database into Geojson object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Overlay geojson </a:t>
            </a:r>
            <a:r>
              <a:rPr lang="en"/>
              <a:t>object</a:t>
            </a:r>
            <a:r>
              <a:rPr lang="en"/>
              <a:t> using heatmap.js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Lastly fine tune UI/UX with other groups</a:t>
            </a:r>
            <a:endParaRPr/>
          </a:p>
        </p:txBody>
      </p:sp>
      <p:pic>
        <p:nvPicPr>
          <p:cNvPr id="252" name="Google Shape;2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850" y="3121914"/>
            <a:ext cx="4097450" cy="13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113" y="26438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type="title"/>
          </p:nvPr>
        </p:nvSpPr>
        <p:spPr>
          <a:xfrm>
            <a:off x="311700" y="423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Stretch goals</a:t>
            </a:r>
            <a:endParaRPr/>
          </a:p>
        </p:txBody>
      </p:sp>
      <p:sp>
        <p:nvSpPr>
          <p:cNvPr id="259" name="Google Shape;259;p37"/>
          <p:cNvSpPr txBox="1"/>
          <p:nvPr>
            <p:ph idx="1" type="body"/>
          </p:nvPr>
        </p:nvSpPr>
        <p:spPr>
          <a:xfrm>
            <a:off x="209100" y="1065900"/>
            <a:ext cx="8623200" cy="38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Fine tune zoom in feature for map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Export the DOP map to an image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Zoom into the DOP map to view new, increased resolution DOP map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DOP algorithm optimization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Playback feature that plays back DOP data for a time window, like a movie.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60" name="Google Shape;2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50" y="28230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5500" y="3084602"/>
            <a:ext cx="1600150" cy="16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4375" y="282302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App Interface Requirements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DOP Map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Datepicker</a:t>
            </a:r>
            <a:r>
              <a:rPr lang="en"/>
              <a:t> for user to select a single 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Points of Interest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751" y="2401325"/>
            <a:ext cx="6190500" cy="24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DOP data?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DOP = dilution of precision includes: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GDOP (Geometric DOP): Overall precision in 3D position and time.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PDOP (Position DOP): Precision in 3D position (latitude, longitude, altitude).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HDOP (Horizontal DOP): Precision in horizontal position (latitude, longitude).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VDOP (Vertical DOP): Precision in vertical position (altitude).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geometric measurement of GPS accuracy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to gauge GPS </a:t>
            </a:r>
            <a:r>
              <a:rPr lang="en"/>
              <a:t>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DOP data is good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125" y="3378900"/>
            <a:ext cx="3752075" cy="166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875" y="3501375"/>
            <a:ext cx="3510876" cy="15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1614775" y="203650"/>
            <a:ext cx="5797500" cy="7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Contact Information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332475" y="948550"/>
            <a:ext cx="2444700" cy="23565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291175" y="948550"/>
            <a:ext cx="2444700" cy="2356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6376575" y="899675"/>
            <a:ext cx="2444700" cy="2356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909400" y="4224325"/>
            <a:ext cx="7646800" cy="596400"/>
          </a:xfrm>
          <a:prstGeom prst="flowChartProcess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 person taking a selfie&#10;&#10;Description automatically generated"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63" y="1203838"/>
            <a:ext cx="1845925" cy="18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8900" y="1120637"/>
            <a:ext cx="1509251" cy="201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5">
            <a:alphaModFix/>
          </a:blip>
          <a:srcRect b="0" l="-6580" r="6579" t="0"/>
          <a:stretch/>
        </p:blipFill>
        <p:spPr>
          <a:xfrm>
            <a:off x="6781475" y="1120625"/>
            <a:ext cx="1634898" cy="188024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32475" y="3197575"/>
            <a:ext cx="21903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Roaf Htun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lang="en" sz="12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 Zhtun@calstatela.edu</a:t>
            </a:r>
            <a:endParaRPr sz="12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3291175" y="32429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John Chen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lang="en" sz="12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      </a:t>
            </a:r>
            <a:r>
              <a:rPr lang="en" sz="12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itsjohnchen@gmail.com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6054575" y="3289350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Steven Yuen</a:t>
            </a:r>
            <a:endParaRPr sz="1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lang="en" sz="12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</a:t>
            </a: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syuen5</a:t>
            </a:r>
            <a:r>
              <a:rPr lang="en" sz="1300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@calstatela.edu</a:t>
            </a:r>
            <a:endParaRPr sz="12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799250" y="4160725"/>
            <a:ext cx="66591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We Are Team BackEnd</a:t>
            </a:r>
            <a:endParaRPr sz="3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0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Progress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Python 3 and InfluxDB for data processing.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Webcrawl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updated datas from the navcen.uscg.gov website.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Calculate DOP using the algorithm.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Calculate date and time using GPS week and seconds.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Sent calculated DOP datas, date, and time to influxDB.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876" y="2958025"/>
            <a:ext cx="3534932" cy="16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7738" y="2898288"/>
            <a:ext cx="4666026" cy="17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" y="2958025"/>
            <a:ext cx="1448825" cy="161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7762750" y="4568875"/>
            <a:ext cx="4395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Roaf Htun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Web Crawling?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1700" y="1146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 retrieves data from the internet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Index and gather info from website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Organize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Queries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Steps: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Web Page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Collect Data (i.e images)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450" y="1704100"/>
            <a:ext cx="4099326" cy="23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7762750" y="4568875"/>
            <a:ext cx="4395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John Chen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 Demo/Recorded demo</a:t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1" title="dem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5025"/>
            <a:ext cx="8520600" cy="43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