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5143500" cx="9144000"/>
  <p:notesSz cx="6858000" cy="9144000"/>
  <p:embeddedFontLst>
    <p:embeddedFont>
      <p:font typeface="Advent Pro SemiBold"/>
      <p:regular r:id="rId24"/>
      <p:bold r:id="rId25"/>
      <p:italic r:id="rId26"/>
      <p:boldItalic r:id="rId27"/>
    </p:embeddedFont>
    <p:embeddedFont>
      <p:font typeface="Fira Sans Extra Condensed Medium"/>
      <p:regular r:id="rId28"/>
      <p:bold r:id="rId29"/>
      <p:italic r:id="rId30"/>
      <p:boldItalic r:id="rId31"/>
    </p:embeddedFont>
    <p:embeddedFont>
      <p:font typeface="Fira Sans Condensed Medium"/>
      <p:regular r:id="rId32"/>
      <p:bold r:id="rId33"/>
      <p:italic r:id="rId34"/>
      <p:boldItalic r:id="rId35"/>
    </p:embeddedFont>
    <p:embeddedFont>
      <p:font typeface="Maven Pro"/>
      <p:regular r:id="rId36"/>
      <p:bold r:id="rId37"/>
    </p:embeddedFont>
    <p:embeddedFont>
      <p:font typeface="Share Tech"/>
      <p:regular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AdventProSemiBold-regular.fntdata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AdventProSemiBold-italic.fntdata"/><Relationship Id="rId25" Type="http://schemas.openxmlformats.org/officeDocument/2006/relationships/font" Target="fonts/AdventProSemiBold-bold.fntdata"/><Relationship Id="rId28" Type="http://schemas.openxmlformats.org/officeDocument/2006/relationships/font" Target="fonts/FiraSansExtraCondensedMedium-regular.fntdata"/><Relationship Id="rId27" Type="http://schemas.openxmlformats.org/officeDocument/2006/relationships/font" Target="fonts/AdventProSemiBold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FiraSansExtraCondensed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FiraSansExtraCondensedMedium-boldItalic.fntdata"/><Relationship Id="rId30" Type="http://schemas.openxmlformats.org/officeDocument/2006/relationships/font" Target="fonts/FiraSansExtraCondensedMedium-italic.fntdata"/><Relationship Id="rId11" Type="http://schemas.openxmlformats.org/officeDocument/2006/relationships/slide" Target="slides/slide7.xml"/><Relationship Id="rId33" Type="http://schemas.openxmlformats.org/officeDocument/2006/relationships/font" Target="fonts/FiraSansCondensedMedium-bold.fntdata"/><Relationship Id="rId10" Type="http://schemas.openxmlformats.org/officeDocument/2006/relationships/slide" Target="slides/slide6.xml"/><Relationship Id="rId32" Type="http://schemas.openxmlformats.org/officeDocument/2006/relationships/font" Target="fonts/FiraSansCondensedMedium-regular.fntdata"/><Relationship Id="rId13" Type="http://schemas.openxmlformats.org/officeDocument/2006/relationships/slide" Target="slides/slide9.xml"/><Relationship Id="rId35" Type="http://schemas.openxmlformats.org/officeDocument/2006/relationships/font" Target="fonts/FiraSansCondensedMedium-boldItalic.fntdata"/><Relationship Id="rId12" Type="http://schemas.openxmlformats.org/officeDocument/2006/relationships/slide" Target="slides/slide8.xml"/><Relationship Id="rId34" Type="http://schemas.openxmlformats.org/officeDocument/2006/relationships/font" Target="fonts/FiraSansCondensedMedium-italic.fntdata"/><Relationship Id="rId15" Type="http://schemas.openxmlformats.org/officeDocument/2006/relationships/slide" Target="slides/slide11.xml"/><Relationship Id="rId37" Type="http://schemas.openxmlformats.org/officeDocument/2006/relationships/font" Target="fonts/MavenPro-bold.fntdata"/><Relationship Id="rId14" Type="http://schemas.openxmlformats.org/officeDocument/2006/relationships/slide" Target="slides/slide10.xml"/><Relationship Id="rId36" Type="http://schemas.openxmlformats.org/officeDocument/2006/relationships/font" Target="fonts/MavenPro-regular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schemas.openxmlformats.org/officeDocument/2006/relationships/font" Target="fonts/ShareTech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6c52a2e8d8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6c52a2e8d8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Bhakta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29deac2ac1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29deac2ac1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Shant and Arturo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29deac2ac1b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29deac2ac1b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Shant and Arturo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2a0f8e8b24d_1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2a0f8e8b24d_1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David and Izeth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1ec443603f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1ec443603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David and Izeth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1ec443603f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1ec443603f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Iris and Erick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29deac2ac1b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29deac2ac1b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Iris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6c4305b01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6c4305b01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Iris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29deac2ac0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29deac2ac0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and Erick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2a0f8e8b24d_1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2a0f8e8b24d_1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Erick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70d13569c7_2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70d13569c7_2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9deac2ac1b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29deac2ac1b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whole team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9deac2ac1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29deac2ac1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Iris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6c4305b01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6c4305b01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Izeth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6c60e245bf_1_31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6c60e245bf_1_31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Izeth  (Sample/Rough intro for this slide: “Moving on for this slide, For the </a:t>
            </a:r>
            <a:r>
              <a:rPr lang="en"/>
              <a:t>background</a:t>
            </a:r>
            <a:r>
              <a:rPr lang="en"/>
              <a:t> of this project the core foundation has been set by researching different </a:t>
            </a:r>
            <a:r>
              <a:rPr lang="en"/>
              <a:t>variants</a:t>
            </a:r>
            <a:r>
              <a:rPr lang="en"/>
              <a:t> for things such as model and for that i </a:t>
            </a:r>
            <a:r>
              <a:rPr lang="en"/>
              <a:t>would</a:t>
            </a:r>
            <a:r>
              <a:rPr lang="en"/>
              <a:t> pass it on to the research team”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ec443603f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ec443603f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Deep, Daniel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29deac2ac1b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29deac2ac1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Jorge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29deac2ac1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29deac2ac1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Izeth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6c60e245bf_1_318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6c60e245bf_1_318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Yizhang and Arturo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561650" y="751888"/>
            <a:ext cx="60207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924250" y="2804488"/>
            <a:ext cx="3295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1060456" y="1158638"/>
            <a:ext cx="121198" cy="121434"/>
          </a:xfrm>
          <a:custGeom>
            <a:rect b="b" l="l" r="r" t="t"/>
            <a:pathLst>
              <a:path extrusionOk="0" h="4634" w="4625">
                <a:moveTo>
                  <a:pt x="1" y="0"/>
                </a:moveTo>
                <a:lnTo>
                  <a:pt x="1" y="4633"/>
                </a:lnTo>
                <a:lnTo>
                  <a:pt x="4625" y="4633"/>
                </a:lnTo>
                <a:lnTo>
                  <a:pt x="4625" y="0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799740" y="916059"/>
            <a:ext cx="121434" cy="121434"/>
          </a:xfrm>
          <a:custGeom>
            <a:rect b="b" l="l" r="r" t="t"/>
            <a:pathLst>
              <a:path extrusionOk="0" h="4634" w="4634">
                <a:moveTo>
                  <a:pt x="0" y="1"/>
                </a:moveTo>
                <a:lnTo>
                  <a:pt x="0" y="4634"/>
                </a:lnTo>
                <a:lnTo>
                  <a:pt x="4633" y="4634"/>
                </a:lnTo>
                <a:lnTo>
                  <a:pt x="4633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257933" y="2452405"/>
            <a:ext cx="57599" cy="57599"/>
          </a:xfrm>
          <a:custGeom>
            <a:rect b="b" l="l" r="r" t="t"/>
            <a:pathLst>
              <a:path extrusionOk="0" fill="none" h="2198" w="2198">
                <a:moveTo>
                  <a:pt x="1" y="1"/>
                </a:moveTo>
                <a:lnTo>
                  <a:pt x="2198" y="1"/>
                </a:lnTo>
                <a:lnTo>
                  <a:pt x="2198" y="2198"/>
                </a:lnTo>
                <a:lnTo>
                  <a:pt x="1" y="2198"/>
                </a:lnTo>
                <a:close/>
              </a:path>
            </a:pathLst>
          </a:custGeom>
          <a:noFill/>
          <a:ln cap="flat" cmpd="sng" w="1375">
            <a:solidFill>
              <a:srgbClr val="E898AC"/>
            </a:solidFill>
            <a:prstDash val="solid"/>
            <a:miter lim="9192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710023" y="4821495"/>
            <a:ext cx="98059" cy="98295"/>
          </a:xfrm>
          <a:custGeom>
            <a:rect b="b" l="l" r="r" t="t"/>
            <a:pathLst>
              <a:path extrusionOk="0" fill="none" h="3751" w="3742">
                <a:moveTo>
                  <a:pt x="1" y="0"/>
                </a:moveTo>
                <a:lnTo>
                  <a:pt x="3742" y="0"/>
                </a:lnTo>
                <a:lnTo>
                  <a:pt x="3742" y="3750"/>
                </a:lnTo>
                <a:lnTo>
                  <a:pt x="1" y="3750"/>
                </a:lnTo>
                <a:close/>
              </a:path>
            </a:pathLst>
          </a:custGeom>
          <a:noFill/>
          <a:ln cap="flat" cmpd="sng" w="2975">
            <a:solidFill>
              <a:srgbClr val="E898AC"/>
            </a:solidFill>
            <a:prstDash val="solid"/>
            <a:miter lim="9192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75669" y="1557059"/>
            <a:ext cx="57834" cy="57599"/>
          </a:xfrm>
          <a:custGeom>
            <a:rect b="b" l="l" r="r" t="t"/>
            <a:pathLst>
              <a:path extrusionOk="0" fill="none" h="2198" w="2207">
                <a:moveTo>
                  <a:pt x="0" y="0"/>
                </a:moveTo>
                <a:lnTo>
                  <a:pt x="2207" y="0"/>
                </a:lnTo>
                <a:lnTo>
                  <a:pt x="2207" y="2197"/>
                </a:lnTo>
                <a:lnTo>
                  <a:pt x="0" y="2197"/>
                </a:lnTo>
                <a:close/>
              </a:path>
            </a:pathLst>
          </a:custGeom>
          <a:noFill/>
          <a:ln cap="flat" cmpd="sng" w="2975">
            <a:solidFill>
              <a:srgbClr val="00CFCC"/>
            </a:solidFill>
            <a:prstDash val="solid"/>
            <a:miter lim="9192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263673" y="2953681"/>
            <a:ext cx="104086" cy="104322"/>
          </a:xfrm>
          <a:custGeom>
            <a:rect b="b" l="l" r="r" t="t"/>
            <a:pathLst>
              <a:path extrusionOk="0" h="3981" w="3972">
                <a:moveTo>
                  <a:pt x="0" y="1"/>
                </a:moveTo>
                <a:lnTo>
                  <a:pt x="0" y="3981"/>
                </a:lnTo>
                <a:lnTo>
                  <a:pt x="3972" y="3981"/>
                </a:lnTo>
                <a:lnTo>
                  <a:pt x="3972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8263682" y="-434366"/>
            <a:ext cx="188886" cy="1181531"/>
            <a:chOff x="2877432" y="975334"/>
            <a:chExt cx="188886" cy="1181531"/>
          </a:xfrm>
        </p:grpSpPr>
        <p:sp>
          <p:nvSpPr>
            <p:cNvPr id="18" name="Google Shape;18;p2"/>
            <p:cNvSpPr/>
            <p:nvPr/>
          </p:nvSpPr>
          <p:spPr>
            <a:xfrm>
              <a:off x="2877432" y="1968242"/>
              <a:ext cx="188886" cy="188624"/>
            </a:xfrm>
            <a:custGeom>
              <a:rect b="b" l="l" r="r" t="t"/>
              <a:pathLst>
                <a:path extrusionOk="0" fill="none" h="7198" w="7208">
                  <a:moveTo>
                    <a:pt x="1" y="0"/>
                  </a:moveTo>
                  <a:lnTo>
                    <a:pt x="7208" y="0"/>
                  </a:lnTo>
                  <a:lnTo>
                    <a:pt x="7208" y="7198"/>
                  </a:lnTo>
                  <a:lnTo>
                    <a:pt x="1" y="7198"/>
                  </a:lnTo>
                  <a:close/>
                </a:path>
              </a:pathLst>
            </a:custGeom>
            <a:noFill/>
            <a:ln cap="flat" cmpd="sng" w="5750">
              <a:solidFill>
                <a:srgbClr val="FF9973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905393" y="1452501"/>
              <a:ext cx="133226" cy="133252"/>
            </a:xfrm>
            <a:custGeom>
              <a:rect b="b" l="l" r="r" t="t"/>
              <a:pathLst>
                <a:path extrusionOk="0" fill="none" h="5085" w="5084">
                  <a:moveTo>
                    <a:pt x="0" y="1"/>
                  </a:moveTo>
                  <a:lnTo>
                    <a:pt x="5083" y="1"/>
                  </a:lnTo>
                  <a:lnTo>
                    <a:pt x="5083" y="5084"/>
                  </a:lnTo>
                  <a:lnTo>
                    <a:pt x="0" y="5084"/>
                  </a:lnTo>
                  <a:close/>
                </a:path>
              </a:pathLst>
            </a:custGeom>
            <a:noFill/>
            <a:ln cap="flat" cmpd="sng" w="4125">
              <a:solidFill>
                <a:srgbClr val="FF9973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31651" y="975334"/>
              <a:ext cx="80476" cy="80711"/>
            </a:xfrm>
            <a:custGeom>
              <a:rect b="b" l="l" r="r" t="t"/>
              <a:pathLst>
                <a:path extrusionOk="0" fill="none" h="3080" w="3071">
                  <a:moveTo>
                    <a:pt x="0" y="0"/>
                  </a:moveTo>
                  <a:lnTo>
                    <a:pt x="3070" y="0"/>
                  </a:lnTo>
                  <a:lnTo>
                    <a:pt x="3070" y="3080"/>
                  </a:lnTo>
                  <a:lnTo>
                    <a:pt x="0" y="3080"/>
                  </a:lnTo>
                  <a:close/>
                </a:path>
              </a:pathLst>
            </a:custGeom>
            <a:noFill/>
            <a:ln cap="flat" cmpd="sng" w="2525">
              <a:solidFill>
                <a:srgbClr val="FF9973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2"/>
          <p:cNvSpPr/>
          <p:nvPr/>
        </p:nvSpPr>
        <p:spPr>
          <a:xfrm>
            <a:off x="8485996" y="1614632"/>
            <a:ext cx="80502" cy="80476"/>
          </a:xfrm>
          <a:custGeom>
            <a:rect b="b" l="l" r="r" t="t"/>
            <a:pathLst>
              <a:path extrusionOk="0" h="3071" w="3072">
                <a:moveTo>
                  <a:pt x="1" y="0"/>
                </a:moveTo>
                <a:lnTo>
                  <a:pt x="1" y="3070"/>
                </a:lnTo>
                <a:lnTo>
                  <a:pt x="3071" y="3070"/>
                </a:lnTo>
                <a:lnTo>
                  <a:pt x="3071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3090746" y="-533657"/>
            <a:ext cx="98059" cy="1147596"/>
            <a:chOff x="3347921" y="16006"/>
            <a:chExt cx="98059" cy="1147596"/>
          </a:xfrm>
        </p:grpSpPr>
        <p:sp>
          <p:nvSpPr>
            <p:cNvPr id="23" name="Google Shape;23;p2"/>
            <p:cNvSpPr/>
            <p:nvPr/>
          </p:nvSpPr>
          <p:spPr>
            <a:xfrm>
              <a:off x="3347921" y="1065280"/>
              <a:ext cx="98059" cy="98321"/>
            </a:xfrm>
            <a:custGeom>
              <a:rect b="b" l="l" r="r" t="t"/>
              <a:pathLst>
                <a:path extrusionOk="0" fill="none" h="3752" w="3742">
                  <a:moveTo>
                    <a:pt x="0" y="1"/>
                  </a:moveTo>
                  <a:lnTo>
                    <a:pt x="3741" y="1"/>
                  </a:lnTo>
                  <a:lnTo>
                    <a:pt x="3741" y="3751"/>
                  </a:lnTo>
                  <a:lnTo>
                    <a:pt x="0" y="3751"/>
                  </a:lnTo>
                  <a:close/>
                </a:path>
              </a:pathLst>
            </a:custGeom>
            <a:noFill/>
            <a:ln cap="flat" cmpd="sng" w="2975">
              <a:solidFill>
                <a:srgbClr val="E898AC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392705" y="16006"/>
              <a:ext cx="8464" cy="894665"/>
            </a:xfrm>
            <a:custGeom>
              <a:rect b="b" l="l" r="r" t="t"/>
              <a:pathLst>
                <a:path extrusionOk="0" h="34141" w="323">
                  <a:moveTo>
                    <a:pt x="157" y="1"/>
                  </a:moveTo>
                  <a:lnTo>
                    <a:pt x="1" y="34141"/>
                  </a:lnTo>
                  <a:lnTo>
                    <a:pt x="323" y="34141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4892771" y="-340112"/>
            <a:ext cx="121172" cy="760495"/>
            <a:chOff x="5245196" y="3136513"/>
            <a:chExt cx="121172" cy="760495"/>
          </a:xfrm>
        </p:grpSpPr>
        <p:sp>
          <p:nvSpPr>
            <p:cNvPr id="26" name="Google Shape;26;p2"/>
            <p:cNvSpPr/>
            <p:nvPr/>
          </p:nvSpPr>
          <p:spPr>
            <a:xfrm>
              <a:off x="5245196" y="3775810"/>
              <a:ext cx="121172" cy="121198"/>
            </a:xfrm>
            <a:custGeom>
              <a:rect b="b" l="l" r="r" t="t"/>
              <a:pathLst>
                <a:path extrusionOk="0" h="4625" w="4624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309007" y="3136513"/>
              <a:ext cx="8464" cy="554288"/>
            </a:xfrm>
            <a:custGeom>
              <a:rect b="b" l="l" r="r" t="t"/>
              <a:pathLst>
                <a:path extrusionOk="0" h="21152" w="323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250617" y="2402301"/>
            <a:ext cx="188650" cy="2468354"/>
            <a:chOff x="250617" y="2402301"/>
            <a:chExt cx="188650" cy="2468354"/>
          </a:xfrm>
        </p:grpSpPr>
        <p:sp>
          <p:nvSpPr>
            <p:cNvPr id="29" name="Google Shape;29;p2"/>
            <p:cNvSpPr/>
            <p:nvPr/>
          </p:nvSpPr>
          <p:spPr>
            <a:xfrm>
              <a:off x="250617" y="4681770"/>
              <a:ext cx="188650" cy="188886"/>
            </a:xfrm>
            <a:custGeom>
              <a:rect b="b" l="l" r="r" t="t"/>
              <a:pathLst>
                <a:path extrusionOk="0" fill="none" h="7208" w="7199">
                  <a:moveTo>
                    <a:pt x="0" y="1"/>
                  </a:moveTo>
                  <a:lnTo>
                    <a:pt x="7198" y="1"/>
                  </a:lnTo>
                  <a:lnTo>
                    <a:pt x="7198" y="7207"/>
                  </a:lnTo>
                  <a:lnTo>
                    <a:pt x="0" y="7207"/>
                  </a:lnTo>
                  <a:close/>
                </a:path>
              </a:pathLst>
            </a:custGeom>
            <a:noFill/>
            <a:ln cap="flat" cmpd="sng" w="5750">
              <a:solidFill>
                <a:srgbClr val="FF9973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78316" y="4166291"/>
              <a:ext cx="133226" cy="133226"/>
            </a:xfrm>
            <a:custGeom>
              <a:rect b="b" l="l" r="r" t="t"/>
              <a:pathLst>
                <a:path extrusionOk="0" fill="none" h="5084" w="5084">
                  <a:moveTo>
                    <a:pt x="1" y="0"/>
                  </a:moveTo>
                  <a:lnTo>
                    <a:pt x="5084" y="0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cap="flat" cmpd="sng" w="4125">
              <a:solidFill>
                <a:srgbClr val="FF9973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04573" y="3689098"/>
              <a:ext cx="80476" cy="80476"/>
            </a:xfrm>
            <a:custGeom>
              <a:rect b="b" l="l" r="r" t="t"/>
              <a:pathLst>
                <a:path extrusionOk="0" fill="none" h="3071" w="3071">
                  <a:moveTo>
                    <a:pt x="1" y="0"/>
                  </a:moveTo>
                  <a:lnTo>
                    <a:pt x="3071" y="0"/>
                  </a:lnTo>
                  <a:lnTo>
                    <a:pt x="3071" y="3071"/>
                  </a:lnTo>
                  <a:lnTo>
                    <a:pt x="1" y="3071"/>
                  </a:lnTo>
                  <a:close/>
                </a:path>
              </a:pathLst>
            </a:custGeom>
            <a:noFill/>
            <a:ln cap="flat" cmpd="sng" w="2525">
              <a:solidFill>
                <a:srgbClr val="FF9973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40710" y="2402301"/>
              <a:ext cx="8464" cy="1011487"/>
            </a:xfrm>
            <a:custGeom>
              <a:rect b="b" l="l" r="r" t="t"/>
              <a:pathLst>
                <a:path extrusionOk="0" h="38599" w="323">
                  <a:moveTo>
                    <a:pt x="157" y="1"/>
                  </a:moveTo>
                  <a:lnTo>
                    <a:pt x="0" y="38599"/>
                  </a:lnTo>
                  <a:lnTo>
                    <a:pt x="322" y="38599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" name="Google Shape;33;p2"/>
          <p:cNvSpPr/>
          <p:nvPr/>
        </p:nvSpPr>
        <p:spPr>
          <a:xfrm>
            <a:off x="8935726" y="10"/>
            <a:ext cx="8464" cy="2519637"/>
          </a:xfrm>
          <a:custGeom>
            <a:rect b="b" l="l" r="r" t="t"/>
            <a:pathLst>
              <a:path extrusionOk="0" h="96151" w="323">
                <a:moveTo>
                  <a:pt x="166" y="0"/>
                </a:moveTo>
                <a:lnTo>
                  <a:pt x="1" y="96150"/>
                </a:lnTo>
                <a:lnTo>
                  <a:pt x="323" y="96150"/>
                </a:lnTo>
                <a:lnTo>
                  <a:pt x="16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646863" y="21446"/>
            <a:ext cx="8464" cy="1689069"/>
          </a:xfrm>
          <a:custGeom>
            <a:rect b="b" l="l" r="r" t="t"/>
            <a:pathLst>
              <a:path extrusionOk="0" h="64456" w="323">
                <a:moveTo>
                  <a:pt x="166" y="0"/>
                </a:moveTo>
                <a:lnTo>
                  <a:pt x="1" y="64456"/>
                </a:lnTo>
                <a:lnTo>
                  <a:pt x="322" y="64456"/>
                </a:lnTo>
                <a:lnTo>
                  <a:pt x="16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" name="Google Shape;35;p2"/>
          <p:cNvGrpSpPr/>
          <p:nvPr/>
        </p:nvGrpSpPr>
        <p:grpSpPr>
          <a:xfrm>
            <a:off x="2038689" y="173907"/>
            <a:ext cx="57599" cy="831799"/>
            <a:chOff x="2038689" y="173907"/>
            <a:chExt cx="57599" cy="831799"/>
          </a:xfrm>
        </p:grpSpPr>
        <p:sp>
          <p:nvSpPr>
            <p:cNvPr id="36" name="Google Shape;36;p2"/>
            <p:cNvSpPr/>
            <p:nvPr/>
          </p:nvSpPr>
          <p:spPr>
            <a:xfrm>
              <a:off x="2038689" y="947872"/>
              <a:ext cx="57599" cy="57834"/>
            </a:xfrm>
            <a:custGeom>
              <a:rect b="b" l="l" r="r" t="t"/>
              <a:pathLst>
                <a:path extrusionOk="0" fill="none" h="2207" w="2198">
                  <a:moveTo>
                    <a:pt x="1" y="0"/>
                  </a:moveTo>
                  <a:lnTo>
                    <a:pt x="2197" y="0"/>
                  </a:lnTo>
                  <a:lnTo>
                    <a:pt x="2197" y="2206"/>
                  </a:lnTo>
                  <a:lnTo>
                    <a:pt x="1" y="2206"/>
                  </a:lnTo>
                  <a:close/>
                </a:path>
              </a:pathLst>
            </a:custGeom>
            <a:noFill/>
            <a:ln cap="flat" cmpd="sng" w="2975">
              <a:solidFill>
                <a:srgbClr val="00CFCC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063269" y="173907"/>
              <a:ext cx="8438" cy="692074"/>
            </a:xfrm>
            <a:custGeom>
              <a:rect b="b" l="l" r="r" t="t"/>
              <a:pathLst>
                <a:path extrusionOk="0" h="26410" w="322">
                  <a:moveTo>
                    <a:pt x="166" y="1"/>
                  </a:moveTo>
                  <a:lnTo>
                    <a:pt x="0" y="26410"/>
                  </a:lnTo>
                  <a:lnTo>
                    <a:pt x="322" y="26410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"/>
          <p:cNvSpPr txBox="1"/>
          <p:nvPr>
            <p:ph type="ctrTitle"/>
          </p:nvPr>
        </p:nvSpPr>
        <p:spPr>
          <a:xfrm>
            <a:off x="3068675" y="3075325"/>
            <a:ext cx="3055800" cy="5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7" name="Google Shape;177;p11"/>
          <p:cNvSpPr txBox="1"/>
          <p:nvPr>
            <p:ph idx="1" type="subTitle"/>
          </p:nvPr>
        </p:nvSpPr>
        <p:spPr>
          <a:xfrm>
            <a:off x="2333000" y="1799075"/>
            <a:ext cx="44781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8" name="Google Shape;178;p11"/>
          <p:cNvSpPr/>
          <p:nvPr/>
        </p:nvSpPr>
        <p:spPr>
          <a:xfrm>
            <a:off x="1621169" y="2890613"/>
            <a:ext cx="121198" cy="121434"/>
          </a:xfrm>
          <a:custGeom>
            <a:rect b="b" l="l" r="r" t="t"/>
            <a:pathLst>
              <a:path extrusionOk="0" h="4634" w="4625">
                <a:moveTo>
                  <a:pt x="1" y="0"/>
                </a:moveTo>
                <a:lnTo>
                  <a:pt x="1" y="4633"/>
                </a:lnTo>
                <a:lnTo>
                  <a:pt x="4625" y="4633"/>
                </a:lnTo>
                <a:lnTo>
                  <a:pt x="4625" y="0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1238740" y="2106884"/>
            <a:ext cx="121434" cy="121434"/>
          </a:xfrm>
          <a:custGeom>
            <a:rect b="b" l="l" r="r" t="t"/>
            <a:pathLst>
              <a:path extrusionOk="0" h="4634" w="4634">
                <a:moveTo>
                  <a:pt x="0" y="1"/>
                </a:moveTo>
                <a:lnTo>
                  <a:pt x="0" y="4634"/>
                </a:lnTo>
                <a:lnTo>
                  <a:pt x="4633" y="4634"/>
                </a:lnTo>
                <a:lnTo>
                  <a:pt x="463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8710023" y="4821495"/>
            <a:ext cx="98059" cy="98295"/>
          </a:xfrm>
          <a:custGeom>
            <a:rect b="b" l="l" r="r" t="t"/>
            <a:pathLst>
              <a:path extrusionOk="0" fill="none" h="3751" w="3742">
                <a:moveTo>
                  <a:pt x="1" y="0"/>
                </a:moveTo>
                <a:lnTo>
                  <a:pt x="3742" y="0"/>
                </a:lnTo>
                <a:lnTo>
                  <a:pt x="3742" y="3750"/>
                </a:lnTo>
                <a:lnTo>
                  <a:pt x="1" y="3750"/>
                </a:lnTo>
                <a:close/>
              </a:path>
            </a:pathLst>
          </a:custGeom>
          <a:noFill/>
          <a:ln cap="flat" cmpd="sng" w="2975">
            <a:solidFill>
              <a:srgbClr val="E898AC"/>
            </a:solidFill>
            <a:prstDash val="solid"/>
            <a:miter lim="9192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275669" y="1557059"/>
            <a:ext cx="57834" cy="57599"/>
          </a:xfrm>
          <a:custGeom>
            <a:rect b="b" l="l" r="r" t="t"/>
            <a:pathLst>
              <a:path extrusionOk="0" fill="none" h="2198" w="2207">
                <a:moveTo>
                  <a:pt x="0" y="0"/>
                </a:moveTo>
                <a:lnTo>
                  <a:pt x="2207" y="0"/>
                </a:lnTo>
                <a:lnTo>
                  <a:pt x="2207" y="2197"/>
                </a:lnTo>
                <a:lnTo>
                  <a:pt x="0" y="2197"/>
                </a:lnTo>
                <a:close/>
              </a:path>
            </a:pathLst>
          </a:custGeom>
          <a:noFill/>
          <a:ln cap="flat" cmpd="sng" w="2975">
            <a:solidFill>
              <a:srgbClr val="00CFCC"/>
            </a:solidFill>
            <a:prstDash val="solid"/>
            <a:miter lim="9192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263673" y="2953681"/>
            <a:ext cx="104086" cy="104322"/>
          </a:xfrm>
          <a:custGeom>
            <a:rect b="b" l="l" r="r" t="t"/>
            <a:pathLst>
              <a:path extrusionOk="0" h="3981" w="3972">
                <a:moveTo>
                  <a:pt x="0" y="1"/>
                </a:moveTo>
                <a:lnTo>
                  <a:pt x="0" y="3981"/>
                </a:lnTo>
                <a:lnTo>
                  <a:pt x="3972" y="3981"/>
                </a:lnTo>
                <a:lnTo>
                  <a:pt x="3972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3" name="Google Shape;183;p11"/>
          <p:cNvGrpSpPr/>
          <p:nvPr/>
        </p:nvGrpSpPr>
        <p:grpSpPr>
          <a:xfrm>
            <a:off x="8217007" y="3576772"/>
            <a:ext cx="188886" cy="1181531"/>
            <a:chOff x="2877432" y="975334"/>
            <a:chExt cx="188886" cy="1181531"/>
          </a:xfrm>
        </p:grpSpPr>
        <p:sp>
          <p:nvSpPr>
            <p:cNvPr id="184" name="Google Shape;184;p11"/>
            <p:cNvSpPr/>
            <p:nvPr/>
          </p:nvSpPr>
          <p:spPr>
            <a:xfrm>
              <a:off x="2877432" y="1968242"/>
              <a:ext cx="188886" cy="188624"/>
            </a:xfrm>
            <a:custGeom>
              <a:rect b="b" l="l" r="r" t="t"/>
              <a:pathLst>
                <a:path extrusionOk="0" fill="none" h="7198" w="7208">
                  <a:moveTo>
                    <a:pt x="1" y="0"/>
                  </a:moveTo>
                  <a:lnTo>
                    <a:pt x="7208" y="0"/>
                  </a:lnTo>
                  <a:lnTo>
                    <a:pt x="7208" y="7198"/>
                  </a:lnTo>
                  <a:lnTo>
                    <a:pt x="1" y="7198"/>
                  </a:lnTo>
                  <a:close/>
                </a:path>
              </a:pathLst>
            </a:custGeom>
            <a:noFill/>
            <a:ln cap="flat" cmpd="sng" w="5750">
              <a:solidFill>
                <a:srgbClr val="FF9973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2905393" y="1452501"/>
              <a:ext cx="133226" cy="133252"/>
            </a:xfrm>
            <a:custGeom>
              <a:rect b="b" l="l" r="r" t="t"/>
              <a:pathLst>
                <a:path extrusionOk="0" fill="none" h="5085" w="5084">
                  <a:moveTo>
                    <a:pt x="0" y="1"/>
                  </a:moveTo>
                  <a:lnTo>
                    <a:pt x="5083" y="1"/>
                  </a:lnTo>
                  <a:lnTo>
                    <a:pt x="5083" y="5084"/>
                  </a:lnTo>
                  <a:lnTo>
                    <a:pt x="0" y="5084"/>
                  </a:lnTo>
                  <a:close/>
                </a:path>
              </a:pathLst>
            </a:custGeom>
            <a:noFill/>
            <a:ln cap="flat" cmpd="sng" w="4125">
              <a:solidFill>
                <a:srgbClr val="FF9973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931651" y="975334"/>
              <a:ext cx="80476" cy="80711"/>
            </a:xfrm>
            <a:custGeom>
              <a:rect b="b" l="l" r="r" t="t"/>
              <a:pathLst>
                <a:path extrusionOk="0" fill="none" h="3080" w="3071">
                  <a:moveTo>
                    <a:pt x="0" y="0"/>
                  </a:moveTo>
                  <a:lnTo>
                    <a:pt x="3070" y="0"/>
                  </a:lnTo>
                  <a:lnTo>
                    <a:pt x="3070" y="3080"/>
                  </a:lnTo>
                  <a:lnTo>
                    <a:pt x="0" y="3080"/>
                  </a:lnTo>
                  <a:close/>
                </a:path>
              </a:pathLst>
            </a:custGeom>
            <a:noFill/>
            <a:ln cap="flat" cmpd="sng" w="2525">
              <a:solidFill>
                <a:srgbClr val="FF9973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7" name="Google Shape;187;p11"/>
          <p:cNvSpPr/>
          <p:nvPr/>
        </p:nvSpPr>
        <p:spPr>
          <a:xfrm>
            <a:off x="8718796" y="1164882"/>
            <a:ext cx="80502" cy="80476"/>
          </a:xfrm>
          <a:custGeom>
            <a:rect b="b" l="l" r="r" t="t"/>
            <a:pathLst>
              <a:path extrusionOk="0" h="3071" w="3072">
                <a:moveTo>
                  <a:pt x="1" y="0"/>
                </a:moveTo>
                <a:lnTo>
                  <a:pt x="1" y="3070"/>
                </a:lnTo>
                <a:lnTo>
                  <a:pt x="3071" y="3070"/>
                </a:lnTo>
                <a:lnTo>
                  <a:pt x="3071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8" name="Google Shape;188;p11"/>
          <p:cNvGrpSpPr/>
          <p:nvPr/>
        </p:nvGrpSpPr>
        <p:grpSpPr>
          <a:xfrm>
            <a:off x="7519346" y="3243318"/>
            <a:ext cx="98059" cy="1147596"/>
            <a:chOff x="3347921" y="16006"/>
            <a:chExt cx="98059" cy="1147596"/>
          </a:xfrm>
        </p:grpSpPr>
        <p:sp>
          <p:nvSpPr>
            <p:cNvPr id="189" name="Google Shape;189;p11"/>
            <p:cNvSpPr/>
            <p:nvPr/>
          </p:nvSpPr>
          <p:spPr>
            <a:xfrm>
              <a:off x="3347921" y="1065280"/>
              <a:ext cx="98059" cy="98321"/>
            </a:xfrm>
            <a:custGeom>
              <a:rect b="b" l="l" r="r" t="t"/>
              <a:pathLst>
                <a:path extrusionOk="0" fill="none" h="3752" w="3742">
                  <a:moveTo>
                    <a:pt x="0" y="1"/>
                  </a:moveTo>
                  <a:lnTo>
                    <a:pt x="3741" y="1"/>
                  </a:lnTo>
                  <a:lnTo>
                    <a:pt x="3741" y="3751"/>
                  </a:lnTo>
                  <a:lnTo>
                    <a:pt x="0" y="3751"/>
                  </a:lnTo>
                  <a:close/>
                </a:path>
              </a:pathLst>
            </a:custGeom>
            <a:noFill/>
            <a:ln cap="flat" cmpd="sng" w="2975">
              <a:solidFill>
                <a:srgbClr val="E898AC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3392705" y="16006"/>
              <a:ext cx="8464" cy="894665"/>
            </a:xfrm>
            <a:custGeom>
              <a:rect b="b" l="l" r="r" t="t"/>
              <a:pathLst>
                <a:path extrusionOk="0" h="34141" w="323">
                  <a:moveTo>
                    <a:pt x="157" y="1"/>
                  </a:moveTo>
                  <a:lnTo>
                    <a:pt x="1" y="34141"/>
                  </a:lnTo>
                  <a:lnTo>
                    <a:pt x="323" y="34141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1" name="Google Shape;191;p11"/>
          <p:cNvGrpSpPr/>
          <p:nvPr/>
        </p:nvGrpSpPr>
        <p:grpSpPr>
          <a:xfrm>
            <a:off x="805821" y="2953663"/>
            <a:ext cx="121172" cy="760495"/>
            <a:chOff x="5245196" y="3136513"/>
            <a:chExt cx="121172" cy="760495"/>
          </a:xfrm>
        </p:grpSpPr>
        <p:sp>
          <p:nvSpPr>
            <p:cNvPr id="192" name="Google Shape;192;p11"/>
            <p:cNvSpPr/>
            <p:nvPr/>
          </p:nvSpPr>
          <p:spPr>
            <a:xfrm>
              <a:off x="5245196" y="3775810"/>
              <a:ext cx="121172" cy="121198"/>
            </a:xfrm>
            <a:custGeom>
              <a:rect b="b" l="l" r="r" t="t"/>
              <a:pathLst>
                <a:path extrusionOk="0" h="4625" w="4624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5309007" y="3136513"/>
              <a:ext cx="8464" cy="554288"/>
            </a:xfrm>
            <a:custGeom>
              <a:rect b="b" l="l" r="r" t="t"/>
              <a:pathLst>
                <a:path extrusionOk="0" h="21152" w="323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" name="Google Shape;194;p11"/>
          <p:cNvGrpSpPr/>
          <p:nvPr/>
        </p:nvGrpSpPr>
        <p:grpSpPr>
          <a:xfrm>
            <a:off x="250617" y="2402301"/>
            <a:ext cx="188650" cy="2468354"/>
            <a:chOff x="250617" y="2402301"/>
            <a:chExt cx="188650" cy="2468354"/>
          </a:xfrm>
        </p:grpSpPr>
        <p:sp>
          <p:nvSpPr>
            <p:cNvPr id="195" name="Google Shape;195;p11"/>
            <p:cNvSpPr/>
            <p:nvPr/>
          </p:nvSpPr>
          <p:spPr>
            <a:xfrm>
              <a:off x="250617" y="4681770"/>
              <a:ext cx="188650" cy="188886"/>
            </a:xfrm>
            <a:custGeom>
              <a:rect b="b" l="l" r="r" t="t"/>
              <a:pathLst>
                <a:path extrusionOk="0" fill="none" h="7208" w="7199">
                  <a:moveTo>
                    <a:pt x="0" y="1"/>
                  </a:moveTo>
                  <a:lnTo>
                    <a:pt x="7198" y="1"/>
                  </a:lnTo>
                  <a:lnTo>
                    <a:pt x="7198" y="7207"/>
                  </a:lnTo>
                  <a:lnTo>
                    <a:pt x="0" y="7207"/>
                  </a:lnTo>
                  <a:close/>
                </a:path>
              </a:pathLst>
            </a:custGeom>
            <a:noFill/>
            <a:ln cap="flat" cmpd="sng" w="5750">
              <a:solidFill>
                <a:srgbClr val="FF9973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78316" y="4166291"/>
              <a:ext cx="133226" cy="133226"/>
            </a:xfrm>
            <a:custGeom>
              <a:rect b="b" l="l" r="r" t="t"/>
              <a:pathLst>
                <a:path extrusionOk="0" fill="none" h="5084" w="5084">
                  <a:moveTo>
                    <a:pt x="1" y="0"/>
                  </a:moveTo>
                  <a:lnTo>
                    <a:pt x="5084" y="0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cap="flat" cmpd="sng" w="4125">
              <a:solidFill>
                <a:srgbClr val="FF9973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304573" y="3689098"/>
              <a:ext cx="80476" cy="80476"/>
            </a:xfrm>
            <a:custGeom>
              <a:rect b="b" l="l" r="r" t="t"/>
              <a:pathLst>
                <a:path extrusionOk="0" fill="none" h="3071" w="3071">
                  <a:moveTo>
                    <a:pt x="1" y="0"/>
                  </a:moveTo>
                  <a:lnTo>
                    <a:pt x="3071" y="0"/>
                  </a:lnTo>
                  <a:lnTo>
                    <a:pt x="3071" y="3071"/>
                  </a:lnTo>
                  <a:lnTo>
                    <a:pt x="1" y="3071"/>
                  </a:lnTo>
                  <a:close/>
                </a:path>
              </a:pathLst>
            </a:custGeom>
            <a:noFill/>
            <a:ln cap="flat" cmpd="sng" w="2525">
              <a:solidFill>
                <a:srgbClr val="FF9973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340710" y="2402301"/>
              <a:ext cx="8464" cy="1011487"/>
            </a:xfrm>
            <a:custGeom>
              <a:rect b="b" l="l" r="r" t="t"/>
              <a:pathLst>
                <a:path extrusionOk="0" h="38599" w="323">
                  <a:moveTo>
                    <a:pt x="157" y="1"/>
                  </a:moveTo>
                  <a:lnTo>
                    <a:pt x="0" y="38599"/>
                  </a:lnTo>
                  <a:lnTo>
                    <a:pt x="322" y="38599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9" name="Google Shape;199;p11"/>
          <p:cNvSpPr/>
          <p:nvPr/>
        </p:nvSpPr>
        <p:spPr>
          <a:xfrm>
            <a:off x="8307214" y="-383977"/>
            <a:ext cx="8464" cy="2519637"/>
          </a:xfrm>
          <a:custGeom>
            <a:rect b="b" l="l" r="r" t="t"/>
            <a:pathLst>
              <a:path extrusionOk="0" h="96151" w="323">
                <a:moveTo>
                  <a:pt x="166" y="0"/>
                </a:moveTo>
                <a:lnTo>
                  <a:pt x="1" y="96150"/>
                </a:lnTo>
                <a:lnTo>
                  <a:pt x="323" y="96150"/>
                </a:lnTo>
                <a:lnTo>
                  <a:pt x="16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1"/>
          <p:cNvSpPr/>
          <p:nvPr/>
        </p:nvSpPr>
        <p:spPr>
          <a:xfrm>
            <a:off x="646863" y="21446"/>
            <a:ext cx="8464" cy="1689069"/>
          </a:xfrm>
          <a:custGeom>
            <a:rect b="b" l="l" r="r" t="t"/>
            <a:pathLst>
              <a:path extrusionOk="0" h="64456" w="323">
                <a:moveTo>
                  <a:pt x="166" y="0"/>
                </a:moveTo>
                <a:lnTo>
                  <a:pt x="1" y="64456"/>
                </a:lnTo>
                <a:lnTo>
                  <a:pt x="322" y="64456"/>
                </a:lnTo>
                <a:lnTo>
                  <a:pt x="16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1" name="Google Shape;201;p11"/>
          <p:cNvGrpSpPr/>
          <p:nvPr/>
        </p:nvGrpSpPr>
        <p:grpSpPr>
          <a:xfrm>
            <a:off x="2038689" y="173907"/>
            <a:ext cx="57599" cy="831799"/>
            <a:chOff x="2038689" y="173907"/>
            <a:chExt cx="57599" cy="831799"/>
          </a:xfrm>
        </p:grpSpPr>
        <p:sp>
          <p:nvSpPr>
            <p:cNvPr id="202" name="Google Shape;202;p11"/>
            <p:cNvSpPr/>
            <p:nvPr/>
          </p:nvSpPr>
          <p:spPr>
            <a:xfrm>
              <a:off x="2038689" y="947872"/>
              <a:ext cx="57599" cy="57834"/>
            </a:xfrm>
            <a:custGeom>
              <a:rect b="b" l="l" r="r" t="t"/>
              <a:pathLst>
                <a:path extrusionOk="0" fill="none" h="2207" w="2198">
                  <a:moveTo>
                    <a:pt x="1" y="0"/>
                  </a:moveTo>
                  <a:lnTo>
                    <a:pt x="2197" y="0"/>
                  </a:lnTo>
                  <a:lnTo>
                    <a:pt x="2197" y="2206"/>
                  </a:lnTo>
                  <a:lnTo>
                    <a:pt x="1" y="2206"/>
                  </a:lnTo>
                  <a:close/>
                </a:path>
              </a:pathLst>
            </a:custGeom>
            <a:noFill/>
            <a:ln cap="flat" cmpd="sng" w="2975">
              <a:solidFill>
                <a:srgbClr val="00CFCC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2063269" y="173907"/>
              <a:ext cx="8438" cy="692074"/>
            </a:xfrm>
            <a:custGeom>
              <a:rect b="b" l="l" r="r" t="t"/>
              <a:pathLst>
                <a:path extrusionOk="0" h="26410" w="322">
                  <a:moveTo>
                    <a:pt x="166" y="1"/>
                  </a:moveTo>
                  <a:lnTo>
                    <a:pt x="0" y="26410"/>
                  </a:lnTo>
                  <a:lnTo>
                    <a:pt x="322" y="26410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4" name="Google Shape;204;p11"/>
          <p:cNvSpPr/>
          <p:nvPr/>
        </p:nvSpPr>
        <p:spPr>
          <a:xfrm>
            <a:off x="7582340" y="1834534"/>
            <a:ext cx="121434" cy="121434"/>
          </a:xfrm>
          <a:custGeom>
            <a:rect b="b" l="l" r="r" t="t"/>
            <a:pathLst>
              <a:path extrusionOk="0" h="4634" w="4634">
                <a:moveTo>
                  <a:pt x="0" y="1"/>
                </a:moveTo>
                <a:lnTo>
                  <a:pt x="0" y="4634"/>
                </a:lnTo>
                <a:lnTo>
                  <a:pt x="4633" y="4634"/>
                </a:lnTo>
                <a:lnTo>
                  <a:pt x="4633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5" name="Google Shape;205;p11"/>
          <p:cNvGrpSpPr/>
          <p:nvPr/>
        </p:nvGrpSpPr>
        <p:grpSpPr>
          <a:xfrm>
            <a:off x="4920170" y="-496491"/>
            <a:ext cx="188886" cy="1181531"/>
            <a:chOff x="2877432" y="975334"/>
            <a:chExt cx="188886" cy="1181531"/>
          </a:xfrm>
        </p:grpSpPr>
        <p:sp>
          <p:nvSpPr>
            <p:cNvPr id="206" name="Google Shape;206;p11"/>
            <p:cNvSpPr/>
            <p:nvPr/>
          </p:nvSpPr>
          <p:spPr>
            <a:xfrm>
              <a:off x="2877432" y="1968242"/>
              <a:ext cx="188886" cy="188624"/>
            </a:xfrm>
            <a:custGeom>
              <a:rect b="b" l="l" r="r" t="t"/>
              <a:pathLst>
                <a:path extrusionOk="0" fill="none" h="7198" w="7208">
                  <a:moveTo>
                    <a:pt x="1" y="0"/>
                  </a:moveTo>
                  <a:lnTo>
                    <a:pt x="7208" y="0"/>
                  </a:lnTo>
                  <a:lnTo>
                    <a:pt x="7208" y="7198"/>
                  </a:lnTo>
                  <a:lnTo>
                    <a:pt x="1" y="7198"/>
                  </a:lnTo>
                  <a:close/>
                </a:path>
              </a:pathLst>
            </a:custGeom>
            <a:noFill/>
            <a:ln cap="flat" cmpd="sng" w="5750">
              <a:solidFill>
                <a:schemeClr val="accent2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1"/>
            <p:cNvSpPr/>
            <p:nvPr/>
          </p:nvSpPr>
          <p:spPr>
            <a:xfrm>
              <a:off x="2905393" y="1452501"/>
              <a:ext cx="133226" cy="133252"/>
            </a:xfrm>
            <a:custGeom>
              <a:rect b="b" l="l" r="r" t="t"/>
              <a:pathLst>
                <a:path extrusionOk="0" fill="none" h="5085" w="5084">
                  <a:moveTo>
                    <a:pt x="0" y="1"/>
                  </a:moveTo>
                  <a:lnTo>
                    <a:pt x="5083" y="1"/>
                  </a:lnTo>
                  <a:lnTo>
                    <a:pt x="5083" y="5084"/>
                  </a:lnTo>
                  <a:lnTo>
                    <a:pt x="0" y="5084"/>
                  </a:lnTo>
                  <a:close/>
                </a:path>
              </a:pathLst>
            </a:custGeom>
            <a:noFill/>
            <a:ln cap="flat" cmpd="sng" w="4125">
              <a:solidFill>
                <a:schemeClr val="accent2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1"/>
            <p:cNvSpPr/>
            <p:nvPr/>
          </p:nvSpPr>
          <p:spPr>
            <a:xfrm>
              <a:off x="2931651" y="975334"/>
              <a:ext cx="80476" cy="80711"/>
            </a:xfrm>
            <a:custGeom>
              <a:rect b="b" l="l" r="r" t="t"/>
              <a:pathLst>
                <a:path extrusionOk="0" fill="none" h="3080" w="3071">
                  <a:moveTo>
                    <a:pt x="0" y="0"/>
                  </a:moveTo>
                  <a:lnTo>
                    <a:pt x="3070" y="0"/>
                  </a:lnTo>
                  <a:lnTo>
                    <a:pt x="3070" y="3080"/>
                  </a:lnTo>
                  <a:lnTo>
                    <a:pt x="0" y="3080"/>
                  </a:lnTo>
                  <a:close/>
                </a:path>
              </a:pathLst>
            </a:custGeom>
            <a:noFill/>
            <a:ln cap="flat" cmpd="sng" w="2525">
              <a:solidFill>
                <a:schemeClr val="accent2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9" name="Google Shape;209;p11"/>
          <p:cNvSpPr/>
          <p:nvPr/>
        </p:nvSpPr>
        <p:spPr>
          <a:xfrm>
            <a:off x="7084804" y="549572"/>
            <a:ext cx="80476" cy="80476"/>
          </a:xfrm>
          <a:custGeom>
            <a:rect b="b" l="l" r="r" t="t"/>
            <a:pathLst>
              <a:path extrusionOk="0" h="3071" w="3071">
                <a:moveTo>
                  <a:pt x="1" y="1"/>
                </a:moveTo>
                <a:lnTo>
                  <a:pt x="1" y="3071"/>
                </a:lnTo>
                <a:lnTo>
                  <a:pt x="3071" y="3071"/>
                </a:lnTo>
                <a:lnTo>
                  <a:pt x="3071" y="1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0" name="Google Shape;210;p11"/>
          <p:cNvGrpSpPr/>
          <p:nvPr/>
        </p:nvGrpSpPr>
        <p:grpSpPr>
          <a:xfrm>
            <a:off x="3030471" y="-223849"/>
            <a:ext cx="121172" cy="760495"/>
            <a:chOff x="5245196" y="3136513"/>
            <a:chExt cx="121172" cy="760495"/>
          </a:xfrm>
        </p:grpSpPr>
        <p:sp>
          <p:nvSpPr>
            <p:cNvPr id="211" name="Google Shape;211;p11"/>
            <p:cNvSpPr/>
            <p:nvPr/>
          </p:nvSpPr>
          <p:spPr>
            <a:xfrm>
              <a:off x="5245196" y="3775810"/>
              <a:ext cx="121172" cy="121198"/>
            </a:xfrm>
            <a:custGeom>
              <a:rect b="b" l="l" r="r" t="t"/>
              <a:pathLst>
                <a:path extrusionOk="0" h="4625" w="4624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1"/>
            <p:cNvSpPr/>
            <p:nvPr/>
          </p:nvSpPr>
          <p:spPr>
            <a:xfrm>
              <a:off x="5309007" y="3136513"/>
              <a:ext cx="8464" cy="554288"/>
            </a:xfrm>
            <a:custGeom>
              <a:rect b="b" l="l" r="r" t="t"/>
              <a:pathLst>
                <a:path extrusionOk="0" h="21152" w="323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3" name="Google Shape;213;p11"/>
          <p:cNvGrpSpPr/>
          <p:nvPr/>
        </p:nvGrpSpPr>
        <p:grpSpPr>
          <a:xfrm>
            <a:off x="2306292" y="2569221"/>
            <a:ext cx="199237" cy="2828935"/>
            <a:chOff x="1608717" y="1280046"/>
            <a:chExt cx="199237" cy="2828935"/>
          </a:xfrm>
        </p:grpSpPr>
        <p:sp>
          <p:nvSpPr>
            <p:cNvPr id="214" name="Google Shape;214;p11"/>
            <p:cNvSpPr/>
            <p:nvPr/>
          </p:nvSpPr>
          <p:spPr>
            <a:xfrm>
              <a:off x="1608717" y="3909744"/>
              <a:ext cx="199237" cy="199237"/>
            </a:xfrm>
            <a:custGeom>
              <a:rect b="b" l="l" r="r" t="t"/>
              <a:pathLst>
                <a:path extrusionOk="0" h="7603" w="7603">
                  <a:moveTo>
                    <a:pt x="0" y="1"/>
                  </a:moveTo>
                  <a:lnTo>
                    <a:pt x="0" y="7602"/>
                  </a:lnTo>
                  <a:lnTo>
                    <a:pt x="7602" y="7602"/>
                  </a:lnTo>
                  <a:lnTo>
                    <a:pt x="7602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1656175" y="3269477"/>
              <a:ext cx="104086" cy="104086"/>
            </a:xfrm>
            <a:custGeom>
              <a:rect b="b" l="l" r="r" t="t"/>
              <a:pathLst>
                <a:path extrusionOk="0" h="3972" w="3972">
                  <a:moveTo>
                    <a:pt x="0" y="1"/>
                  </a:moveTo>
                  <a:lnTo>
                    <a:pt x="0" y="3972"/>
                  </a:lnTo>
                  <a:lnTo>
                    <a:pt x="3971" y="3972"/>
                  </a:lnTo>
                  <a:lnTo>
                    <a:pt x="3971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1"/>
            <p:cNvSpPr/>
            <p:nvPr/>
          </p:nvSpPr>
          <p:spPr>
            <a:xfrm>
              <a:off x="1704104" y="1280046"/>
              <a:ext cx="8464" cy="1794099"/>
            </a:xfrm>
            <a:custGeom>
              <a:rect b="b" l="l" r="r" t="t"/>
              <a:pathLst>
                <a:path extrusionOk="0" h="68464" w="323">
                  <a:moveTo>
                    <a:pt x="157" y="0"/>
                  </a:moveTo>
                  <a:lnTo>
                    <a:pt x="0" y="68464"/>
                  </a:lnTo>
                  <a:lnTo>
                    <a:pt x="322" y="68464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"/>
          <p:cNvSpPr txBox="1"/>
          <p:nvPr>
            <p:ph hasCustomPrompt="1" type="title"/>
          </p:nvPr>
        </p:nvSpPr>
        <p:spPr>
          <a:xfrm>
            <a:off x="1733725" y="856650"/>
            <a:ext cx="5676600" cy="123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9" name="Google Shape;219;p12"/>
          <p:cNvSpPr txBox="1"/>
          <p:nvPr>
            <p:ph idx="1" type="body"/>
          </p:nvPr>
        </p:nvSpPr>
        <p:spPr>
          <a:xfrm>
            <a:off x="3208075" y="2086950"/>
            <a:ext cx="2727900" cy="7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220" name="Google Shape;220;p12"/>
          <p:cNvGrpSpPr/>
          <p:nvPr/>
        </p:nvGrpSpPr>
        <p:grpSpPr>
          <a:xfrm>
            <a:off x="722446" y="3412541"/>
            <a:ext cx="7699120" cy="1883463"/>
            <a:chOff x="4558950" y="838825"/>
            <a:chExt cx="2813800" cy="688350"/>
          </a:xfrm>
        </p:grpSpPr>
        <p:sp>
          <p:nvSpPr>
            <p:cNvPr id="221" name="Google Shape;221;p12"/>
            <p:cNvSpPr/>
            <p:nvPr/>
          </p:nvSpPr>
          <p:spPr>
            <a:xfrm>
              <a:off x="6067275" y="838825"/>
              <a:ext cx="46025" cy="39525"/>
            </a:xfrm>
            <a:custGeom>
              <a:rect b="b" l="l" r="r" t="t"/>
              <a:pathLst>
                <a:path extrusionOk="0" h="1581" w="1841">
                  <a:moveTo>
                    <a:pt x="1059" y="0"/>
                  </a:moveTo>
                  <a:cubicBezTo>
                    <a:pt x="353" y="0"/>
                    <a:pt x="1" y="857"/>
                    <a:pt x="492" y="1348"/>
                  </a:cubicBezTo>
                  <a:cubicBezTo>
                    <a:pt x="656" y="1508"/>
                    <a:pt x="856" y="1580"/>
                    <a:pt x="1051" y="1580"/>
                  </a:cubicBezTo>
                  <a:cubicBezTo>
                    <a:pt x="1456" y="1580"/>
                    <a:pt x="1840" y="1270"/>
                    <a:pt x="1840" y="794"/>
                  </a:cubicBezTo>
                  <a:cubicBezTo>
                    <a:pt x="1840" y="353"/>
                    <a:pt x="1487" y="0"/>
                    <a:pt x="1059" y="0"/>
                  </a:cubicBez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4703850" y="911275"/>
              <a:ext cx="2580700" cy="613375"/>
            </a:xfrm>
            <a:custGeom>
              <a:rect b="b" l="l" r="r" t="t"/>
              <a:pathLst>
                <a:path extrusionOk="0" h="24535" w="103228">
                  <a:moveTo>
                    <a:pt x="47431" y="0"/>
                  </a:moveTo>
                  <a:lnTo>
                    <a:pt x="34779" y="13685"/>
                  </a:lnTo>
                  <a:lnTo>
                    <a:pt x="20906" y="18309"/>
                  </a:lnTo>
                  <a:lnTo>
                    <a:pt x="15412" y="16898"/>
                  </a:lnTo>
                  <a:lnTo>
                    <a:pt x="9061" y="9892"/>
                  </a:lnTo>
                  <a:lnTo>
                    <a:pt x="1" y="24459"/>
                  </a:lnTo>
                  <a:lnTo>
                    <a:pt x="127" y="24534"/>
                  </a:lnTo>
                  <a:lnTo>
                    <a:pt x="9086" y="10131"/>
                  </a:lnTo>
                  <a:lnTo>
                    <a:pt x="15336" y="17024"/>
                  </a:lnTo>
                  <a:lnTo>
                    <a:pt x="20893" y="18448"/>
                  </a:lnTo>
                  <a:lnTo>
                    <a:pt x="20918" y="18461"/>
                  </a:lnTo>
                  <a:lnTo>
                    <a:pt x="34855" y="13811"/>
                  </a:lnTo>
                  <a:lnTo>
                    <a:pt x="47431" y="215"/>
                  </a:lnTo>
                  <a:lnTo>
                    <a:pt x="59099" y="12778"/>
                  </a:lnTo>
                  <a:lnTo>
                    <a:pt x="67479" y="19620"/>
                  </a:lnTo>
                  <a:lnTo>
                    <a:pt x="76513" y="18196"/>
                  </a:lnTo>
                  <a:lnTo>
                    <a:pt x="82209" y="19885"/>
                  </a:lnTo>
                  <a:lnTo>
                    <a:pt x="88661" y="9035"/>
                  </a:lnTo>
                  <a:lnTo>
                    <a:pt x="95138" y="5860"/>
                  </a:lnTo>
                  <a:lnTo>
                    <a:pt x="103101" y="24496"/>
                  </a:lnTo>
                  <a:lnTo>
                    <a:pt x="103227" y="24433"/>
                  </a:lnTo>
                  <a:lnTo>
                    <a:pt x="95213" y="5671"/>
                  </a:lnTo>
                  <a:lnTo>
                    <a:pt x="88585" y="8922"/>
                  </a:lnTo>
                  <a:lnTo>
                    <a:pt x="88560" y="8934"/>
                  </a:lnTo>
                  <a:lnTo>
                    <a:pt x="82146" y="19708"/>
                  </a:lnTo>
                  <a:lnTo>
                    <a:pt x="76539" y="18057"/>
                  </a:lnTo>
                  <a:lnTo>
                    <a:pt x="76513" y="18045"/>
                  </a:lnTo>
                  <a:lnTo>
                    <a:pt x="67529" y="19469"/>
                  </a:lnTo>
                  <a:lnTo>
                    <a:pt x="59187" y="12664"/>
                  </a:lnTo>
                  <a:lnTo>
                    <a:pt x="47431" y="0"/>
                  </a:ln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4704175" y="930800"/>
              <a:ext cx="2582575" cy="595725"/>
            </a:xfrm>
            <a:custGeom>
              <a:rect b="b" l="l" r="r" t="t"/>
              <a:pathLst>
                <a:path extrusionOk="0" h="23829" w="103303">
                  <a:moveTo>
                    <a:pt x="67125" y="1"/>
                  </a:moveTo>
                  <a:lnTo>
                    <a:pt x="58065" y="5948"/>
                  </a:lnTo>
                  <a:lnTo>
                    <a:pt x="47115" y="9817"/>
                  </a:lnTo>
                  <a:lnTo>
                    <a:pt x="41747" y="17995"/>
                  </a:lnTo>
                  <a:lnTo>
                    <a:pt x="26941" y="870"/>
                  </a:lnTo>
                  <a:lnTo>
                    <a:pt x="19822" y="13421"/>
                  </a:lnTo>
                  <a:lnTo>
                    <a:pt x="8758" y="16054"/>
                  </a:lnTo>
                  <a:lnTo>
                    <a:pt x="8733" y="16054"/>
                  </a:lnTo>
                  <a:lnTo>
                    <a:pt x="1" y="23665"/>
                  </a:lnTo>
                  <a:lnTo>
                    <a:pt x="101" y="23766"/>
                  </a:lnTo>
                  <a:lnTo>
                    <a:pt x="8809" y="16180"/>
                  </a:lnTo>
                  <a:lnTo>
                    <a:pt x="19885" y="13547"/>
                  </a:lnTo>
                  <a:lnTo>
                    <a:pt x="19910" y="13547"/>
                  </a:lnTo>
                  <a:lnTo>
                    <a:pt x="26966" y="1122"/>
                  </a:lnTo>
                  <a:lnTo>
                    <a:pt x="41697" y="18158"/>
                  </a:lnTo>
                  <a:lnTo>
                    <a:pt x="41760" y="18234"/>
                  </a:lnTo>
                  <a:lnTo>
                    <a:pt x="47203" y="9930"/>
                  </a:lnTo>
                  <a:lnTo>
                    <a:pt x="58116" y="6087"/>
                  </a:lnTo>
                  <a:lnTo>
                    <a:pt x="67088" y="190"/>
                  </a:lnTo>
                  <a:lnTo>
                    <a:pt x="73224" y="8884"/>
                  </a:lnTo>
                  <a:lnTo>
                    <a:pt x="73262" y="8935"/>
                  </a:lnTo>
                  <a:lnTo>
                    <a:pt x="81125" y="5583"/>
                  </a:lnTo>
                  <a:lnTo>
                    <a:pt x="94091" y="13408"/>
                  </a:lnTo>
                  <a:lnTo>
                    <a:pt x="103189" y="23829"/>
                  </a:lnTo>
                  <a:lnTo>
                    <a:pt x="103303" y="23728"/>
                  </a:lnTo>
                  <a:lnTo>
                    <a:pt x="94192" y="13307"/>
                  </a:lnTo>
                  <a:lnTo>
                    <a:pt x="81138" y="5419"/>
                  </a:lnTo>
                  <a:lnTo>
                    <a:pt x="73312" y="8758"/>
                  </a:lnTo>
                  <a:lnTo>
                    <a:pt x="67125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4904225" y="1145950"/>
              <a:ext cx="46000" cy="39350"/>
            </a:xfrm>
            <a:custGeom>
              <a:rect b="b" l="l" r="r" t="t"/>
              <a:pathLst>
                <a:path extrusionOk="0" h="1574" w="1840">
                  <a:moveTo>
                    <a:pt x="1059" y="1"/>
                  </a:moveTo>
                  <a:cubicBezTo>
                    <a:pt x="353" y="1"/>
                    <a:pt x="0" y="845"/>
                    <a:pt x="504" y="1337"/>
                  </a:cubicBezTo>
                  <a:cubicBezTo>
                    <a:pt x="664" y="1501"/>
                    <a:pt x="861" y="1574"/>
                    <a:pt x="1054" y="1574"/>
                  </a:cubicBezTo>
                  <a:cubicBezTo>
                    <a:pt x="1455" y="1574"/>
                    <a:pt x="1840" y="1258"/>
                    <a:pt x="1840" y="782"/>
                  </a:cubicBezTo>
                  <a:cubicBezTo>
                    <a:pt x="1840" y="354"/>
                    <a:pt x="1487" y="1"/>
                    <a:pt x="1059" y="1"/>
                  </a:cubicBez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2"/>
            <p:cNvSpPr/>
            <p:nvPr/>
          </p:nvSpPr>
          <p:spPr>
            <a:xfrm>
              <a:off x="5062350" y="1316075"/>
              <a:ext cx="46025" cy="39350"/>
            </a:xfrm>
            <a:custGeom>
              <a:rect b="b" l="l" r="r" t="t"/>
              <a:pathLst>
                <a:path extrusionOk="0" h="1574" w="1841">
                  <a:moveTo>
                    <a:pt x="1059" y="0"/>
                  </a:moveTo>
                  <a:cubicBezTo>
                    <a:pt x="354" y="0"/>
                    <a:pt x="1" y="845"/>
                    <a:pt x="492" y="1336"/>
                  </a:cubicBezTo>
                  <a:cubicBezTo>
                    <a:pt x="656" y="1500"/>
                    <a:pt x="856" y="1573"/>
                    <a:pt x="1051" y="1573"/>
                  </a:cubicBezTo>
                  <a:cubicBezTo>
                    <a:pt x="1456" y="1573"/>
                    <a:pt x="1841" y="1258"/>
                    <a:pt x="1841" y="782"/>
                  </a:cubicBezTo>
                  <a:cubicBezTo>
                    <a:pt x="1841" y="353"/>
                    <a:pt x="1488" y="0"/>
                    <a:pt x="1059" y="0"/>
                  </a:cubicBez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2"/>
            <p:cNvSpPr/>
            <p:nvPr/>
          </p:nvSpPr>
          <p:spPr>
            <a:xfrm>
              <a:off x="5209475" y="1350400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794" y="1"/>
                  </a:moveTo>
                  <a:cubicBezTo>
                    <a:pt x="353" y="1"/>
                    <a:pt x="0" y="354"/>
                    <a:pt x="0" y="795"/>
                  </a:cubicBezTo>
                  <a:cubicBezTo>
                    <a:pt x="0" y="1223"/>
                    <a:pt x="353" y="1589"/>
                    <a:pt x="794" y="1589"/>
                  </a:cubicBezTo>
                  <a:cubicBezTo>
                    <a:pt x="1235" y="1589"/>
                    <a:pt x="1588" y="1223"/>
                    <a:pt x="1588" y="795"/>
                  </a:cubicBezTo>
                  <a:cubicBezTo>
                    <a:pt x="1588" y="354"/>
                    <a:pt x="1235" y="1"/>
                    <a:pt x="794" y="1"/>
                  </a:cubicBez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5173875" y="1248975"/>
              <a:ext cx="46025" cy="39450"/>
            </a:xfrm>
            <a:custGeom>
              <a:rect b="b" l="l" r="r" t="t"/>
              <a:pathLst>
                <a:path extrusionOk="0" h="1578" w="1841">
                  <a:moveTo>
                    <a:pt x="1059" y="0"/>
                  </a:moveTo>
                  <a:cubicBezTo>
                    <a:pt x="353" y="0"/>
                    <a:pt x="0" y="845"/>
                    <a:pt x="505" y="1349"/>
                  </a:cubicBezTo>
                  <a:cubicBezTo>
                    <a:pt x="663" y="1507"/>
                    <a:pt x="858" y="1578"/>
                    <a:pt x="1049" y="1578"/>
                  </a:cubicBezTo>
                  <a:cubicBezTo>
                    <a:pt x="1452" y="1578"/>
                    <a:pt x="1840" y="1264"/>
                    <a:pt x="1840" y="794"/>
                  </a:cubicBezTo>
                  <a:cubicBezTo>
                    <a:pt x="1840" y="353"/>
                    <a:pt x="1487" y="0"/>
                    <a:pt x="1059" y="0"/>
                  </a:cubicBez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2"/>
            <p:cNvSpPr/>
            <p:nvPr/>
          </p:nvSpPr>
          <p:spPr>
            <a:xfrm>
              <a:off x="5352500" y="938375"/>
              <a:ext cx="46000" cy="39500"/>
            </a:xfrm>
            <a:custGeom>
              <a:rect b="b" l="l" r="r" t="t"/>
              <a:pathLst>
                <a:path extrusionOk="0" h="1580" w="1840">
                  <a:moveTo>
                    <a:pt x="1059" y="0"/>
                  </a:moveTo>
                  <a:cubicBezTo>
                    <a:pt x="353" y="0"/>
                    <a:pt x="0" y="857"/>
                    <a:pt x="504" y="1348"/>
                  </a:cubicBezTo>
                  <a:cubicBezTo>
                    <a:pt x="664" y="1508"/>
                    <a:pt x="861" y="1580"/>
                    <a:pt x="1054" y="1580"/>
                  </a:cubicBezTo>
                  <a:cubicBezTo>
                    <a:pt x="1455" y="1580"/>
                    <a:pt x="1840" y="1270"/>
                    <a:pt x="1840" y="794"/>
                  </a:cubicBezTo>
                  <a:cubicBezTo>
                    <a:pt x="1840" y="353"/>
                    <a:pt x="1487" y="0"/>
                    <a:pt x="1059" y="0"/>
                  </a:cubicBez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2"/>
            <p:cNvSpPr/>
            <p:nvPr/>
          </p:nvSpPr>
          <p:spPr>
            <a:xfrm>
              <a:off x="5722650" y="1358275"/>
              <a:ext cx="46000" cy="39525"/>
            </a:xfrm>
            <a:custGeom>
              <a:rect b="b" l="l" r="r" t="t"/>
              <a:pathLst>
                <a:path extrusionOk="0" h="1581" w="1840">
                  <a:moveTo>
                    <a:pt x="1046" y="1"/>
                  </a:moveTo>
                  <a:cubicBezTo>
                    <a:pt x="353" y="1"/>
                    <a:pt x="0" y="858"/>
                    <a:pt x="492" y="1349"/>
                  </a:cubicBezTo>
                  <a:cubicBezTo>
                    <a:pt x="655" y="1509"/>
                    <a:pt x="855" y="1581"/>
                    <a:pt x="1050" y="1581"/>
                  </a:cubicBezTo>
                  <a:cubicBezTo>
                    <a:pt x="1455" y="1581"/>
                    <a:pt x="1840" y="1271"/>
                    <a:pt x="1840" y="795"/>
                  </a:cubicBezTo>
                  <a:cubicBezTo>
                    <a:pt x="1840" y="354"/>
                    <a:pt x="1487" y="1"/>
                    <a:pt x="1046" y="1"/>
                  </a:cubicBez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2"/>
            <p:cNvSpPr/>
            <p:nvPr/>
          </p:nvSpPr>
          <p:spPr>
            <a:xfrm>
              <a:off x="5859350" y="1157300"/>
              <a:ext cx="46025" cy="39450"/>
            </a:xfrm>
            <a:custGeom>
              <a:rect b="b" l="l" r="r" t="t"/>
              <a:pathLst>
                <a:path extrusionOk="0" h="1578" w="1841">
                  <a:moveTo>
                    <a:pt x="1059" y="1"/>
                  </a:moveTo>
                  <a:cubicBezTo>
                    <a:pt x="354" y="1"/>
                    <a:pt x="1" y="845"/>
                    <a:pt x="492" y="1349"/>
                  </a:cubicBezTo>
                  <a:cubicBezTo>
                    <a:pt x="655" y="1507"/>
                    <a:pt x="852" y="1578"/>
                    <a:pt x="1046" y="1578"/>
                  </a:cubicBezTo>
                  <a:cubicBezTo>
                    <a:pt x="1453" y="1578"/>
                    <a:pt x="1841" y="1264"/>
                    <a:pt x="1841" y="794"/>
                  </a:cubicBezTo>
                  <a:cubicBezTo>
                    <a:pt x="1841" y="353"/>
                    <a:pt x="1488" y="1"/>
                    <a:pt x="1059" y="1"/>
                  </a:cubicBez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2"/>
            <p:cNvSpPr/>
            <p:nvPr/>
          </p:nvSpPr>
          <p:spPr>
            <a:xfrm>
              <a:off x="6131225" y="1060900"/>
              <a:ext cx="46025" cy="39350"/>
            </a:xfrm>
            <a:custGeom>
              <a:rect b="b" l="l" r="r" t="t"/>
              <a:pathLst>
                <a:path extrusionOk="0" h="1574" w="1841">
                  <a:moveTo>
                    <a:pt x="1059" y="1"/>
                  </a:moveTo>
                  <a:cubicBezTo>
                    <a:pt x="353" y="1"/>
                    <a:pt x="1" y="845"/>
                    <a:pt x="492" y="1336"/>
                  </a:cubicBezTo>
                  <a:cubicBezTo>
                    <a:pt x="656" y="1500"/>
                    <a:pt x="856" y="1574"/>
                    <a:pt x="1051" y="1574"/>
                  </a:cubicBezTo>
                  <a:cubicBezTo>
                    <a:pt x="1456" y="1574"/>
                    <a:pt x="1840" y="1258"/>
                    <a:pt x="1840" y="782"/>
                  </a:cubicBezTo>
                  <a:cubicBezTo>
                    <a:pt x="1840" y="341"/>
                    <a:pt x="1487" y="1"/>
                    <a:pt x="1059" y="1"/>
                  </a:cubicBez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2"/>
            <p:cNvSpPr/>
            <p:nvPr/>
          </p:nvSpPr>
          <p:spPr>
            <a:xfrm>
              <a:off x="6358050" y="914425"/>
              <a:ext cx="46000" cy="39350"/>
            </a:xfrm>
            <a:custGeom>
              <a:rect b="b" l="l" r="r" t="t"/>
              <a:pathLst>
                <a:path extrusionOk="0" h="1574" w="1840">
                  <a:moveTo>
                    <a:pt x="1059" y="0"/>
                  </a:moveTo>
                  <a:cubicBezTo>
                    <a:pt x="353" y="0"/>
                    <a:pt x="0" y="845"/>
                    <a:pt x="504" y="1336"/>
                  </a:cubicBezTo>
                  <a:cubicBezTo>
                    <a:pt x="664" y="1500"/>
                    <a:pt x="861" y="1573"/>
                    <a:pt x="1054" y="1573"/>
                  </a:cubicBezTo>
                  <a:cubicBezTo>
                    <a:pt x="1455" y="1573"/>
                    <a:pt x="1840" y="1258"/>
                    <a:pt x="1840" y="782"/>
                  </a:cubicBezTo>
                  <a:cubicBezTo>
                    <a:pt x="1840" y="353"/>
                    <a:pt x="1487" y="0"/>
                    <a:pt x="1059" y="0"/>
                  </a:cubicBez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2"/>
            <p:cNvSpPr/>
            <p:nvPr/>
          </p:nvSpPr>
          <p:spPr>
            <a:xfrm>
              <a:off x="6510200" y="1128325"/>
              <a:ext cx="46025" cy="39450"/>
            </a:xfrm>
            <a:custGeom>
              <a:rect b="b" l="l" r="r" t="t"/>
              <a:pathLst>
                <a:path extrusionOk="0" h="1578" w="1841">
                  <a:moveTo>
                    <a:pt x="1046" y="0"/>
                  </a:moveTo>
                  <a:cubicBezTo>
                    <a:pt x="353" y="0"/>
                    <a:pt x="0" y="845"/>
                    <a:pt x="492" y="1349"/>
                  </a:cubicBezTo>
                  <a:cubicBezTo>
                    <a:pt x="650" y="1507"/>
                    <a:pt x="846" y="1578"/>
                    <a:pt x="1039" y="1578"/>
                  </a:cubicBezTo>
                  <a:cubicBezTo>
                    <a:pt x="1446" y="1578"/>
                    <a:pt x="1840" y="1264"/>
                    <a:pt x="1840" y="794"/>
                  </a:cubicBezTo>
                  <a:cubicBezTo>
                    <a:pt x="1840" y="353"/>
                    <a:pt x="1487" y="0"/>
                    <a:pt x="1046" y="0"/>
                  </a:cubicBez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2"/>
            <p:cNvSpPr/>
            <p:nvPr/>
          </p:nvSpPr>
          <p:spPr>
            <a:xfrm>
              <a:off x="6708025" y="1051150"/>
              <a:ext cx="46025" cy="39425"/>
            </a:xfrm>
            <a:custGeom>
              <a:rect b="b" l="l" r="r" t="t"/>
              <a:pathLst>
                <a:path extrusionOk="0" h="1577" w="1841">
                  <a:moveTo>
                    <a:pt x="1059" y="0"/>
                  </a:moveTo>
                  <a:cubicBezTo>
                    <a:pt x="354" y="0"/>
                    <a:pt x="1" y="844"/>
                    <a:pt x="492" y="1348"/>
                  </a:cubicBezTo>
                  <a:cubicBezTo>
                    <a:pt x="654" y="1506"/>
                    <a:pt x="851" y="1577"/>
                    <a:pt x="1044" y="1577"/>
                  </a:cubicBezTo>
                  <a:cubicBezTo>
                    <a:pt x="1451" y="1577"/>
                    <a:pt x="1840" y="1260"/>
                    <a:pt x="1840" y="781"/>
                  </a:cubicBezTo>
                  <a:cubicBezTo>
                    <a:pt x="1840" y="353"/>
                    <a:pt x="1488" y="0"/>
                    <a:pt x="1059" y="0"/>
                  </a:cubicBez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2"/>
            <p:cNvSpPr/>
            <p:nvPr/>
          </p:nvSpPr>
          <p:spPr>
            <a:xfrm>
              <a:off x="7033125" y="1244875"/>
              <a:ext cx="46025" cy="39450"/>
            </a:xfrm>
            <a:custGeom>
              <a:rect b="b" l="l" r="r" t="t"/>
              <a:pathLst>
                <a:path extrusionOk="0" h="1578" w="1841">
                  <a:moveTo>
                    <a:pt x="1047" y="1"/>
                  </a:moveTo>
                  <a:cubicBezTo>
                    <a:pt x="341" y="1"/>
                    <a:pt x="1" y="858"/>
                    <a:pt x="492" y="1349"/>
                  </a:cubicBezTo>
                  <a:cubicBezTo>
                    <a:pt x="651" y="1507"/>
                    <a:pt x="847" y="1578"/>
                    <a:pt x="1040" y="1578"/>
                  </a:cubicBezTo>
                  <a:cubicBezTo>
                    <a:pt x="1447" y="1578"/>
                    <a:pt x="1841" y="1264"/>
                    <a:pt x="1841" y="795"/>
                  </a:cubicBezTo>
                  <a:cubicBezTo>
                    <a:pt x="1841" y="353"/>
                    <a:pt x="1488" y="1"/>
                    <a:pt x="1047" y="1"/>
                  </a:cubicBez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2"/>
            <p:cNvSpPr/>
            <p:nvPr/>
          </p:nvSpPr>
          <p:spPr>
            <a:xfrm>
              <a:off x="4898850" y="1313550"/>
              <a:ext cx="46025" cy="39350"/>
            </a:xfrm>
            <a:custGeom>
              <a:rect b="b" l="l" r="r" t="t"/>
              <a:pathLst>
                <a:path extrusionOk="0" h="1574" w="1841">
                  <a:moveTo>
                    <a:pt x="1059" y="1"/>
                  </a:moveTo>
                  <a:cubicBezTo>
                    <a:pt x="354" y="1"/>
                    <a:pt x="1" y="845"/>
                    <a:pt x="492" y="1336"/>
                  </a:cubicBezTo>
                  <a:cubicBezTo>
                    <a:pt x="656" y="1500"/>
                    <a:pt x="856" y="1574"/>
                    <a:pt x="1051" y="1574"/>
                  </a:cubicBezTo>
                  <a:cubicBezTo>
                    <a:pt x="1456" y="1574"/>
                    <a:pt x="1841" y="1258"/>
                    <a:pt x="1841" y="782"/>
                  </a:cubicBezTo>
                  <a:cubicBezTo>
                    <a:pt x="1841" y="341"/>
                    <a:pt x="1488" y="1"/>
                    <a:pt x="1059" y="1"/>
                  </a:cubicBez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5551575" y="1234800"/>
              <a:ext cx="46025" cy="39350"/>
            </a:xfrm>
            <a:custGeom>
              <a:rect b="b" l="l" r="r" t="t"/>
              <a:pathLst>
                <a:path extrusionOk="0" h="1574" w="1841">
                  <a:moveTo>
                    <a:pt x="1059" y="0"/>
                  </a:moveTo>
                  <a:cubicBezTo>
                    <a:pt x="354" y="0"/>
                    <a:pt x="1" y="845"/>
                    <a:pt x="505" y="1336"/>
                  </a:cubicBezTo>
                  <a:cubicBezTo>
                    <a:pt x="665" y="1500"/>
                    <a:pt x="862" y="1573"/>
                    <a:pt x="1055" y="1573"/>
                  </a:cubicBezTo>
                  <a:cubicBezTo>
                    <a:pt x="1456" y="1573"/>
                    <a:pt x="1841" y="1258"/>
                    <a:pt x="1841" y="782"/>
                  </a:cubicBezTo>
                  <a:cubicBezTo>
                    <a:pt x="1841" y="341"/>
                    <a:pt x="1488" y="0"/>
                    <a:pt x="1059" y="0"/>
                  </a:cubicBez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5887400" y="907725"/>
              <a:ext cx="45075" cy="39575"/>
            </a:xfrm>
            <a:custGeom>
              <a:rect b="b" l="l" r="r" t="t"/>
              <a:pathLst>
                <a:path extrusionOk="0" h="1583" w="1803">
                  <a:moveTo>
                    <a:pt x="896" y="1"/>
                  </a:moveTo>
                  <a:cubicBezTo>
                    <a:pt x="589" y="1"/>
                    <a:pt x="299" y="182"/>
                    <a:pt x="177" y="483"/>
                  </a:cubicBezTo>
                  <a:cubicBezTo>
                    <a:pt x="0" y="886"/>
                    <a:pt x="189" y="1352"/>
                    <a:pt x="593" y="1516"/>
                  </a:cubicBezTo>
                  <a:cubicBezTo>
                    <a:pt x="695" y="1561"/>
                    <a:pt x="802" y="1582"/>
                    <a:pt x="907" y="1582"/>
                  </a:cubicBezTo>
                  <a:cubicBezTo>
                    <a:pt x="1215" y="1582"/>
                    <a:pt x="1507" y="1400"/>
                    <a:pt x="1639" y="1100"/>
                  </a:cubicBezTo>
                  <a:cubicBezTo>
                    <a:pt x="1802" y="697"/>
                    <a:pt x="1613" y="231"/>
                    <a:pt x="1210" y="67"/>
                  </a:cubicBezTo>
                  <a:cubicBezTo>
                    <a:pt x="1107" y="22"/>
                    <a:pt x="1001" y="1"/>
                    <a:pt x="896" y="1"/>
                  </a:cubicBez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2"/>
            <p:cNvSpPr/>
            <p:nvPr/>
          </p:nvSpPr>
          <p:spPr>
            <a:xfrm>
              <a:off x="6166200" y="1209275"/>
              <a:ext cx="39700" cy="39725"/>
            </a:xfrm>
            <a:custGeom>
              <a:rect b="b" l="l" r="r" t="t"/>
              <a:pathLst>
                <a:path extrusionOk="0" h="1589" w="1588">
                  <a:moveTo>
                    <a:pt x="794" y="1"/>
                  </a:moveTo>
                  <a:cubicBezTo>
                    <a:pt x="366" y="1"/>
                    <a:pt x="0" y="354"/>
                    <a:pt x="0" y="795"/>
                  </a:cubicBezTo>
                  <a:cubicBezTo>
                    <a:pt x="0" y="1223"/>
                    <a:pt x="366" y="1588"/>
                    <a:pt x="794" y="1588"/>
                  </a:cubicBezTo>
                  <a:cubicBezTo>
                    <a:pt x="1235" y="1588"/>
                    <a:pt x="1588" y="1223"/>
                    <a:pt x="1588" y="795"/>
                  </a:cubicBezTo>
                  <a:cubicBezTo>
                    <a:pt x="1588" y="354"/>
                    <a:pt x="1235" y="1"/>
                    <a:pt x="794" y="1"/>
                  </a:cubicBez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2"/>
            <p:cNvSpPr/>
            <p:nvPr/>
          </p:nvSpPr>
          <p:spPr>
            <a:xfrm>
              <a:off x="6373800" y="1380650"/>
              <a:ext cx="39700" cy="39400"/>
            </a:xfrm>
            <a:custGeom>
              <a:rect b="b" l="l" r="r" t="t"/>
              <a:pathLst>
                <a:path extrusionOk="0" h="1576" w="1588">
                  <a:moveTo>
                    <a:pt x="794" y="1"/>
                  </a:moveTo>
                  <a:cubicBezTo>
                    <a:pt x="353" y="1"/>
                    <a:pt x="0" y="353"/>
                    <a:pt x="0" y="794"/>
                  </a:cubicBezTo>
                  <a:cubicBezTo>
                    <a:pt x="0" y="1223"/>
                    <a:pt x="353" y="1576"/>
                    <a:pt x="794" y="1576"/>
                  </a:cubicBezTo>
                  <a:cubicBezTo>
                    <a:pt x="1235" y="1576"/>
                    <a:pt x="1588" y="1223"/>
                    <a:pt x="1588" y="794"/>
                  </a:cubicBezTo>
                  <a:cubicBezTo>
                    <a:pt x="1588" y="353"/>
                    <a:pt x="1235" y="1"/>
                    <a:pt x="794" y="1"/>
                  </a:cubicBez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6594950" y="1344425"/>
              <a:ext cx="46000" cy="39350"/>
            </a:xfrm>
            <a:custGeom>
              <a:rect b="b" l="l" r="r" t="t"/>
              <a:pathLst>
                <a:path extrusionOk="0" h="1574" w="1840">
                  <a:moveTo>
                    <a:pt x="1059" y="1"/>
                  </a:moveTo>
                  <a:cubicBezTo>
                    <a:pt x="353" y="1"/>
                    <a:pt x="0" y="845"/>
                    <a:pt x="491" y="1336"/>
                  </a:cubicBezTo>
                  <a:cubicBezTo>
                    <a:pt x="655" y="1500"/>
                    <a:pt x="855" y="1573"/>
                    <a:pt x="1050" y="1573"/>
                  </a:cubicBezTo>
                  <a:cubicBezTo>
                    <a:pt x="1455" y="1573"/>
                    <a:pt x="1840" y="1258"/>
                    <a:pt x="1840" y="782"/>
                  </a:cubicBezTo>
                  <a:cubicBezTo>
                    <a:pt x="1840" y="353"/>
                    <a:pt x="1487" y="1"/>
                    <a:pt x="1059" y="1"/>
                  </a:cubicBez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2"/>
            <p:cNvSpPr/>
            <p:nvPr/>
          </p:nvSpPr>
          <p:spPr>
            <a:xfrm>
              <a:off x="6731025" y="1382850"/>
              <a:ext cx="46025" cy="39475"/>
            </a:xfrm>
            <a:custGeom>
              <a:rect b="b" l="l" r="r" t="t"/>
              <a:pathLst>
                <a:path extrusionOk="0" h="1579" w="1841">
                  <a:moveTo>
                    <a:pt x="1059" y="1"/>
                  </a:moveTo>
                  <a:cubicBezTo>
                    <a:pt x="353" y="1"/>
                    <a:pt x="1" y="858"/>
                    <a:pt x="505" y="1349"/>
                  </a:cubicBezTo>
                  <a:cubicBezTo>
                    <a:pt x="663" y="1507"/>
                    <a:pt x="858" y="1578"/>
                    <a:pt x="1049" y="1578"/>
                  </a:cubicBezTo>
                  <a:cubicBezTo>
                    <a:pt x="1452" y="1578"/>
                    <a:pt x="1840" y="1265"/>
                    <a:pt x="1840" y="795"/>
                  </a:cubicBezTo>
                  <a:cubicBezTo>
                    <a:pt x="1840" y="354"/>
                    <a:pt x="1488" y="1"/>
                    <a:pt x="1059" y="1"/>
                  </a:cubicBez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2"/>
            <p:cNvSpPr/>
            <p:nvPr/>
          </p:nvSpPr>
          <p:spPr>
            <a:xfrm>
              <a:off x="6891700" y="1116350"/>
              <a:ext cx="46000" cy="39350"/>
            </a:xfrm>
            <a:custGeom>
              <a:rect b="b" l="l" r="r" t="t"/>
              <a:pathLst>
                <a:path extrusionOk="0" h="1574" w="1840">
                  <a:moveTo>
                    <a:pt x="1046" y="1"/>
                  </a:moveTo>
                  <a:cubicBezTo>
                    <a:pt x="353" y="1"/>
                    <a:pt x="0" y="845"/>
                    <a:pt x="491" y="1336"/>
                  </a:cubicBezTo>
                  <a:cubicBezTo>
                    <a:pt x="651" y="1500"/>
                    <a:pt x="850" y="1573"/>
                    <a:pt x="1045" y="1573"/>
                  </a:cubicBezTo>
                  <a:cubicBezTo>
                    <a:pt x="1450" y="1573"/>
                    <a:pt x="1840" y="1258"/>
                    <a:pt x="1840" y="782"/>
                  </a:cubicBezTo>
                  <a:cubicBezTo>
                    <a:pt x="1840" y="353"/>
                    <a:pt x="1487" y="1"/>
                    <a:pt x="1046" y="1"/>
                  </a:cubicBez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2"/>
            <p:cNvSpPr/>
            <p:nvPr/>
          </p:nvSpPr>
          <p:spPr>
            <a:xfrm>
              <a:off x="7059275" y="1035400"/>
              <a:ext cx="46025" cy="39450"/>
            </a:xfrm>
            <a:custGeom>
              <a:rect b="b" l="l" r="r" t="t"/>
              <a:pathLst>
                <a:path extrusionOk="0" h="1578" w="1841">
                  <a:moveTo>
                    <a:pt x="1059" y="0"/>
                  </a:moveTo>
                  <a:cubicBezTo>
                    <a:pt x="354" y="0"/>
                    <a:pt x="1" y="844"/>
                    <a:pt x="505" y="1348"/>
                  </a:cubicBezTo>
                  <a:cubicBezTo>
                    <a:pt x="663" y="1507"/>
                    <a:pt x="858" y="1577"/>
                    <a:pt x="1049" y="1577"/>
                  </a:cubicBezTo>
                  <a:cubicBezTo>
                    <a:pt x="1452" y="1577"/>
                    <a:pt x="1840" y="1264"/>
                    <a:pt x="1840" y="794"/>
                  </a:cubicBezTo>
                  <a:cubicBezTo>
                    <a:pt x="1840" y="353"/>
                    <a:pt x="1488" y="0"/>
                    <a:pt x="1059" y="0"/>
                  </a:cubicBez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2"/>
            <p:cNvSpPr/>
            <p:nvPr/>
          </p:nvSpPr>
          <p:spPr>
            <a:xfrm>
              <a:off x="4708275" y="856450"/>
              <a:ext cx="2575650" cy="667875"/>
            </a:xfrm>
            <a:custGeom>
              <a:rect b="b" l="l" r="r" t="t"/>
              <a:pathLst>
                <a:path extrusionOk="0" h="26715" w="103026">
                  <a:moveTo>
                    <a:pt x="55432" y="1"/>
                  </a:moveTo>
                  <a:lnTo>
                    <a:pt x="46271" y="7952"/>
                  </a:lnTo>
                  <a:lnTo>
                    <a:pt x="35938" y="5507"/>
                  </a:lnTo>
                  <a:lnTo>
                    <a:pt x="35913" y="5507"/>
                  </a:lnTo>
                  <a:lnTo>
                    <a:pt x="27294" y="11934"/>
                  </a:lnTo>
                  <a:lnTo>
                    <a:pt x="16382" y="6188"/>
                  </a:lnTo>
                  <a:lnTo>
                    <a:pt x="11480" y="23287"/>
                  </a:lnTo>
                  <a:lnTo>
                    <a:pt x="0" y="26526"/>
                  </a:lnTo>
                  <a:lnTo>
                    <a:pt x="38" y="26664"/>
                  </a:lnTo>
                  <a:lnTo>
                    <a:pt x="11593" y="23401"/>
                  </a:lnTo>
                  <a:lnTo>
                    <a:pt x="16470" y="6389"/>
                  </a:lnTo>
                  <a:lnTo>
                    <a:pt x="27306" y="12098"/>
                  </a:lnTo>
                  <a:lnTo>
                    <a:pt x="35938" y="5659"/>
                  </a:lnTo>
                  <a:lnTo>
                    <a:pt x="46309" y="8103"/>
                  </a:lnTo>
                  <a:lnTo>
                    <a:pt x="55419" y="215"/>
                  </a:lnTo>
                  <a:lnTo>
                    <a:pt x="64958" y="12186"/>
                  </a:lnTo>
                  <a:lnTo>
                    <a:pt x="64970" y="12211"/>
                  </a:lnTo>
                  <a:lnTo>
                    <a:pt x="79663" y="15815"/>
                  </a:lnTo>
                  <a:lnTo>
                    <a:pt x="79714" y="15827"/>
                  </a:lnTo>
                  <a:lnTo>
                    <a:pt x="87186" y="5293"/>
                  </a:lnTo>
                  <a:lnTo>
                    <a:pt x="90815" y="19368"/>
                  </a:lnTo>
                  <a:lnTo>
                    <a:pt x="90815" y="19394"/>
                  </a:lnTo>
                  <a:lnTo>
                    <a:pt x="102950" y="26715"/>
                  </a:lnTo>
                  <a:lnTo>
                    <a:pt x="103025" y="26589"/>
                  </a:lnTo>
                  <a:lnTo>
                    <a:pt x="90941" y="19305"/>
                  </a:lnTo>
                  <a:lnTo>
                    <a:pt x="87249" y="4966"/>
                  </a:lnTo>
                  <a:lnTo>
                    <a:pt x="79651" y="15664"/>
                  </a:lnTo>
                  <a:lnTo>
                    <a:pt x="65046" y="12085"/>
                  </a:lnTo>
                  <a:lnTo>
                    <a:pt x="55432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2"/>
            <p:cNvSpPr/>
            <p:nvPr/>
          </p:nvSpPr>
          <p:spPr>
            <a:xfrm>
              <a:off x="4558950" y="1523350"/>
              <a:ext cx="2813800" cy="3825"/>
            </a:xfrm>
            <a:custGeom>
              <a:rect b="b" l="l" r="r" t="t"/>
              <a:pathLst>
                <a:path extrusionOk="0" h="153" w="112552">
                  <a:moveTo>
                    <a:pt x="1" y="1"/>
                  </a:moveTo>
                  <a:lnTo>
                    <a:pt x="1" y="152"/>
                  </a:lnTo>
                  <a:lnTo>
                    <a:pt x="112552" y="152"/>
                  </a:lnTo>
                  <a:lnTo>
                    <a:pt x="112552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2"/>
            <p:cNvSpPr/>
            <p:nvPr/>
          </p:nvSpPr>
          <p:spPr>
            <a:xfrm>
              <a:off x="4967225" y="1418775"/>
              <a:ext cx="46025" cy="39450"/>
            </a:xfrm>
            <a:custGeom>
              <a:rect b="b" l="l" r="r" t="t"/>
              <a:pathLst>
                <a:path extrusionOk="0" h="1578" w="1841">
                  <a:moveTo>
                    <a:pt x="1059" y="0"/>
                  </a:moveTo>
                  <a:cubicBezTo>
                    <a:pt x="353" y="0"/>
                    <a:pt x="0" y="845"/>
                    <a:pt x="492" y="1349"/>
                  </a:cubicBezTo>
                  <a:cubicBezTo>
                    <a:pt x="654" y="1506"/>
                    <a:pt x="850" y="1577"/>
                    <a:pt x="1043" y="1577"/>
                  </a:cubicBezTo>
                  <a:cubicBezTo>
                    <a:pt x="1451" y="1577"/>
                    <a:pt x="1840" y="1261"/>
                    <a:pt x="1840" y="782"/>
                  </a:cubicBezTo>
                  <a:cubicBezTo>
                    <a:pt x="1840" y="353"/>
                    <a:pt x="1487" y="0"/>
                    <a:pt x="1059" y="0"/>
                  </a:cubicBez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2"/>
            <p:cNvSpPr/>
            <p:nvPr/>
          </p:nvSpPr>
          <p:spPr>
            <a:xfrm>
              <a:off x="5101172" y="992325"/>
              <a:ext cx="42875" cy="39850"/>
            </a:xfrm>
            <a:custGeom>
              <a:rect b="b" l="l" r="r" t="t"/>
              <a:pathLst>
                <a:path extrusionOk="0" h="1594" w="1715">
                  <a:moveTo>
                    <a:pt x="849" y="1"/>
                  </a:moveTo>
                  <a:cubicBezTo>
                    <a:pt x="810" y="1"/>
                    <a:pt x="771" y="4"/>
                    <a:pt x="731" y="9"/>
                  </a:cubicBezTo>
                  <a:cubicBezTo>
                    <a:pt x="290" y="85"/>
                    <a:pt x="1" y="488"/>
                    <a:pt x="76" y="917"/>
                  </a:cubicBezTo>
                  <a:cubicBezTo>
                    <a:pt x="133" y="1317"/>
                    <a:pt x="482" y="1593"/>
                    <a:pt x="866" y="1593"/>
                  </a:cubicBezTo>
                  <a:cubicBezTo>
                    <a:pt x="905" y="1593"/>
                    <a:pt x="944" y="1590"/>
                    <a:pt x="983" y="1584"/>
                  </a:cubicBezTo>
                  <a:cubicBezTo>
                    <a:pt x="1412" y="1509"/>
                    <a:pt x="1714" y="1106"/>
                    <a:pt x="1639" y="665"/>
                  </a:cubicBezTo>
                  <a:cubicBezTo>
                    <a:pt x="1581" y="276"/>
                    <a:pt x="1233" y="1"/>
                    <a:pt x="849" y="1"/>
                  </a:cubicBez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2"/>
            <p:cNvSpPr/>
            <p:nvPr/>
          </p:nvSpPr>
          <p:spPr>
            <a:xfrm>
              <a:off x="5364775" y="1136200"/>
              <a:ext cx="46025" cy="39450"/>
            </a:xfrm>
            <a:custGeom>
              <a:rect b="b" l="l" r="r" t="t"/>
              <a:pathLst>
                <a:path extrusionOk="0" h="1578" w="1841">
                  <a:moveTo>
                    <a:pt x="1046" y="0"/>
                  </a:moveTo>
                  <a:cubicBezTo>
                    <a:pt x="353" y="0"/>
                    <a:pt x="1" y="845"/>
                    <a:pt x="492" y="1349"/>
                  </a:cubicBezTo>
                  <a:cubicBezTo>
                    <a:pt x="654" y="1507"/>
                    <a:pt x="852" y="1578"/>
                    <a:pt x="1045" y="1578"/>
                  </a:cubicBezTo>
                  <a:cubicBezTo>
                    <a:pt x="1452" y="1578"/>
                    <a:pt x="1840" y="1264"/>
                    <a:pt x="1840" y="794"/>
                  </a:cubicBezTo>
                  <a:cubicBezTo>
                    <a:pt x="1840" y="353"/>
                    <a:pt x="1488" y="0"/>
                    <a:pt x="1046" y="0"/>
                  </a:cubicBez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2"/>
            <p:cNvSpPr/>
            <p:nvPr/>
          </p:nvSpPr>
          <p:spPr>
            <a:xfrm>
              <a:off x="5581825" y="976800"/>
              <a:ext cx="46025" cy="39525"/>
            </a:xfrm>
            <a:custGeom>
              <a:rect b="b" l="l" r="r" t="t"/>
              <a:pathLst>
                <a:path extrusionOk="0" h="1581" w="1841">
                  <a:moveTo>
                    <a:pt x="1059" y="0"/>
                  </a:moveTo>
                  <a:cubicBezTo>
                    <a:pt x="353" y="0"/>
                    <a:pt x="1" y="857"/>
                    <a:pt x="505" y="1349"/>
                  </a:cubicBezTo>
                  <a:cubicBezTo>
                    <a:pt x="664" y="1508"/>
                    <a:pt x="861" y="1580"/>
                    <a:pt x="1055" y="1580"/>
                  </a:cubicBezTo>
                  <a:cubicBezTo>
                    <a:pt x="1456" y="1580"/>
                    <a:pt x="1840" y="1270"/>
                    <a:pt x="1840" y="794"/>
                  </a:cubicBezTo>
                  <a:cubicBezTo>
                    <a:pt x="1840" y="353"/>
                    <a:pt x="1488" y="0"/>
                    <a:pt x="1059" y="0"/>
                  </a:cubicBez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2"/>
            <p:cNvSpPr/>
            <p:nvPr/>
          </p:nvSpPr>
          <p:spPr>
            <a:xfrm>
              <a:off x="5838875" y="1036025"/>
              <a:ext cx="46025" cy="39450"/>
            </a:xfrm>
            <a:custGeom>
              <a:rect b="b" l="l" r="r" t="t"/>
              <a:pathLst>
                <a:path extrusionOk="0" h="1578" w="1841">
                  <a:moveTo>
                    <a:pt x="1059" y="0"/>
                  </a:moveTo>
                  <a:cubicBezTo>
                    <a:pt x="354" y="0"/>
                    <a:pt x="1" y="845"/>
                    <a:pt x="492" y="1349"/>
                  </a:cubicBezTo>
                  <a:cubicBezTo>
                    <a:pt x="655" y="1507"/>
                    <a:pt x="852" y="1578"/>
                    <a:pt x="1046" y="1578"/>
                  </a:cubicBezTo>
                  <a:cubicBezTo>
                    <a:pt x="1453" y="1578"/>
                    <a:pt x="1841" y="1264"/>
                    <a:pt x="1841" y="794"/>
                  </a:cubicBezTo>
                  <a:cubicBezTo>
                    <a:pt x="1841" y="353"/>
                    <a:pt x="1488" y="0"/>
                    <a:pt x="1059" y="0"/>
                  </a:cubicBez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2"/>
            <p:cNvSpPr/>
            <p:nvPr/>
          </p:nvSpPr>
          <p:spPr>
            <a:xfrm>
              <a:off x="6316150" y="1138400"/>
              <a:ext cx="39700" cy="39400"/>
            </a:xfrm>
            <a:custGeom>
              <a:rect b="b" l="l" r="r" t="t"/>
              <a:pathLst>
                <a:path extrusionOk="0" h="1576" w="1588">
                  <a:moveTo>
                    <a:pt x="794" y="1"/>
                  </a:moveTo>
                  <a:cubicBezTo>
                    <a:pt x="353" y="1"/>
                    <a:pt x="0" y="353"/>
                    <a:pt x="0" y="782"/>
                  </a:cubicBezTo>
                  <a:cubicBezTo>
                    <a:pt x="0" y="1223"/>
                    <a:pt x="353" y="1576"/>
                    <a:pt x="794" y="1576"/>
                  </a:cubicBezTo>
                  <a:cubicBezTo>
                    <a:pt x="1235" y="1576"/>
                    <a:pt x="1588" y="1223"/>
                    <a:pt x="1588" y="782"/>
                  </a:cubicBezTo>
                  <a:cubicBezTo>
                    <a:pt x="1588" y="353"/>
                    <a:pt x="1235" y="1"/>
                    <a:pt x="794" y="1"/>
                  </a:cubicBez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2"/>
            <p:cNvSpPr/>
            <p:nvPr/>
          </p:nvSpPr>
          <p:spPr>
            <a:xfrm>
              <a:off x="6675275" y="1230075"/>
              <a:ext cx="46000" cy="39350"/>
            </a:xfrm>
            <a:custGeom>
              <a:rect b="b" l="l" r="r" t="t"/>
              <a:pathLst>
                <a:path extrusionOk="0" h="1574" w="1840">
                  <a:moveTo>
                    <a:pt x="1046" y="0"/>
                  </a:moveTo>
                  <a:cubicBezTo>
                    <a:pt x="353" y="0"/>
                    <a:pt x="0" y="845"/>
                    <a:pt x="492" y="1336"/>
                  </a:cubicBezTo>
                  <a:cubicBezTo>
                    <a:pt x="656" y="1500"/>
                    <a:pt x="856" y="1573"/>
                    <a:pt x="1051" y="1573"/>
                  </a:cubicBezTo>
                  <a:cubicBezTo>
                    <a:pt x="1456" y="1573"/>
                    <a:pt x="1840" y="1258"/>
                    <a:pt x="1840" y="782"/>
                  </a:cubicBezTo>
                  <a:cubicBezTo>
                    <a:pt x="1840" y="353"/>
                    <a:pt x="1487" y="0"/>
                    <a:pt x="1046" y="0"/>
                  </a:cubicBez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2"/>
            <p:cNvSpPr/>
            <p:nvPr/>
          </p:nvSpPr>
          <p:spPr>
            <a:xfrm>
              <a:off x="6863325" y="967025"/>
              <a:ext cx="46350" cy="39350"/>
            </a:xfrm>
            <a:custGeom>
              <a:rect b="b" l="l" r="r" t="t"/>
              <a:pathLst>
                <a:path extrusionOk="0" h="1574" w="1854">
                  <a:moveTo>
                    <a:pt x="1059" y="1"/>
                  </a:moveTo>
                  <a:cubicBezTo>
                    <a:pt x="354" y="1"/>
                    <a:pt x="1" y="845"/>
                    <a:pt x="505" y="1336"/>
                  </a:cubicBezTo>
                  <a:cubicBezTo>
                    <a:pt x="665" y="1500"/>
                    <a:pt x="863" y="1574"/>
                    <a:pt x="1058" y="1574"/>
                  </a:cubicBezTo>
                  <a:cubicBezTo>
                    <a:pt x="1463" y="1574"/>
                    <a:pt x="1853" y="1258"/>
                    <a:pt x="1853" y="782"/>
                  </a:cubicBezTo>
                  <a:cubicBezTo>
                    <a:pt x="1853" y="341"/>
                    <a:pt x="1500" y="1"/>
                    <a:pt x="1059" y="1"/>
                  </a:cubicBez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2"/>
            <p:cNvSpPr/>
            <p:nvPr/>
          </p:nvSpPr>
          <p:spPr>
            <a:xfrm>
              <a:off x="6956275" y="1323000"/>
              <a:ext cx="46000" cy="39350"/>
            </a:xfrm>
            <a:custGeom>
              <a:rect b="b" l="l" r="r" t="t"/>
              <a:pathLst>
                <a:path extrusionOk="0" h="1574" w="1840">
                  <a:moveTo>
                    <a:pt x="1059" y="1"/>
                  </a:moveTo>
                  <a:cubicBezTo>
                    <a:pt x="353" y="1"/>
                    <a:pt x="0" y="845"/>
                    <a:pt x="504" y="1336"/>
                  </a:cubicBezTo>
                  <a:cubicBezTo>
                    <a:pt x="664" y="1500"/>
                    <a:pt x="861" y="1574"/>
                    <a:pt x="1055" y="1574"/>
                  </a:cubicBezTo>
                  <a:cubicBezTo>
                    <a:pt x="1456" y="1574"/>
                    <a:pt x="1840" y="1258"/>
                    <a:pt x="1840" y="782"/>
                  </a:cubicBezTo>
                  <a:cubicBezTo>
                    <a:pt x="1840" y="354"/>
                    <a:pt x="1487" y="1"/>
                    <a:pt x="1059" y="1"/>
                  </a:cubicBez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"/>
          <p:cNvSpPr txBox="1"/>
          <p:nvPr>
            <p:ph idx="1" type="subTitle"/>
          </p:nvPr>
        </p:nvSpPr>
        <p:spPr>
          <a:xfrm>
            <a:off x="6429027" y="3829680"/>
            <a:ext cx="24282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58" name="Google Shape;258;p13"/>
          <p:cNvSpPr/>
          <p:nvPr/>
        </p:nvSpPr>
        <p:spPr>
          <a:xfrm>
            <a:off x="7647375" y="949600"/>
            <a:ext cx="167150" cy="167150"/>
          </a:xfrm>
          <a:custGeom>
            <a:rect b="b" l="l" r="r" t="t"/>
            <a:pathLst>
              <a:path extrusionOk="0" h="6686" w="6686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3"/>
          <p:cNvSpPr/>
          <p:nvPr/>
        </p:nvSpPr>
        <p:spPr>
          <a:xfrm>
            <a:off x="8985850" y="411675"/>
            <a:ext cx="108650" cy="108650"/>
          </a:xfrm>
          <a:custGeom>
            <a:rect b="b" l="l" r="r" t="t"/>
            <a:pathLst>
              <a:path extrusionOk="0" h="4346" w="4346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3"/>
          <p:cNvSpPr/>
          <p:nvPr/>
        </p:nvSpPr>
        <p:spPr>
          <a:xfrm>
            <a:off x="8359450" y="555875"/>
            <a:ext cx="52475" cy="52450"/>
          </a:xfrm>
          <a:custGeom>
            <a:rect b="b" l="l" r="r" t="t"/>
            <a:pathLst>
              <a:path extrusionOk="0" h="2098" w="2099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3"/>
          <p:cNvSpPr/>
          <p:nvPr/>
        </p:nvSpPr>
        <p:spPr>
          <a:xfrm>
            <a:off x="9122100" y="734250"/>
            <a:ext cx="164350" cy="164350"/>
          </a:xfrm>
          <a:custGeom>
            <a:rect b="b" l="l" r="r" t="t"/>
            <a:pathLst>
              <a:path extrusionOk="0" h="6574" w="6574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3"/>
          <p:cNvSpPr/>
          <p:nvPr/>
        </p:nvSpPr>
        <p:spPr>
          <a:xfrm>
            <a:off x="8798600" y="1088650"/>
            <a:ext cx="155925" cy="156375"/>
          </a:xfrm>
          <a:custGeom>
            <a:rect b="b" l="l" r="r" t="t"/>
            <a:pathLst>
              <a:path extrusionOk="0" h="6255" w="6237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3"/>
          <p:cNvSpPr/>
          <p:nvPr/>
        </p:nvSpPr>
        <p:spPr>
          <a:xfrm>
            <a:off x="6099342" y="-150600"/>
            <a:ext cx="96045" cy="95462"/>
          </a:xfrm>
          <a:custGeom>
            <a:rect b="b" l="l" r="r" t="t"/>
            <a:pathLst>
              <a:path extrusionOk="0" h="3109" w="3128">
                <a:moveTo>
                  <a:pt x="2678" y="431"/>
                </a:moveTo>
                <a:lnTo>
                  <a:pt x="2678" y="2659"/>
                </a:lnTo>
                <a:lnTo>
                  <a:pt x="450" y="2659"/>
                </a:lnTo>
                <a:lnTo>
                  <a:pt x="450" y="431"/>
                </a:lnTo>
                <a:close/>
                <a:moveTo>
                  <a:pt x="0" y="0"/>
                </a:moveTo>
                <a:lnTo>
                  <a:pt x="0" y="3109"/>
                </a:lnTo>
                <a:lnTo>
                  <a:pt x="3128" y="3109"/>
                </a:lnTo>
                <a:lnTo>
                  <a:pt x="312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3"/>
          <p:cNvSpPr/>
          <p:nvPr/>
        </p:nvSpPr>
        <p:spPr>
          <a:xfrm>
            <a:off x="6702523" y="444536"/>
            <a:ext cx="95493" cy="95462"/>
          </a:xfrm>
          <a:custGeom>
            <a:rect b="b" l="l" r="r" t="t"/>
            <a:pathLst>
              <a:path extrusionOk="0" h="3109" w="3110">
                <a:moveTo>
                  <a:pt x="2678" y="450"/>
                </a:moveTo>
                <a:lnTo>
                  <a:pt x="2678" y="2678"/>
                </a:lnTo>
                <a:lnTo>
                  <a:pt x="450" y="2678"/>
                </a:lnTo>
                <a:lnTo>
                  <a:pt x="450" y="450"/>
                </a:lnTo>
                <a:close/>
                <a:moveTo>
                  <a:pt x="1" y="0"/>
                </a:moveTo>
                <a:lnTo>
                  <a:pt x="1" y="3109"/>
                </a:lnTo>
                <a:lnTo>
                  <a:pt x="3109" y="3109"/>
                </a:lnTo>
                <a:lnTo>
                  <a:pt x="3109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3"/>
          <p:cNvSpPr/>
          <p:nvPr/>
        </p:nvSpPr>
        <p:spPr>
          <a:xfrm>
            <a:off x="5904975" y="143222"/>
            <a:ext cx="82259" cy="82259"/>
          </a:xfrm>
          <a:custGeom>
            <a:rect b="b" l="l" r="r" t="t"/>
            <a:pathLst>
              <a:path extrusionOk="0" h="2679" w="2679">
                <a:moveTo>
                  <a:pt x="1" y="1"/>
                </a:moveTo>
                <a:lnTo>
                  <a:pt x="1" y="2679"/>
                </a:lnTo>
                <a:lnTo>
                  <a:pt x="2679" y="2679"/>
                </a:lnTo>
                <a:lnTo>
                  <a:pt x="2679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3"/>
          <p:cNvSpPr/>
          <p:nvPr/>
        </p:nvSpPr>
        <p:spPr>
          <a:xfrm>
            <a:off x="285750" y="4542650"/>
            <a:ext cx="52475" cy="52450"/>
          </a:xfrm>
          <a:custGeom>
            <a:rect b="b" l="l" r="r" t="t"/>
            <a:pathLst>
              <a:path extrusionOk="0" h="2098" w="2099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3"/>
          <p:cNvSpPr/>
          <p:nvPr/>
        </p:nvSpPr>
        <p:spPr>
          <a:xfrm>
            <a:off x="439150" y="4803400"/>
            <a:ext cx="155925" cy="156375"/>
          </a:xfrm>
          <a:custGeom>
            <a:rect b="b" l="l" r="r" t="t"/>
            <a:pathLst>
              <a:path extrusionOk="0" h="6255" w="6237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3"/>
          <p:cNvSpPr txBox="1"/>
          <p:nvPr>
            <p:ph type="ctrTitle"/>
          </p:nvPr>
        </p:nvSpPr>
        <p:spPr>
          <a:xfrm>
            <a:off x="970814" y="3396800"/>
            <a:ext cx="2152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9pPr>
          </a:lstStyle>
          <a:p/>
        </p:txBody>
      </p:sp>
      <p:sp>
        <p:nvSpPr>
          <p:cNvPr id="269" name="Google Shape;269;p13"/>
          <p:cNvSpPr txBox="1"/>
          <p:nvPr>
            <p:ph idx="2" type="subTitle"/>
          </p:nvPr>
        </p:nvSpPr>
        <p:spPr>
          <a:xfrm>
            <a:off x="970814" y="3829680"/>
            <a:ext cx="24282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70" name="Google Shape;270;p13"/>
          <p:cNvSpPr txBox="1"/>
          <p:nvPr>
            <p:ph hasCustomPrompt="1" idx="3" type="title"/>
          </p:nvPr>
        </p:nvSpPr>
        <p:spPr>
          <a:xfrm>
            <a:off x="970814" y="2645887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1" name="Google Shape;271;p13"/>
          <p:cNvSpPr txBox="1"/>
          <p:nvPr>
            <p:ph idx="4" type="ctrTitle"/>
          </p:nvPr>
        </p:nvSpPr>
        <p:spPr>
          <a:xfrm>
            <a:off x="3690348" y="3396800"/>
            <a:ext cx="1386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9pPr>
          </a:lstStyle>
          <a:p/>
        </p:txBody>
      </p:sp>
      <p:sp>
        <p:nvSpPr>
          <p:cNvPr id="272" name="Google Shape;272;p13"/>
          <p:cNvSpPr txBox="1"/>
          <p:nvPr>
            <p:ph idx="5" type="subTitle"/>
          </p:nvPr>
        </p:nvSpPr>
        <p:spPr>
          <a:xfrm>
            <a:off x="3690341" y="3829680"/>
            <a:ext cx="24282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73" name="Google Shape;273;p13"/>
          <p:cNvSpPr txBox="1"/>
          <p:nvPr>
            <p:ph hasCustomPrompt="1" idx="6" type="title"/>
          </p:nvPr>
        </p:nvSpPr>
        <p:spPr>
          <a:xfrm>
            <a:off x="3690341" y="2645887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4" name="Google Shape;274;p13"/>
          <p:cNvSpPr txBox="1"/>
          <p:nvPr>
            <p:ph idx="7" type="ctrTitle"/>
          </p:nvPr>
        </p:nvSpPr>
        <p:spPr>
          <a:xfrm>
            <a:off x="618825" y="411675"/>
            <a:ext cx="4576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/>
        </p:txBody>
      </p:sp>
      <p:sp>
        <p:nvSpPr>
          <p:cNvPr id="275" name="Google Shape;275;p13"/>
          <p:cNvSpPr txBox="1"/>
          <p:nvPr>
            <p:ph idx="8" type="ctrTitle"/>
          </p:nvPr>
        </p:nvSpPr>
        <p:spPr>
          <a:xfrm>
            <a:off x="6428436" y="3377738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9pPr>
          </a:lstStyle>
          <a:p/>
        </p:txBody>
      </p:sp>
      <p:sp>
        <p:nvSpPr>
          <p:cNvPr id="276" name="Google Shape;276;p13"/>
          <p:cNvSpPr txBox="1"/>
          <p:nvPr>
            <p:ph hasCustomPrompt="1" idx="9" type="title"/>
          </p:nvPr>
        </p:nvSpPr>
        <p:spPr>
          <a:xfrm>
            <a:off x="6428436" y="2645887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7" name="Google Shape;277;p13"/>
          <p:cNvSpPr txBox="1"/>
          <p:nvPr>
            <p:ph idx="13" type="ctrTitle"/>
          </p:nvPr>
        </p:nvSpPr>
        <p:spPr>
          <a:xfrm>
            <a:off x="6429027" y="3396800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4"/>
          <p:cNvSpPr txBox="1"/>
          <p:nvPr>
            <p:ph type="ctrTitle"/>
          </p:nvPr>
        </p:nvSpPr>
        <p:spPr>
          <a:xfrm>
            <a:off x="4696481" y="1365079"/>
            <a:ext cx="26556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280" name="Google Shape;280;p14"/>
          <p:cNvSpPr txBox="1"/>
          <p:nvPr>
            <p:ph idx="1" type="subTitle"/>
          </p:nvPr>
        </p:nvSpPr>
        <p:spPr>
          <a:xfrm>
            <a:off x="4696481" y="1835141"/>
            <a:ext cx="3039300" cy="9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81" name="Google Shape;281;p14"/>
          <p:cNvSpPr txBox="1"/>
          <p:nvPr>
            <p:ph idx="2" type="ctrTitle"/>
          </p:nvPr>
        </p:nvSpPr>
        <p:spPr>
          <a:xfrm>
            <a:off x="1900150" y="3127942"/>
            <a:ext cx="24729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282" name="Google Shape;282;p14"/>
          <p:cNvSpPr txBox="1"/>
          <p:nvPr>
            <p:ph idx="3" type="subTitle"/>
          </p:nvPr>
        </p:nvSpPr>
        <p:spPr>
          <a:xfrm>
            <a:off x="1333875" y="3598390"/>
            <a:ext cx="3039300" cy="117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83" name="Google Shape;283;p14"/>
          <p:cNvSpPr/>
          <p:nvPr/>
        </p:nvSpPr>
        <p:spPr>
          <a:xfrm>
            <a:off x="7131388" y="365350"/>
            <a:ext cx="167150" cy="167150"/>
          </a:xfrm>
          <a:custGeom>
            <a:rect b="b" l="l" r="r" t="t"/>
            <a:pathLst>
              <a:path extrusionOk="0" h="6686" w="6686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4"/>
          <p:cNvSpPr/>
          <p:nvPr/>
        </p:nvSpPr>
        <p:spPr>
          <a:xfrm>
            <a:off x="8403188" y="218375"/>
            <a:ext cx="108650" cy="108650"/>
          </a:xfrm>
          <a:custGeom>
            <a:rect b="b" l="l" r="r" t="t"/>
            <a:pathLst>
              <a:path extrusionOk="0" h="4346" w="4346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4"/>
          <p:cNvSpPr/>
          <p:nvPr/>
        </p:nvSpPr>
        <p:spPr>
          <a:xfrm>
            <a:off x="7776788" y="362575"/>
            <a:ext cx="52475" cy="52450"/>
          </a:xfrm>
          <a:custGeom>
            <a:rect b="b" l="l" r="r" t="t"/>
            <a:pathLst>
              <a:path extrusionOk="0" h="2098" w="2099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4"/>
          <p:cNvSpPr/>
          <p:nvPr/>
        </p:nvSpPr>
        <p:spPr>
          <a:xfrm>
            <a:off x="8539438" y="540950"/>
            <a:ext cx="164350" cy="164350"/>
          </a:xfrm>
          <a:custGeom>
            <a:rect b="b" l="l" r="r" t="t"/>
            <a:pathLst>
              <a:path extrusionOk="0" h="6574" w="6574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7" name="Google Shape;287;p14"/>
          <p:cNvGrpSpPr/>
          <p:nvPr/>
        </p:nvGrpSpPr>
        <p:grpSpPr>
          <a:xfrm>
            <a:off x="6626134" y="-164562"/>
            <a:ext cx="121172" cy="760495"/>
            <a:chOff x="5245196" y="3136513"/>
            <a:chExt cx="121172" cy="760495"/>
          </a:xfrm>
        </p:grpSpPr>
        <p:sp>
          <p:nvSpPr>
            <p:cNvPr id="288" name="Google Shape;288;p14"/>
            <p:cNvSpPr/>
            <p:nvPr/>
          </p:nvSpPr>
          <p:spPr>
            <a:xfrm>
              <a:off x="5245196" y="3775810"/>
              <a:ext cx="121172" cy="121198"/>
            </a:xfrm>
            <a:custGeom>
              <a:rect b="b" l="l" r="r" t="t"/>
              <a:pathLst>
                <a:path extrusionOk="0" h="4625" w="4624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5309007" y="3136513"/>
              <a:ext cx="8464" cy="554288"/>
            </a:xfrm>
            <a:custGeom>
              <a:rect b="b" l="l" r="r" t="t"/>
              <a:pathLst>
                <a:path extrusionOk="0" h="21152" w="323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0" name="Google Shape;290;p14"/>
          <p:cNvSpPr/>
          <p:nvPr/>
        </p:nvSpPr>
        <p:spPr>
          <a:xfrm>
            <a:off x="318213" y="4418900"/>
            <a:ext cx="108650" cy="108650"/>
          </a:xfrm>
          <a:custGeom>
            <a:rect b="b" l="l" r="r" t="t"/>
            <a:pathLst>
              <a:path extrusionOk="0" h="4346" w="4346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4"/>
          <p:cNvSpPr/>
          <p:nvPr/>
        </p:nvSpPr>
        <p:spPr>
          <a:xfrm>
            <a:off x="454463" y="4741475"/>
            <a:ext cx="164350" cy="164350"/>
          </a:xfrm>
          <a:custGeom>
            <a:rect b="b" l="l" r="r" t="t"/>
            <a:pathLst>
              <a:path extrusionOk="0" h="6574" w="6574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4"/>
          <p:cNvSpPr txBox="1"/>
          <p:nvPr>
            <p:ph idx="4" type="ctrTitle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_1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5"/>
          <p:cNvSpPr/>
          <p:nvPr/>
        </p:nvSpPr>
        <p:spPr>
          <a:xfrm>
            <a:off x="7131388" y="365350"/>
            <a:ext cx="167150" cy="167150"/>
          </a:xfrm>
          <a:custGeom>
            <a:rect b="b" l="l" r="r" t="t"/>
            <a:pathLst>
              <a:path extrusionOk="0" h="6686" w="6686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5"/>
          <p:cNvSpPr/>
          <p:nvPr/>
        </p:nvSpPr>
        <p:spPr>
          <a:xfrm>
            <a:off x="8403188" y="218375"/>
            <a:ext cx="108650" cy="108650"/>
          </a:xfrm>
          <a:custGeom>
            <a:rect b="b" l="l" r="r" t="t"/>
            <a:pathLst>
              <a:path extrusionOk="0" h="4346" w="4346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5"/>
          <p:cNvSpPr/>
          <p:nvPr/>
        </p:nvSpPr>
        <p:spPr>
          <a:xfrm>
            <a:off x="7776788" y="362575"/>
            <a:ext cx="52475" cy="52450"/>
          </a:xfrm>
          <a:custGeom>
            <a:rect b="b" l="l" r="r" t="t"/>
            <a:pathLst>
              <a:path extrusionOk="0" h="2098" w="2099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5"/>
          <p:cNvSpPr/>
          <p:nvPr/>
        </p:nvSpPr>
        <p:spPr>
          <a:xfrm>
            <a:off x="8539438" y="540950"/>
            <a:ext cx="164350" cy="164350"/>
          </a:xfrm>
          <a:custGeom>
            <a:rect b="b" l="l" r="r" t="t"/>
            <a:pathLst>
              <a:path extrusionOk="0" h="6574" w="6574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8" name="Google Shape;298;p15"/>
          <p:cNvGrpSpPr/>
          <p:nvPr/>
        </p:nvGrpSpPr>
        <p:grpSpPr>
          <a:xfrm>
            <a:off x="6626134" y="-164562"/>
            <a:ext cx="121172" cy="760495"/>
            <a:chOff x="5245196" y="3136513"/>
            <a:chExt cx="121172" cy="760495"/>
          </a:xfrm>
        </p:grpSpPr>
        <p:sp>
          <p:nvSpPr>
            <p:cNvPr id="299" name="Google Shape;299;p15"/>
            <p:cNvSpPr/>
            <p:nvPr/>
          </p:nvSpPr>
          <p:spPr>
            <a:xfrm>
              <a:off x="5245196" y="3775810"/>
              <a:ext cx="121172" cy="121198"/>
            </a:xfrm>
            <a:custGeom>
              <a:rect b="b" l="l" r="r" t="t"/>
              <a:pathLst>
                <a:path extrusionOk="0" h="4625" w="4624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5309007" y="3136513"/>
              <a:ext cx="8464" cy="554288"/>
            </a:xfrm>
            <a:custGeom>
              <a:rect b="b" l="l" r="r" t="t"/>
              <a:pathLst>
                <a:path extrusionOk="0" h="21152" w="323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1" name="Google Shape;301;p15"/>
          <p:cNvSpPr/>
          <p:nvPr/>
        </p:nvSpPr>
        <p:spPr>
          <a:xfrm>
            <a:off x="318213" y="4418900"/>
            <a:ext cx="108650" cy="108650"/>
          </a:xfrm>
          <a:custGeom>
            <a:rect b="b" l="l" r="r" t="t"/>
            <a:pathLst>
              <a:path extrusionOk="0" h="4346" w="4346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5"/>
          <p:cNvSpPr/>
          <p:nvPr/>
        </p:nvSpPr>
        <p:spPr>
          <a:xfrm>
            <a:off x="454463" y="4741475"/>
            <a:ext cx="164350" cy="164350"/>
          </a:xfrm>
          <a:custGeom>
            <a:rect b="b" l="l" r="r" t="t"/>
            <a:pathLst>
              <a:path extrusionOk="0" h="6574" w="6574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5"/>
          <p:cNvSpPr txBox="1"/>
          <p:nvPr>
            <p:ph type="ctrTitle"/>
          </p:nvPr>
        </p:nvSpPr>
        <p:spPr>
          <a:xfrm>
            <a:off x="891226" y="1267450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304" name="Google Shape;304;p15"/>
          <p:cNvSpPr txBox="1"/>
          <p:nvPr>
            <p:ph idx="1" type="subTitle"/>
          </p:nvPr>
        </p:nvSpPr>
        <p:spPr>
          <a:xfrm>
            <a:off x="891226" y="3491100"/>
            <a:ext cx="18813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05" name="Google Shape;305;p15"/>
          <p:cNvSpPr txBox="1"/>
          <p:nvPr>
            <p:ph idx="2" type="ctrTitle"/>
          </p:nvPr>
        </p:nvSpPr>
        <p:spPr>
          <a:xfrm>
            <a:off x="3503173" y="1267450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306" name="Google Shape;306;p15"/>
          <p:cNvSpPr txBox="1"/>
          <p:nvPr>
            <p:ph idx="3" type="subTitle"/>
          </p:nvPr>
        </p:nvSpPr>
        <p:spPr>
          <a:xfrm>
            <a:off x="3503173" y="3491100"/>
            <a:ext cx="18813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07" name="Google Shape;307;p15"/>
          <p:cNvSpPr txBox="1"/>
          <p:nvPr>
            <p:ph idx="4" type="ctrTitle"/>
          </p:nvPr>
        </p:nvSpPr>
        <p:spPr>
          <a:xfrm>
            <a:off x="6124594" y="1267450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308" name="Google Shape;308;p15"/>
          <p:cNvSpPr txBox="1"/>
          <p:nvPr>
            <p:ph idx="5" type="subTitle"/>
          </p:nvPr>
        </p:nvSpPr>
        <p:spPr>
          <a:xfrm>
            <a:off x="6124594" y="3491100"/>
            <a:ext cx="18813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09" name="Google Shape;309;p15"/>
          <p:cNvSpPr txBox="1"/>
          <p:nvPr>
            <p:ph idx="6" type="ctrTitle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_1_1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6"/>
          <p:cNvSpPr txBox="1"/>
          <p:nvPr>
            <p:ph type="ctrTitle"/>
          </p:nvPr>
        </p:nvSpPr>
        <p:spPr>
          <a:xfrm>
            <a:off x="1121525" y="2302200"/>
            <a:ext cx="1881300" cy="4596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6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312" name="Google Shape;312;p16"/>
          <p:cNvSpPr txBox="1"/>
          <p:nvPr>
            <p:ph idx="1" type="subTitle"/>
          </p:nvPr>
        </p:nvSpPr>
        <p:spPr>
          <a:xfrm>
            <a:off x="961925" y="1643751"/>
            <a:ext cx="2200500" cy="82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13" name="Google Shape;313;p16"/>
          <p:cNvSpPr txBox="1"/>
          <p:nvPr>
            <p:ph idx="2" type="ctrTitle"/>
          </p:nvPr>
        </p:nvSpPr>
        <p:spPr>
          <a:xfrm>
            <a:off x="3628263" y="2302200"/>
            <a:ext cx="1881300" cy="4596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6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314" name="Google Shape;314;p16"/>
          <p:cNvSpPr txBox="1"/>
          <p:nvPr>
            <p:ph idx="3" type="subTitle"/>
          </p:nvPr>
        </p:nvSpPr>
        <p:spPr>
          <a:xfrm>
            <a:off x="3468663" y="1643759"/>
            <a:ext cx="2200500" cy="82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15" name="Google Shape;315;p16"/>
          <p:cNvSpPr txBox="1"/>
          <p:nvPr>
            <p:ph idx="4" type="ctrTitle"/>
          </p:nvPr>
        </p:nvSpPr>
        <p:spPr>
          <a:xfrm>
            <a:off x="6142624" y="2302200"/>
            <a:ext cx="1881300" cy="4596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6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316" name="Google Shape;316;p16"/>
          <p:cNvSpPr txBox="1"/>
          <p:nvPr>
            <p:ph idx="5" type="subTitle"/>
          </p:nvPr>
        </p:nvSpPr>
        <p:spPr>
          <a:xfrm>
            <a:off x="5947924" y="1643751"/>
            <a:ext cx="2270700" cy="82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17" name="Google Shape;317;p16"/>
          <p:cNvSpPr txBox="1"/>
          <p:nvPr>
            <p:ph idx="6" type="ctrTitle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/>
        </p:txBody>
      </p:sp>
      <p:sp>
        <p:nvSpPr>
          <p:cNvPr id="318" name="Google Shape;318;p16"/>
          <p:cNvSpPr txBox="1"/>
          <p:nvPr>
            <p:ph idx="7" type="ctrTitle"/>
          </p:nvPr>
        </p:nvSpPr>
        <p:spPr>
          <a:xfrm>
            <a:off x="1121525" y="4134800"/>
            <a:ext cx="1881300" cy="4596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6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319" name="Google Shape;319;p16"/>
          <p:cNvSpPr txBox="1"/>
          <p:nvPr>
            <p:ph idx="8" type="subTitle"/>
          </p:nvPr>
        </p:nvSpPr>
        <p:spPr>
          <a:xfrm>
            <a:off x="961925" y="3479251"/>
            <a:ext cx="2200500" cy="82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20" name="Google Shape;320;p16"/>
          <p:cNvSpPr txBox="1"/>
          <p:nvPr>
            <p:ph idx="9" type="ctrTitle"/>
          </p:nvPr>
        </p:nvSpPr>
        <p:spPr>
          <a:xfrm>
            <a:off x="3628263" y="4134800"/>
            <a:ext cx="1881300" cy="4596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6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321" name="Google Shape;321;p16"/>
          <p:cNvSpPr txBox="1"/>
          <p:nvPr>
            <p:ph idx="13" type="subTitle"/>
          </p:nvPr>
        </p:nvSpPr>
        <p:spPr>
          <a:xfrm>
            <a:off x="3533613" y="3479251"/>
            <a:ext cx="2070600" cy="82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22" name="Google Shape;322;p16"/>
          <p:cNvSpPr txBox="1"/>
          <p:nvPr>
            <p:ph idx="14" type="ctrTitle"/>
          </p:nvPr>
        </p:nvSpPr>
        <p:spPr>
          <a:xfrm>
            <a:off x="6142624" y="4134800"/>
            <a:ext cx="1881300" cy="4596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6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323" name="Google Shape;323;p16"/>
          <p:cNvSpPr txBox="1"/>
          <p:nvPr>
            <p:ph idx="15" type="subTitle"/>
          </p:nvPr>
        </p:nvSpPr>
        <p:spPr>
          <a:xfrm>
            <a:off x="5947924" y="3479251"/>
            <a:ext cx="2270700" cy="82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24" name="Google Shape;324;p16"/>
          <p:cNvSpPr/>
          <p:nvPr/>
        </p:nvSpPr>
        <p:spPr>
          <a:xfrm>
            <a:off x="7573050" y="277375"/>
            <a:ext cx="167150" cy="167150"/>
          </a:xfrm>
          <a:custGeom>
            <a:rect b="b" l="l" r="r" t="t"/>
            <a:pathLst>
              <a:path extrusionOk="0" h="6686" w="6686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6"/>
          <p:cNvSpPr/>
          <p:nvPr/>
        </p:nvSpPr>
        <p:spPr>
          <a:xfrm>
            <a:off x="8985850" y="411675"/>
            <a:ext cx="108650" cy="108650"/>
          </a:xfrm>
          <a:custGeom>
            <a:rect b="b" l="l" r="r" t="t"/>
            <a:pathLst>
              <a:path extrusionOk="0" h="4346" w="4346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6"/>
          <p:cNvSpPr/>
          <p:nvPr/>
        </p:nvSpPr>
        <p:spPr>
          <a:xfrm>
            <a:off x="8359450" y="555875"/>
            <a:ext cx="52475" cy="52450"/>
          </a:xfrm>
          <a:custGeom>
            <a:rect b="b" l="l" r="r" t="t"/>
            <a:pathLst>
              <a:path extrusionOk="0" h="2098" w="2099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6"/>
          <p:cNvSpPr/>
          <p:nvPr/>
        </p:nvSpPr>
        <p:spPr>
          <a:xfrm>
            <a:off x="9122100" y="734250"/>
            <a:ext cx="164350" cy="164350"/>
          </a:xfrm>
          <a:custGeom>
            <a:rect b="b" l="l" r="r" t="t"/>
            <a:pathLst>
              <a:path extrusionOk="0" h="6574" w="6574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6"/>
          <p:cNvSpPr/>
          <p:nvPr/>
        </p:nvSpPr>
        <p:spPr>
          <a:xfrm>
            <a:off x="8798600" y="1088650"/>
            <a:ext cx="155925" cy="156375"/>
          </a:xfrm>
          <a:custGeom>
            <a:rect b="b" l="l" r="r" t="t"/>
            <a:pathLst>
              <a:path extrusionOk="0" h="6255" w="6237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6"/>
          <p:cNvSpPr/>
          <p:nvPr/>
        </p:nvSpPr>
        <p:spPr>
          <a:xfrm>
            <a:off x="6702523" y="444536"/>
            <a:ext cx="95493" cy="95462"/>
          </a:xfrm>
          <a:custGeom>
            <a:rect b="b" l="l" r="r" t="t"/>
            <a:pathLst>
              <a:path extrusionOk="0" h="3109" w="3110">
                <a:moveTo>
                  <a:pt x="2678" y="450"/>
                </a:moveTo>
                <a:lnTo>
                  <a:pt x="2678" y="2678"/>
                </a:lnTo>
                <a:lnTo>
                  <a:pt x="450" y="2678"/>
                </a:lnTo>
                <a:lnTo>
                  <a:pt x="450" y="450"/>
                </a:lnTo>
                <a:close/>
                <a:moveTo>
                  <a:pt x="1" y="0"/>
                </a:moveTo>
                <a:lnTo>
                  <a:pt x="1" y="3109"/>
                </a:lnTo>
                <a:lnTo>
                  <a:pt x="3109" y="3109"/>
                </a:lnTo>
                <a:lnTo>
                  <a:pt x="3109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6"/>
          <p:cNvSpPr/>
          <p:nvPr/>
        </p:nvSpPr>
        <p:spPr>
          <a:xfrm>
            <a:off x="5904975" y="143222"/>
            <a:ext cx="82259" cy="82259"/>
          </a:xfrm>
          <a:custGeom>
            <a:rect b="b" l="l" r="r" t="t"/>
            <a:pathLst>
              <a:path extrusionOk="0" h="2679" w="2679">
                <a:moveTo>
                  <a:pt x="1" y="1"/>
                </a:moveTo>
                <a:lnTo>
                  <a:pt x="1" y="2679"/>
                </a:lnTo>
                <a:lnTo>
                  <a:pt x="2679" y="2679"/>
                </a:lnTo>
                <a:lnTo>
                  <a:pt x="2679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6"/>
          <p:cNvSpPr/>
          <p:nvPr/>
        </p:nvSpPr>
        <p:spPr>
          <a:xfrm>
            <a:off x="303600" y="4401725"/>
            <a:ext cx="167150" cy="167150"/>
          </a:xfrm>
          <a:custGeom>
            <a:rect b="b" l="l" r="r" t="t"/>
            <a:pathLst>
              <a:path extrusionOk="0" h="6686" w="6686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6"/>
          <p:cNvSpPr/>
          <p:nvPr/>
        </p:nvSpPr>
        <p:spPr>
          <a:xfrm>
            <a:off x="564075" y="4753900"/>
            <a:ext cx="155925" cy="156375"/>
          </a:xfrm>
          <a:custGeom>
            <a:rect b="b" l="l" r="r" t="t"/>
            <a:pathLst>
              <a:path extrusionOk="0" h="6255" w="6237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2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"/>
          <p:cNvSpPr txBox="1"/>
          <p:nvPr>
            <p:ph type="ctrTitle"/>
          </p:nvPr>
        </p:nvSpPr>
        <p:spPr>
          <a:xfrm>
            <a:off x="1218541" y="1373195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335" name="Google Shape;335;p17"/>
          <p:cNvSpPr txBox="1"/>
          <p:nvPr>
            <p:ph idx="1" type="subTitle"/>
          </p:nvPr>
        </p:nvSpPr>
        <p:spPr>
          <a:xfrm>
            <a:off x="1218541" y="1865495"/>
            <a:ext cx="1881300" cy="6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36" name="Google Shape;336;p17"/>
          <p:cNvSpPr txBox="1"/>
          <p:nvPr>
            <p:ph idx="2" type="ctrTitle"/>
          </p:nvPr>
        </p:nvSpPr>
        <p:spPr>
          <a:xfrm>
            <a:off x="6054555" y="1373195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337" name="Google Shape;337;p17"/>
          <p:cNvSpPr txBox="1"/>
          <p:nvPr>
            <p:ph idx="3" type="subTitle"/>
          </p:nvPr>
        </p:nvSpPr>
        <p:spPr>
          <a:xfrm>
            <a:off x="6054555" y="1865495"/>
            <a:ext cx="1881300" cy="6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38" name="Google Shape;338;p17"/>
          <p:cNvSpPr txBox="1"/>
          <p:nvPr>
            <p:ph idx="4" type="ctrTitle"/>
          </p:nvPr>
        </p:nvSpPr>
        <p:spPr>
          <a:xfrm>
            <a:off x="1218541" y="2778806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339" name="Google Shape;339;p17"/>
          <p:cNvSpPr txBox="1"/>
          <p:nvPr>
            <p:ph idx="5" type="subTitle"/>
          </p:nvPr>
        </p:nvSpPr>
        <p:spPr>
          <a:xfrm>
            <a:off x="1116841" y="3271106"/>
            <a:ext cx="2084700" cy="6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40" name="Google Shape;340;p17"/>
          <p:cNvSpPr txBox="1"/>
          <p:nvPr>
            <p:ph idx="6" type="ctrTitle"/>
          </p:nvPr>
        </p:nvSpPr>
        <p:spPr>
          <a:xfrm>
            <a:off x="6054555" y="2778806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341" name="Google Shape;341;p17"/>
          <p:cNvSpPr txBox="1"/>
          <p:nvPr>
            <p:ph idx="7" type="subTitle"/>
          </p:nvPr>
        </p:nvSpPr>
        <p:spPr>
          <a:xfrm>
            <a:off x="6054555" y="3271106"/>
            <a:ext cx="1881300" cy="6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42" name="Google Shape;342;p17"/>
          <p:cNvSpPr txBox="1"/>
          <p:nvPr>
            <p:ph idx="8" type="ctrTitle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/>
        </p:txBody>
      </p:sp>
      <p:sp>
        <p:nvSpPr>
          <p:cNvPr id="343" name="Google Shape;343;p17"/>
          <p:cNvSpPr/>
          <p:nvPr/>
        </p:nvSpPr>
        <p:spPr>
          <a:xfrm>
            <a:off x="7647375" y="949600"/>
            <a:ext cx="167150" cy="167150"/>
          </a:xfrm>
          <a:custGeom>
            <a:rect b="b" l="l" r="r" t="t"/>
            <a:pathLst>
              <a:path extrusionOk="0" h="6686" w="6686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7"/>
          <p:cNvSpPr/>
          <p:nvPr/>
        </p:nvSpPr>
        <p:spPr>
          <a:xfrm>
            <a:off x="8985850" y="411675"/>
            <a:ext cx="108650" cy="108650"/>
          </a:xfrm>
          <a:custGeom>
            <a:rect b="b" l="l" r="r" t="t"/>
            <a:pathLst>
              <a:path extrusionOk="0" h="4346" w="4346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7"/>
          <p:cNvSpPr/>
          <p:nvPr/>
        </p:nvSpPr>
        <p:spPr>
          <a:xfrm>
            <a:off x="8359450" y="555875"/>
            <a:ext cx="52475" cy="52450"/>
          </a:xfrm>
          <a:custGeom>
            <a:rect b="b" l="l" r="r" t="t"/>
            <a:pathLst>
              <a:path extrusionOk="0" h="2098" w="2099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7"/>
          <p:cNvSpPr/>
          <p:nvPr/>
        </p:nvSpPr>
        <p:spPr>
          <a:xfrm>
            <a:off x="9122100" y="734250"/>
            <a:ext cx="164350" cy="164350"/>
          </a:xfrm>
          <a:custGeom>
            <a:rect b="b" l="l" r="r" t="t"/>
            <a:pathLst>
              <a:path extrusionOk="0" h="6574" w="6574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7"/>
          <p:cNvSpPr/>
          <p:nvPr/>
        </p:nvSpPr>
        <p:spPr>
          <a:xfrm>
            <a:off x="8798600" y="1088650"/>
            <a:ext cx="155925" cy="156375"/>
          </a:xfrm>
          <a:custGeom>
            <a:rect b="b" l="l" r="r" t="t"/>
            <a:pathLst>
              <a:path extrusionOk="0" h="6255" w="6237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7"/>
          <p:cNvSpPr/>
          <p:nvPr/>
        </p:nvSpPr>
        <p:spPr>
          <a:xfrm>
            <a:off x="6099342" y="-150600"/>
            <a:ext cx="96045" cy="95462"/>
          </a:xfrm>
          <a:custGeom>
            <a:rect b="b" l="l" r="r" t="t"/>
            <a:pathLst>
              <a:path extrusionOk="0" h="3109" w="3128">
                <a:moveTo>
                  <a:pt x="2678" y="431"/>
                </a:moveTo>
                <a:lnTo>
                  <a:pt x="2678" y="2659"/>
                </a:lnTo>
                <a:lnTo>
                  <a:pt x="450" y="2659"/>
                </a:lnTo>
                <a:lnTo>
                  <a:pt x="450" y="431"/>
                </a:lnTo>
                <a:close/>
                <a:moveTo>
                  <a:pt x="0" y="0"/>
                </a:moveTo>
                <a:lnTo>
                  <a:pt x="0" y="3109"/>
                </a:lnTo>
                <a:lnTo>
                  <a:pt x="3128" y="3109"/>
                </a:lnTo>
                <a:lnTo>
                  <a:pt x="312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7"/>
          <p:cNvSpPr/>
          <p:nvPr/>
        </p:nvSpPr>
        <p:spPr>
          <a:xfrm>
            <a:off x="6702523" y="444536"/>
            <a:ext cx="95493" cy="95462"/>
          </a:xfrm>
          <a:custGeom>
            <a:rect b="b" l="l" r="r" t="t"/>
            <a:pathLst>
              <a:path extrusionOk="0" h="3109" w="3110">
                <a:moveTo>
                  <a:pt x="2678" y="450"/>
                </a:moveTo>
                <a:lnTo>
                  <a:pt x="2678" y="2678"/>
                </a:lnTo>
                <a:lnTo>
                  <a:pt x="450" y="2678"/>
                </a:lnTo>
                <a:lnTo>
                  <a:pt x="450" y="450"/>
                </a:lnTo>
                <a:close/>
                <a:moveTo>
                  <a:pt x="1" y="0"/>
                </a:moveTo>
                <a:lnTo>
                  <a:pt x="1" y="3109"/>
                </a:lnTo>
                <a:lnTo>
                  <a:pt x="3109" y="3109"/>
                </a:lnTo>
                <a:lnTo>
                  <a:pt x="3109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7"/>
          <p:cNvSpPr/>
          <p:nvPr/>
        </p:nvSpPr>
        <p:spPr>
          <a:xfrm>
            <a:off x="5904975" y="143222"/>
            <a:ext cx="82259" cy="82259"/>
          </a:xfrm>
          <a:custGeom>
            <a:rect b="b" l="l" r="r" t="t"/>
            <a:pathLst>
              <a:path extrusionOk="0" h="2679" w="2679">
                <a:moveTo>
                  <a:pt x="1" y="1"/>
                </a:moveTo>
                <a:lnTo>
                  <a:pt x="1" y="2679"/>
                </a:lnTo>
                <a:lnTo>
                  <a:pt x="2679" y="2679"/>
                </a:lnTo>
                <a:lnTo>
                  <a:pt x="2679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7"/>
          <p:cNvSpPr/>
          <p:nvPr/>
        </p:nvSpPr>
        <p:spPr>
          <a:xfrm>
            <a:off x="303600" y="4401725"/>
            <a:ext cx="167150" cy="167150"/>
          </a:xfrm>
          <a:custGeom>
            <a:rect b="b" l="l" r="r" t="t"/>
            <a:pathLst>
              <a:path extrusionOk="0" h="6686" w="6686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7"/>
          <p:cNvSpPr/>
          <p:nvPr/>
        </p:nvSpPr>
        <p:spPr>
          <a:xfrm>
            <a:off x="816650" y="4612675"/>
            <a:ext cx="155925" cy="156375"/>
          </a:xfrm>
          <a:custGeom>
            <a:rect b="b" l="l" r="r" t="t"/>
            <a:pathLst>
              <a:path extrusionOk="0" h="6255" w="6237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2_1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8"/>
          <p:cNvSpPr txBox="1"/>
          <p:nvPr>
            <p:ph type="ctrTitle"/>
          </p:nvPr>
        </p:nvSpPr>
        <p:spPr>
          <a:xfrm>
            <a:off x="915161" y="2299544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55" name="Google Shape;355;p18"/>
          <p:cNvSpPr txBox="1"/>
          <p:nvPr>
            <p:ph idx="1" type="subTitle"/>
          </p:nvPr>
        </p:nvSpPr>
        <p:spPr>
          <a:xfrm>
            <a:off x="879139" y="1777397"/>
            <a:ext cx="19173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56" name="Google Shape;356;p18"/>
          <p:cNvSpPr txBox="1"/>
          <p:nvPr>
            <p:ph idx="2" type="ctrTitle"/>
          </p:nvPr>
        </p:nvSpPr>
        <p:spPr>
          <a:xfrm>
            <a:off x="6345518" y="2299544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57" name="Google Shape;357;p18"/>
          <p:cNvSpPr txBox="1"/>
          <p:nvPr>
            <p:ph idx="3" type="subTitle"/>
          </p:nvPr>
        </p:nvSpPr>
        <p:spPr>
          <a:xfrm>
            <a:off x="6345518" y="1777397"/>
            <a:ext cx="18813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58" name="Google Shape;358;p18"/>
          <p:cNvSpPr txBox="1"/>
          <p:nvPr>
            <p:ph idx="4" type="ctrTitle"/>
          </p:nvPr>
        </p:nvSpPr>
        <p:spPr>
          <a:xfrm>
            <a:off x="915161" y="2861525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59" name="Google Shape;359;p18"/>
          <p:cNvSpPr txBox="1"/>
          <p:nvPr>
            <p:ph idx="5" type="subTitle"/>
          </p:nvPr>
        </p:nvSpPr>
        <p:spPr>
          <a:xfrm>
            <a:off x="915161" y="3353275"/>
            <a:ext cx="1881300" cy="6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60" name="Google Shape;360;p18"/>
          <p:cNvSpPr txBox="1"/>
          <p:nvPr>
            <p:ph idx="6" type="ctrTitle"/>
          </p:nvPr>
        </p:nvSpPr>
        <p:spPr>
          <a:xfrm>
            <a:off x="6345518" y="2861525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61" name="Google Shape;361;p18"/>
          <p:cNvSpPr txBox="1"/>
          <p:nvPr>
            <p:ph idx="7" type="subTitle"/>
          </p:nvPr>
        </p:nvSpPr>
        <p:spPr>
          <a:xfrm>
            <a:off x="6345518" y="3353275"/>
            <a:ext cx="1656600" cy="6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62" name="Google Shape;362;p18"/>
          <p:cNvSpPr txBox="1"/>
          <p:nvPr>
            <p:ph idx="8" type="ctrTitle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/>
        </p:txBody>
      </p:sp>
      <p:sp>
        <p:nvSpPr>
          <p:cNvPr id="363" name="Google Shape;363;p18"/>
          <p:cNvSpPr/>
          <p:nvPr/>
        </p:nvSpPr>
        <p:spPr>
          <a:xfrm>
            <a:off x="7647375" y="949600"/>
            <a:ext cx="167150" cy="167150"/>
          </a:xfrm>
          <a:custGeom>
            <a:rect b="b" l="l" r="r" t="t"/>
            <a:pathLst>
              <a:path extrusionOk="0" h="6686" w="6686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8"/>
          <p:cNvSpPr/>
          <p:nvPr/>
        </p:nvSpPr>
        <p:spPr>
          <a:xfrm>
            <a:off x="8985850" y="411675"/>
            <a:ext cx="108650" cy="108650"/>
          </a:xfrm>
          <a:custGeom>
            <a:rect b="b" l="l" r="r" t="t"/>
            <a:pathLst>
              <a:path extrusionOk="0" h="4346" w="4346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8"/>
          <p:cNvSpPr/>
          <p:nvPr/>
        </p:nvSpPr>
        <p:spPr>
          <a:xfrm>
            <a:off x="8359450" y="555875"/>
            <a:ext cx="52475" cy="52450"/>
          </a:xfrm>
          <a:custGeom>
            <a:rect b="b" l="l" r="r" t="t"/>
            <a:pathLst>
              <a:path extrusionOk="0" h="2098" w="2099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8"/>
          <p:cNvSpPr/>
          <p:nvPr/>
        </p:nvSpPr>
        <p:spPr>
          <a:xfrm>
            <a:off x="9122100" y="734250"/>
            <a:ext cx="164350" cy="164350"/>
          </a:xfrm>
          <a:custGeom>
            <a:rect b="b" l="l" r="r" t="t"/>
            <a:pathLst>
              <a:path extrusionOk="0" h="6574" w="6574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8"/>
          <p:cNvSpPr/>
          <p:nvPr/>
        </p:nvSpPr>
        <p:spPr>
          <a:xfrm>
            <a:off x="8798600" y="1088650"/>
            <a:ext cx="155925" cy="156375"/>
          </a:xfrm>
          <a:custGeom>
            <a:rect b="b" l="l" r="r" t="t"/>
            <a:pathLst>
              <a:path extrusionOk="0" h="6255" w="6237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8"/>
          <p:cNvSpPr/>
          <p:nvPr/>
        </p:nvSpPr>
        <p:spPr>
          <a:xfrm>
            <a:off x="6099342" y="-150600"/>
            <a:ext cx="96045" cy="95462"/>
          </a:xfrm>
          <a:custGeom>
            <a:rect b="b" l="l" r="r" t="t"/>
            <a:pathLst>
              <a:path extrusionOk="0" h="3109" w="3128">
                <a:moveTo>
                  <a:pt x="2678" y="431"/>
                </a:moveTo>
                <a:lnTo>
                  <a:pt x="2678" y="2659"/>
                </a:lnTo>
                <a:lnTo>
                  <a:pt x="450" y="2659"/>
                </a:lnTo>
                <a:lnTo>
                  <a:pt x="450" y="431"/>
                </a:lnTo>
                <a:close/>
                <a:moveTo>
                  <a:pt x="0" y="0"/>
                </a:moveTo>
                <a:lnTo>
                  <a:pt x="0" y="3109"/>
                </a:lnTo>
                <a:lnTo>
                  <a:pt x="3128" y="3109"/>
                </a:lnTo>
                <a:lnTo>
                  <a:pt x="312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18"/>
          <p:cNvSpPr/>
          <p:nvPr/>
        </p:nvSpPr>
        <p:spPr>
          <a:xfrm>
            <a:off x="6702523" y="444536"/>
            <a:ext cx="95493" cy="95462"/>
          </a:xfrm>
          <a:custGeom>
            <a:rect b="b" l="l" r="r" t="t"/>
            <a:pathLst>
              <a:path extrusionOk="0" h="3109" w="3110">
                <a:moveTo>
                  <a:pt x="2678" y="450"/>
                </a:moveTo>
                <a:lnTo>
                  <a:pt x="2678" y="2678"/>
                </a:lnTo>
                <a:lnTo>
                  <a:pt x="450" y="2678"/>
                </a:lnTo>
                <a:lnTo>
                  <a:pt x="450" y="450"/>
                </a:lnTo>
                <a:close/>
                <a:moveTo>
                  <a:pt x="1" y="0"/>
                </a:moveTo>
                <a:lnTo>
                  <a:pt x="1" y="3109"/>
                </a:lnTo>
                <a:lnTo>
                  <a:pt x="3109" y="3109"/>
                </a:lnTo>
                <a:lnTo>
                  <a:pt x="3109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8"/>
          <p:cNvSpPr/>
          <p:nvPr/>
        </p:nvSpPr>
        <p:spPr>
          <a:xfrm>
            <a:off x="5904975" y="143222"/>
            <a:ext cx="82259" cy="82259"/>
          </a:xfrm>
          <a:custGeom>
            <a:rect b="b" l="l" r="r" t="t"/>
            <a:pathLst>
              <a:path extrusionOk="0" h="2679" w="2679">
                <a:moveTo>
                  <a:pt x="1" y="1"/>
                </a:moveTo>
                <a:lnTo>
                  <a:pt x="1" y="2679"/>
                </a:lnTo>
                <a:lnTo>
                  <a:pt x="2679" y="2679"/>
                </a:lnTo>
                <a:lnTo>
                  <a:pt x="2679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18"/>
          <p:cNvSpPr/>
          <p:nvPr/>
        </p:nvSpPr>
        <p:spPr>
          <a:xfrm>
            <a:off x="303600" y="4401725"/>
            <a:ext cx="167150" cy="167150"/>
          </a:xfrm>
          <a:custGeom>
            <a:rect b="b" l="l" r="r" t="t"/>
            <a:pathLst>
              <a:path extrusionOk="0" h="6686" w="6686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18"/>
          <p:cNvSpPr/>
          <p:nvPr/>
        </p:nvSpPr>
        <p:spPr>
          <a:xfrm>
            <a:off x="816650" y="4612675"/>
            <a:ext cx="155925" cy="156375"/>
          </a:xfrm>
          <a:custGeom>
            <a:rect b="b" l="l" r="r" t="t"/>
            <a:pathLst>
              <a:path extrusionOk="0" h="6255" w="6237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9"/>
          <p:cNvSpPr txBox="1"/>
          <p:nvPr>
            <p:ph type="title"/>
          </p:nvPr>
        </p:nvSpPr>
        <p:spPr>
          <a:xfrm>
            <a:off x="2471150" y="1830075"/>
            <a:ext cx="3823200" cy="112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75" name="Google Shape;375;p19"/>
          <p:cNvSpPr txBox="1"/>
          <p:nvPr>
            <p:ph idx="1" type="subTitle"/>
          </p:nvPr>
        </p:nvSpPr>
        <p:spPr>
          <a:xfrm>
            <a:off x="2902550" y="540000"/>
            <a:ext cx="2960400" cy="13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76" name="Google Shape;376;p19"/>
          <p:cNvSpPr txBox="1"/>
          <p:nvPr/>
        </p:nvSpPr>
        <p:spPr>
          <a:xfrm>
            <a:off x="2289500" y="3592806"/>
            <a:ext cx="4186500" cy="93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CREDITS: This presentation template was created by </a:t>
            </a:r>
            <a:r>
              <a:rPr lang="en" sz="1000">
                <a:solidFill>
                  <a:schemeClr val="accent1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, including icons by </a:t>
            </a:r>
            <a:r>
              <a:rPr lang="en" sz="1000">
                <a:solidFill>
                  <a:schemeClr val="accent2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, and infographics &amp; images by </a:t>
            </a:r>
            <a:r>
              <a:rPr lang="en" sz="1000">
                <a:solidFill>
                  <a:schemeClr val="accent3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sz="1000">
              <a:solidFill>
                <a:schemeClr val="accent3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377" name="Google Shape;377;p19"/>
          <p:cNvSpPr/>
          <p:nvPr/>
        </p:nvSpPr>
        <p:spPr>
          <a:xfrm>
            <a:off x="858247" y="1380669"/>
            <a:ext cx="130760" cy="131015"/>
          </a:xfrm>
          <a:custGeom>
            <a:rect b="b" l="l" r="r" t="t"/>
            <a:pathLst>
              <a:path extrusionOk="0" h="4634" w="4625">
                <a:moveTo>
                  <a:pt x="1" y="0"/>
                </a:moveTo>
                <a:lnTo>
                  <a:pt x="1" y="4633"/>
                </a:lnTo>
                <a:lnTo>
                  <a:pt x="4625" y="4633"/>
                </a:lnTo>
                <a:lnTo>
                  <a:pt x="4625" y="0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19"/>
          <p:cNvSpPr/>
          <p:nvPr/>
        </p:nvSpPr>
        <p:spPr>
          <a:xfrm>
            <a:off x="1802448" y="4340187"/>
            <a:ext cx="131015" cy="131015"/>
          </a:xfrm>
          <a:custGeom>
            <a:rect b="b" l="l" r="r" t="t"/>
            <a:pathLst>
              <a:path extrusionOk="0" h="4634" w="4634">
                <a:moveTo>
                  <a:pt x="1" y="0"/>
                </a:moveTo>
                <a:lnTo>
                  <a:pt x="1" y="4633"/>
                </a:lnTo>
                <a:lnTo>
                  <a:pt x="4634" y="4633"/>
                </a:lnTo>
                <a:lnTo>
                  <a:pt x="4634" y="0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19"/>
          <p:cNvSpPr/>
          <p:nvPr/>
        </p:nvSpPr>
        <p:spPr>
          <a:xfrm>
            <a:off x="7196621" y="809541"/>
            <a:ext cx="131015" cy="131015"/>
          </a:xfrm>
          <a:custGeom>
            <a:rect b="b" l="l" r="r" t="t"/>
            <a:pathLst>
              <a:path extrusionOk="0" h="4634" w="4634">
                <a:moveTo>
                  <a:pt x="0" y="1"/>
                </a:moveTo>
                <a:lnTo>
                  <a:pt x="0" y="4634"/>
                </a:lnTo>
                <a:lnTo>
                  <a:pt x="4633" y="4634"/>
                </a:lnTo>
                <a:lnTo>
                  <a:pt x="4633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19"/>
          <p:cNvSpPr/>
          <p:nvPr/>
        </p:nvSpPr>
        <p:spPr>
          <a:xfrm>
            <a:off x="7826485" y="4005523"/>
            <a:ext cx="105796" cy="106050"/>
          </a:xfrm>
          <a:custGeom>
            <a:rect b="b" l="l" r="r" t="t"/>
            <a:pathLst>
              <a:path extrusionOk="0" fill="none" h="3751" w="3742">
                <a:moveTo>
                  <a:pt x="1" y="0"/>
                </a:moveTo>
                <a:lnTo>
                  <a:pt x="3742" y="0"/>
                </a:lnTo>
                <a:lnTo>
                  <a:pt x="3742" y="3750"/>
                </a:lnTo>
                <a:lnTo>
                  <a:pt x="1" y="3750"/>
                </a:lnTo>
                <a:close/>
              </a:path>
            </a:pathLst>
          </a:custGeom>
          <a:noFill/>
          <a:ln cap="flat" cmpd="sng" w="2975">
            <a:solidFill>
              <a:srgbClr val="E898AC"/>
            </a:solidFill>
            <a:prstDash val="solid"/>
            <a:miter lim="9192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19"/>
          <p:cNvSpPr/>
          <p:nvPr/>
        </p:nvSpPr>
        <p:spPr>
          <a:xfrm>
            <a:off x="6669747" y="3108456"/>
            <a:ext cx="62397" cy="62397"/>
          </a:xfrm>
          <a:custGeom>
            <a:rect b="b" l="l" r="r" t="t"/>
            <a:pathLst>
              <a:path extrusionOk="0" fill="none" h="2207" w="2207">
                <a:moveTo>
                  <a:pt x="0" y="1"/>
                </a:moveTo>
                <a:lnTo>
                  <a:pt x="2206" y="1"/>
                </a:lnTo>
                <a:lnTo>
                  <a:pt x="2206" y="2207"/>
                </a:lnTo>
                <a:lnTo>
                  <a:pt x="0" y="2207"/>
                </a:lnTo>
                <a:close/>
              </a:path>
            </a:pathLst>
          </a:custGeom>
          <a:noFill/>
          <a:ln cap="flat" cmpd="sng" w="1375">
            <a:solidFill>
              <a:srgbClr val="E898AC"/>
            </a:solidFill>
            <a:prstDash val="solid"/>
            <a:miter lim="9192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19"/>
          <p:cNvSpPr/>
          <p:nvPr/>
        </p:nvSpPr>
        <p:spPr>
          <a:xfrm>
            <a:off x="2127273" y="2530788"/>
            <a:ext cx="112298" cy="112553"/>
          </a:xfrm>
          <a:custGeom>
            <a:rect b="b" l="l" r="r" t="t"/>
            <a:pathLst>
              <a:path extrusionOk="0" fill="none" h="3981" w="3972">
                <a:moveTo>
                  <a:pt x="1" y="1"/>
                </a:moveTo>
                <a:lnTo>
                  <a:pt x="3972" y="1"/>
                </a:lnTo>
                <a:lnTo>
                  <a:pt x="3972" y="3981"/>
                </a:lnTo>
                <a:lnTo>
                  <a:pt x="1" y="3981"/>
                </a:lnTo>
                <a:close/>
              </a:path>
            </a:pathLst>
          </a:custGeom>
          <a:noFill/>
          <a:ln cap="flat" cmpd="sng" w="2975">
            <a:solidFill>
              <a:srgbClr val="00CFCC"/>
            </a:solidFill>
            <a:prstDash val="solid"/>
            <a:miter lim="9192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19"/>
          <p:cNvSpPr/>
          <p:nvPr/>
        </p:nvSpPr>
        <p:spPr>
          <a:xfrm>
            <a:off x="7418926" y="3240515"/>
            <a:ext cx="112298" cy="112553"/>
          </a:xfrm>
          <a:custGeom>
            <a:rect b="b" l="l" r="r" t="t"/>
            <a:pathLst>
              <a:path extrusionOk="0" h="3981" w="3972">
                <a:moveTo>
                  <a:pt x="0" y="1"/>
                </a:moveTo>
                <a:lnTo>
                  <a:pt x="0" y="3981"/>
                </a:lnTo>
                <a:lnTo>
                  <a:pt x="3972" y="3981"/>
                </a:lnTo>
                <a:lnTo>
                  <a:pt x="3972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9"/>
          <p:cNvSpPr/>
          <p:nvPr/>
        </p:nvSpPr>
        <p:spPr>
          <a:xfrm>
            <a:off x="7751274" y="1218584"/>
            <a:ext cx="86853" cy="86825"/>
          </a:xfrm>
          <a:custGeom>
            <a:rect b="b" l="l" r="r" t="t"/>
            <a:pathLst>
              <a:path extrusionOk="0" h="3071" w="3072">
                <a:moveTo>
                  <a:pt x="1" y="0"/>
                </a:moveTo>
                <a:lnTo>
                  <a:pt x="1" y="3070"/>
                </a:lnTo>
                <a:lnTo>
                  <a:pt x="3071" y="3070"/>
                </a:lnTo>
                <a:lnTo>
                  <a:pt x="3071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5" name="Google Shape;385;p19"/>
          <p:cNvGrpSpPr/>
          <p:nvPr/>
        </p:nvGrpSpPr>
        <p:grpSpPr>
          <a:xfrm>
            <a:off x="6669747" y="-389684"/>
            <a:ext cx="143766" cy="2106420"/>
            <a:chOff x="6780548" y="337714"/>
            <a:chExt cx="133252" cy="1952377"/>
          </a:xfrm>
        </p:grpSpPr>
        <p:sp>
          <p:nvSpPr>
            <p:cNvPr id="386" name="Google Shape;386;p19"/>
            <p:cNvSpPr/>
            <p:nvPr/>
          </p:nvSpPr>
          <p:spPr>
            <a:xfrm>
              <a:off x="6780548" y="2156839"/>
              <a:ext cx="133252" cy="133252"/>
            </a:xfrm>
            <a:custGeom>
              <a:rect b="b" l="l" r="r" t="t"/>
              <a:pathLst>
                <a:path extrusionOk="0" fill="none" h="5085" w="5085">
                  <a:moveTo>
                    <a:pt x="1" y="1"/>
                  </a:moveTo>
                  <a:lnTo>
                    <a:pt x="5084" y="1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cap="flat" cmpd="sng" w="4125">
              <a:solidFill>
                <a:srgbClr val="FF9973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9"/>
            <p:cNvSpPr/>
            <p:nvPr/>
          </p:nvSpPr>
          <p:spPr>
            <a:xfrm>
              <a:off x="6842943" y="337714"/>
              <a:ext cx="8464" cy="1695359"/>
            </a:xfrm>
            <a:custGeom>
              <a:rect b="b" l="l" r="r" t="t"/>
              <a:pathLst>
                <a:path extrusionOk="0" h="64696" w="323">
                  <a:moveTo>
                    <a:pt x="157" y="0"/>
                  </a:moveTo>
                  <a:lnTo>
                    <a:pt x="1" y="64695"/>
                  </a:lnTo>
                  <a:lnTo>
                    <a:pt x="322" y="6469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8" name="Google Shape;388;p19"/>
          <p:cNvGrpSpPr/>
          <p:nvPr/>
        </p:nvGrpSpPr>
        <p:grpSpPr>
          <a:xfrm>
            <a:off x="1510029" y="507749"/>
            <a:ext cx="203534" cy="2663107"/>
            <a:chOff x="250617" y="2402301"/>
            <a:chExt cx="188650" cy="2468354"/>
          </a:xfrm>
        </p:grpSpPr>
        <p:sp>
          <p:nvSpPr>
            <p:cNvPr id="389" name="Google Shape;389;p19"/>
            <p:cNvSpPr/>
            <p:nvPr/>
          </p:nvSpPr>
          <p:spPr>
            <a:xfrm>
              <a:off x="250617" y="4681770"/>
              <a:ext cx="188650" cy="188886"/>
            </a:xfrm>
            <a:custGeom>
              <a:rect b="b" l="l" r="r" t="t"/>
              <a:pathLst>
                <a:path extrusionOk="0" fill="none" h="7208" w="7199">
                  <a:moveTo>
                    <a:pt x="0" y="1"/>
                  </a:moveTo>
                  <a:lnTo>
                    <a:pt x="7198" y="1"/>
                  </a:lnTo>
                  <a:lnTo>
                    <a:pt x="7198" y="7207"/>
                  </a:lnTo>
                  <a:lnTo>
                    <a:pt x="0" y="7207"/>
                  </a:lnTo>
                  <a:close/>
                </a:path>
              </a:pathLst>
            </a:custGeom>
            <a:noFill/>
            <a:ln cap="flat" cmpd="sng" w="5750">
              <a:solidFill>
                <a:srgbClr val="FF9973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9"/>
            <p:cNvSpPr/>
            <p:nvPr/>
          </p:nvSpPr>
          <p:spPr>
            <a:xfrm>
              <a:off x="278316" y="4166291"/>
              <a:ext cx="133226" cy="133226"/>
            </a:xfrm>
            <a:custGeom>
              <a:rect b="b" l="l" r="r" t="t"/>
              <a:pathLst>
                <a:path extrusionOk="0" fill="none" h="5084" w="5084">
                  <a:moveTo>
                    <a:pt x="1" y="0"/>
                  </a:moveTo>
                  <a:lnTo>
                    <a:pt x="5084" y="0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cap="flat" cmpd="sng" w="4125">
              <a:solidFill>
                <a:srgbClr val="FF9973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9"/>
            <p:cNvSpPr/>
            <p:nvPr/>
          </p:nvSpPr>
          <p:spPr>
            <a:xfrm>
              <a:off x="304573" y="3689098"/>
              <a:ext cx="80476" cy="80476"/>
            </a:xfrm>
            <a:custGeom>
              <a:rect b="b" l="l" r="r" t="t"/>
              <a:pathLst>
                <a:path extrusionOk="0" fill="none" h="3071" w="3071">
                  <a:moveTo>
                    <a:pt x="1" y="0"/>
                  </a:moveTo>
                  <a:lnTo>
                    <a:pt x="3071" y="0"/>
                  </a:lnTo>
                  <a:lnTo>
                    <a:pt x="3071" y="3071"/>
                  </a:lnTo>
                  <a:lnTo>
                    <a:pt x="1" y="3071"/>
                  </a:lnTo>
                  <a:close/>
                </a:path>
              </a:pathLst>
            </a:custGeom>
            <a:noFill/>
            <a:ln cap="flat" cmpd="sng" w="2525">
              <a:solidFill>
                <a:srgbClr val="FF9973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9"/>
            <p:cNvSpPr/>
            <p:nvPr/>
          </p:nvSpPr>
          <p:spPr>
            <a:xfrm>
              <a:off x="340710" y="2402301"/>
              <a:ext cx="8464" cy="1011487"/>
            </a:xfrm>
            <a:custGeom>
              <a:rect b="b" l="l" r="r" t="t"/>
              <a:pathLst>
                <a:path extrusionOk="0" h="38599" w="323">
                  <a:moveTo>
                    <a:pt x="157" y="1"/>
                  </a:moveTo>
                  <a:lnTo>
                    <a:pt x="0" y="38599"/>
                  </a:lnTo>
                  <a:lnTo>
                    <a:pt x="322" y="38599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3" name="Google Shape;393;p19"/>
          <p:cNvGrpSpPr/>
          <p:nvPr/>
        </p:nvGrpSpPr>
        <p:grpSpPr>
          <a:xfrm>
            <a:off x="385355" y="1380671"/>
            <a:ext cx="199237" cy="2828935"/>
            <a:chOff x="1608717" y="1280046"/>
            <a:chExt cx="199237" cy="2828935"/>
          </a:xfrm>
        </p:grpSpPr>
        <p:sp>
          <p:nvSpPr>
            <p:cNvPr id="394" name="Google Shape;394;p19"/>
            <p:cNvSpPr/>
            <p:nvPr/>
          </p:nvSpPr>
          <p:spPr>
            <a:xfrm>
              <a:off x="1608717" y="3909744"/>
              <a:ext cx="199237" cy="199237"/>
            </a:xfrm>
            <a:custGeom>
              <a:rect b="b" l="l" r="r" t="t"/>
              <a:pathLst>
                <a:path extrusionOk="0" h="7603" w="7603">
                  <a:moveTo>
                    <a:pt x="0" y="1"/>
                  </a:moveTo>
                  <a:lnTo>
                    <a:pt x="0" y="7602"/>
                  </a:lnTo>
                  <a:lnTo>
                    <a:pt x="7602" y="7602"/>
                  </a:lnTo>
                  <a:lnTo>
                    <a:pt x="7602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9"/>
            <p:cNvSpPr/>
            <p:nvPr/>
          </p:nvSpPr>
          <p:spPr>
            <a:xfrm>
              <a:off x="1656175" y="3269477"/>
              <a:ext cx="104086" cy="104086"/>
            </a:xfrm>
            <a:custGeom>
              <a:rect b="b" l="l" r="r" t="t"/>
              <a:pathLst>
                <a:path extrusionOk="0" h="3972" w="3972">
                  <a:moveTo>
                    <a:pt x="0" y="1"/>
                  </a:moveTo>
                  <a:lnTo>
                    <a:pt x="0" y="3972"/>
                  </a:lnTo>
                  <a:lnTo>
                    <a:pt x="3971" y="3972"/>
                  </a:lnTo>
                  <a:lnTo>
                    <a:pt x="3971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9"/>
            <p:cNvSpPr/>
            <p:nvPr/>
          </p:nvSpPr>
          <p:spPr>
            <a:xfrm>
              <a:off x="1704104" y="1280046"/>
              <a:ext cx="8464" cy="1794099"/>
            </a:xfrm>
            <a:custGeom>
              <a:rect b="b" l="l" r="r" t="t"/>
              <a:pathLst>
                <a:path extrusionOk="0" h="68464" w="323">
                  <a:moveTo>
                    <a:pt x="157" y="0"/>
                  </a:moveTo>
                  <a:lnTo>
                    <a:pt x="0" y="68464"/>
                  </a:lnTo>
                  <a:lnTo>
                    <a:pt x="322" y="68464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7" name="Google Shape;397;p19"/>
          <p:cNvSpPr/>
          <p:nvPr/>
        </p:nvSpPr>
        <p:spPr>
          <a:xfrm>
            <a:off x="1050592" y="3209646"/>
            <a:ext cx="9132" cy="2718457"/>
          </a:xfrm>
          <a:custGeom>
            <a:rect b="b" l="l" r="r" t="t"/>
            <a:pathLst>
              <a:path extrusionOk="0" h="96152" w="323">
                <a:moveTo>
                  <a:pt x="166" y="1"/>
                </a:moveTo>
                <a:lnTo>
                  <a:pt x="1" y="96151"/>
                </a:lnTo>
                <a:lnTo>
                  <a:pt x="322" y="96151"/>
                </a:lnTo>
                <a:lnTo>
                  <a:pt x="166" y="1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19"/>
          <p:cNvSpPr/>
          <p:nvPr/>
        </p:nvSpPr>
        <p:spPr>
          <a:xfrm>
            <a:off x="7090326" y="2590809"/>
            <a:ext cx="9132" cy="1822361"/>
          </a:xfrm>
          <a:custGeom>
            <a:rect b="b" l="l" r="r" t="t"/>
            <a:pathLst>
              <a:path extrusionOk="0" h="64457" w="323">
                <a:moveTo>
                  <a:pt x="157" y="1"/>
                </a:moveTo>
                <a:lnTo>
                  <a:pt x="0" y="64456"/>
                </a:lnTo>
                <a:lnTo>
                  <a:pt x="322" y="64456"/>
                </a:lnTo>
                <a:lnTo>
                  <a:pt x="157" y="1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9" name="Google Shape;399;p19"/>
          <p:cNvGrpSpPr/>
          <p:nvPr/>
        </p:nvGrpSpPr>
        <p:grpSpPr>
          <a:xfrm>
            <a:off x="989005" y="-389666"/>
            <a:ext cx="62143" cy="897428"/>
            <a:chOff x="2038689" y="173907"/>
            <a:chExt cx="57599" cy="831799"/>
          </a:xfrm>
        </p:grpSpPr>
        <p:sp>
          <p:nvSpPr>
            <p:cNvPr id="400" name="Google Shape;400;p19"/>
            <p:cNvSpPr/>
            <p:nvPr/>
          </p:nvSpPr>
          <p:spPr>
            <a:xfrm>
              <a:off x="2038689" y="947872"/>
              <a:ext cx="57599" cy="57834"/>
            </a:xfrm>
            <a:custGeom>
              <a:rect b="b" l="l" r="r" t="t"/>
              <a:pathLst>
                <a:path extrusionOk="0" fill="none" h="2207" w="2198">
                  <a:moveTo>
                    <a:pt x="1" y="0"/>
                  </a:moveTo>
                  <a:lnTo>
                    <a:pt x="2197" y="0"/>
                  </a:lnTo>
                  <a:lnTo>
                    <a:pt x="2197" y="2206"/>
                  </a:lnTo>
                  <a:lnTo>
                    <a:pt x="1" y="2206"/>
                  </a:lnTo>
                  <a:close/>
                </a:path>
              </a:pathLst>
            </a:custGeom>
            <a:noFill/>
            <a:ln cap="flat" cmpd="sng" w="2975">
              <a:solidFill>
                <a:srgbClr val="00CFCC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9"/>
            <p:cNvSpPr/>
            <p:nvPr/>
          </p:nvSpPr>
          <p:spPr>
            <a:xfrm>
              <a:off x="2063269" y="173907"/>
              <a:ext cx="8438" cy="692074"/>
            </a:xfrm>
            <a:custGeom>
              <a:rect b="b" l="l" r="r" t="t"/>
              <a:pathLst>
                <a:path extrusionOk="0" h="26410" w="322">
                  <a:moveTo>
                    <a:pt x="166" y="1"/>
                  </a:moveTo>
                  <a:lnTo>
                    <a:pt x="0" y="26410"/>
                  </a:lnTo>
                  <a:lnTo>
                    <a:pt x="322" y="26410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2" name="Google Shape;402;p19"/>
          <p:cNvGrpSpPr/>
          <p:nvPr/>
        </p:nvGrpSpPr>
        <p:grpSpPr>
          <a:xfrm>
            <a:off x="8568723" y="2184809"/>
            <a:ext cx="214702" cy="2308597"/>
            <a:chOff x="8008096" y="2108910"/>
            <a:chExt cx="199001" cy="2139769"/>
          </a:xfrm>
        </p:grpSpPr>
        <p:sp>
          <p:nvSpPr>
            <p:cNvPr id="403" name="Google Shape;403;p19"/>
            <p:cNvSpPr/>
            <p:nvPr/>
          </p:nvSpPr>
          <p:spPr>
            <a:xfrm>
              <a:off x="8008096" y="4049705"/>
              <a:ext cx="199001" cy="198975"/>
            </a:xfrm>
            <a:custGeom>
              <a:rect b="b" l="l" r="r" t="t"/>
              <a:pathLst>
                <a:path extrusionOk="0" h="7593" w="7594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8103246" y="2108910"/>
              <a:ext cx="8464" cy="1793863"/>
            </a:xfrm>
            <a:custGeom>
              <a:rect b="b" l="l" r="r" t="t"/>
              <a:pathLst>
                <a:path extrusionOk="0" h="68455" w="323">
                  <a:moveTo>
                    <a:pt x="166" y="1"/>
                  </a:moveTo>
                  <a:lnTo>
                    <a:pt x="0" y="68455"/>
                  </a:lnTo>
                  <a:lnTo>
                    <a:pt x="322" y="6845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5" name="Google Shape;405;p19"/>
          <p:cNvSpPr/>
          <p:nvPr/>
        </p:nvSpPr>
        <p:spPr>
          <a:xfrm>
            <a:off x="6423211" y="3192659"/>
            <a:ext cx="86853" cy="86825"/>
          </a:xfrm>
          <a:custGeom>
            <a:rect b="b" l="l" r="r" t="t"/>
            <a:pathLst>
              <a:path extrusionOk="0" h="3071" w="3072">
                <a:moveTo>
                  <a:pt x="1" y="0"/>
                </a:moveTo>
                <a:lnTo>
                  <a:pt x="1" y="3070"/>
                </a:lnTo>
                <a:lnTo>
                  <a:pt x="3071" y="3070"/>
                </a:lnTo>
                <a:lnTo>
                  <a:pt x="3071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6" name="Google Shape;406;p19"/>
          <p:cNvGrpSpPr/>
          <p:nvPr/>
        </p:nvGrpSpPr>
        <p:grpSpPr>
          <a:xfrm>
            <a:off x="8221223" y="9"/>
            <a:ext cx="214702" cy="2308597"/>
            <a:chOff x="8008096" y="2108910"/>
            <a:chExt cx="199001" cy="2139769"/>
          </a:xfrm>
        </p:grpSpPr>
        <p:sp>
          <p:nvSpPr>
            <p:cNvPr id="407" name="Google Shape;407;p19"/>
            <p:cNvSpPr/>
            <p:nvPr/>
          </p:nvSpPr>
          <p:spPr>
            <a:xfrm>
              <a:off x="8008096" y="4049705"/>
              <a:ext cx="199001" cy="198975"/>
            </a:xfrm>
            <a:custGeom>
              <a:rect b="b" l="l" r="r" t="t"/>
              <a:pathLst>
                <a:path extrusionOk="0" h="7593" w="7594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9"/>
            <p:cNvSpPr/>
            <p:nvPr/>
          </p:nvSpPr>
          <p:spPr>
            <a:xfrm>
              <a:off x="8103246" y="2108910"/>
              <a:ext cx="8464" cy="1793863"/>
            </a:xfrm>
            <a:custGeom>
              <a:rect b="b" l="l" r="r" t="t"/>
              <a:pathLst>
                <a:path extrusionOk="0" h="68455" w="323">
                  <a:moveTo>
                    <a:pt x="166" y="1"/>
                  </a:moveTo>
                  <a:lnTo>
                    <a:pt x="0" y="68455"/>
                  </a:lnTo>
                  <a:lnTo>
                    <a:pt x="322" y="6845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ist">
  <p:cSld name="CUSTOM_4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0"/>
          <p:cNvSpPr txBox="1"/>
          <p:nvPr>
            <p:ph idx="1" type="body"/>
          </p:nvPr>
        </p:nvSpPr>
        <p:spPr>
          <a:xfrm>
            <a:off x="597375" y="1063525"/>
            <a:ext cx="3908700" cy="37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ivvic Light"/>
              <a:buChar char="●"/>
              <a:defRPr sz="1200"/>
            </a:lvl1pPr>
            <a:lvl2pPr indent="-292100" lvl="1" marL="9144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■"/>
              <a:defRPr/>
            </a:lvl3pPr>
            <a:lvl4pPr indent="-292100" lvl="3" marL="18288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Font typeface="Nunito Light"/>
              <a:buChar char="■"/>
              <a:defRPr/>
            </a:lvl9pPr>
          </a:lstStyle>
          <a:p/>
        </p:txBody>
      </p:sp>
      <p:sp>
        <p:nvSpPr>
          <p:cNvPr id="411" name="Google Shape;411;p20"/>
          <p:cNvSpPr txBox="1"/>
          <p:nvPr>
            <p:ph type="ctrTitle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/>
        </p:txBody>
      </p:sp>
      <p:sp>
        <p:nvSpPr>
          <p:cNvPr id="412" name="Google Shape;412;p20"/>
          <p:cNvSpPr txBox="1"/>
          <p:nvPr>
            <p:ph idx="2" type="body"/>
          </p:nvPr>
        </p:nvSpPr>
        <p:spPr>
          <a:xfrm>
            <a:off x="4690125" y="1063525"/>
            <a:ext cx="3908700" cy="37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5D37"/>
              </a:buClr>
              <a:buSzPts val="1000"/>
              <a:buFont typeface="Livvic Light"/>
              <a:buChar char="●"/>
              <a:defRPr sz="1200"/>
            </a:lvl1pPr>
            <a:lvl2pPr indent="-292100" lvl="1" marL="914400" rtl="0"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000"/>
              <a:buFont typeface="Nunito Light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000"/>
              <a:buFont typeface="Nunito Light"/>
              <a:buChar char="■"/>
              <a:defRPr/>
            </a:lvl3pPr>
            <a:lvl4pPr indent="-292100" lvl="3" marL="1828800" rtl="0"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000"/>
              <a:buFont typeface="Nunito Light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Nunito Light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Nunito Light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Nunito Light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Nunito Light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000"/>
              <a:buFont typeface="Nunito Light"/>
              <a:buChar char="■"/>
              <a:defRPr/>
            </a:lvl9pPr>
          </a:lstStyle>
          <a:p/>
        </p:txBody>
      </p:sp>
      <p:sp>
        <p:nvSpPr>
          <p:cNvPr id="413" name="Google Shape;413;p20"/>
          <p:cNvSpPr/>
          <p:nvPr/>
        </p:nvSpPr>
        <p:spPr>
          <a:xfrm>
            <a:off x="8829925" y="1123700"/>
            <a:ext cx="108650" cy="108625"/>
          </a:xfrm>
          <a:custGeom>
            <a:rect b="b" l="l" r="r" t="t"/>
            <a:pathLst>
              <a:path extrusionOk="0" h="4345" w="4346">
                <a:moveTo>
                  <a:pt x="4027" y="337"/>
                </a:moveTo>
                <a:lnTo>
                  <a:pt x="4027" y="4008"/>
                </a:lnTo>
                <a:lnTo>
                  <a:pt x="338" y="4008"/>
                </a:lnTo>
                <a:lnTo>
                  <a:pt x="338" y="337"/>
                </a:lnTo>
                <a:close/>
                <a:moveTo>
                  <a:pt x="1" y="0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20"/>
          <p:cNvSpPr/>
          <p:nvPr/>
        </p:nvSpPr>
        <p:spPr>
          <a:xfrm>
            <a:off x="9156250" y="1340450"/>
            <a:ext cx="111450" cy="110975"/>
          </a:xfrm>
          <a:custGeom>
            <a:rect b="b" l="l" r="r" t="t"/>
            <a:pathLst>
              <a:path extrusionOk="0" h="4439" w="4458">
                <a:moveTo>
                  <a:pt x="4008" y="431"/>
                </a:moveTo>
                <a:lnTo>
                  <a:pt x="4008" y="4008"/>
                </a:lnTo>
                <a:lnTo>
                  <a:pt x="431" y="4008"/>
                </a:lnTo>
                <a:lnTo>
                  <a:pt x="431" y="431"/>
                </a:lnTo>
                <a:close/>
                <a:moveTo>
                  <a:pt x="0" y="1"/>
                </a:moveTo>
                <a:lnTo>
                  <a:pt x="0" y="4439"/>
                </a:lnTo>
                <a:lnTo>
                  <a:pt x="4457" y="4439"/>
                </a:lnTo>
                <a:lnTo>
                  <a:pt x="4457" y="1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20"/>
          <p:cNvSpPr/>
          <p:nvPr/>
        </p:nvSpPr>
        <p:spPr>
          <a:xfrm>
            <a:off x="5809850" y="214400"/>
            <a:ext cx="108625" cy="108625"/>
          </a:xfrm>
          <a:custGeom>
            <a:rect b="b" l="l" r="r" t="t"/>
            <a:pathLst>
              <a:path extrusionOk="0" h="4345" w="4345">
                <a:moveTo>
                  <a:pt x="4008" y="337"/>
                </a:moveTo>
                <a:lnTo>
                  <a:pt x="4008" y="4008"/>
                </a:lnTo>
                <a:lnTo>
                  <a:pt x="337" y="4008"/>
                </a:lnTo>
                <a:lnTo>
                  <a:pt x="337" y="337"/>
                </a:lnTo>
                <a:close/>
                <a:moveTo>
                  <a:pt x="0" y="0"/>
                </a:moveTo>
                <a:lnTo>
                  <a:pt x="0" y="4345"/>
                </a:lnTo>
                <a:lnTo>
                  <a:pt x="4345" y="4345"/>
                </a:lnTo>
                <a:lnTo>
                  <a:pt x="4345" y="0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20"/>
          <p:cNvSpPr/>
          <p:nvPr/>
        </p:nvSpPr>
        <p:spPr>
          <a:xfrm>
            <a:off x="7079800" y="420088"/>
            <a:ext cx="164825" cy="164375"/>
          </a:xfrm>
          <a:custGeom>
            <a:rect b="b" l="l" r="r" t="t"/>
            <a:pathLst>
              <a:path extrusionOk="0" h="6575" w="6593">
                <a:moveTo>
                  <a:pt x="6256" y="338"/>
                </a:moveTo>
                <a:lnTo>
                  <a:pt x="6256" y="6237"/>
                </a:lnTo>
                <a:lnTo>
                  <a:pt x="338" y="6237"/>
                </a:lnTo>
                <a:lnTo>
                  <a:pt x="338" y="338"/>
                </a:lnTo>
                <a:close/>
                <a:moveTo>
                  <a:pt x="1" y="1"/>
                </a:moveTo>
                <a:lnTo>
                  <a:pt x="1" y="6574"/>
                </a:lnTo>
                <a:lnTo>
                  <a:pt x="6593" y="6574"/>
                </a:lnTo>
                <a:lnTo>
                  <a:pt x="6593" y="1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20"/>
          <p:cNvSpPr/>
          <p:nvPr/>
        </p:nvSpPr>
        <p:spPr>
          <a:xfrm>
            <a:off x="7952700" y="278513"/>
            <a:ext cx="44975" cy="44500"/>
          </a:xfrm>
          <a:custGeom>
            <a:rect b="b" l="l" r="r" t="t"/>
            <a:pathLst>
              <a:path extrusionOk="0" h="1780" w="1799">
                <a:moveTo>
                  <a:pt x="1" y="1"/>
                </a:moveTo>
                <a:lnTo>
                  <a:pt x="1" y="1780"/>
                </a:lnTo>
                <a:lnTo>
                  <a:pt x="1798" y="1780"/>
                </a:lnTo>
                <a:lnTo>
                  <a:pt x="1798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20"/>
          <p:cNvSpPr/>
          <p:nvPr/>
        </p:nvSpPr>
        <p:spPr>
          <a:xfrm>
            <a:off x="7372450" y="-69325"/>
            <a:ext cx="155925" cy="155925"/>
          </a:xfrm>
          <a:custGeom>
            <a:rect b="b" l="l" r="r" t="t"/>
            <a:pathLst>
              <a:path extrusionOk="0" h="6237" w="6237">
                <a:moveTo>
                  <a:pt x="0" y="0"/>
                </a:moveTo>
                <a:lnTo>
                  <a:pt x="0" y="6236"/>
                </a:lnTo>
                <a:lnTo>
                  <a:pt x="6236" y="6236"/>
                </a:lnTo>
                <a:lnTo>
                  <a:pt x="6236" y="0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20"/>
          <p:cNvSpPr/>
          <p:nvPr/>
        </p:nvSpPr>
        <p:spPr>
          <a:xfrm>
            <a:off x="8464275" y="355050"/>
            <a:ext cx="155925" cy="156400"/>
          </a:xfrm>
          <a:custGeom>
            <a:rect b="b" l="l" r="r" t="t"/>
            <a:pathLst>
              <a:path extrusionOk="0" h="6256" w="6237">
                <a:moveTo>
                  <a:pt x="1" y="1"/>
                </a:moveTo>
                <a:lnTo>
                  <a:pt x="1" y="6256"/>
                </a:lnTo>
                <a:lnTo>
                  <a:pt x="6237" y="6256"/>
                </a:lnTo>
                <a:lnTo>
                  <a:pt x="6237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20"/>
          <p:cNvSpPr/>
          <p:nvPr/>
        </p:nvSpPr>
        <p:spPr>
          <a:xfrm>
            <a:off x="7264275" y="607363"/>
            <a:ext cx="122675" cy="122675"/>
          </a:xfrm>
          <a:custGeom>
            <a:rect b="b" l="l" r="r" t="t"/>
            <a:pathLst>
              <a:path extrusionOk="0" h="4907" w="4907">
                <a:moveTo>
                  <a:pt x="0" y="1"/>
                </a:moveTo>
                <a:lnTo>
                  <a:pt x="0" y="4907"/>
                </a:lnTo>
                <a:lnTo>
                  <a:pt x="4907" y="4907"/>
                </a:lnTo>
                <a:lnTo>
                  <a:pt x="4907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20"/>
          <p:cNvSpPr/>
          <p:nvPr/>
        </p:nvSpPr>
        <p:spPr>
          <a:xfrm>
            <a:off x="6298850" y="907625"/>
            <a:ext cx="155925" cy="155900"/>
          </a:xfrm>
          <a:custGeom>
            <a:rect b="b" l="l" r="r" t="t"/>
            <a:pathLst>
              <a:path extrusionOk="0" h="6236" w="6237">
                <a:moveTo>
                  <a:pt x="1" y="0"/>
                </a:moveTo>
                <a:lnTo>
                  <a:pt x="1" y="6236"/>
                </a:lnTo>
                <a:lnTo>
                  <a:pt x="6237" y="6236"/>
                </a:lnTo>
                <a:lnTo>
                  <a:pt x="6237" y="0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20"/>
          <p:cNvSpPr/>
          <p:nvPr/>
        </p:nvSpPr>
        <p:spPr>
          <a:xfrm>
            <a:off x="-83000" y="4540463"/>
            <a:ext cx="164825" cy="164375"/>
          </a:xfrm>
          <a:custGeom>
            <a:rect b="b" l="l" r="r" t="t"/>
            <a:pathLst>
              <a:path extrusionOk="0" h="6575" w="6593">
                <a:moveTo>
                  <a:pt x="6256" y="338"/>
                </a:moveTo>
                <a:lnTo>
                  <a:pt x="6256" y="6237"/>
                </a:lnTo>
                <a:lnTo>
                  <a:pt x="338" y="6237"/>
                </a:lnTo>
                <a:lnTo>
                  <a:pt x="338" y="338"/>
                </a:lnTo>
                <a:close/>
                <a:moveTo>
                  <a:pt x="1" y="1"/>
                </a:moveTo>
                <a:lnTo>
                  <a:pt x="1" y="6574"/>
                </a:lnTo>
                <a:lnTo>
                  <a:pt x="6593" y="6574"/>
                </a:lnTo>
                <a:lnTo>
                  <a:pt x="6593" y="1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20"/>
          <p:cNvSpPr/>
          <p:nvPr/>
        </p:nvSpPr>
        <p:spPr>
          <a:xfrm>
            <a:off x="101475" y="4727738"/>
            <a:ext cx="122675" cy="122675"/>
          </a:xfrm>
          <a:custGeom>
            <a:rect b="b" l="l" r="r" t="t"/>
            <a:pathLst>
              <a:path extrusionOk="0" h="4907" w="4907">
                <a:moveTo>
                  <a:pt x="0" y="1"/>
                </a:moveTo>
                <a:lnTo>
                  <a:pt x="0" y="4907"/>
                </a:lnTo>
                <a:lnTo>
                  <a:pt x="4907" y="4907"/>
                </a:lnTo>
                <a:lnTo>
                  <a:pt x="4907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"/>
          <p:cNvSpPr/>
          <p:nvPr/>
        </p:nvSpPr>
        <p:spPr>
          <a:xfrm>
            <a:off x="7202390" y="916059"/>
            <a:ext cx="121434" cy="121434"/>
          </a:xfrm>
          <a:custGeom>
            <a:rect b="b" l="l" r="r" t="t"/>
            <a:pathLst>
              <a:path extrusionOk="0" h="4634" w="4634">
                <a:moveTo>
                  <a:pt x="0" y="1"/>
                </a:moveTo>
                <a:lnTo>
                  <a:pt x="0" y="4634"/>
                </a:lnTo>
                <a:lnTo>
                  <a:pt x="4633" y="4634"/>
                </a:lnTo>
                <a:lnTo>
                  <a:pt x="4633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8263673" y="2953681"/>
            <a:ext cx="104086" cy="104322"/>
          </a:xfrm>
          <a:custGeom>
            <a:rect b="b" l="l" r="r" t="t"/>
            <a:pathLst>
              <a:path extrusionOk="0" h="3981" w="3972">
                <a:moveTo>
                  <a:pt x="0" y="1"/>
                </a:moveTo>
                <a:lnTo>
                  <a:pt x="0" y="3981"/>
                </a:lnTo>
                <a:lnTo>
                  <a:pt x="3972" y="3981"/>
                </a:lnTo>
                <a:lnTo>
                  <a:pt x="3972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" name="Google Shape;41;p3"/>
          <p:cNvGrpSpPr/>
          <p:nvPr/>
        </p:nvGrpSpPr>
        <p:grpSpPr>
          <a:xfrm>
            <a:off x="8263682" y="-434366"/>
            <a:ext cx="188886" cy="1181531"/>
            <a:chOff x="2877432" y="975334"/>
            <a:chExt cx="188886" cy="1181531"/>
          </a:xfrm>
        </p:grpSpPr>
        <p:sp>
          <p:nvSpPr>
            <p:cNvPr id="42" name="Google Shape;42;p3"/>
            <p:cNvSpPr/>
            <p:nvPr/>
          </p:nvSpPr>
          <p:spPr>
            <a:xfrm>
              <a:off x="2877432" y="1968242"/>
              <a:ext cx="188886" cy="188624"/>
            </a:xfrm>
            <a:custGeom>
              <a:rect b="b" l="l" r="r" t="t"/>
              <a:pathLst>
                <a:path extrusionOk="0" fill="none" h="7198" w="7208">
                  <a:moveTo>
                    <a:pt x="1" y="0"/>
                  </a:moveTo>
                  <a:lnTo>
                    <a:pt x="7208" y="0"/>
                  </a:lnTo>
                  <a:lnTo>
                    <a:pt x="7208" y="7198"/>
                  </a:lnTo>
                  <a:lnTo>
                    <a:pt x="1" y="7198"/>
                  </a:lnTo>
                  <a:close/>
                </a:path>
              </a:pathLst>
            </a:custGeom>
            <a:noFill/>
            <a:ln cap="flat" cmpd="sng" w="5750">
              <a:solidFill>
                <a:srgbClr val="FF9973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2905393" y="1452501"/>
              <a:ext cx="133226" cy="133252"/>
            </a:xfrm>
            <a:custGeom>
              <a:rect b="b" l="l" r="r" t="t"/>
              <a:pathLst>
                <a:path extrusionOk="0" fill="none" h="5085" w="5084">
                  <a:moveTo>
                    <a:pt x="0" y="1"/>
                  </a:moveTo>
                  <a:lnTo>
                    <a:pt x="5083" y="1"/>
                  </a:lnTo>
                  <a:lnTo>
                    <a:pt x="5083" y="5084"/>
                  </a:lnTo>
                  <a:lnTo>
                    <a:pt x="0" y="5084"/>
                  </a:lnTo>
                  <a:close/>
                </a:path>
              </a:pathLst>
            </a:custGeom>
            <a:noFill/>
            <a:ln cap="flat" cmpd="sng" w="4125">
              <a:solidFill>
                <a:srgbClr val="FF9973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931651" y="975334"/>
              <a:ext cx="80476" cy="80711"/>
            </a:xfrm>
            <a:custGeom>
              <a:rect b="b" l="l" r="r" t="t"/>
              <a:pathLst>
                <a:path extrusionOk="0" fill="none" h="3080" w="3071">
                  <a:moveTo>
                    <a:pt x="0" y="0"/>
                  </a:moveTo>
                  <a:lnTo>
                    <a:pt x="3070" y="0"/>
                  </a:lnTo>
                  <a:lnTo>
                    <a:pt x="3070" y="3080"/>
                  </a:lnTo>
                  <a:lnTo>
                    <a:pt x="0" y="3080"/>
                  </a:lnTo>
                  <a:close/>
                </a:path>
              </a:pathLst>
            </a:custGeom>
            <a:noFill/>
            <a:ln cap="flat" cmpd="sng" w="2525">
              <a:solidFill>
                <a:srgbClr val="FF9973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3"/>
          <p:cNvSpPr/>
          <p:nvPr/>
        </p:nvSpPr>
        <p:spPr>
          <a:xfrm>
            <a:off x="8485996" y="1614632"/>
            <a:ext cx="80502" cy="80476"/>
          </a:xfrm>
          <a:custGeom>
            <a:rect b="b" l="l" r="r" t="t"/>
            <a:pathLst>
              <a:path extrusionOk="0" h="3071" w="3072">
                <a:moveTo>
                  <a:pt x="1" y="0"/>
                </a:moveTo>
                <a:lnTo>
                  <a:pt x="1" y="3070"/>
                </a:lnTo>
                <a:lnTo>
                  <a:pt x="3071" y="3070"/>
                </a:lnTo>
                <a:lnTo>
                  <a:pt x="3071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" name="Google Shape;46;p3"/>
          <p:cNvGrpSpPr/>
          <p:nvPr/>
        </p:nvGrpSpPr>
        <p:grpSpPr>
          <a:xfrm>
            <a:off x="3643898" y="-436198"/>
            <a:ext cx="133252" cy="1952377"/>
            <a:chOff x="6780548" y="337714"/>
            <a:chExt cx="133252" cy="1952377"/>
          </a:xfrm>
        </p:grpSpPr>
        <p:sp>
          <p:nvSpPr>
            <p:cNvPr id="47" name="Google Shape;47;p3"/>
            <p:cNvSpPr/>
            <p:nvPr/>
          </p:nvSpPr>
          <p:spPr>
            <a:xfrm>
              <a:off x="6780548" y="2156839"/>
              <a:ext cx="133252" cy="133252"/>
            </a:xfrm>
            <a:custGeom>
              <a:rect b="b" l="l" r="r" t="t"/>
              <a:pathLst>
                <a:path extrusionOk="0" fill="none" h="5085" w="5085">
                  <a:moveTo>
                    <a:pt x="1" y="1"/>
                  </a:moveTo>
                  <a:lnTo>
                    <a:pt x="5084" y="1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cap="flat" cmpd="sng" w="4125">
              <a:solidFill>
                <a:srgbClr val="FF9973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6842943" y="337714"/>
              <a:ext cx="8464" cy="1695359"/>
            </a:xfrm>
            <a:custGeom>
              <a:rect b="b" l="l" r="r" t="t"/>
              <a:pathLst>
                <a:path extrusionOk="0" h="64696" w="323">
                  <a:moveTo>
                    <a:pt x="157" y="0"/>
                  </a:moveTo>
                  <a:lnTo>
                    <a:pt x="1" y="64695"/>
                  </a:lnTo>
                  <a:lnTo>
                    <a:pt x="322" y="6469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" name="Google Shape;49;p3"/>
          <p:cNvSpPr/>
          <p:nvPr/>
        </p:nvSpPr>
        <p:spPr>
          <a:xfrm>
            <a:off x="8935726" y="10"/>
            <a:ext cx="8464" cy="2519637"/>
          </a:xfrm>
          <a:custGeom>
            <a:rect b="b" l="l" r="r" t="t"/>
            <a:pathLst>
              <a:path extrusionOk="0" h="96151" w="323">
                <a:moveTo>
                  <a:pt x="166" y="0"/>
                </a:moveTo>
                <a:lnTo>
                  <a:pt x="1" y="96150"/>
                </a:lnTo>
                <a:lnTo>
                  <a:pt x="323" y="96150"/>
                </a:lnTo>
                <a:lnTo>
                  <a:pt x="16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8008096" y="2108910"/>
            <a:ext cx="199001" cy="2139769"/>
            <a:chOff x="8008096" y="2108910"/>
            <a:chExt cx="199001" cy="2139769"/>
          </a:xfrm>
        </p:grpSpPr>
        <p:sp>
          <p:nvSpPr>
            <p:cNvPr id="51" name="Google Shape;51;p3"/>
            <p:cNvSpPr/>
            <p:nvPr/>
          </p:nvSpPr>
          <p:spPr>
            <a:xfrm>
              <a:off x="8008096" y="4049705"/>
              <a:ext cx="199001" cy="198975"/>
            </a:xfrm>
            <a:custGeom>
              <a:rect b="b" l="l" r="r" t="t"/>
              <a:pathLst>
                <a:path extrusionOk="0" h="7593" w="7594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103246" y="2108910"/>
              <a:ext cx="8464" cy="1793863"/>
            </a:xfrm>
            <a:custGeom>
              <a:rect b="b" l="l" r="r" t="t"/>
              <a:pathLst>
                <a:path extrusionOk="0" h="68455" w="323">
                  <a:moveTo>
                    <a:pt x="166" y="1"/>
                  </a:moveTo>
                  <a:lnTo>
                    <a:pt x="0" y="68455"/>
                  </a:lnTo>
                  <a:lnTo>
                    <a:pt x="322" y="6845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20996" y="1091548"/>
            <a:ext cx="199001" cy="2139769"/>
            <a:chOff x="8008096" y="2108910"/>
            <a:chExt cx="199001" cy="2139769"/>
          </a:xfrm>
        </p:grpSpPr>
        <p:sp>
          <p:nvSpPr>
            <p:cNvPr id="54" name="Google Shape;54;p3"/>
            <p:cNvSpPr/>
            <p:nvPr/>
          </p:nvSpPr>
          <p:spPr>
            <a:xfrm>
              <a:off x="8008096" y="4049705"/>
              <a:ext cx="199001" cy="198975"/>
            </a:xfrm>
            <a:custGeom>
              <a:rect b="b" l="l" r="r" t="t"/>
              <a:pathLst>
                <a:path extrusionOk="0" h="7593" w="7594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103246" y="2108910"/>
              <a:ext cx="8464" cy="1793863"/>
            </a:xfrm>
            <a:custGeom>
              <a:rect b="b" l="l" r="r" t="t"/>
              <a:pathLst>
                <a:path extrusionOk="0" h="68455" w="323">
                  <a:moveTo>
                    <a:pt x="166" y="1"/>
                  </a:moveTo>
                  <a:lnTo>
                    <a:pt x="0" y="68455"/>
                  </a:lnTo>
                  <a:lnTo>
                    <a:pt x="322" y="6845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" name="Google Shape;56;p3"/>
          <p:cNvSpPr txBox="1"/>
          <p:nvPr>
            <p:ph type="ctrTitle"/>
          </p:nvPr>
        </p:nvSpPr>
        <p:spPr>
          <a:xfrm>
            <a:off x="2031287" y="1742775"/>
            <a:ext cx="2622000" cy="83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3"/>
          <p:cNvSpPr txBox="1"/>
          <p:nvPr>
            <p:ph idx="1" type="subTitle"/>
          </p:nvPr>
        </p:nvSpPr>
        <p:spPr>
          <a:xfrm>
            <a:off x="1791587" y="2417450"/>
            <a:ext cx="3101400" cy="10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3"/>
          <p:cNvSpPr txBox="1"/>
          <p:nvPr>
            <p:ph hasCustomPrompt="1" idx="2" type="title"/>
          </p:nvPr>
        </p:nvSpPr>
        <p:spPr>
          <a:xfrm>
            <a:off x="5834900" y="2122225"/>
            <a:ext cx="9810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5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 txBox="1"/>
          <p:nvPr>
            <p:ph idx="1" type="body"/>
          </p:nvPr>
        </p:nvSpPr>
        <p:spPr>
          <a:xfrm>
            <a:off x="618825" y="1679175"/>
            <a:ext cx="3534300" cy="20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4"/>
          <p:cNvSpPr txBox="1"/>
          <p:nvPr>
            <p:ph type="ctrTitle"/>
          </p:nvPr>
        </p:nvSpPr>
        <p:spPr>
          <a:xfrm>
            <a:off x="618825" y="411675"/>
            <a:ext cx="268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/>
        </p:txBody>
      </p:sp>
      <p:sp>
        <p:nvSpPr>
          <p:cNvPr id="62" name="Google Shape;62;p4"/>
          <p:cNvSpPr/>
          <p:nvPr/>
        </p:nvSpPr>
        <p:spPr>
          <a:xfrm>
            <a:off x="720000" y="4690125"/>
            <a:ext cx="167150" cy="167150"/>
          </a:xfrm>
          <a:custGeom>
            <a:rect b="b" l="l" r="r" t="t"/>
            <a:pathLst>
              <a:path extrusionOk="0" h="6686" w="6686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4"/>
          <p:cNvSpPr/>
          <p:nvPr/>
        </p:nvSpPr>
        <p:spPr>
          <a:xfrm>
            <a:off x="2058475" y="4152200"/>
            <a:ext cx="108650" cy="108650"/>
          </a:xfrm>
          <a:custGeom>
            <a:rect b="b" l="l" r="r" t="t"/>
            <a:pathLst>
              <a:path extrusionOk="0" h="4346" w="4346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4"/>
          <p:cNvSpPr/>
          <p:nvPr/>
        </p:nvSpPr>
        <p:spPr>
          <a:xfrm>
            <a:off x="1432075" y="4296400"/>
            <a:ext cx="52475" cy="52450"/>
          </a:xfrm>
          <a:custGeom>
            <a:rect b="b" l="l" r="r" t="t"/>
            <a:pathLst>
              <a:path extrusionOk="0" h="2098" w="2099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4"/>
          <p:cNvSpPr/>
          <p:nvPr/>
        </p:nvSpPr>
        <p:spPr>
          <a:xfrm>
            <a:off x="2194725" y="4474775"/>
            <a:ext cx="164350" cy="164350"/>
          </a:xfrm>
          <a:custGeom>
            <a:rect b="b" l="l" r="r" t="t"/>
            <a:pathLst>
              <a:path extrusionOk="0" h="6574" w="6574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4"/>
          <p:cNvSpPr/>
          <p:nvPr/>
        </p:nvSpPr>
        <p:spPr>
          <a:xfrm>
            <a:off x="1585475" y="4695513"/>
            <a:ext cx="155925" cy="156375"/>
          </a:xfrm>
          <a:custGeom>
            <a:rect b="b" l="l" r="r" t="t"/>
            <a:pathLst>
              <a:path extrusionOk="0" h="6255" w="6237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" name="Google Shape;67;p4"/>
          <p:cNvGrpSpPr/>
          <p:nvPr/>
        </p:nvGrpSpPr>
        <p:grpSpPr>
          <a:xfrm>
            <a:off x="8148521" y="3004593"/>
            <a:ext cx="98059" cy="1147596"/>
            <a:chOff x="3347921" y="16006"/>
            <a:chExt cx="98059" cy="1147596"/>
          </a:xfrm>
        </p:grpSpPr>
        <p:sp>
          <p:nvSpPr>
            <p:cNvPr id="68" name="Google Shape;68;p4"/>
            <p:cNvSpPr/>
            <p:nvPr/>
          </p:nvSpPr>
          <p:spPr>
            <a:xfrm>
              <a:off x="3347921" y="1065280"/>
              <a:ext cx="98059" cy="98321"/>
            </a:xfrm>
            <a:custGeom>
              <a:rect b="b" l="l" r="r" t="t"/>
              <a:pathLst>
                <a:path extrusionOk="0" fill="none" h="3752" w="3742">
                  <a:moveTo>
                    <a:pt x="0" y="1"/>
                  </a:moveTo>
                  <a:lnTo>
                    <a:pt x="3741" y="1"/>
                  </a:lnTo>
                  <a:lnTo>
                    <a:pt x="3741" y="3751"/>
                  </a:lnTo>
                  <a:lnTo>
                    <a:pt x="0" y="3751"/>
                  </a:lnTo>
                  <a:close/>
                </a:path>
              </a:pathLst>
            </a:custGeom>
            <a:noFill/>
            <a:ln cap="flat" cmpd="sng" w="2975">
              <a:solidFill>
                <a:srgbClr val="E898AC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3392705" y="16006"/>
              <a:ext cx="8464" cy="894665"/>
            </a:xfrm>
            <a:custGeom>
              <a:rect b="b" l="l" r="r" t="t"/>
              <a:pathLst>
                <a:path extrusionOk="0" h="34141" w="323">
                  <a:moveTo>
                    <a:pt x="157" y="1"/>
                  </a:moveTo>
                  <a:lnTo>
                    <a:pt x="1" y="34141"/>
                  </a:lnTo>
                  <a:lnTo>
                    <a:pt x="323" y="34141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" name="Google Shape;70;p4"/>
          <p:cNvGrpSpPr/>
          <p:nvPr/>
        </p:nvGrpSpPr>
        <p:grpSpPr>
          <a:xfrm>
            <a:off x="281421" y="3769263"/>
            <a:ext cx="121172" cy="760495"/>
            <a:chOff x="5245196" y="3136513"/>
            <a:chExt cx="121172" cy="760495"/>
          </a:xfrm>
        </p:grpSpPr>
        <p:sp>
          <p:nvSpPr>
            <p:cNvPr id="71" name="Google Shape;71;p4"/>
            <p:cNvSpPr/>
            <p:nvPr/>
          </p:nvSpPr>
          <p:spPr>
            <a:xfrm>
              <a:off x="5245196" y="3775810"/>
              <a:ext cx="121172" cy="121198"/>
            </a:xfrm>
            <a:custGeom>
              <a:rect b="b" l="l" r="r" t="t"/>
              <a:pathLst>
                <a:path extrusionOk="0" h="4625" w="4624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309007" y="3136513"/>
              <a:ext cx="8464" cy="554288"/>
            </a:xfrm>
            <a:custGeom>
              <a:rect b="b" l="l" r="r" t="t"/>
              <a:pathLst>
                <a:path extrusionOk="0" h="21152" w="323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" name="Google Shape;73;p4"/>
          <p:cNvGrpSpPr/>
          <p:nvPr/>
        </p:nvGrpSpPr>
        <p:grpSpPr>
          <a:xfrm>
            <a:off x="8534739" y="4069632"/>
            <a:ext cx="57599" cy="831799"/>
            <a:chOff x="2038689" y="173907"/>
            <a:chExt cx="57599" cy="831799"/>
          </a:xfrm>
        </p:grpSpPr>
        <p:sp>
          <p:nvSpPr>
            <p:cNvPr id="74" name="Google Shape;74;p4"/>
            <p:cNvSpPr/>
            <p:nvPr/>
          </p:nvSpPr>
          <p:spPr>
            <a:xfrm>
              <a:off x="2038689" y="947872"/>
              <a:ext cx="57599" cy="57834"/>
            </a:xfrm>
            <a:custGeom>
              <a:rect b="b" l="l" r="r" t="t"/>
              <a:pathLst>
                <a:path extrusionOk="0" fill="none" h="2207" w="2198">
                  <a:moveTo>
                    <a:pt x="1" y="0"/>
                  </a:moveTo>
                  <a:lnTo>
                    <a:pt x="2197" y="0"/>
                  </a:lnTo>
                  <a:lnTo>
                    <a:pt x="2197" y="2206"/>
                  </a:lnTo>
                  <a:lnTo>
                    <a:pt x="1" y="2206"/>
                  </a:lnTo>
                  <a:close/>
                </a:path>
              </a:pathLst>
            </a:custGeom>
            <a:noFill/>
            <a:ln cap="flat" cmpd="sng" w="2975">
              <a:solidFill>
                <a:srgbClr val="00CFCC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2063269" y="173907"/>
              <a:ext cx="8438" cy="692074"/>
            </a:xfrm>
            <a:custGeom>
              <a:rect b="b" l="l" r="r" t="t"/>
              <a:pathLst>
                <a:path extrusionOk="0" h="26410" w="322">
                  <a:moveTo>
                    <a:pt x="166" y="1"/>
                  </a:moveTo>
                  <a:lnTo>
                    <a:pt x="0" y="26410"/>
                  </a:lnTo>
                  <a:lnTo>
                    <a:pt x="322" y="26410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4"/>
          <p:cNvSpPr/>
          <p:nvPr/>
        </p:nvSpPr>
        <p:spPr>
          <a:xfrm>
            <a:off x="7686100" y="4568875"/>
            <a:ext cx="164350" cy="164350"/>
          </a:xfrm>
          <a:custGeom>
            <a:rect b="b" l="l" r="r" t="t"/>
            <a:pathLst>
              <a:path extrusionOk="0" h="6574" w="6574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8868125" y="3769263"/>
            <a:ext cx="155925" cy="156375"/>
          </a:xfrm>
          <a:custGeom>
            <a:rect b="b" l="l" r="r" t="t"/>
            <a:pathLst>
              <a:path extrusionOk="0" h="6255" w="6237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/>
          <p:cNvSpPr txBox="1"/>
          <p:nvPr>
            <p:ph type="ctrTitle"/>
          </p:nvPr>
        </p:nvSpPr>
        <p:spPr>
          <a:xfrm>
            <a:off x="923625" y="1196026"/>
            <a:ext cx="982200" cy="577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80" name="Google Shape;80;p5"/>
          <p:cNvSpPr txBox="1"/>
          <p:nvPr>
            <p:ph idx="1" type="subTitle"/>
          </p:nvPr>
        </p:nvSpPr>
        <p:spPr>
          <a:xfrm>
            <a:off x="923637" y="1684093"/>
            <a:ext cx="26205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1" name="Google Shape;81;p5"/>
          <p:cNvSpPr txBox="1"/>
          <p:nvPr>
            <p:ph idx="2" type="ctrTitle"/>
          </p:nvPr>
        </p:nvSpPr>
        <p:spPr>
          <a:xfrm>
            <a:off x="7050379" y="1196025"/>
            <a:ext cx="1137300" cy="577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82" name="Google Shape;82;p5"/>
          <p:cNvSpPr txBox="1"/>
          <p:nvPr>
            <p:ph idx="3" type="subTitle"/>
          </p:nvPr>
        </p:nvSpPr>
        <p:spPr>
          <a:xfrm>
            <a:off x="5450166" y="1684093"/>
            <a:ext cx="27375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3" name="Google Shape;83;p5"/>
          <p:cNvSpPr txBox="1"/>
          <p:nvPr>
            <p:ph idx="4" type="ctrTitle"/>
          </p:nvPr>
        </p:nvSpPr>
        <p:spPr>
          <a:xfrm>
            <a:off x="618825" y="411675"/>
            <a:ext cx="4618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/>
        </p:txBody>
      </p:sp>
      <p:sp>
        <p:nvSpPr>
          <p:cNvPr id="84" name="Google Shape;84;p5"/>
          <p:cNvSpPr/>
          <p:nvPr/>
        </p:nvSpPr>
        <p:spPr>
          <a:xfrm>
            <a:off x="7131388" y="365350"/>
            <a:ext cx="167150" cy="167150"/>
          </a:xfrm>
          <a:custGeom>
            <a:rect b="b" l="l" r="r" t="t"/>
            <a:pathLst>
              <a:path extrusionOk="0" h="6686" w="6686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5"/>
          <p:cNvSpPr/>
          <p:nvPr/>
        </p:nvSpPr>
        <p:spPr>
          <a:xfrm>
            <a:off x="8403188" y="218375"/>
            <a:ext cx="108650" cy="108650"/>
          </a:xfrm>
          <a:custGeom>
            <a:rect b="b" l="l" r="r" t="t"/>
            <a:pathLst>
              <a:path extrusionOk="0" h="4346" w="4346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7776788" y="362575"/>
            <a:ext cx="52475" cy="52450"/>
          </a:xfrm>
          <a:custGeom>
            <a:rect b="b" l="l" r="r" t="t"/>
            <a:pathLst>
              <a:path extrusionOk="0" h="2098" w="2099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5"/>
          <p:cNvSpPr/>
          <p:nvPr/>
        </p:nvSpPr>
        <p:spPr>
          <a:xfrm>
            <a:off x="8539438" y="540950"/>
            <a:ext cx="164350" cy="164350"/>
          </a:xfrm>
          <a:custGeom>
            <a:rect b="b" l="l" r="r" t="t"/>
            <a:pathLst>
              <a:path extrusionOk="0" h="6574" w="6574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" name="Google Shape;88;p5"/>
          <p:cNvGrpSpPr/>
          <p:nvPr/>
        </p:nvGrpSpPr>
        <p:grpSpPr>
          <a:xfrm>
            <a:off x="6626134" y="-164562"/>
            <a:ext cx="121172" cy="760495"/>
            <a:chOff x="5245196" y="3136513"/>
            <a:chExt cx="121172" cy="760495"/>
          </a:xfrm>
        </p:grpSpPr>
        <p:sp>
          <p:nvSpPr>
            <p:cNvPr id="89" name="Google Shape;89;p5"/>
            <p:cNvSpPr/>
            <p:nvPr/>
          </p:nvSpPr>
          <p:spPr>
            <a:xfrm>
              <a:off x="5245196" y="3775810"/>
              <a:ext cx="121172" cy="121198"/>
            </a:xfrm>
            <a:custGeom>
              <a:rect b="b" l="l" r="r" t="t"/>
              <a:pathLst>
                <a:path extrusionOk="0" h="4625" w="4624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5309007" y="3136513"/>
              <a:ext cx="8464" cy="554288"/>
            </a:xfrm>
            <a:custGeom>
              <a:rect b="b" l="l" r="r" t="t"/>
              <a:pathLst>
                <a:path extrusionOk="0" h="21152" w="323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" name="Google Shape;91;p5"/>
          <p:cNvSpPr/>
          <p:nvPr/>
        </p:nvSpPr>
        <p:spPr>
          <a:xfrm>
            <a:off x="318213" y="4418900"/>
            <a:ext cx="108650" cy="108650"/>
          </a:xfrm>
          <a:custGeom>
            <a:rect b="b" l="l" r="r" t="t"/>
            <a:pathLst>
              <a:path extrusionOk="0" h="4346" w="4346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5"/>
          <p:cNvSpPr/>
          <p:nvPr/>
        </p:nvSpPr>
        <p:spPr>
          <a:xfrm>
            <a:off x="454463" y="4741475"/>
            <a:ext cx="164350" cy="164350"/>
          </a:xfrm>
          <a:custGeom>
            <a:rect b="b" l="l" r="r" t="t"/>
            <a:pathLst>
              <a:path extrusionOk="0" h="6574" w="6574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/>
          <p:nvPr>
            <p:ph type="ctrTitle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/>
        </p:txBody>
      </p:sp>
      <p:sp>
        <p:nvSpPr>
          <p:cNvPr id="95" name="Google Shape;95;p6"/>
          <p:cNvSpPr/>
          <p:nvPr/>
        </p:nvSpPr>
        <p:spPr>
          <a:xfrm>
            <a:off x="7573050" y="277375"/>
            <a:ext cx="167150" cy="167150"/>
          </a:xfrm>
          <a:custGeom>
            <a:rect b="b" l="l" r="r" t="t"/>
            <a:pathLst>
              <a:path extrusionOk="0" h="6686" w="6686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6"/>
          <p:cNvSpPr/>
          <p:nvPr/>
        </p:nvSpPr>
        <p:spPr>
          <a:xfrm>
            <a:off x="8985850" y="411675"/>
            <a:ext cx="108650" cy="108650"/>
          </a:xfrm>
          <a:custGeom>
            <a:rect b="b" l="l" r="r" t="t"/>
            <a:pathLst>
              <a:path extrusionOk="0" h="4346" w="4346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6"/>
          <p:cNvSpPr/>
          <p:nvPr/>
        </p:nvSpPr>
        <p:spPr>
          <a:xfrm>
            <a:off x="8359450" y="555875"/>
            <a:ext cx="52475" cy="52450"/>
          </a:xfrm>
          <a:custGeom>
            <a:rect b="b" l="l" r="r" t="t"/>
            <a:pathLst>
              <a:path extrusionOk="0" h="2098" w="2099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6"/>
          <p:cNvSpPr/>
          <p:nvPr/>
        </p:nvSpPr>
        <p:spPr>
          <a:xfrm>
            <a:off x="9122100" y="734250"/>
            <a:ext cx="164350" cy="164350"/>
          </a:xfrm>
          <a:custGeom>
            <a:rect b="b" l="l" r="r" t="t"/>
            <a:pathLst>
              <a:path extrusionOk="0" h="6574" w="6574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8798600" y="1088650"/>
            <a:ext cx="155925" cy="156375"/>
          </a:xfrm>
          <a:custGeom>
            <a:rect b="b" l="l" r="r" t="t"/>
            <a:pathLst>
              <a:path extrusionOk="0" h="6255" w="6237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6"/>
          <p:cNvSpPr/>
          <p:nvPr/>
        </p:nvSpPr>
        <p:spPr>
          <a:xfrm>
            <a:off x="6099342" y="-150600"/>
            <a:ext cx="96045" cy="95462"/>
          </a:xfrm>
          <a:custGeom>
            <a:rect b="b" l="l" r="r" t="t"/>
            <a:pathLst>
              <a:path extrusionOk="0" h="3109" w="3128">
                <a:moveTo>
                  <a:pt x="2678" y="431"/>
                </a:moveTo>
                <a:lnTo>
                  <a:pt x="2678" y="2659"/>
                </a:lnTo>
                <a:lnTo>
                  <a:pt x="450" y="2659"/>
                </a:lnTo>
                <a:lnTo>
                  <a:pt x="450" y="431"/>
                </a:lnTo>
                <a:close/>
                <a:moveTo>
                  <a:pt x="0" y="0"/>
                </a:moveTo>
                <a:lnTo>
                  <a:pt x="0" y="3109"/>
                </a:lnTo>
                <a:lnTo>
                  <a:pt x="3128" y="3109"/>
                </a:lnTo>
                <a:lnTo>
                  <a:pt x="312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6"/>
          <p:cNvSpPr/>
          <p:nvPr/>
        </p:nvSpPr>
        <p:spPr>
          <a:xfrm>
            <a:off x="6702523" y="444536"/>
            <a:ext cx="95493" cy="95462"/>
          </a:xfrm>
          <a:custGeom>
            <a:rect b="b" l="l" r="r" t="t"/>
            <a:pathLst>
              <a:path extrusionOk="0" h="3109" w="3110">
                <a:moveTo>
                  <a:pt x="2678" y="450"/>
                </a:moveTo>
                <a:lnTo>
                  <a:pt x="2678" y="2678"/>
                </a:lnTo>
                <a:lnTo>
                  <a:pt x="450" y="2678"/>
                </a:lnTo>
                <a:lnTo>
                  <a:pt x="450" y="450"/>
                </a:lnTo>
                <a:close/>
                <a:moveTo>
                  <a:pt x="1" y="0"/>
                </a:moveTo>
                <a:lnTo>
                  <a:pt x="1" y="3109"/>
                </a:lnTo>
                <a:lnTo>
                  <a:pt x="3109" y="3109"/>
                </a:lnTo>
                <a:lnTo>
                  <a:pt x="3109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6"/>
          <p:cNvSpPr/>
          <p:nvPr/>
        </p:nvSpPr>
        <p:spPr>
          <a:xfrm>
            <a:off x="5904975" y="143222"/>
            <a:ext cx="82259" cy="82259"/>
          </a:xfrm>
          <a:custGeom>
            <a:rect b="b" l="l" r="r" t="t"/>
            <a:pathLst>
              <a:path extrusionOk="0" h="2679" w="2679">
                <a:moveTo>
                  <a:pt x="1" y="1"/>
                </a:moveTo>
                <a:lnTo>
                  <a:pt x="1" y="2679"/>
                </a:lnTo>
                <a:lnTo>
                  <a:pt x="2679" y="2679"/>
                </a:lnTo>
                <a:lnTo>
                  <a:pt x="2679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6"/>
          <p:cNvSpPr/>
          <p:nvPr/>
        </p:nvSpPr>
        <p:spPr>
          <a:xfrm>
            <a:off x="303600" y="4401725"/>
            <a:ext cx="167150" cy="167150"/>
          </a:xfrm>
          <a:custGeom>
            <a:rect b="b" l="l" r="r" t="t"/>
            <a:pathLst>
              <a:path extrusionOk="0" h="6686" w="6686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6"/>
          <p:cNvSpPr/>
          <p:nvPr/>
        </p:nvSpPr>
        <p:spPr>
          <a:xfrm>
            <a:off x="564075" y="4753900"/>
            <a:ext cx="155925" cy="156375"/>
          </a:xfrm>
          <a:custGeom>
            <a:rect b="b" l="l" r="r" t="t"/>
            <a:pathLst>
              <a:path extrusionOk="0" h="6255" w="6237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"/>
          <p:cNvSpPr txBox="1"/>
          <p:nvPr>
            <p:ph idx="1" type="body"/>
          </p:nvPr>
        </p:nvSpPr>
        <p:spPr>
          <a:xfrm>
            <a:off x="618306" y="2199025"/>
            <a:ext cx="1905900" cy="12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7" name="Google Shape;107;p7"/>
          <p:cNvSpPr txBox="1"/>
          <p:nvPr>
            <p:ph type="ctrTitle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/>
        </p:txBody>
      </p:sp>
      <p:sp>
        <p:nvSpPr>
          <p:cNvPr id="108" name="Google Shape;108;p7"/>
          <p:cNvSpPr/>
          <p:nvPr/>
        </p:nvSpPr>
        <p:spPr>
          <a:xfrm>
            <a:off x="7131388" y="365350"/>
            <a:ext cx="167150" cy="167150"/>
          </a:xfrm>
          <a:custGeom>
            <a:rect b="b" l="l" r="r" t="t"/>
            <a:pathLst>
              <a:path extrusionOk="0" h="6686" w="6686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8403188" y="218375"/>
            <a:ext cx="108650" cy="108650"/>
          </a:xfrm>
          <a:custGeom>
            <a:rect b="b" l="l" r="r" t="t"/>
            <a:pathLst>
              <a:path extrusionOk="0" h="4346" w="4346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7776788" y="362575"/>
            <a:ext cx="52475" cy="52450"/>
          </a:xfrm>
          <a:custGeom>
            <a:rect b="b" l="l" r="r" t="t"/>
            <a:pathLst>
              <a:path extrusionOk="0" h="2098" w="2099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8539438" y="540950"/>
            <a:ext cx="164350" cy="164350"/>
          </a:xfrm>
          <a:custGeom>
            <a:rect b="b" l="l" r="r" t="t"/>
            <a:pathLst>
              <a:path extrusionOk="0" h="6574" w="6574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2" name="Google Shape;112;p7"/>
          <p:cNvGrpSpPr/>
          <p:nvPr/>
        </p:nvGrpSpPr>
        <p:grpSpPr>
          <a:xfrm>
            <a:off x="6626134" y="-164562"/>
            <a:ext cx="121172" cy="760495"/>
            <a:chOff x="5245196" y="3136513"/>
            <a:chExt cx="121172" cy="760495"/>
          </a:xfrm>
        </p:grpSpPr>
        <p:sp>
          <p:nvSpPr>
            <p:cNvPr id="113" name="Google Shape;113;p7"/>
            <p:cNvSpPr/>
            <p:nvPr/>
          </p:nvSpPr>
          <p:spPr>
            <a:xfrm>
              <a:off x="5245196" y="3775810"/>
              <a:ext cx="121172" cy="121198"/>
            </a:xfrm>
            <a:custGeom>
              <a:rect b="b" l="l" r="r" t="t"/>
              <a:pathLst>
                <a:path extrusionOk="0" h="4625" w="4624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5309007" y="3136513"/>
              <a:ext cx="8464" cy="554288"/>
            </a:xfrm>
            <a:custGeom>
              <a:rect b="b" l="l" r="r" t="t"/>
              <a:pathLst>
                <a:path extrusionOk="0" h="21152" w="323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" name="Google Shape;115;p7"/>
          <p:cNvSpPr/>
          <p:nvPr/>
        </p:nvSpPr>
        <p:spPr>
          <a:xfrm>
            <a:off x="318213" y="4418900"/>
            <a:ext cx="108650" cy="108650"/>
          </a:xfrm>
          <a:custGeom>
            <a:rect b="b" l="l" r="r" t="t"/>
            <a:pathLst>
              <a:path extrusionOk="0" h="4346" w="4346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7"/>
          <p:cNvSpPr/>
          <p:nvPr/>
        </p:nvSpPr>
        <p:spPr>
          <a:xfrm>
            <a:off x="454463" y="4741475"/>
            <a:ext cx="164350" cy="164350"/>
          </a:xfrm>
          <a:custGeom>
            <a:rect b="b" l="l" r="r" t="t"/>
            <a:pathLst>
              <a:path extrusionOk="0" h="6574" w="6574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"/>
          <p:cNvSpPr txBox="1"/>
          <p:nvPr>
            <p:ph type="title"/>
          </p:nvPr>
        </p:nvSpPr>
        <p:spPr>
          <a:xfrm>
            <a:off x="2037000" y="1496400"/>
            <a:ext cx="5070000" cy="215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9" name="Google Shape;119;p8"/>
          <p:cNvSpPr/>
          <p:nvPr/>
        </p:nvSpPr>
        <p:spPr>
          <a:xfrm>
            <a:off x="1060456" y="1158638"/>
            <a:ext cx="121198" cy="121434"/>
          </a:xfrm>
          <a:custGeom>
            <a:rect b="b" l="l" r="r" t="t"/>
            <a:pathLst>
              <a:path extrusionOk="0" h="4634" w="4625">
                <a:moveTo>
                  <a:pt x="1" y="0"/>
                </a:moveTo>
                <a:lnTo>
                  <a:pt x="1" y="4633"/>
                </a:lnTo>
                <a:lnTo>
                  <a:pt x="4625" y="4633"/>
                </a:lnTo>
                <a:lnTo>
                  <a:pt x="4625" y="0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8"/>
          <p:cNvSpPr/>
          <p:nvPr/>
        </p:nvSpPr>
        <p:spPr>
          <a:xfrm>
            <a:off x="7799740" y="916059"/>
            <a:ext cx="121434" cy="121434"/>
          </a:xfrm>
          <a:custGeom>
            <a:rect b="b" l="l" r="r" t="t"/>
            <a:pathLst>
              <a:path extrusionOk="0" h="4634" w="4634">
                <a:moveTo>
                  <a:pt x="0" y="1"/>
                </a:moveTo>
                <a:lnTo>
                  <a:pt x="0" y="4634"/>
                </a:lnTo>
                <a:lnTo>
                  <a:pt x="4633" y="4634"/>
                </a:lnTo>
                <a:lnTo>
                  <a:pt x="4633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5257933" y="2452405"/>
            <a:ext cx="57599" cy="57599"/>
          </a:xfrm>
          <a:custGeom>
            <a:rect b="b" l="l" r="r" t="t"/>
            <a:pathLst>
              <a:path extrusionOk="0" fill="none" h="2198" w="2198">
                <a:moveTo>
                  <a:pt x="1" y="1"/>
                </a:moveTo>
                <a:lnTo>
                  <a:pt x="2198" y="1"/>
                </a:lnTo>
                <a:lnTo>
                  <a:pt x="2198" y="2198"/>
                </a:lnTo>
                <a:lnTo>
                  <a:pt x="1" y="2198"/>
                </a:lnTo>
                <a:close/>
              </a:path>
            </a:pathLst>
          </a:custGeom>
          <a:noFill/>
          <a:ln cap="flat" cmpd="sng" w="1375">
            <a:solidFill>
              <a:srgbClr val="E898AC"/>
            </a:solidFill>
            <a:prstDash val="solid"/>
            <a:miter lim="9192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8"/>
          <p:cNvSpPr/>
          <p:nvPr/>
        </p:nvSpPr>
        <p:spPr>
          <a:xfrm>
            <a:off x="275669" y="1557059"/>
            <a:ext cx="57834" cy="57599"/>
          </a:xfrm>
          <a:custGeom>
            <a:rect b="b" l="l" r="r" t="t"/>
            <a:pathLst>
              <a:path extrusionOk="0" fill="none" h="2198" w="2207">
                <a:moveTo>
                  <a:pt x="0" y="0"/>
                </a:moveTo>
                <a:lnTo>
                  <a:pt x="2207" y="0"/>
                </a:lnTo>
                <a:lnTo>
                  <a:pt x="2207" y="2197"/>
                </a:lnTo>
                <a:lnTo>
                  <a:pt x="0" y="2197"/>
                </a:lnTo>
                <a:close/>
              </a:path>
            </a:pathLst>
          </a:custGeom>
          <a:noFill/>
          <a:ln cap="flat" cmpd="sng" w="2975">
            <a:solidFill>
              <a:srgbClr val="00CFCC"/>
            </a:solidFill>
            <a:prstDash val="solid"/>
            <a:miter lim="9192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8"/>
          <p:cNvSpPr/>
          <p:nvPr/>
        </p:nvSpPr>
        <p:spPr>
          <a:xfrm>
            <a:off x="2307882" y="3002386"/>
            <a:ext cx="104086" cy="104322"/>
          </a:xfrm>
          <a:custGeom>
            <a:rect b="b" l="l" r="r" t="t"/>
            <a:pathLst>
              <a:path extrusionOk="0" fill="none" h="3981" w="3972">
                <a:moveTo>
                  <a:pt x="1" y="1"/>
                </a:moveTo>
                <a:lnTo>
                  <a:pt x="3972" y="1"/>
                </a:lnTo>
                <a:lnTo>
                  <a:pt x="3972" y="3981"/>
                </a:lnTo>
                <a:lnTo>
                  <a:pt x="1" y="3981"/>
                </a:lnTo>
                <a:close/>
              </a:path>
            </a:pathLst>
          </a:custGeom>
          <a:noFill/>
          <a:ln cap="flat" cmpd="sng" w="2975">
            <a:solidFill>
              <a:srgbClr val="00CFCC"/>
            </a:solidFill>
            <a:prstDash val="solid"/>
            <a:miter lim="9192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8"/>
          <p:cNvSpPr/>
          <p:nvPr/>
        </p:nvSpPr>
        <p:spPr>
          <a:xfrm>
            <a:off x="8263673" y="2953681"/>
            <a:ext cx="104086" cy="104322"/>
          </a:xfrm>
          <a:custGeom>
            <a:rect b="b" l="l" r="r" t="t"/>
            <a:pathLst>
              <a:path extrusionOk="0" h="3981" w="3972">
                <a:moveTo>
                  <a:pt x="0" y="1"/>
                </a:moveTo>
                <a:lnTo>
                  <a:pt x="0" y="3981"/>
                </a:lnTo>
                <a:lnTo>
                  <a:pt x="3972" y="3981"/>
                </a:lnTo>
                <a:lnTo>
                  <a:pt x="3972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5" name="Google Shape;125;p8"/>
          <p:cNvGrpSpPr/>
          <p:nvPr/>
        </p:nvGrpSpPr>
        <p:grpSpPr>
          <a:xfrm>
            <a:off x="8263682" y="-434366"/>
            <a:ext cx="188886" cy="1181531"/>
            <a:chOff x="2877432" y="975334"/>
            <a:chExt cx="188886" cy="1181531"/>
          </a:xfrm>
        </p:grpSpPr>
        <p:sp>
          <p:nvSpPr>
            <p:cNvPr id="126" name="Google Shape;126;p8"/>
            <p:cNvSpPr/>
            <p:nvPr/>
          </p:nvSpPr>
          <p:spPr>
            <a:xfrm>
              <a:off x="2877432" y="1968242"/>
              <a:ext cx="188886" cy="188624"/>
            </a:xfrm>
            <a:custGeom>
              <a:rect b="b" l="l" r="r" t="t"/>
              <a:pathLst>
                <a:path extrusionOk="0" fill="none" h="7198" w="7208">
                  <a:moveTo>
                    <a:pt x="1" y="0"/>
                  </a:moveTo>
                  <a:lnTo>
                    <a:pt x="7208" y="0"/>
                  </a:lnTo>
                  <a:lnTo>
                    <a:pt x="7208" y="7198"/>
                  </a:lnTo>
                  <a:lnTo>
                    <a:pt x="1" y="7198"/>
                  </a:lnTo>
                  <a:close/>
                </a:path>
              </a:pathLst>
            </a:custGeom>
            <a:noFill/>
            <a:ln cap="flat" cmpd="sng" w="5750">
              <a:solidFill>
                <a:srgbClr val="FF9973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2905393" y="1452501"/>
              <a:ext cx="133226" cy="133252"/>
            </a:xfrm>
            <a:custGeom>
              <a:rect b="b" l="l" r="r" t="t"/>
              <a:pathLst>
                <a:path extrusionOk="0" fill="none" h="5085" w="5084">
                  <a:moveTo>
                    <a:pt x="0" y="1"/>
                  </a:moveTo>
                  <a:lnTo>
                    <a:pt x="5083" y="1"/>
                  </a:lnTo>
                  <a:lnTo>
                    <a:pt x="5083" y="5084"/>
                  </a:lnTo>
                  <a:lnTo>
                    <a:pt x="0" y="5084"/>
                  </a:lnTo>
                  <a:close/>
                </a:path>
              </a:pathLst>
            </a:custGeom>
            <a:noFill/>
            <a:ln cap="flat" cmpd="sng" w="4125">
              <a:solidFill>
                <a:srgbClr val="FF9973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931651" y="975334"/>
              <a:ext cx="80476" cy="80711"/>
            </a:xfrm>
            <a:custGeom>
              <a:rect b="b" l="l" r="r" t="t"/>
              <a:pathLst>
                <a:path extrusionOk="0" fill="none" h="3080" w="3071">
                  <a:moveTo>
                    <a:pt x="0" y="0"/>
                  </a:moveTo>
                  <a:lnTo>
                    <a:pt x="3070" y="0"/>
                  </a:lnTo>
                  <a:lnTo>
                    <a:pt x="3070" y="3080"/>
                  </a:lnTo>
                  <a:lnTo>
                    <a:pt x="0" y="3080"/>
                  </a:lnTo>
                  <a:close/>
                </a:path>
              </a:pathLst>
            </a:custGeom>
            <a:noFill/>
            <a:ln cap="flat" cmpd="sng" w="2525">
              <a:solidFill>
                <a:srgbClr val="FF9973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" name="Google Shape;129;p8"/>
          <p:cNvSpPr/>
          <p:nvPr/>
        </p:nvSpPr>
        <p:spPr>
          <a:xfrm>
            <a:off x="8485996" y="1614632"/>
            <a:ext cx="80502" cy="80476"/>
          </a:xfrm>
          <a:custGeom>
            <a:rect b="b" l="l" r="r" t="t"/>
            <a:pathLst>
              <a:path extrusionOk="0" h="3071" w="3072">
                <a:moveTo>
                  <a:pt x="1" y="0"/>
                </a:moveTo>
                <a:lnTo>
                  <a:pt x="1" y="3070"/>
                </a:lnTo>
                <a:lnTo>
                  <a:pt x="3071" y="3070"/>
                </a:lnTo>
                <a:lnTo>
                  <a:pt x="3071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6293004" y="835609"/>
            <a:ext cx="80476" cy="80476"/>
          </a:xfrm>
          <a:custGeom>
            <a:rect b="b" l="l" r="r" t="t"/>
            <a:pathLst>
              <a:path extrusionOk="0" h="3071" w="3071">
                <a:moveTo>
                  <a:pt x="1" y="1"/>
                </a:moveTo>
                <a:lnTo>
                  <a:pt x="1" y="3071"/>
                </a:lnTo>
                <a:lnTo>
                  <a:pt x="3071" y="3071"/>
                </a:lnTo>
                <a:lnTo>
                  <a:pt x="3071" y="1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1778504" y="2156778"/>
            <a:ext cx="119993" cy="119966"/>
          </a:xfrm>
          <a:custGeom>
            <a:rect b="b" l="l" r="r" t="t"/>
            <a:pathLst>
              <a:path extrusionOk="0" h="4578" w="4579">
                <a:moveTo>
                  <a:pt x="1" y="0"/>
                </a:moveTo>
                <a:lnTo>
                  <a:pt x="1" y="4578"/>
                </a:lnTo>
                <a:lnTo>
                  <a:pt x="4578" y="4578"/>
                </a:lnTo>
                <a:lnTo>
                  <a:pt x="457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2" name="Google Shape;132;p8"/>
          <p:cNvGrpSpPr/>
          <p:nvPr/>
        </p:nvGrpSpPr>
        <p:grpSpPr>
          <a:xfrm>
            <a:off x="3090746" y="-533657"/>
            <a:ext cx="98059" cy="1147596"/>
            <a:chOff x="3347921" y="16006"/>
            <a:chExt cx="98059" cy="1147596"/>
          </a:xfrm>
        </p:grpSpPr>
        <p:sp>
          <p:nvSpPr>
            <p:cNvPr id="133" name="Google Shape;133;p8"/>
            <p:cNvSpPr/>
            <p:nvPr/>
          </p:nvSpPr>
          <p:spPr>
            <a:xfrm>
              <a:off x="3347921" y="1065280"/>
              <a:ext cx="98059" cy="98321"/>
            </a:xfrm>
            <a:custGeom>
              <a:rect b="b" l="l" r="r" t="t"/>
              <a:pathLst>
                <a:path extrusionOk="0" fill="none" h="3752" w="3742">
                  <a:moveTo>
                    <a:pt x="0" y="1"/>
                  </a:moveTo>
                  <a:lnTo>
                    <a:pt x="3741" y="1"/>
                  </a:lnTo>
                  <a:lnTo>
                    <a:pt x="3741" y="3751"/>
                  </a:lnTo>
                  <a:lnTo>
                    <a:pt x="0" y="3751"/>
                  </a:lnTo>
                  <a:close/>
                </a:path>
              </a:pathLst>
            </a:custGeom>
            <a:noFill/>
            <a:ln cap="flat" cmpd="sng" w="2975">
              <a:solidFill>
                <a:srgbClr val="E898AC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3392705" y="16006"/>
              <a:ext cx="8464" cy="894665"/>
            </a:xfrm>
            <a:custGeom>
              <a:rect b="b" l="l" r="r" t="t"/>
              <a:pathLst>
                <a:path extrusionOk="0" h="34141" w="323">
                  <a:moveTo>
                    <a:pt x="157" y="1"/>
                  </a:moveTo>
                  <a:lnTo>
                    <a:pt x="1" y="34141"/>
                  </a:lnTo>
                  <a:lnTo>
                    <a:pt x="323" y="34141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" name="Google Shape;135;p8"/>
          <p:cNvGrpSpPr/>
          <p:nvPr/>
        </p:nvGrpSpPr>
        <p:grpSpPr>
          <a:xfrm>
            <a:off x="4892771" y="-340112"/>
            <a:ext cx="121172" cy="760495"/>
            <a:chOff x="5245196" y="3136513"/>
            <a:chExt cx="121172" cy="760495"/>
          </a:xfrm>
        </p:grpSpPr>
        <p:sp>
          <p:nvSpPr>
            <p:cNvPr id="136" name="Google Shape;136;p8"/>
            <p:cNvSpPr/>
            <p:nvPr/>
          </p:nvSpPr>
          <p:spPr>
            <a:xfrm>
              <a:off x="5245196" y="3775810"/>
              <a:ext cx="121172" cy="121198"/>
            </a:xfrm>
            <a:custGeom>
              <a:rect b="b" l="l" r="r" t="t"/>
              <a:pathLst>
                <a:path extrusionOk="0" h="4625" w="4624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5309007" y="3136513"/>
              <a:ext cx="8464" cy="554288"/>
            </a:xfrm>
            <a:custGeom>
              <a:rect b="b" l="l" r="r" t="t"/>
              <a:pathLst>
                <a:path extrusionOk="0" h="21152" w="323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" name="Google Shape;138;p8"/>
          <p:cNvGrpSpPr/>
          <p:nvPr/>
        </p:nvGrpSpPr>
        <p:grpSpPr>
          <a:xfrm>
            <a:off x="6967836" y="85439"/>
            <a:ext cx="133252" cy="1952377"/>
            <a:chOff x="6780548" y="337714"/>
            <a:chExt cx="133252" cy="1952377"/>
          </a:xfrm>
        </p:grpSpPr>
        <p:sp>
          <p:nvSpPr>
            <p:cNvPr id="139" name="Google Shape;139;p8"/>
            <p:cNvSpPr/>
            <p:nvPr/>
          </p:nvSpPr>
          <p:spPr>
            <a:xfrm>
              <a:off x="6780548" y="2156839"/>
              <a:ext cx="133252" cy="133252"/>
            </a:xfrm>
            <a:custGeom>
              <a:rect b="b" l="l" r="r" t="t"/>
              <a:pathLst>
                <a:path extrusionOk="0" fill="none" h="5085" w="5085">
                  <a:moveTo>
                    <a:pt x="1" y="1"/>
                  </a:moveTo>
                  <a:lnTo>
                    <a:pt x="5084" y="1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cap="flat" cmpd="sng" w="4125">
              <a:solidFill>
                <a:srgbClr val="FF9973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6842943" y="337714"/>
              <a:ext cx="8464" cy="1695359"/>
            </a:xfrm>
            <a:custGeom>
              <a:rect b="b" l="l" r="r" t="t"/>
              <a:pathLst>
                <a:path extrusionOk="0" h="64696" w="323">
                  <a:moveTo>
                    <a:pt x="157" y="0"/>
                  </a:moveTo>
                  <a:lnTo>
                    <a:pt x="1" y="64695"/>
                  </a:lnTo>
                  <a:lnTo>
                    <a:pt x="322" y="6469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" name="Google Shape;141;p8"/>
          <p:cNvGrpSpPr/>
          <p:nvPr/>
        </p:nvGrpSpPr>
        <p:grpSpPr>
          <a:xfrm>
            <a:off x="250617" y="2402301"/>
            <a:ext cx="188650" cy="2468354"/>
            <a:chOff x="250617" y="2402301"/>
            <a:chExt cx="188650" cy="2468354"/>
          </a:xfrm>
        </p:grpSpPr>
        <p:sp>
          <p:nvSpPr>
            <p:cNvPr id="142" name="Google Shape;142;p8"/>
            <p:cNvSpPr/>
            <p:nvPr/>
          </p:nvSpPr>
          <p:spPr>
            <a:xfrm>
              <a:off x="250617" y="4681770"/>
              <a:ext cx="188650" cy="188886"/>
            </a:xfrm>
            <a:custGeom>
              <a:rect b="b" l="l" r="r" t="t"/>
              <a:pathLst>
                <a:path extrusionOk="0" fill="none" h="7208" w="7199">
                  <a:moveTo>
                    <a:pt x="0" y="1"/>
                  </a:moveTo>
                  <a:lnTo>
                    <a:pt x="7198" y="1"/>
                  </a:lnTo>
                  <a:lnTo>
                    <a:pt x="7198" y="7207"/>
                  </a:lnTo>
                  <a:lnTo>
                    <a:pt x="0" y="7207"/>
                  </a:lnTo>
                  <a:close/>
                </a:path>
              </a:pathLst>
            </a:custGeom>
            <a:noFill/>
            <a:ln cap="flat" cmpd="sng" w="5750">
              <a:solidFill>
                <a:srgbClr val="FF9973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278316" y="4166291"/>
              <a:ext cx="133226" cy="133226"/>
            </a:xfrm>
            <a:custGeom>
              <a:rect b="b" l="l" r="r" t="t"/>
              <a:pathLst>
                <a:path extrusionOk="0" fill="none" h="5084" w="5084">
                  <a:moveTo>
                    <a:pt x="1" y="0"/>
                  </a:moveTo>
                  <a:lnTo>
                    <a:pt x="5084" y="0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cap="flat" cmpd="sng" w="4125">
              <a:solidFill>
                <a:srgbClr val="FF9973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304573" y="3689098"/>
              <a:ext cx="80476" cy="80476"/>
            </a:xfrm>
            <a:custGeom>
              <a:rect b="b" l="l" r="r" t="t"/>
              <a:pathLst>
                <a:path extrusionOk="0" fill="none" h="3071" w="3071">
                  <a:moveTo>
                    <a:pt x="1" y="0"/>
                  </a:moveTo>
                  <a:lnTo>
                    <a:pt x="3071" y="0"/>
                  </a:lnTo>
                  <a:lnTo>
                    <a:pt x="3071" y="3071"/>
                  </a:lnTo>
                  <a:lnTo>
                    <a:pt x="1" y="3071"/>
                  </a:lnTo>
                  <a:close/>
                </a:path>
              </a:pathLst>
            </a:custGeom>
            <a:noFill/>
            <a:ln cap="flat" cmpd="sng" w="2525">
              <a:solidFill>
                <a:srgbClr val="FF9973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340710" y="2402301"/>
              <a:ext cx="8464" cy="1011487"/>
            </a:xfrm>
            <a:custGeom>
              <a:rect b="b" l="l" r="r" t="t"/>
              <a:pathLst>
                <a:path extrusionOk="0" h="38599" w="323">
                  <a:moveTo>
                    <a:pt x="157" y="1"/>
                  </a:moveTo>
                  <a:lnTo>
                    <a:pt x="0" y="38599"/>
                  </a:lnTo>
                  <a:lnTo>
                    <a:pt x="322" y="38599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" name="Google Shape;146;p8"/>
          <p:cNvGrpSpPr/>
          <p:nvPr/>
        </p:nvGrpSpPr>
        <p:grpSpPr>
          <a:xfrm>
            <a:off x="982417" y="1695096"/>
            <a:ext cx="199237" cy="2828935"/>
            <a:chOff x="1608717" y="1280046"/>
            <a:chExt cx="199237" cy="2828935"/>
          </a:xfrm>
        </p:grpSpPr>
        <p:sp>
          <p:nvSpPr>
            <p:cNvPr id="147" name="Google Shape;147;p8"/>
            <p:cNvSpPr/>
            <p:nvPr/>
          </p:nvSpPr>
          <p:spPr>
            <a:xfrm>
              <a:off x="1608717" y="3909744"/>
              <a:ext cx="199237" cy="199237"/>
            </a:xfrm>
            <a:custGeom>
              <a:rect b="b" l="l" r="r" t="t"/>
              <a:pathLst>
                <a:path extrusionOk="0" h="7603" w="7603">
                  <a:moveTo>
                    <a:pt x="0" y="1"/>
                  </a:moveTo>
                  <a:lnTo>
                    <a:pt x="0" y="7602"/>
                  </a:lnTo>
                  <a:lnTo>
                    <a:pt x="7602" y="7602"/>
                  </a:lnTo>
                  <a:lnTo>
                    <a:pt x="7602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1656175" y="3269477"/>
              <a:ext cx="104086" cy="104086"/>
            </a:xfrm>
            <a:custGeom>
              <a:rect b="b" l="l" r="r" t="t"/>
              <a:pathLst>
                <a:path extrusionOk="0" h="3972" w="3972">
                  <a:moveTo>
                    <a:pt x="0" y="1"/>
                  </a:moveTo>
                  <a:lnTo>
                    <a:pt x="0" y="3972"/>
                  </a:lnTo>
                  <a:lnTo>
                    <a:pt x="3971" y="3972"/>
                  </a:lnTo>
                  <a:lnTo>
                    <a:pt x="3971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1704104" y="1280046"/>
              <a:ext cx="8464" cy="1794099"/>
            </a:xfrm>
            <a:custGeom>
              <a:rect b="b" l="l" r="r" t="t"/>
              <a:pathLst>
                <a:path extrusionOk="0" h="68464" w="323">
                  <a:moveTo>
                    <a:pt x="157" y="0"/>
                  </a:moveTo>
                  <a:lnTo>
                    <a:pt x="0" y="68464"/>
                  </a:lnTo>
                  <a:lnTo>
                    <a:pt x="322" y="68464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" name="Google Shape;150;p8"/>
          <p:cNvSpPr/>
          <p:nvPr/>
        </p:nvSpPr>
        <p:spPr>
          <a:xfrm>
            <a:off x="646863" y="21446"/>
            <a:ext cx="8464" cy="1689069"/>
          </a:xfrm>
          <a:custGeom>
            <a:rect b="b" l="l" r="r" t="t"/>
            <a:pathLst>
              <a:path extrusionOk="0" h="64456" w="323">
                <a:moveTo>
                  <a:pt x="166" y="0"/>
                </a:moveTo>
                <a:lnTo>
                  <a:pt x="1" y="64456"/>
                </a:lnTo>
                <a:lnTo>
                  <a:pt x="322" y="64456"/>
                </a:lnTo>
                <a:lnTo>
                  <a:pt x="16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" name="Google Shape;151;p8"/>
          <p:cNvGrpSpPr/>
          <p:nvPr/>
        </p:nvGrpSpPr>
        <p:grpSpPr>
          <a:xfrm>
            <a:off x="2038689" y="173907"/>
            <a:ext cx="57599" cy="831799"/>
            <a:chOff x="2038689" y="173907"/>
            <a:chExt cx="57599" cy="831799"/>
          </a:xfrm>
        </p:grpSpPr>
        <p:sp>
          <p:nvSpPr>
            <p:cNvPr id="152" name="Google Shape;152;p8"/>
            <p:cNvSpPr/>
            <p:nvPr/>
          </p:nvSpPr>
          <p:spPr>
            <a:xfrm>
              <a:off x="2038689" y="947872"/>
              <a:ext cx="57599" cy="57834"/>
            </a:xfrm>
            <a:custGeom>
              <a:rect b="b" l="l" r="r" t="t"/>
              <a:pathLst>
                <a:path extrusionOk="0" fill="none" h="2207" w="2198">
                  <a:moveTo>
                    <a:pt x="1" y="0"/>
                  </a:moveTo>
                  <a:lnTo>
                    <a:pt x="2197" y="0"/>
                  </a:lnTo>
                  <a:lnTo>
                    <a:pt x="2197" y="2206"/>
                  </a:lnTo>
                  <a:lnTo>
                    <a:pt x="1" y="2206"/>
                  </a:lnTo>
                  <a:close/>
                </a:path>
              </a:pathLst>
            </a:custGeom>
            <a:noFill/>
            <a:ln cap="flat" cmpd="sng" w="2975">
              <a:solidFill>
                <a:srgbClr val="00CFCC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2063269" y="173907"/>
              <a:ext cx="8438" cy="692074"/>
            </a:xfrm>
            <a:custGeom>
              <a:rect b="b" l="l" r="r" t="t"/>
              <a:pathLst>
                <a:path extrusionOk="0" h="26410" w="322">
                  <a:moveTo>
                    <a:pt x="166" y="1"/>
                  </a:moveTo>
                  <a:lnTo>
                    <a:pt x="0" y="26410"/>
                  </a:lnTo>
                  <a:lnTo>
                    <a:pt x="322" y="26410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" name="Google Shape;154;p8"/>
          <p:cNvGrpSpPr/>
          <p:nvPr/>
        </p:nvGrpSpPr>
        <p:grpSpPr>
          <a:xfrm>
            <a:off x="8008096" y="2108910"/>
            <a:ext cx="199001" cy="2139769"/>
            <a:chOff x="8008096" y="2108910"/>
            <a:chExt cx="199001" cy="2139769"/>
          </a:xfrm>
        </p:grpSpPr>
        <p:sp>
          <p:nvSpPr>
            <p:cNvPr id="155" name="Google Shape;155;p8"/>
            <p:cNvSpPr/>
            <p:nvPr/>
          </p:nvSpPr>
          <p:spPr>
            <a:xfrm>
              <a:off x="8008096" y="4049705"/>
              <a:ext cx="199001" cy="198975"/>
            </a:xfrm>
            <a:custGeom>
              <a:rect b="b" l="l" r="r" t="t"/>
              <a:pathLst>
                <a:path extrusionOk="0" h="7593" w="7594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8103246" y="2108910"/>
              <a:ext cx="8464" cy="1793863"/>
            </a:xfrm>
            <a:custGeom>
              <a:rect b="b" l="l" r="r" t="t"/>
              <a:pathLst>
                <a:path extrusionOk="0" h="68455" w="323">
                  <a:moveTo>
                    <a:pt x="166" y="1"/>
                  </a:moveTo>
                  <a:lnTo>
                    <a:pt x="0" y="68455"/>
                  </a:lnTo>
                  <a:lnTo>
                    <a:pt x="322" y="6845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7" name="Google Shape;157;p8"/>
          <p:cNvSpPr/>
          <p:nvPr/>
        </p:nvSpPr>
        <p:spPr>
          <a:xfrm>
            <a:off x="2702019" y="1158651"/>
            <a:ext cx="121198" cy="121434"/>
          </a:xfrm>
          <a:custGeom>
            <a:rect b="b" l="l" r="r" t="t"/>
            <a:pathLst>
              <a:path extrusionOk="0" h="4634" w="4625">
                <a:moveTo>
                  <a:pt x="1" y="0"/>
                </a:moveTo>
                <a:lnTo>
                  <a:pt x="1" y="4633"/>
                </a:lnTo>
                <a:lnTo>
                  <a:pt x="4625" y="4633"/>
                </a:lnTo>
                <a:lnTo>
                  <a:pt x="4625" y="0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8" name="Google Shape;158;p8"/>
          <p:cNvGrpSpPr/>
          <p:nvPr/>
        </p:nvGrpSpPr>
        <p:grpSpPr>
          <a:xfrm>
            <a:off x="4095146" y="-859690"/>
            <a:ext cx="199001" cy="2139769"/>
            <a:chOff x="8008096" y="2108910"/>
            <a:chExt cx="199001" cy="2139769"/>
          </a:xfrm>
        </p:grpSpPr>
        <p:sp>
          <p:nvSpPr>
            <p:cNvPr id="159" name="Google Shape;159;p8"/>
            <p:cNvSpPr/>
            <p:nvPr/>
          </p:nvSpPr>
          <p:spPr>
            <a:xfrm>
              <a:off x="8008096" y="4049705"/>
              <a:ext cx="199001" cy="198975"/>
            </a:xfrm>
            <a:custGeom>
              <a:rect b="b" l="l" r="r" t="t"/>
              <a:pathLst>
                <a:path extrusionOk="0" h="7593" w="7594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8103246" y="2108910"/>
              <a:ext cx="8464" cy="1793863"/>
            </a:xfrm>
            <a:custGeom>
              <a:rect b="b" l="l" r="r" t="t"/>
              <a:pathLst>
                <a:path extrusionOk="0" h="68455" w="323">
                  <a:moveTo>
                    <a:pt x="166" y="1"/>
                  </a:moveTo>
                  <a:lnTo>
                    <a:pt x="0" y="68455"/>
                  </a:lnTo>
                  <a:lnTo>
                    <a:pt x="322" y="6845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" name="Google Shape;161;p8"/>
          <p:cNvGrpSpPr/>
          <p:nvPr/>
        </p:nvGrpSpPr>
        <p:grpSpPr>
          <a:xfrm>
            <a:off x="6333286" y="3704939"/>
            <a:ext cx="133252" cy="1952377"/>
            <a:chOff x="6780548" y="337714"/>
            <a:chExt cx="133252" cy="1952377"/>
          </a:xfrm>
        </p:grpSpPr>
        <p:sp>
          <p:nvSpPr>
            <p:cNvPr id="162" name="Google Shape;162;p8"/>
            <p:cNvSpPr/>
            <p:nvPr/>
          </p:nvSpPr>
          <p:spPr>
            <a:xfrm>
              <a:off x="6780548" y="2156839"/>
              <a:ext cx="133252" cy="133252"/>
            </a:xfrm>
            <a:custGeom>
              <a:rect b="b" l="l" r="r" t="t"/>
              <a:pathLst>
                <a:path extrusionOk="0" fill="none" h="5085" w="5085">
                  <a:moveTo>
                    <a:pt x="1" y="1"/>
                  </a:moveTo>
                  <a:lnTo>
                    <a:pt x="5084" y="1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cap="flat" cmpd="sng" w="4125">
              <a:solidFill>
                <a:srgbClr val="FF9973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6842943" y="337714"/>
              <a:ext cx="8464" cy="1695359"/>
            </a:xfrm>
            <a:custGeom>
              <a:rect b="b" l="l" r="r" t="t"/>
              <a:pathLst>
                <a:path extrusionOk="0" h="64696" w="323">
                  <a:moveTo>
                    <a:pt x="157" y="0"/>
                  </a:moveTo>
                  <a:lnTo>
                    <a:pt x="1" y="64695"/>
                  </a:lnTo>
                  <a:lnTo>
                    <a:pt x="322" y="6469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" name="Google Shape;164;p8"/>
          <p:cNvGrpSpPr/>
          <p:nvPr/>
        </p:nvGrpSpPr>
        <p:grpSpPr>
          <a:xfrm>
            <a:off x="2702021" y="3612763"/>
            <a:ext cx="121172" cy="760495"/>
            <a:chOff x="5245196" y="3136513"/>
            <a:chExt cx="121172" cy="760495"/>
          </a:xfrm>
        </p:grpSpPr>
        <p:sp>
          <p:nvSpPr>
            <p:cNvPr id="165" name="Google Shape;165;p8"/>
            <p:cNvSpPr/>
            <p:nvPr/>
          </p:nvSpPr>
          <p:spPr>
            <a:xfrm>
              <a:off x="5245196" y="3775810"/>
              <a:ext cx="121172" cy="121198"/>
            </a:xfrm>
            <a:custGeom>
              <a:rect b="b" l="l" r="r" t="t"/>
              <a:pathLst>
                <a:path extrusionOk="0" h="4625" w="4624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5309007" y="3136513"/>
              <a:ext cx="8464" cy="554288"/>
            </a:xfrm>
            <a:custGeom>
              <a:rect b="b" l="l" r="r" t="t"/>
              <a:pathLst>
                <a:path extrusionOk="0" h="21152" w="323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" name="Google Shape;167;p8"/>
          <p:cNvSpPr/>
          <p:nvPr/>
        </p:nvSpPr>
        <p:spPr>
          <a:xfrm>
            <a:off x="5539523" y="4516718"/>
            <a:ext cx="104086" cy="104322"/>
          </a:xfrm>
          <a:custGeom>
            <a:rect b="b" l="l" r="r" t="t"/>
            <a:pathLst>
              <a:path extrusionOk="0" h="3981" w="3972">
                <a:moveTo>
                  <a:pt x="0" y="1"/>
                </a:moveTo>
                <a:lnTo>
                  <a:pt x="0" y="3981"/>
                </a:lnTo>
                <a:lnTo>
                  <a:pt x="3972" y="3981"/>
                </a:lnTo>
                <a:lnTo>
                  <a:pt x="3972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8"/>
          <p:cNvSpPr/>
          <p:nvPr/>
        </p:nvSpPr>
        <p:spPr>
          <a:xfrm>
            <a:off x="6994217" y="3378784"/>
            <a:ext cx="80476" cy="80476"/>
          </a:xfrm>
          <a:custGeom>
            <a:rect b="b" l="l" r="r" t="t"/>
            <a:pathLst>
              <a:path extrusionOk="0" h="3071" w="3071">
                <a:moveTo>
                  <a:pt x="1" y="1"/>
                </a:moveTo>
                <a:lnTo>
                  <a:pt x="1" y="3071"/>
                </a:lnTo>
                <a:lnTo>
                  <a:pt x="3071" y="3071"/>
                </a:lnTo>
                <a:lnTo>
                  <a:pt x="3071" y="1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1" name="Google Shape;171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2" name="Google Shape;172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 txBox="1"/>
          <p:nvPr>
            <p:ph type="title"/>
          </p:nvPr>
        </p:nvSpPr>
        <p:spPr>
          <a:xfrm>
            <a:off x="581925" y="3391646"/>
            <a:ext cx="4126500" cy="132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sz="2800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ven Pro"/>
              <a:buChar char="●"/>
              <a:defRPr sz="18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○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■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●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○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■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●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○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aven Pro"/>
              <a:buChar char="■"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3"/>
          <p:cNvSpPr txBox="1"/>
          <p:nvPr>
            <p:ph idx="1" type="subTitle"/>
          </p:nvPr>
        </p:nvSpPr>
        <p:spPr>
          <a:xfrm>
            <a:off x="2924250" y="2804488"/>
            <a:ext cx="3295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December 1, 2023</a:t>
            </a:r>
            <a:endParaRPr/>
          </a:p>
        </p:txBody>
      </p:sp>
      <p:sp>
        <p:nvSpPr>
          <p:cNvPr id="431" name="Google Shape;431;p23"/>
          <p:cNvSpPr txBox="1"/>
          <p:nvPr>
            <p:ph type="ctrTitle"/>
          </p:nvPr>
        </p:nvSpPr>
        <p:spPr>
          <a:xfrm>
            <a:off x="1561650" y="751888"/>
            <a:ext cx="60207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Behavioral Cognition Project </a:t>
            </a:r>
            <a:endParaRPr/>
          </a:p>
        </p:txBody>
      </p:sp>
      <p:sp>
        <p:nvSpPr>
          <p:cNvPr id="432" name="Google Shape;432;p23"/>
          <p:cNvSpPr/>
          <p:nvPr/>
        </p:nvSpPr>
        <p:spPr>
          <a:xfrm>
            <a:off x="1917281" y="4715495"/>
            <a:ext cx="121434" cy="121434"/>
          </a:xfrm>
          <a:custGeom>
            <a:rect b="b" l="l" r="r" t="t"/>
            <a:pathLst>
              <a:path extrusionOk="0" h="4634" w="4634">
                <a:moveTo>
                  <a:pt x="1" y="0"/>
                </a:moveTo>
                <a:lnTo>
                  <a:pt x="1" y="4633"/>
                </a:lnTo>
                <a:lnTo>
                  <a:pt x="4634" y="4633"/>
                </a:lnTo>
                <a:lnTo>
                  <a:pt x="4634" y="0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23"/>
          <p:cNvSpPr/>
          <p:nvPr/>
        </p:nvSpPr>
        <p:spPr>
          <a:xfrm>
            <a:off x="7047944" y="3537816"/>
            <a:ext cx="57834" cy="57834"/>
          </a:xfrm>
          <a:custGeom>
            <a:rect b="b" l="l" r="r" t="t"/>
            <a:pathLst>
              <a:path extrusionOk="0" fill="none" h="2207" w="2207">
                <a:moveTo>
                  <a:pt x="0" y="1"/>
                </a:moveTo>
                <a:lnTo>
                  <a:pt x="2206" y="1"/>
                </a:lnTo>
                <a:lnTo>
                  <a:pt x="2206" y="2207"/>
                </a:lnTo>
                <a:lnTo>
                  <a:pt x="0" y="2207"/>
                </a:lnTo>
                <a:close/>
              </a:path>
            </a:pathLst>
          </a:custGeom>
          <a:noFill/>
          <a:ln cap="flat" cmpd="sng" w="1375">
            <a:solidFill>
              <a:srgbClr val="E898AC"/>
            </a:solidFill>
            <a:prstDash val="solid"/>
            <a:miter lim="9192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23"/>
          <p:cNvSpPr/>
          <p:nvPr/>
        </p:nvSpPr>
        <p:spPr>
          <a:xfrm>
            <a:off x="2307882" y="3002386"/>
            <a:ext cx="104086" cy="104322"/>
          </a:xfrm>
          <a:custGeom>
            <a:rect b="b" l="l" r="r" t="t"/>
            <a:pathLst>
              <a:path extrusionOk="0" fill="none" h="3981" w="3972">
                <a:moveTo>
                  <a:pt x="1" y="1"/>
                </a:moveTo>
                <a:lnTo>
                  <a:pt x="3972" y="1"/>
                </a:lnTo>
                <a:lnTo>
                  <a:pt x="3972" y="3981"/>
                </a:lnTo>
                <a:lnTo>
                  <a:pt x="1" y="3981"/>
                </a:lnTo>
                <a:close/>
              </a:path>
            </a:pathLst>
          </a:custGeom>
          <a:noFill/>
          <a:ln cap="flat" cmpd="sng" w="2975">
            <a:solidFill>
              <a:srgbClr val="00CFCC"/>
            </a:solidFill>
            <a:prstDash val="solid"/>
            <a:miter lim="9192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23"/>
          <p:cNvSpPr/>
          <p:nvPr/>
        </p:nvSpPr>
        <p:spPr>
          <a:xfrm>
            <a:off x="6293004" y="835609"/>
            <a:ext cx="80476" cy="80476"/>
          </a:xfrm>
          <a:custGeom>
            <a:rect b="b" l="l" r="r" t="t"/>
            <a:pathLst>
              <a:path extrusionOk="0" h="3071" w="3071">
                <a:moveTo>
                  <a:pt x="1" y="1"/>
                </a:moveTo>
                <a:lnTo>
                  <a:pt x="1" y="3071"/>
                </a:lnTo>
                <a:lnTo>
                  <a:pt x="3071" y="3071"/>
                </a:lnTo>
                <a:lnTo>
                  <a:pt x="3071" y="1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23"/>
          <p:cNvSpPr/>
          <p:nvPr/>
        </p:nvSpPr>
        <p:spPr>
          <a:xfrm>
            <a:off x="5969504" y="3118803"/>
            <a:ext cx="119993" cy="119966"/>
          </a:xfrm>
          <a:custGeom>
            <a:rect b="b" l="l" r="r" t="t"/>
            <a:pathLst>
              <a:path extrusionOk="0" h="4578" w="4579">
                <a:moveTo>
                  <a:pt x="1" y="0"/>
                </a:moveTo>
                <a:lnTo>
                  <a:pt x="1" y="4578"/>
                </a:lnTo>
                <a:lnTo>
                  <a:pt x="4578" y="4578"/>
                </a:lnTo>
                <a:lnTo>
                  <a:pt x="457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23"/>
          <p:cNvSpPr/>
          <p:nvPr/>
        </p:nvSpPr>
        <p:spPr>
          <a:xfrm>
            <a:off x="2924242" y="4302208"/>
            <a:ext cx="119993" cy="119993"/>
          </a:xfrm>
          <a:custGeom>
            <a:rect b="b" l="l" r="r" t="t"/>
            <a:pathLst>
              <a:path extrusionOk="0" h="4579" w="4579">
                <a:moveTo>
                  <a:pt x="0" y="1"/>
                </a:moveTo>
                <a:lnTo>
                  <a:pt x="0" y="4578"/>
                </a:lnTo>
                <a:lnTo>
                  <a:pt x="4578" y="4578"/>
                </a:lnTo>
                <a:lnTo>
                  <a:pt x="4578" y="1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8" name="Google Shape;438;p23"/>
          <p:cNvGrpSpPr/>
          <p:nvPr/>
        </p:nvGrpSpPr>
        <p:grpSpPr>
          <a:xfrm>
            <a:off x="6232314" y="3696331"/>
            <a:ext cx="121434" cy="1073147"/>
            <a:chOff x="6232314" y="3696331"/>
            <a:chExt cx="121434" cy="1073147"/>
          </a:xfrm>
        </p:grpSpPr>
        <p:sp>
          <p:nvSpPr>
            <p:cNvPr id="439" name="Google Shape;439;p23"/>
            <p:cNvSpPr/>
            <p:nvPr/>
          </p:nvSpPr>
          <p:spPr>
            <a:xfrm>
              <a:off x="6232314" y="4648280"/>
              <a:ext cx="121434" cy="121198"/>
            </a:xfrm>
            <a:custGeom>
              <a:rect b="b" l="l" r="r" t="t"/>
              <a:pathLst>
                <a:path extrusionOk="0" h="4625" w="4634">
                  <a:moveTo>
                    <a:pt x="0" y="1"/>
                  </a:moveTo>
                  <a:lnTo>
                    <a:pt x="0" y="4624"/>
                  </a:lnTo>
                  <a:lnTo>
                    <a:pt x="4633" y="4624"/>
                  </a:lnTo>
                  <a:lnTo>
                    <a:pt x="4633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6288681" y="3696331"/>
              <a:ext cx="8700" cy="872731"/>
            </a:xfrm>
            <a:custGeom>
              <a:rect b="b" l="l" r="r" t="t"/>
              <a:pathLst>
                <a:path extrusionOk="0" h="33304" w="332">
                  <a:moveTo>
                    <a:pt x="166" y="0"/>
                  </a:moveTo>
                  <a:lnTo>
                    <a:pt x="0" y="33304"/>
                  </a:lnTo>
                  <a:lnTo>
                    <a:pt x="331" y="33304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1" name="Google Shape;441;p23"/>
          <p:cNvGrpSpPr/>
          <p:nvPr/>
        </p:nvGrpSpPr>
        <p:grpSpPr>
          <a:xfrm>
            <a:off x="6780548" y="337714"/>
            <a:ext cx="133252" cy="1952377"/>
            <a:chOff x="6780548" y="337714"/>
            <a:chExt cx="133252" cy="1952377"/>
          </a:xfrm>
        </p:grpSpPr>
        <p:sp>
          <p:nvSpPr>
            <p:cNvPr id="442" name="Google Shape;442;p23"/>
            <p:cNvSpPr/>
            <p:nvPr/>
          </p:nvSpPr>
          <p:spPr>
            <a:xfrm>
              <a:off x="6780548" y="2156839"/>
              <a:ext cx="133252" cy="133252"/>
            </a:xfrm>
            <a:custGeom>
              <a:rect b="b" l="l" r="r" t="t"/>
              <a:pathLst>
                <a:path extrusionOk="0" fill="none" h="5085" w="5085">
                  <a:moveTo>
                    <a:pt x="1" y="1"/>
                  </a:moveTo>
                  <a:lnTo>
                    <a:pt x="5084" y="1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cap="flat" cmpd="sng" w="4125">
              <a:solidFill>
                <a:srgbClr val="FF9973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6842943" y="337714"/>
              <a:ext cx="8464" cy="1695359"/>
            </a:xfrm>
            <a:custGeom>
              <a:rect b="b" l="l" r="r" t="t"/>
              <a:pathLst>
                <a:path extrusionOk="0" h="64696" w="323">
                  <a:moveTo>
                    <a:pt x="157" y="0"/>
                  </a:moveTo>
                  <a:lnTo>
                    <a:pt x="1" y="64695"/>
                  </a:lnTo>
                  <a:lnTo>
                    <a:pt x="322" y="6469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4" name="Google Shape;444;p23"/>
          <p:cNvGrpSpPr/>
          <p:nvPr/>
        </p:nvGrpSpPr>
        <p:grpSpPr>
          <a:xfrm>
            <a:off x="1608717" y="1280046"/>
            <a:ext cx="199237" cy="2828935"/>
            <a:chOff x="1608717" y="1280046"/>
            <a:chExt cx="199237" cy="2828935"/>
          </a:xfrm>
        </p:grpSpPr>
        <p:sp>
          <p:nvSpPr>
            <p:cNvPr id="445" name="Google Shape;445;p23"/>
            <p:cNvSpPr/>
            <p:nvPr/>
          </p:nvSpPr>
          <p:spPr>
            <a:xfrm>
              <a:off x="1608717" y="3909744"/>
              <a:ext cx="199237" cy="199237"/>
            </a:xfrm>
            <a:custGeom>
              <a:rect b="b" l="l" r="r" t="t"/>
              <a:pathLst>
                <a:path extrusionOk="0" h="7603" w="7603">
                  <a:moveTo>
                    <a:pt x="0" y="1"/>
                  </a:moveTo>
                  <a:lnTo>
                    <a:pt x="0" y="7602"/>
                  </a:lnTo>
                  <a:lnTo>
                    <a:pt x="7602" y="7602"/>
                  </a:lnTo>
                  <a:lnTo>
                    <a:pt x="7602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1656175" y="3269477"/>
              <a:ext cx="104086" cy="104086"/>
            </a:xfrm>
            <a:custGeom>
              <a:rect b="b" l="l" r="r" t="t"/>
              <a:pathLst>
                <a:path extrusionOk="0" h="3972" w="3972">
                  <a:moveTo>
                    <a:pt x="0" y="1"/>
                  </a:moveTo>
                  <a:lnTo>
                    <a:pt x="0" y="3972"/>
                  </a:lnTo>
                  <a:lnTo>
                    <a:pt x="3971" y="3972"/>
                  </a:lnTo>
                  <a:lnTo>
                    <a:pt x="3971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1704104" y="1280046"/>
              <a:ext cx="8464" cy="1794099"/>
            </a:xfrm>
            <a:custGeom>
              <a:rect b="b" l="l" r="r" t="t"/>
              <a:pathLst>
                <a:path extrusionOk="0" h="68464" w="323">
                  <a:moveTo>
                    <a:pt x="157" y="0"/>
                  </a:moveTo>
                  <a:lnTo>
                    <a:pt x="0" y="68464"/>
                  </a:lnTo>
                  <a:lnTo>
                    <a:pt x="322" y="68464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8" name="Google Shape;448;p23"/>
          <p:cNvSpPr/>
          <p:nvPr/>
        </p:nvSpPr>
        <p:spPr>
          <a:xfrm>
            <a:off x="2355692" y="3696328"/>
            <a:ext cx="8464" cy="2519663"/>
          </a:xfrm>
          <a:custGeom>
            <a:rect b="b" l="l" r="r" t="t"/>
            <a:pathLst>
              <a:path extrusionOk="0" h="96152" w="323">
                <a:moveTo>
                  <a:pt x="166" y="1"/>
                </a:moveTo>
                <a:lnTo>
                  <a:pt x="1" y="96151"/>
                </a:lnTo>
                <a:lnTo>
                  <a:pt x="322" y="96151"/>
                </a:lnTo>
                <a:lnTo>
                  <a:pt x="166" y="1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23"/>
          <p:cNvSpPr/>
          <p:nvPr/>
        </p:nvSpPr>
        <p:spPr>
          <a:xfrm>
            <a:off x="7446601" y="3454956"/>
            <a:ext cx="8464" cy="1689096"/>
          </a:xfrm>
          <a:custGeom>
            <a:rect b="b" l="l" r="r" t="t"/>
            <a:pathLst>
              <a:path extrusionOk="0" h="64457" w="323">
                <a:moveTo>
                  <a:pt x="157" y="1"/>
                </a:moveTo>
                <a:lnTo>
                  <a:pt x="0" y="64456"/>
                </a:lnTo>
                <a:lnTo>
                  <a:pt x="322" y="64456"/>
                </a:lnTo>
                <a:lnTo>
                  <a:pt x="157" y="1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0" name="Google Shape;450;p23"/>
          <p:cNvGrpSpPr/>
          <p:nvPr/>
        </p:nvGrpSpPr>
        <p:grpSpPr>
          <a:xfrm>
            <a:off x="8008096" y="2108910"/>
            <a:ext cx="199001" cy="2139769"/>
            <a:chOff x="8008096" y="2108910"/>
            <a:chExt cx="199001" cy="2139769"/>
          </a:xfrm>
        </p:grpSpPr>
        <p:sp>
          <p:nvSpPr>
            <p:cNvPr id="451" name="Google Shape;451;p23"/>
            <p:cNvSpPr/>
            <p:nvPr/>
          </p:nvSpPr>
          <p:spPr>
            <a:xfrm>
              <a:off x="8008096" y="4049705"/>
              <a:ext cx="199001" cy="198975"/>
            </a:xfrm>
            <a:custGeom>
              <a:rect b="b" l="l" r="r" t="t"/>
              <a:pathLst>
                <a:path extrusionOk="0" h="7593" w="7594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3"/>
            <p:cNvSpPr/>
            <p:nvPr/>
          </p:nvSpPr>
          <p:spPr>
            <a:xfrm>
              <a:off x="8103246" y="2108910"/>
              <a:ext cx="8464" cy="1793863"/>
            </a:xfrm>
            <a:custGeom>
              <a:rect b="b" l="l" r="r" t="t"/>
              <a:pathLst>
                <a:path extrusionOk="0" h="68455" w="323">
                  <a:moveTo>
                    <a:pt x="166" y="1"/>
                  </a:moveTo>
                  <a:lnTo>
                    <a:pt x="0" y="68455"/>
                  </a:lnTo>
                  <a:lnTo>
                    <a:pt x="322" y="6845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3" name="Google Shape;453;p23"/>
          <p:cNvGrpSpPr/>
          <p:nvPr/>
        </p:nvGrpSpPr>
        <p:grpSpPr>
          <a:xfrm>
            <a:off x="4472500" y="3928605"/>
            <a:ext cx="199001" cy="867198"/>
            <a:chOff x="4475150" y="4052605"/>
            <a:chExt cx="199001" cy="867198"/>
          </a:xfrm>
        </p:grpSpPr>
        <p:sp>
          <p:nvSpPr>
            <p:cNvPr id="454" name="Google Shape;454;p23"/>
            <p:cNvSpPr/>
            <p:nvPr/>
          </p:nvSpPr>
          <p:spPr>
            <a:xfrm>
              <a:off x="4475150" y="4052605"/>
              <a:ext cx="199001" cy="220121"/>
            </a:xfrm>
            <a:custGeom>
              <a:rect b="b" l="l" r="r" t="t"/>
              <a:pathLst>
                <a:path extrusionOk="0" h="7593" w="7594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3"/>
            <p:cNvSpPr/>
            <p:nvPr/>
          </p:nvSpPr>
          <p:spPr>
            <a:xfrm>
              <a:off x="4522600" y="4494201"/>
              <a:ext cx="104095" cy="115148"/>
            </a:xfrm>
            <a:custGeom>
              <a:rect b="b" l="l" r="r" t="t"/>
              <a:pathLst>
                <a:path extrusionOk="0" h="7593" w="7594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3"/>
            <p:cNvSpPr/>
            <p:nvPr/>
          </p:nvSpPr>
          <p:spPr>
            <a:xfrm>
              <a:off x="4534403" y="4830814"/>
              <a:ext cx="80477" cy="88990"/>
            </a:xfrm>
            <a:custGeom>
              <a:rect b="b" l="l" r="r" t="t"/>
              <a:pathLst>
                <a:path extrusionOk="0" h="7593" w="7594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2"/>
          <p:cNvSpPr txBox="1"/>
          <p:nvPr>
            <p:ph idx="1" type="body"/>
          </p:nvPr>
        </p:nvSpPr>
        <p:spPr>
          <a:xfrm>
            <a:off x="618825" y="1136550"/>
            <a:ext cx="3908700" cy="28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400"/>
              <a:t>Express Server (Node.js)</a:t>
            </a:r>
            <a:endParaRPr sz="1400"/>
          </a:p>
          <a:p>
            <a:pPr indent="-279400" lvl="1" marL="914400" rtl="0" algn="l">
              <a:spcBef>
                <a:spcPts val="0"/>
              </a:spcBef>
              <a:spcAft>
                <a:spcPts val="0"/>
              </a:spcAft>
              <a:buSzPts val="800"/>
              <a:buChar char="○"/>
            </a:pPr>
            <a:r>
              <a:rPr lang="en" sz="1200"/>
              <a:t>Connected to the frontend of the application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Connects to Langchain through an API call</a:t>
            </a:r>
            <a:endParaRPr sz="1200"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No direct relationship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Connected to MongoDB</a:t>
            </a:r>
            <a:endParaRPr sz="12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Langchain (Python)</a:t>
            </a:r>
            <a:endParaRPr sz="1400"/>
          </a:p>
          <a:p>
            <a:pPr indent="-279400" lvl="1" marL="914400" rtl="0" algn="l">
              <a:spcBef>
                <a:spcPts val="0"/>
              </a:spcBef>
              <a:spcAft>
                <a:spcPts val="0"/>
              </a:spcAft>
              <a:buSzPts val="800"/>
              <a:buChar char="○"/>
            </a:pPr>
            <a:r>
              <a:rPr lang="en" sz="1200"/>
              <a:t>Communication done through a FastAPI server created in python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Digests information and returns gene</a:t>
            </a:r>
            <a:r>
              <a:rPr lang="en" sz="1200"/>
              <a:t>rative text</a:t>
            </a:r>
            <a:endParaRPr sz="1200"/>
          </a:p>
        </p:txBody>
      </p:sp>
      <p:sp>
        <p:nvSpPr>
          <p:cNvPr id="554" name="Google Shape;554;p32"/>
          <p:cNvSpPr txBox="1"/>
          <p:nvPr>
            <p:ph type="ctrTitle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Backend | Langchain</a:t>
            </a:r>
            <a:endParaRPr/>
          </a:p>
        </p:txBody>
      </p:sp>
      <p:pic>
        <p:nvPicPr>
          <p:cNvPr id="555" name="Google Shape;5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3750" y="411675"/>
            <a:ext cx="2695575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4650" y="2696650"/>
            <a:ext cx="2153775" cy="215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3"/>
          <p:cNvSpPr txBox="1"/>
          <p:nvPr>
            <p:ph idx="1" type="body"/>
          </p:nvPr>
        </p:nvSpPr>
        <p:spPr>
          <a:xfrm>
            <a:off x="582475" y="1694813"/>
            <a:ext cx="3908700" cy="19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Allows for running the application with a single command: “Docker Compose”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Containers for each microcenter</a:t>
            </a:r>
            <a:endParaRPr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/>
              <a:t>Frontend</a:t>
            </a:r>
            <a:endParaRPr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/>
              <a:t>Backend</a:t>
            </a:r>
            <a:endParaRPr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/>
              <a:t>Database</a:t>
            </a:r>
            <a:endParaRPr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/>
              <a:t>Langchain API</a:t>
            </a:r>
            <a:endParaRPr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/>
              <a:t>Docker Compose</a:t>
            </a:r>
            <a:endParaRPr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/>
              <a:t>Vectorizer</a:t>
            </a:r>
            <a:endParaRPr/>
          </a:p>
        </p:txBody>
      </p:sp>
      <p:sp>
        <p:nvSpPr>
          <p:cNvPr id="562" name="Google Shape;562;p33"/>
          <p:cNvSpPr txBox="1"/>
          <p:nvPr>
            <p:ph type="ctrTitle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Docker | Microservers</a:t>
            </a:r>
            <a:endParaRPr/>
          </a:p>
        </p:txBody>
      </p:sp>
      <p:pic>
        <p:nvPicPr>
          <p:cNvPr id="563" name="Google Shape;56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6257" y="1319782"/>
            <a:ext cx="4036750" cy="26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4"/>
          <p:cNvSpPr txBox="1"/>
          <p:nvPr>
            <p:ph idx="1" type="body"/>
          </p:nvPr>
        </p:nvSpPr>
        <p:spPr>
          <a:xfrm>
            <a:off x="553225" y="989113"/>
            <a:ext cx="5651700" cy="39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600"/>
              <a:t>Current Status:</a:t>
            </a:r>
            <a:endParaRPr sz="16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400"/>
              <a:t>Testing Frameworks installed (in coll</a:t>
            </a:r>
            <a:r>
              <a:rPr lang="en"/>
              <a:t>aboration with coding team)</a:t>
            </a:r>
            <a:r>
              <a:rPr lang="en" sz="1400"/>
              <a:t>:</a:t>
            </a:r>
            <a:endParaRPr sz="1400"/>
          </a:p>
          <a:p>
            <a:pPr indent="-292100" lvl="2" marL="1371600" rtl="0" algn="l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en" sz="1200"/>
              <a:t>Unit Testing</a:t>
            </a:r>
            <a:r>
              <a:rPr lang="en"/>
              <a:t>: </a:t>
            </a:r>
            <a:r>
              <a:rPr lang="en"/>
              <a:t> </a:t>
            </a:r>
            <a:r>
              <a:rPr b="1" lang="en" sz="1200"/>
              <a:t>Jest</a:t>
            </a:r>
            <a:endParaRPr b="1" sz="1200"/>
          </a:p>
          <a:p>
            <a:pPr indent="-304800" lvl="3" marL="18288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Will be used for unit testing critical functions and modules   </a:t>
            </a:r>
            <a:endParaRPr sz="1200"/>
          </a:p>
          <a:p>
            <a:pPr indent="-292100" lvl="2" marL="1371600" rtl="0" algn="l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en" sz="1200"/>
              <a:t>End-to-End Testing</a:t>
            </a:r>
            <a:r>
              <a:rPr lang="en" sz="1200"/>
              <a:t>:</a:t>
            </a:r>
            <a:r>
              <a:rPr lang="en"/>
              <a:t> </a:t>
            </a:r>
            <a:r>
              <a:rPr b="1" lang="en" sz="1200"/>
              <a:t>Playwright</a:t>
            </a:r>
            <a:endParaRPr b="1" sz="1200"/>
          </a:p>
          <a:p>
            <a:pPr indent="-304800" lvl="3" marL="18288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Will be used to ensure that our user-facing elements are working as intended </a:t>
            </a:r>
            <a:endParaRPr sz="1200"/>
          </a:p>
          <a:p>
            <a:pPr indent="-304800" lvl="4" marL="22860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Can be used to test forms/buttons/page navigation/etc. </a:t>
            </a:r>
            <a:endParaRPr sz="1200"/>
          </a:p>
          <a:p>
            <a:pPr indent="-304800" lvl="4" marL="22860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Simulates the behavior of an actual user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CD/CI Initial Setup (in collaboration with coding team): </a:t>
            </a:r>
            <a:endParaRPr/>
          </a:p>
          <a:p>
            <a:pPr indent="-279400" lvl="2" marL="1371600" rtl="0" algn="l">
              <a:spcBef>
                <a:spcPts val="0"/>
              </a:spcBef>
              <a:spcAft>
                <a:spcPts val="0"/>
              </a:spcAft>
              <a:buSzPts val="800"/>
              <a:buChar char="■"/>
            </a:pPr>
            <a:r>
              <a:rPr lang="en" sz="1200"/>
              <a:t>Frontend/Backend workflows driven by GitHub Actions</a:t>
            </a:r>
            <a:endParaRPr sz="1200"/>
          </a:p>
          <a:p>
            <a:pPr indent="-304800" lvl="3" marL="18288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Tests will be run automatically on push to repository, pull-request, etc. </a:t>
            </a:r>
            <a:endParaRPr sz="1200"/>
          </a:p>
          <a:p>
            <a:pPr indent="0" lvl="0" marL="13716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34"/>
          <p:cNvSpPr txBox="1"/>
          <p:nvPr>
            <p:ph type="ctrTitle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</a:t>
            </a:r>
            <a:endParaRPr/>
          </a:p>
        </p:txBody>
      </p:sp>
      <p:pic>
        <p:nvPicPr>
          <p:cNvPr id="570" name="Google Shape;57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8038" y="152400"/>
            <a:ext cx="1848375" cy="184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2850" y="2183361"/>
            <a:ext cx="2498751" cy="154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35"/>
          <p:cNvSpPr txBox="1"/>
          <p:nvPr>
            <p:ph idx="1" type="body"/>
          </p:nvPr>
        </p:nvSpPr>
        <p:spPr>
          <a:xfrm>
            <a:off x="597375" y="1063525"/>
            <a:ext cx="5366400" cy="37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Web app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Docker </a:t>
            </a:r>
            <a:endParaRPr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/>
              <a:t>Postman (</a:t>
            </a:r>
            <a:r>
              <a:rPr lang="en"/>
              <a:t>Backend</a:t>
            </a:r>
            <a:r>
              <a:rPr lang="en"/>
              <a:t> API Server)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GitHub Documentation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Testing and approving push requests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Collaborating</a:t>
            </a:r>
            <a:r>
              <a:rPr lang="en" sz="1400"/>
              <a:t> with Coding Team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Frontend/Backend functionality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Future Testing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Framework for testing </a:t>
            </a:r>
            <a:endParaRPr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/>
              <a:t>Test case and planing</a:t>
            </a:r>
            <a:endParaRPr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/>
              <a:t>Review and </a:t>
            </a:r>
            <a:r>
              <a:rPr lang="en"/>
              <a:t>analyze</a:t>
            </a:r>
            <a:endParaRPr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/>
              <a:t>Troubleshoot end user </a:t>
            </a:r>
            <a:r>
              <a:rPr lang="en"/>
              <a:t>issues</a:t>
            </a:r>
            <a:r>
              <a:rPr lang="en"/>
              <a:t> quicker </a:t>
            </a:r>
            <a:endParaRPr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/>
              <a:t>Work as intended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35"/>
          <p:cNvSpPr txBox="1"/>
          <p:nvPr>
            <p:ph type="ctrTitle"/>
          </p:nvPr>
        </p:nvSpPr>
        <p:spPr>
          <a:xfrm>
            <a:off x="597375" y="411675"/>
            <a:ext cx="4727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</a:t>
            </a:r>
            <a:endParaRPr/>
          </a:p>
        </p:txBody>
      </p:sp>
      <p:pic>
        <p:nvPicPr>
          <p:cNvPr id="578" name="Google Shape;57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7400" y="1709550"/>
            <a:ext cx="3645299" cy="205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6"/>
          <p:cNvSpPr txBox="1"/>
          <p:nvPr>
            <p:ph type="ctrTitle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Documentation </a:t>
            </a:r>
            <a:endParaRPr/>
          </a:p>
        </p:txBody>
      </p:sp>
      <p:pic>
        <p:nvPicPr>
          <p:cNvPr id="584" name="Google Shape;58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400" y="1063525"/>
            <a:ext cx="3212898" cy="231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400" y="3620700"/>
            <a:ext cx="3212902" cy="1026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8148" y="1135250"/>
            <a:ext cx="4939902" cy="3306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37"/>
          <p:cNvSpPr/>
          <p:nvPr/>
        </p:nvSpPr>
        <p:spPr>
          <a:xfrm>
            <a:off x="5782850" y="1847475"/>
            <a:ext cx="1085100" cy="108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37"/>
          <p:cNvSpPr txBox="1"/>
          <p:nvPr>
            <p:ph type="ctrTitle"/>
          </p:nvPr>
        </p:nvSpPr>
        <p:spPr>
          <a:xfrm>
            <a:off x="2079150" y="2047575"/>
            <a:ext cx="3033900" cy="83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Steps</a:t>
            </a:r>
            <a:endParaRPr/>
          </a:p>
        </p:txBody>
      </p:sp>
      <p:sp>
        <p:nvSpPr>
          <p:cNvPr id="593" name="Google Shape;593;p37"/>
          <p:cNvSpPr txBox="1"/>
          <p:nvPr>
            <p:ph idx="2" type="title"/>
          </p:nvPr>
        </p:nvSpPr>
        <p:spPr>
          <a:xfrm>
            <a:off x="5834900" y="2046025"/>
            <a:ext cx="981000" cy="577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03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94" name="Google Shape;594;p37"/>
          <p:cNvSpPr/>
          <p:nvPr/>
        </p:nvSpPr>
        <p:spPr>
          <a:xfrm>
            <a:off x="1370476" y="3869000"/>
            <a:ext cx="6279992" cy="104326"/>
          </a:xfrm>
          <a:custGeom>
            <a:rect b="b" l="l" r="r" t="t"/>
            <a:pathLst>
              <a:path extrusionOk="0" h="2382" w="143387">
                <a:moveTo>
                  <a:pt x="1185" y="0"/>
                </a:moveTo>
                <a:cubicBezTo>
                  <a:pt x="530" y="0"/>
                  <a:pt x="1" y="529"/>
                  <a:pt x="1" y="1184"/>
                </a:cubicBezTo>
                <a:cubicBezTo>
                  <a:pt x="1" y="1840"/>
                  <a:pt x="530" y="2382"/>
                  <a:pt x="1185" y="2382"/>
                </a:cubicBezTo>
                <a:lnTo>
                  <a:pt x="142189" y="2382"/>
                </a:lnTo>
                <a:cubicBezTo>
                  <a:pt x="142844" y="2382"/>
                  <a:pt x="143386" y="1840"/>
                  <a:pt x="143386" y="1184"/>
                </a:cubicBezTo>
                <a:cubicBezTo>
                  <a:pt x="143386" y="529"/>
                  <a:pt x="142844" y="0"/>
                  <a:pt x="1421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37"/>
          <p:cNvSpPr/>
          <p:nvPr/>
        </p:nvSpPr>
        <p:spPr>
          <a:xfrm>
            <a:off x="1369950" y="3869000"/>
            <a:ext cx="5074478" cy="104326"/>
          </a:xfrm>
          <a:custGeom>
            <a:rect b="b" l="l" r="r" t="t"/>
            <a:pathLst>
              <a:path extrusionOk="0" h="2382" w="87904">
                <a:moveTo>
                  <a:pt x="1197" y="0"/>
                </a:moveTo>
                <a:cubicBezTo>
                  <a:pt x="529" y="0"/>
                  <a:pt x="0" y="529"/>
                  <a:pt x="0" y="1184"/>
                </a:cubicBezTo>
                <a:cubicBezTo>
                  <a:pt x="0" y="1840"/>
                  <a:pt x="529" y="2382"/>
                  <a:pt x="1197" y="2382"/>
                </a:cubicBezTo>
                <a:lnTo>
                  <a:pt x="86719" y="2382"/>
                </a:lnTo>
                <a:cubicBezTo>
                  <a:pt x="87375" y="2382"/>
                  <a:pt x="87904" y="1840"/>
                  <a:pt x="87904" y="1184"/>
                </a:cubicBezTo>
                <a:cubicBezTo>
                  <a:pt x="87904" y="529"/>
                  <a:pt x="87375" y="0"/>
                  <a:pt x="867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96" name="Google Shape;596;p37"/>
          <p:cNvCxnSpPr/>
          <p:nvPr/>
        </p:nvCxnSpPr>
        <p:spPr>
          <a:xfrm>
            <a:off x="6325425" y="2953675"/>
            <a:ext cx="0" cy="978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8"/>
          <p:cNvSpPr txBox="1"/>
          <p:nvPr>
            <p:ph type="ctrTitle"/>
          </p:nvPr>
        </p:nvSpPr>
        <p:spPr>
          <a:xfrm>
            <a:off x="618825" y="411675"/>
            <a:ext cx="268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Architecture</a:t>
            </a:r>
            <a:r>
              <a:rPr lang="en"/>
              <a:t> </a:t>
            </a:r>
            <a:endParaRPr/>
          </a:p>
        </p:txBody>
      </p:sp>
      <p:grpSp>
        <p:nvGrpSpPr>
          <p:cNvPr id="602" name="Google Shape;602;p38"/>
          <p:cNvGrpSpPr/>
          <p:nvPr/>
        </p:nvGrpSpPr>
        <p:grpSpPr>
          <a:xfrm>
            <a:off x="7686104" y="-476250"/>
            <a:ext cx="2291257" cy="2922300"/>
            <a:chOff x="4882900" y="-64350"/>
            <a:chExt cx="2493750" cy="2922300"/>
          </a:xfrm>
        </p:grpSpPr>
        <p:sp>
          <p:nvSpPr>
            <p:cNvPr id="603" name="Google Shape;603;p38"/>
            <p:cNvSpPr/>
            <p:nvPr/>
          </p:nvSpPr>
          <p:spPr>
            <a:xfrm>
              <a:off x="4882900" y="2852675"/>
              <a:ext cx="2493750" cy="5275"/>
            </a:xfrm>
            <a:custGeom>
              <a:rect b="b" l="l" r="r" t="t"/>
              <a:pathLst>
                <a:path extrusionOk="0" h="211" w="99750">
                  <a:moveTo>
                    <a:pt x="1" y="1"/>
                  </a:moveTo>
                  <a:lnTo>
                    <a:pt x="1" y="210"/>
                  </a:lnTo>
                  <a:lnTo>
                    <a:pt x="99749" y="210"/>
                  </a:lnTo>
                  <a:lnTo>
                    <a:pt x="99749" y="1"/>
                  </a:lnTo>
                  <a:close/>
                </a:path>
              </a:pathLst>
            </a:custGeom>
            <a:solidFill>
              <a:srgbClr val="FF997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8"/>
            <p:cNvSpPr/>
            <p:nvPr/>
          </p:nvSpPr>
          <p:spPr>
            <a:xfrm>
              <a:off x="4987800" y="-64350"/>
              <a:ext cx="1082975" cy="2914922"/>
            </a:xfrm>
            <a:custGeom>
              <a:rect b="b" l="l" r="r" t="t"/>
              <a:pathLst>
                <a:path extrusionOk="0" h="94995" w="43319">
                  <a:moveTo>
                    <a:pt x="0" y="1"/>
                  </a:moveTo>
                  <a:lnTo>
                    <a:pt x="0" y="30716"/>
                  </a:lnTo>
                  <a:lnTo>
                    <a:pt x="43127" y="30716"/>
                  </a:lnTo>
                  <a:lnTo>
                    <a:pt x="43127" y="94994"/>
                  </a:lnTo>
                  <a:lnTo>
                    <a:pt x="43319" y="94994"/>
                  </a:lnTo>
                  <a:lnTo>
                    <a:pt x="43319" y="30523"/>
                  </a:lnTo>
                  <a:lnTo>
                    <a:pt x="210" y="30523"/>
                  </a:lnTo>
                  <a:lnTo>
                    <a:pt x="210" y="1"/>
                  </a:lnTo>
                  <a:close/>
                </a:path>
              </a:pathLst>
            </a:custGeom>
            <a:solidFill>
              <a:srgbClr val="FF997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8"/>
            <p:cNvSpPr/>
            <p:nvPr/>
          </p:nvSpPr>
          <p:spPr>
            <a:xfrm>
              <a:off x="6127150" y="2700150"/>
              <a:ext cx="105350" cy="107100"/>
            </a:xfrm>
            <a:custGeom>
              <a:rect b="b" l="l" r="r" t="t"/>
              <a:pathLst>
                <a:path extrusionOk="0" h="4284" w="4214">
                  <a:moveTo>
                    <a:pt x="0" y="1"/>
                  </a:moveTo>
                  <a:lnTo>
                    <a:pt x="0" y="4284"/>
                  </a:lnTo>
                  <a:lnTo>
                    <a:pt x="4213" y="4284"/>
                  </a:lnTo>
                  <a:lnTo>
                    <a:pt x="4213" y="4074"/>
                  </a:lnTo>
                  <a:lnTo>
                    <a:pt x="210" y="4074"/>
                  </a:lnTo>
                  <a:lnTo>
                    <a:pt x="210" y="1"/>
                  </a:lnTo>
                  <a:close/>
                </a:path>
              </a:pathLst>
            </a:custGeom>
            <a:solidFill>
              <a:srgbClr val="FF997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8"/>
            <p:cNvSpPr/>
            <p:nvPr/>
          </p:nvSpPr>
          <p:spPr>
            <a:xfrm>
              <a:off x="5950575" y="939175"/>
              <a:ext cx="76075" cy="78250"/>
            </a:xfrm>
            <a:custGeom>
              <a:rect b="b" l="l" r="r" t="t"/>
              <a:pathLst>
                <a:path extrusionOk="0" h="3130" w="3043">
                  <a:moveTo>
                    <a:pt x="1" y="0"/>
                  </a:moveTo>
                  <a:lnTo>
                    <a:pt x="1" y="210"/>
                  </a:lnTo>
                  <a:lnTo>
                    <a:pt x="2833" y="210"/>
                  </a:lnTo>
                  <a:lnTo>
                    <a:pt x="2833" y="3130"/>
                  </a:lnTo>
                  <a:lnTo>
                    <a:pt x="3042" y="3130"/>
                  </a:lnTo>
                  <a:lnTo>
                    <a:pt x="3042" y="0"/>
                  </a:lnTo>
                  <a:close/>
                </a:path>
              </a:pathLst>
            </a:custGeom>
            <a:solidFill>
              <a:srgbClr val="FF997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8"/>
            <p:cNvSpPr/>
            <p:nvPr/>
          </p:nvSpPr>
          <p:spPr>
            <a:xfrm>
              <a:off x="5032375" y="744525"/>
              <a:ext cx="77800" cy="78250"/>
            </a:xfrm>
            <a:custGeom>
              <a:rect b="b" l="l" r="r" t="t"/>
              <a:pathLst>
                <a:path extrusionOk="0" h="3130" w="3112">
                  <a:moveTo>
                    <a:pt x="0" y="1"/>
                  </a:moveTo>
                  <a:lnTo>
                    <a:pt x="0" y="3130"/>
                  </a:lnTo>
                  <a:lnTo>
                    <a:pt x="3112" y="3130"/>
                  </a:lnTo>
                  <a:lnTo>
                    <a:pt x="3112" y="2920"/>
                  </a:lnTo>
                  <a:lnTo>
                    <a:pt x="193" y="2920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F997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08" name="Google Shape;60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5125" y="1022100"/>
            <a:ext cx="6297198" cy="354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9"/>
          <p:cNvSpPr txBox="1"/>
          <p:nvPr>
            <p:ph idx="1" type="body"/>
          </p:nvPr>
        </p:nvSpPr>
        <p:spPr>
          <a:xfrm>
            <a:off x="618825" y="1679175"/>
            <a:ext cx="3534300" cy="20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 AI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GPT-</a:t>
            </a:r>
            <a:r>
              <a:rPr lang="en"/>
              <a:t>3.5/4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LangChain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Vectorizor 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614" name="Google Shape;614;p39"/>
          <p:cNvSpPr txBox="1"/>
          <p:nvPr>
            <p:ph type="ctrTitle"/>
          </p:nvPr>
        </p:nvSpPr>
        <p:spPr>
          <a:xfrm>
            <a:off x="618825" y="411675"/>
            <a:ext cx="4421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Large Language Model </a:t>
            </a:r>
            <a:endParaRPr/>
          </a:p>
        </p:txBody>
      </p:sp>
      <p:grpSp>
        <p:nvGrpSpPr>
          <p:cNvPr id="615" name="Google Shape;615;p39"/>
          <p:cNvGrpSpPr/>
          <p:nvPr/>
        </p:nvGrpSpPr>
        <p:grpSpPr>
          <a:xfrm>
            <a:off x="7686104" y="-476250"/>
            <a:ext cx="2291257" cy="2922300"/>
            <a:chOff x="4882900" y="-64350"/>
            <a:chExt cx="2493750" cy="2922300"/>
          </a:xfrm>
        </p:grpSpPr>
        <p:sp>
          <p:nvSpPr>
            <p:cNvPr id="616" name="Google Shape;616;p39"/>
            <p:cNvSpPr/>
            <p:nvPr/>
          </p:nvSpPr>
          <p:spPr>
            <a:xfrm>
              <a:off x="4882900" y="2852675"/>
              <a:ext cx="2493750" cy="5275"/>
            </a:xfrm>
            <a:custGeom>
              <a:rect b="b" l="l" r="r" t="t"/>
              <a:pathLst>
                <a:path extrusionOk="0" h="211" w="99750">
                  <a:moveTo>
                    <a:pt x="1" y="1"/>
                  </a:moveTo>
                  <a:lnTo>
                    <a:pt x="1" y="210"/>
                  </a:lnTo>
                  <a:lnTo>
                    <a:pt x="99749" y="210"/>
                  </a:lnTo>
                  <a:lnTo>
                    <a:pt x="99749" y="1"/>
                  </a:lnTo>
                  <a:close/>
                </a:path>
              </a:pathLst>
            </a:custGeom>
            <a:solidFill>
              <a:srgbClr val="FF997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9"/>
            <p:cNvSpPr/>
            <p:nvPr/>
          </p:nvSpPr>
          <p:spPr>
            <a:xfrm>
              <a:off x="4987800" y="-64350"/>
              <a:ext cx="1082975" cy="2914922"/>
            </a:xfrm>
            <a:custGeom>
              <a:rect b="b" l="l" r="r" t="t"/>
              <a:pathLst>
                <a:path extrusionOk="0" h="94995" w="43319">
                  <a:moveTo>
                    <a:pt x="0" y="1"/>
                  </a:moveTo>
                  <a:lnTo>
                    <a:pt x="0" y="30716"/>
                  </a:lnTo>
                  <a:lnTo>
                    <a:pt x="43127" y="30716"/>
                  </a:lnTo>
                  <a:lnTo>
                    <a:pt x="43127" y="94994"/>
                  </a:lnTo>
                  <a:lnTo>
                    <a:pt x="43319" y="94994"/>
                  </a:lnTo>
                  <a:lnTo>
                    <a:pt x="43319" y="30523"/>
                  </a:lnTo>
                  <a:lnTo>
                    <a:pt x="210" y="30523"/>
                  </a:lnTo>
                  <a:lnTo>
                    <a:pt x="210" y="1"/>
                  </a:lnTo>
                  <a:close/>
                </a:path>
              </a:pathLst>
            </a:custGeom>
            <a:solidFill>
              <a:srgbClr val="FF997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9"/>
            <p:cNvSpPr/>
            <p:nvPr/>
          </p:nvSpPr>
          <p:spPr>
            <a:xfrm>
              <a:off x="6127150" y="2700150"/>
              <a:ext cx="105350" cy="107100"/>
            </a:xfrm>
            <a:custGeom>
              <a:rect b="b" l="l" r="r" t="t"/>
              <a:pathLst>
                <a:path extrusionOk="0" h="4284" w="4214">
                  <a:moveTo>
                    <a:pt x="0" y="1"/>
                  </a:moveTo>
                  <a:lnTo>
                    <a:pt x="0" y="4284"/>
                  </a:lnTo>
                  <a:lnTo>
                    <a:pt x="4213" y="4284"/>
                  </a:lnTo>
                  <a:lnTo>
                    <a:pt x="4213" y="4074"/>
                  </a:lnTo>
                  <a:lnTo>
                    <a:pt x="210" y="4074"/>
                  </a:lnTo>
                  <a:lnTo>
                    <a:pt x="210" y="1"/>
                  </a:lnTo>
                  <a:close/>
                </a:path>
              </a:pathLst>
            </a:custGeom>
            <a:solidFill>
              <a:srgbClr val="FF997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9"/>
            <p:cNvSpPr/>
            <p:nvPr/>
          </p:nvSpPr>
          <p:spPr>
            <a:xfrm>
              <a:off x="5950575" y="939175"/>
              <a:ext cx="76075" cy="78250"/>
            </a:xfrm>
            <a:custGeom>
              <a:rect b="b" l="l" r="r" t="t"/>
              <a:pathLst>
                <a:path extrusionOk="0" h="3130" w="3043">
                  <a:moveTo>
                    <a:pt x="1" y="0"/>
                  </a:moveTo>
                  <a:lnTo>
                    <a:pt x="1" y="210"/>
                  </a:lnTo>
                  <a:lnTo>
                    <a:pt x="2833" y="210"/>
                  </a:lnTo>
                  <a:lnTo>
                    <a:pt x="2833" y="3130"/>
                  </a:lnTo>
                  <a:lnTo>
                    <a:pt x="3042" y="3130"/>
                  </a:lnTo>
                  <a:lnTo>
                    <a:pt x="3042" y="0"/>
                  </a:lnTo>
                  <a:close/>
                </a:path>
              </a:pathLst>
            </a:custGeom>
            <a:solidFill>
              <a:srgbClr val="FF997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9"/>
            <p:cNvSpPr/>
            <p:nvPr/>
          </p:nvSpPr>
          <p:spPr>
            <a:xfrm>
              <a:off x="5032375" y="744525"/>
              <a:ext cx="77800" cy="78250"/>
            </a:xfrm>
            <a:custGeom>
              <a:rect b="b" l="l" r="r" t="t"/>
              <a:pathLst>
                <a:path extrusionOk="0" h="3130" w="3112">
                  <a:moveTo>
                    <a:pt x="0" y="1"/>
                  </a:moveTo>
                  <a:lnTo>
                    <a:pt x="0" y="3130"/>
                  </a:lnTo>
                  <a:lnTo>
                    <a:pt x="3112" y="3130"/>
                  </a:lnTo>
                  <a:lnTo>
                    <a:pt x="3112" y="2920"/>
                  </a:lnTo>
                  <a:lnTo>
                    <a:pt x="193" y="2920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F997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21" name="Google Shape;62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5350" y="1140375"/>
            <a:ext cx="4883702" cy="3052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40"/>
          <p:cNvSpPr txBox="1"/>
          <p:nvPr>
            <p:ph idx="1" type="body"/>
          </p:nvPr>
        </p:nvSpPr>
        <p:spPr>
          <a:xfrm>
            <a:off x="651875" y="1035750"/>
            <a:ext cx="7576800" cy="31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LLM are programs that can understand text and output human-like text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OpenAI is an artificial intelligence research laboratory that created the GPT (Generative Pre-trained Transformer) series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GPT 3 and 4 are language models developed by OpenAI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LangChain is an open source </a:t>
            </a:r>
            <a:r>
              <a:rPr lang="en"/>
              <a:t>framework</a:t>
            </a:r>
            <a:r>
              <a:rPr lang="en"/>
              <a:t> that allows the combination of LLM’s with other external </a:t>
            </a:r>
            <a:r>
              <a:rPr lang="en"/>
              <a:t>components</a:t>
            </a:r>
            <a:r>
              <a:rPr lang="en"/>
              <a:t> in order to  </a:t>
            </a:r>
            <a:r>
              <a:rPr lang="en"/>
              <a:t>develop</a:t>
            </a:r>
            <a:r>
              <a:rPr lang="en"/>
              <a:t> LLM powered applications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Vectorizer is an algorithm that allows the conversion of text into numerical representation</a:t>
            </a:r>
            <a:endParaRPr/>
          </a:p>
        </p:txBody>
      </p:sp>
      <p:sp>
        <p:nvSpPr>
          <p:cNvPr id="627" name="Google Shape;627;p40"/>
          <p:cNvSpPr txBox="1"/>
          <p:nvPr>
            <p:ph type="ctrTitle"/>
          </p:nvPr>
        </p:nvSpPr>
        <p:spPr>
          <a:xfrm>
            <a:off x="651875" y="457950"/>
            <a:ext cx="4354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Large Language Model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41"/>
          <p:cNvSpPr txBox="1"/>
          <p:nvPr>
            <p:ph type="title"/>
          </p:nvPr>
        </p:nvSpPr>
        <p:spPr>
          <a:xfrm>
            <a:off x="1488825" y="1191100"/>
            <a:ext cx="6105300" cy="215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600"/>
              <a:t>Thank You</a:t>
            </a:r>
            <a:endParaRPr sz="7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All Knowledge Professor Tran!</a:t>
            </a:r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4"/>
          <p:cNvSpPr txBox="1"/>
          <p:nvPr>
            <p:ph type="ctrTitle"/>
          </p:nvPr>
        </p:nvSpPr>
        <p:spPr>
          <a:xfrm>
            <a:off x="2208150" y="411675"/>
            <a:ext cx="4727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Our Team</a:t>
            </a:r>
            <a:endParaRPr sz="3500"/>
          </a:p>
        </p:txBody>
      </p:sp>
      <p:sp>
        <p:nvSpPr>
          <p:cNvPr id="462" name="Google Shape;462;p24"/>
          <p:cNvSpPr txBox="1"/>
          <p:nvPr/>
        </p:nvSpPr>
        <p:spPr>
          <a:xfrm>
            <a:off x="636150" y="2114150"/>
            <a:ext cx="1853100" cy="22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Coding:</a:t>
            </a:r>
            <a:endParaRPr sz="180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ven Pro"/>
              <a:buChar char="●"/>
            </a:pPr>
            <a:r>
              <a:rPr lang="en" sz="18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Arturo</a:t>
            </a:r>
            <a:endParaRPr sz="180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ven Pro"/>
              <a:buChar char="●"/>
            </a:pPr>
            <a:r>
              <a:rPr lang="en" sz="18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Deep</a:t>
            </a:r>
            <a:endParaRPr sz="180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ven Pro"/>
              <a:buChar char="●"/>
            </a:pPr>
            <a:r>
              <a:rPr lang="en" sz="18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Shant</a:t>
            </a:r>
            <a:endParaRPr sz="180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ven Pro"/>
              <a:buChar char="●"/>
            </a:pPr>
            <a:r>
              <a:rPr lang="en" sz="18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Yizhang</a:t>
            </a:r>
            <a:endParaRPr sz="180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ven Pro"/>
              <a:buChar char="●"/>
            </a:pPr>
            <a:r>
              <a:rPr lang="en" sz="18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Erick</a:t>
            </a:r>
            <a:endParaRPr sz="180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ven Pro"/>
              <a:buChar char="●"/>
            </a:pPr>
            <a:r>
              <a:rPr lang="en" sz="18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Jorge</a:t>
            </a:r>
            <a:endParaRPr sz="180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463" name="Google Shape;463;p24"/>
          <p:cNvSpPr txBox="1"/>
          <p:nvPr/>
        </p:nvSpPr>
        <p:spPr>
          <a:xfrm>
            <a:off x="4212738" y="2114150"/>
            <a:ext cx="1743600" cy="14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Research</a:t>
            </a:r>
            <a:r>
              <a:rPr lang="en" sz="18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:</a:t>
            </a:r>
            <a:endParaRPr sz="180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ven Pro"/>
              <a:buChar char="●"/>
            </a:pPr>
            <a:r>
              <a:rPr lang="en" sz="18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Danny</a:t>
            </a:r>
            <a:endParaRPr sz="180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ven Pro"/>
              <a:buChar char="●"/>
            </a:pPr>
            <a:r>
              <a:rPr lang="en" sz="18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Deep</a:t>
            </a:r>
            <a:endParaRPr sz="180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ven Pro"/>
              <a:buChar char="●"/>
            </a:pPr>
            <a:r>
              <a:rPr lang="en" sz="18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Jorge</a:t>
            </a:r>
            <a:endParaRPr sz="180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464" name="Google Shape;464;p24"/>
          <p:cNvSpPr txBox="1"/>
          <p:nvPr/>
        </p:nvSpPr>
        <p:spPr>
          <a:xfrm>
            <a:off x="2489250" y="2114150"/>
            <a:ext cx="1507500" cy="15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Testing</a:t>
            </a:r>
            <a:r>
              <a:rPr lang="en" sz="18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:</a:t>
            </a:r>
            <a:endParaRPr sz="180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ven Pro"/>
              <a:buChar char="●"/>
            </a:pPr>
            <a:r>
              <a:rPr lang="en" sz="18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David</a:t>
            </a:r>
            <a:endParaRPr sz="180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ven Pro"/>
              <a:buChar char="●"/>
            </a:pPr>
            <a:r>
              <a:rPr lang="en" sz="18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Izeth</a:t>
            </a:r>
            <a:endParaRPr sz="180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465" name="Google Shape;465;p24"/>
          <p:cNvSpPr txBox="1"/>
          <p:nvPr/>
        </p:nvSpPr>
        <p:spPr>
          <a:xfrm>
            <a:off x="6305325" y="2114150"/>
            <a:ext cx="2171100" cy="11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Documentation</a:t>
            </a:r>
            <a:r>
              <a:rPr lang="en" sz="18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:</a:t>
            </a:r>
            <a:endParaRPr sz="180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ven Pro"/>
              <a:buChar char="●"/>
            </a:pPr>
            <a:r>
              <a:rPr lang="en" sz="18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Iris</a:t>
            </a:r>
            <a:endParaRPr sz="180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466" name="Google Shape;466;p24"/>
          <p:cNvSpPr txBox="1"/>
          <p:nvPr/>
        </p:nvSpPr>
        <p:spPr>
          <a:xfrm>
            <a:off x="3606450" y="1203950"/>
            <a:ext cx="1931100" cy="9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Advisor/</a:t>
            </a:r>
            <a:r>
              <a:rPr lang="en" sz="18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Liaison</a:t>
            </a:r>
            <a:r>
              <a:rPr lang="en" sz="18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:</a:t>
            </a:r>
            <a:endParaRPr sz="180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ven Pro"/>
              <a:buChar char="●"/>
            </a:pPr>
            <a:r>
              <a:rPr lang="en" sz="18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John Tran</a:t>
            </a:r>
            <a:endParaRPr sz="180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5"/>
          <p:cNvSpPr txBox="1"/>
          <p:nvPr>
            <p:ph type="ctrTitle"/>
          </p:nvPr>
        </p:nvSpPr>
        <p:spPr>
          <a:xfrm>
            <a:off x="2292550" y="390550"/>
            <a:ext cx="4727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Big Picture</a:t>
            </a:r>
            <a:endParaRPr/>
          </a:p>
        </p:txBody>
      </p:sp>
      <p:sp>
        <p:nvSpPr>
          <p:cNvPr id="472" name="Google Shape;472;p25"/>
          <p:cNvSpPr txBox="1"/>
          <p:nvPr/>
        </p:nvSpPr>
        <p:spPr>
          <a:xfrm>
            <a:off x="535000" y="1102650"/>
            <a:ext cx="8242800" cy="3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ven Pro"/>
              <a:buChar char="●"/>
            </a:pPr>
            <a:r>
              <a:rPr lang="en" sz="18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An AI toolkit </a:t>
            </a:r>
            <a:endParaRPr sz="180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ven Pro"/>
              <a:buChar char="○"/>
            </a:pPr>
            <a:r>
              <a:rPr lang="en" sz="18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Easy to use</a:t>
            </a:r>
            <a:endParaRPr sz="180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ven Pro"/>
              <a:buChar char="○"/>
            </a:pPr>
            <a:r>
              <a:rPr lang="en" sz="18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Little to no programing knowledge needed</a:t>
            </a:r>
            <a:endParaRPr sz="180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ven Pro"/>
              <a:buChar char="●"/>
            </a:pPr>
            <a:r>
              <a:rPr lang="en" sz="18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Similar to ChatGPT/ Bard</a:t>
            </a:r>
            <a:endParaRPr sz="180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ven Pro"/>
              <a:buChar char="●"/>
            </a:pPr>
            <a:r>
              <a:rPr lang="en" sz="18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Creat</a:t>
            </a:r>
            <a:r>
              <a:rPr lang="en" sz="18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ing</a:t>
            </a:r>
            <a:r>
              <a:rPr lang="en" sz="18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 based for web program</a:t>
            </a:r>
            <a:endParaRPr sz="180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ven Pro"/>
              <a:buChar char="●"/>
            </a:pPr>
            <a:r>
              <a:rPr lang="en" sz="18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Single command </a:t>
            </a:r>
            <a:r>
              <a:rPr lang="en" sz="18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executable</a:t>
            </a:r>
            <a:r>
              <a:rPr lang="en" sz="18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 project </a:t>
            </a:r>
            <a:endParaRPr sz="180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473" name="Google Shape;47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6837" y="3141000"/>
            <a:ext cx="4650326" cy="172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6"/>
          <p:cNvSpPr txBox="1"/>
          <p:nvPr>
            <p:ph idx="13" type="ctrTitle"/>
          </p:nvPr>
        </p:nvSpPr>
        <p:spPr>
          <a:xfrm>
            <a:off x="6666296" y="3396800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Steps</a:t>
            </a:r>
            <a:endParaRPr/>
          </a:p>
        </p:txBody>
      </p:sp>
      <p:sp>
        <p:nvSpPr>
          <p:cNvPr id="479" name="Google Shape;479;p26"/>
          <p:cNvSpPr txBox="1"/>
          <p:nvPr>
            <p:ph idx="4" type="ctrTitle"/>
          </p:nvPr>
        </p:nvSpPr>
        <p:spPr>
          <a:xfrm>
            <a:off x="3942834" y="3396800"/>
            <a:ext cx="1386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Progress</a:t>
            </a:r>
            <a:endParaRPr/>
          </a:p>
        </p:txBody>
      </p:sp>
      <p:sp>
        <p:nvSpPr>
          <p:cNvPr id="480" name="Google Shape;480;p26"/>
          <p:cNvSpPr txBox="1"/>
          <p:nvPr>
            <p:ph type="ctrTitle"/>
          </p:nvPr>
        </p:nvSpPr>
        <p:spPr>
          <a:xfrm>
            <a:off x="1223300" y="3396800"/>
            <a:ext cx="2152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481" name="Google Shape;481;p26"/>
          <p:cNvSpPr txBox="1"/>
          <p:nvPr>
            <p:ph idx="3" type="title"/>
          </p:nvPr>
        </p:nvSpPr>
        <p:spPr>
          <a:xfrm>
            <a:off x="1223300" y="2645887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82" name="Google Shape;482;p26"/>
          <p:cNvSpPr txBox="1"/>
          <p:nvPr>
            <p:ph idx="6" type="title"/>
          </p:nvPr>
        </p:nvSpPr>
        <p:spPr>
          <a:xfrm>
            <a:off x="3942827" y="2645887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83" name="Google Shape;483;p26"/>
          <p:cNvSpPr txBox="1"/>
          <p:nvPr>
            <p:ph idx="7" type="ctrTitle"/>
          </p:nvPr>
        </p:nvSpPr>
        <p:spPr>
          <a:xfrm>
            <a:off x="618825" y="411675"/>
            <a:ext cx="4576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484" name="Google Shape;484;p26"/>
          <p:cNvSpPr txBox="1"/>
          <p:nvPr>
            <p:ph idx="9" type="title"/>
          </p:nvPr>
        </p:nvSpPr>
        <p:spPr>
          <a:xfrm>
            <a:off x="6665704" y="2645887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85" name="Google Shape;485;p26"/>
          <p:cNvSpPr/>
          <p:nvPr/>
        </p:nvSpPr>
        <p:spPr>
          <a:xfrm>
            <a:off x="1223300" y="1562750"/>
            <a:ext cx="824100" cy="82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26"/>
          <p:cNvSpPr/>
          <p:nvPr/>
        </p:nvSpPr>
        <p:spPr>
          <a:xfrm>
            <a:off x="3942827" y="1562750"/>
            <a:ext cx="824100" cy="824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26"/>
          <p:cNvSpPr/>
          <p:nvPr/>
        </p:nvSpPr>
        <p:spPr>
          <a:xfrm>
            <a:off x="6665704" y="1562750"/>
            <a:ext cx="824100" cy="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8" name="Google Shape;488;p26"/>
          <p:cNvCxnSpPr>
            <a:stCxn id="485" idx="1"/>
            <a:endCxn id="481" idx="1"/>
          </p:cNvCxnSpPr>
          <p:nvPr/>
        </p:nvCxnSpPr>
        <p:spPr>
          <a:xfrm>
            <a:off x="1223300" y="1974800"/>
            <a:ext cx="600" cy="960000"/>
          </a:xfrm>
          <a:prstGeom prst="bentConnector3">
            <a:avLst>
              <a:gd fmla="val -39687500" name="adj1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9" name="Google Shape;489;p26"/>
          <p:cNvCxnSpPr>
            <a:stCxn id="486" idx="1"/>
            <a:endCxn id="482" idx="1"/>
          </p:cNvCxnSpPr>
          <p:nvPr/>
        </p:nvCxnSpPr>
        <p:spPr>
          <a:xfrm>
            <a:off x="3942827" y="1974800"/>
            <a:ext cx="600" cy="960000"/>
          </a:xfrm>
          <a:prstGeom prst="bentConnector3">
            <a:avLst>
              <a:gd fmla="val -39687500" name="adj1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0" name="Google Shape;490;p26"/>
          <p:cNvCxnSpPr>
            <a:stCxn id="487" idx="1"/>
            <a:endCxn id="484" idx="1"/>
          </p:cNvCxnSpPr>
          <p:nvPr/>
        </p:nvCxnSpPr>
        <p:spPr>
          <a:xfrm>
            <a:off x="6665704" y="1974800"/>
            <a:ext cx="600" cy="960000"/>
          </a:xfrm>
          <a:prstGeom prst="bentConnector3">
            <a:avLst>
              <a:gd fmla="val -39687500" name="adj1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1" name="Google Shape;491;p26"/>
          <p:cNvSpPr/>
          <p:nvPr/>
        </p:nvSpPr>
        <p:spPr>
          <a:xfrm>
            <a:off x="2276000" y="1324712"/>
            <a:ext cx="238733" cy="238031"/>
          </a:xfrm>
          <a:custGeom>
            <a:rect b="b" l="l" r="r" t="t"/>
            <a:pathLst>
              <a:path extrusionOk="0" h="6575" w="6593">
                <a:moveTo>
                  <a:pt x="6256" y="338"/>
                </a:moveTo>
                <a:lnTo>
                  <a:pt x="6256" y="6237"/>
                </a:lnTo>
                <a:lnTo>
                  <a:pt x="338" y="6237"/>
                </a:lnTo>
                <a:lnTo>
                  <a:pt x="338" y="338"/>
                </a:lnTo>
                <a:close/>
                <a:moveTo>
                  <a:pt x="1" y="1"/>
                </a:moveTo>
                <a:lnTo>
                  <a:pt x="1" y="6574"/>
                </a:lnTo>
                <a:lnTo>
                  <a:pt x="6593" y="6574"/>
                </a:lnTo>
                <a:lnTo>
                  <a:pt x="6593" y="1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26"/>
          <p:cNvSpPr/>
          <p:nvPr/>
        </p:nvSpPr>
        <p:spPr>
          <a:xfrm>
            <a:off x="7489808" y="2386862"/>
            <a:ext cx="238733" cy="238031"/>
          </a:xfrm>
          <a:custGeom>
            <a:rect b="b" l="l" r="r" t="t"/>
            <a:pathLst>
              <a:path extrusionOk="0" h="6575" w="6593">
                <a:moveTo>
                  <a:pt x="6256" y="338"/>
                </a:moveTo>
                <a:lnTo>
                  <a:pt x="6256" y="6237"/>
                </a:lnTo>
                <a:lnTo>
                  <a:pt x="338" y="6237"/>
                </a:lnTo>
                <a:lnTo>
                  <a:pt x="338" y="338"/>
                </a:lnTo>
                <a:close/>
                <a:moveTo>
                  <a:pt x="1" y="1"/>
                </a:moveTo>
                <a:lnTo>
                  <a:pt x="1" y="6574"/>
                </a:lnTo>
                <a:lnTo>
                  <a:pt x="6593" y="6574"/>
                </a:lnTo>
                <a:lnTo>
                  <a:pt x="659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26"/>
          <p:cNvSpPr/>
          <p:nvPr/>
        </p:nvSpPr>
        <p:spPr>
          <a:xfrm>
            <a:off x="1346749" y="1669267"/>
            <a:ext cx="577195" cy="577814"/>
          </a:xfrm>
          <a:custGeom>
            <a:rect b="b" l="l" r="r" t="t"/>
            <a:pathLst>
              <a:path extrusionOk="0" h="11205" w="11193">
                <a:moveTo>
                  <a:pt x="3763" y="358"/>
                </a:moveTo>
                <a:cubicBezTo>
                  <a:pt x="4096" y="358"/>
                  <a:pt x="4346" y="632"/>
                  <a:pt x="4346" y="941"/>
                </a:cubicBezTo>
                <a:cubicBezTo>
                  <a:pt x="4346" y="1144"/>
                  <a:pt x="4239" y="1346"/>
                  <a:pt x="4061" y="1441"/>
                </a:cubicBezTo>
                <a:cubicBezTo>
                  <a:pt x="4013" y="1477"/>
                  <a:pt x="3977" y="1536"/>
                  <a:pt x="3977" y="1596"/>
                </a:cubicBezTo>
                <a:lnTo>
                  <a:pt x="3977" y="2001"/>
                </a:lnTo>
                <a:cubicBezTo>
                  <a:pt x="3977" y="2096"/>
                  <a:pt x="4049" y="2179"/>
                  <a:pt x="4156" y="2179"/>
                </a:cubicBezTo>
                <a:lnTo>
                  <a:pt x="5394" y="2179"/>
                </a:lnTo>
                <a:lnTo>
                  <a:pt x="5394" y="3406"/>
                </a:lnTo>
                <a:cubicBezTo>
                  <a:pt x="5394" y="3513"/>
                  <a:pt x="5466" y="3584"/>
                  <a:pt x="5573" y="3584"/>
                </a:cubicBezTo>
                <a:lnTo>
                  <a:pt x="5966" y="3584"/>
                </a:lnTo>
                <a:cubicBezTo>
                  <a:pt x="6025" y="3584"/>
                  <a:pt x="6085" y="3561"/>
                  <a:pt x="6120" y="3501"/>
                </a:cubicBezTo>
                <a:cubicBezTo>
                  <a:pt x="6228" y="3322"/>
                  <a:pt x="6418" y="3215"/>
                  <a:pt x="6620" y="3215"/>
                </a:cubicBezTo>
                <a:cubicBezTo>
                  <a:pt x="6954" y="3215"/>
                  <a:pt x="7204" y="3489"/>
                  <a:pt x="7204" y="3799"/>
                </a:cubicBezTo>
                <a:cubicBezTo>
                  <a:pt x="7204" y="4120"/>
                  <a:pt x="6942" y="4382"/>
                  <a:pt x="6620" y="4382"/>
                </a:cubicBezTo>
                <a:cubicBezTo>
                  <a:pt x="6418" y="4382"/>
                  <a:pt x="6228" y="4275"/>
                  <a:pt x="6120" y="4096"/>
                </a:cubicBezTo>
                <a:cubicBezTo>
                  <a:pt x="6085" y="4037"/>
                  <a:pt x="6025" y="4001"/>
                  <a:pt x="5966" y="4001"/>
                </a:cubicBezTo>
                <a:lnTo>
                  <a:pt x="5573" y="4001"/>
                </a:lnTo>
                <a:cubicBezTo>
                  <a:pt x="5466" y="4001"/>
                  <a:pt x="5394" y="4084"/>
                  <a:pt x="5394" y="4180"/>
                </a:cubicBezTo>
                <a:lnTo>
                  <a:pt x="5394" y="5418"/>
                </a:lnTo>
                <a:lnTo>
                  <a:pt x="4334" y="5418"/>
                </a:lnTo>
                <a:lnTo>
                  <a:pt x="4334" y="5299"/>
                </a:lnTo>
                <a:cubicBezTo>
                  <a:pt x="4573" y="5120"/>
                  <a:pt x="4704" y="4834"/>
                  <a:pt x="4704" y="4561"/>
                </a:cubicBezTo>
                <a:cubicBezTo>
                  <a:pt x="4704" y="4037"/>
                  <a:pt x="4287" y="3620"/>
                  <a:pt x="3775" y="3620"/>
                </a:cubicBezTo>
                <a:cubicBezTo>
                  <a:pt x="3251" y="3620"/>
                  <a:pt x="2834" y="4037"/>
                  <a:pt x="2834" y="4561"/>
                </a:cubicBezTo>
                <a:cubicBezTo>
                  <a:pt x="2834" y="4858"/>
                  <a:pt x="2965" y="5132"/>
                  <a:pt x="3203" y="5299"/>
                </a:cubicBezTo>
                <a:lnTo>
                  <a:pt x="3203" y="5430"/>
                </a:lnTo>
                <a:lnTo>
                  <a:pt x="2144" y="5430"/>
                </a:lnTo>
                <a:lnTo>
                  <a:pt x="2144" y="2179"/>
                </a:lnTo>
                <a:lnTo>
                  <a:pt x="3382" y="2179"/>
                </a:lnTo>
                <a:cubicBezTo>
                  <a:pt x="3489" y="2179"/>
                  <a:pt x="3561" y="2096"/>
                  <a:pt x="3561" y="2001"/>
                </a:cubicBezTo>
                <a:lnTo>
                  <a:pt x="3561" y="1596"/>
                </a:lnTo>
                <a:cubicBezTo>
                  <a:pt x="3561" y="1536"/>
                  <a:pt x="3537" y="1477"/>
                  <a:pt x="3465" y="1441"/>
                </a:cubicBezTo>
                <a:cubicBezTo>
                  <a:pt x="3299" y="1346"/>
                  <a:pt x="3191" y="1144"/>
                  <a:pt x="3191" y="941"/>
                </a:cubicBezTo>
                <a:cubicBezTo>
                  <a:pt x="3191" y="608"/>
                  <a:pt x="3453" y="358"/>
                  <a:pt x="3763" y="358"/>
                </a:cubicBezTo>
                <a:close/>
                <a:moveTo>
                  <a:pt x="9014" y="5811"/>
                </a:moveTo>
                <a:lnTo>
                  <a:pt x="9014" y="7799"/>
                </a:lnTo>
                <a:lnTo>
                  <a:pt x="9014" y="8025"/>
                </a:lnTo>
                <a:lnTo>
                  <a:pt x="9014" y="9049"/>
                </a:lnTo>
                <a:lnTo>
                  <a:pt x="7775" y="9049"/>
                </a:lnTo>
                <a:cubicBezTo>
                  <a:pt x="7668" y="9049"/>
                  <a:pt x="7597" y="9121"/>
                  <a:pt x="7597" y="9228"/>
                </a:cubicBezTo>
                <a:lnTo>
                  <a:pt x="7597" y="9633"/>
                </a:lnTo>
                <a:cubicBezTo>
                  <a:pt x="7597" y="9692"/>
                  <a:pt x="7621" y="9752"/>
                  <a:pt x="7680" y="9776"/>
                </a:cubicBezTo>
                <a:cubicBezTo>
                  <a:pt x="7859" y="9883"/>
                  <a:pt x="7966" y="10073"/>
                  <a:pt x="7966" y="10288"/>
                </a:cubicBezTo>
                <a:cubicBezTo>
                  <a:pt x="7966" y="10609"/>
                  <a:pt x="7704" y="10871"/>
                  <a:pt x="7382" y="10871"/>
                </a:cubicBezTo>
                <a:cubicBezTo>
                  <a:pt x="7061" y="10871"/>
                  <a:pt x="6811" y="10597"/>
                  <a:pt x="6811" y="10288"/>
                </a:cubicBezTo>
                <a:cubicBezTo>
                  <a:pt x="6811" y="10073"/>
                  <a:pt x="6906" y="9883"/>
                  <a:pt x="7085" y="9776"/>
                </a:cubicBezTo>
                <a:cubicBezTo>
                  <a:pt x="7144" y="9752"/>
                  <a:pt x="7180" y="9692"/>
                  <a:pt x="7180" y="9633"/>
                </a:cubicBezTo>
                <a:lnTo>
                  <a:pt x="7180" y="9228"/>
                </a:lnTo>
                <a:cubicBezTo>
                  <a:pt x="7180" y="9121"/>
                  <a:pt x="7109" y="9049"/>
                  <a:pt x="7001" y="9049"/>
                </a:cubicBezTo>
                <a:lnTo>
                  <a:pt x="5763" y="9049"/>
                </a:lnTo>
                <a:lnTo>
                  <a:pt x="5763" y="7811"/>
                </a:lnTo>
                <a:cubicBezTo>
                  <a:pt x="5763" y="7716"/>
                  <a:pt x="5692" y="7632"/>
                  <a:pt x="5585" y="7632"/>
                </a:cubicBezTo>
                <a:lnTo>
                  <a:pt x="5180" y="7632"/>
                </a:lnTo>
                <a:cubicBezTo>
                  <a:pt x="5120" y="7632"/>
                  <a:pt x="5061" y="7668"/>
                  <a:pt x="5037" y="7728"/>
                </a:cubicBezTo>
                <a:cubicBezTo>
                  <a:pt x="4930" y="7906"/>
                  <a:pt x="4739" y="8013"/>
                  <a:pt x="4525" y="8013"/>
                </a:cubicBezTo>
                <a:cubicBezTo>
                  <a:pt x="4203" y="8013"/>
                  <a:pt x="3953" y="7740"/>
                  <a:pt x="3953" y="7430"/>
                </a:cubicBezTo>
                <a:cubicBezTo>
                  <a:pt x="3953" y="7120"/>
                  <a:pt x="4215" y="6847"/>
                  <a:pt x="4525" y="6847"/>
                </a:cubicBezTo>
                <a:cubicBezTo>
                  <a:pt x="4739" y="6847"/>
                  <a:pt x="4930" y="6954"/>
                  <a:pt x="5037" y="7132"/>
                </a:cubicBezTo>
                <a:cubicBezTo>
                  <a:pt x="5061" y="7192"/>
                  <a:pt x="5120" y="7216"/>
                  <a:pt x="5180" y="7216"/>
                </a:cubicBezTo>
                <a:lnTo>
                  <a:pt x="5585" y="7216"/>
                </a:lnTo>
                <a:cubicBezTo>
                  <a:pt x="5692" y="7216"/>
                  <a:pt x="5763" y="7144"/>
                  <a:pt x="5763" y="7037"/>
                </a:cubicBezTo>
                <a:lnTo>
                  <a:pt x="5763" y="5811"/>
                </a:lnTo>
                <a:lnTo>
                  <a:pt x="6823" y="5811"/>
                </a:lnTo>
                <a:lnTo>
                  <a:pt x="6823" y="5942"/>
                </a:lnTo>
                <a:cubicBezTo>
                  <a:pt x="6585" y="6120"/>
                  <a:pt x="6454" y="6406"/>
                  <a:pt x="6454" y="6680"/>
                </a:cubicBezTo>
                <a:cubicBezTo>
                  <a:pt x="6454" y="7204"/>
                  <a:pt x="6870" y="7621"/>
                  <a:pt x="7382" y="7621"/>
                </a:cubicBezTo>
                <a:cubicBezTo>
                  <a:pt x="7906" y="7621"/>
                  <a:pt x="8323" y="7204"/>
                  <a:pt x="8323" y="6680"/>
                </a:cubicBezTo>
                <a:cubicBezTo>
                  <a:pt x="8323" y="6382"/>
                  <a:pt x="8192" y="6108"/>
                  <a:pt x="7954" y="5942"/>
                </a:cubicBezTo>
                <a:lnTo>
                  <a:pt x="7954" y="5811"/>
                </a:lnTo>
                <a:close/>
                <a:moveTo>
                  <a:pt x="3799" y="1"/>
                </a:moveTo>
                <a:cubicBezTo>
                  <a:pt x="3275" y="1"/>
                  <a:pt x="2858" y="417"/>
                  <a:pt x="2858" y="941"/>
                </a:cubicBezTo>
                <a:cubicBezTo>
                  <a:pt x="2858" y="1239"/>
                  <a:pt x="3001" y="1525"/>
                  <a:pt x="3239" y="1679"/>
                </a:cubicBezTo>
                <a:lnTo>
                  <a:pt x="3239" y="1822"/>
                </a:lnTo>
                <a:lnTo>
                  <a:pt x="2001" y="1822"/>
                </a:lnTo>
                <a:cubicBezTo>
                  <a:pt x="1894" y="1822"/>
                  <a:pt x="1822" y="1894"/>
                  <a:pt x="1822" y="2001"/>
                </a:cubicBezTo>
                <a:lnTo>
                  <a:pt x="1822" y="5608"/>
                </a:lnTo>
                <a:lnTo>
                  <a:pt x="1822" y="6847"/>
                </a:lnTo>
                <a:lnTo>
                  <a:pt x="1691" y="6847"/>
                </a:lnTo>
                <a:cubicBezTo>
                  <a:pt x="1513" y="6609"/>
                  <a:pt x="1227" y="6478"/>
                  <a:pt x="941" y="6478"/>
                </a:cubicBezTo>
                <a:cubicBezTo>
                  <a:pt x="417" y="6478"/>
                  <a:pt x="1" y="6894"/>
                  <a:pt x="1" y="7406"/>
                </a:cubicBezTo>
                <a:cubicBezTo>
                  <a:pt x="1" y="7930"/>
                  <a:pt x="417" y="8347"/>
                  <a:pt x="941" y="8347"/>
                </a:cubicBezTo>
                <a:cubicBezTo>
                  <a:pt x="1239" y="8347"/>
                  <a:pt x="1525" y="8216"/>
                  <a:pt x="1691" y="7978"/>
                </a:cubicBezTo>
                <a:lnTo>
                  <a:pt x="1822" y="7978"/>
                </a:lnTo>
                <a:lnTo>
                  <a:pt x="1822" y="9216"/>
                </a:lnTo>
                <a:cubicBezTo>
                  <a:pt x="1822" y="9311"/>
                  <a:pt x="1894" y="9395"/>
                  <a:pt x="2001" y="9395"/>
                </a:cubicBezTo>
                <a:lnTo>
                  <a:pt x="2620" y="9395"/>
                </a:lnTo>
                <a:cubicBezTo>
                  <a:pt x="2727" y="9395"/>
                  <a:pt x="2799" y="9311"/>
                  <a:pt x="2799" y="9216"/>
                </a:cubicBezTo>
                <a:cubicBezTo>
                  <a:pt x="2799" y="9109"/>
                  <a:pt x="2727" y="9037"/>
                  <a:pt x="2620" y="9037"/>
                </a:cubicBezTo>
                <a:lnTo>
                  <a:pt x="2179" y="9037"/>
                </a:lnTo>
                <a:lnTo>
                  <a:pt x="2179" y="7799"/>
                </a:lnTo>
                <a:cubicBezTo>
                  <a:pt x="2179" y="7692"/>
                  <a:pt x="2108" y="7621"/>
                  <a:pt x="2001" y="7621"/>
                </a:cubicBezTo>
                <a:lnTo>
                  <a:pt x="1596" y="7621"/>
                </a:lnTo>
                <a:cubicBezTo>
                  <a:pt x="1536" y="7621"/>
                  <a:pt x="1477" y="7644"/>
                  <a:pt x="1453" y="7704"/>
                </a:cubicBezTo>
                <a:cubicBezTo>
                  <a:pt x="1346" y="7882"/>
                  <a:pt x="1155" y="7990"/>
                  <a:pt x="941" y="7990"/>
                </a:cubicBezTo>
                <a:cubicBezTo>
                  <a:pt x="620" y="7990"/>
                  <a:pt x="358" y="7728"/>
                  <a:pt x="358" y="7406"/>
                </a:cubicBezTo>
                <a:cubicBezTo>
                  <a:pt x="358" y="7085"/>
                  <a:pt x="632" y="6835"/>
                  <a:pt x="941" y="6835"/>
                </a:cubicBezTo>
                <a:cubicBezTo>
                  <a:pt x="1155" y="6835"/>
                  <a:pt x="1346" y="6930"/>
                  <a:pt x="1453" y="7109"/>
                </a:cubicBezTo>
                <a:cubicBezTo>
                  <a:pt x="1477" y="7168"/>
                  <a:pt x="1536" y="7204"/>
                  <a:pt x="1596" y="7204"/>
                </a:cubicBezTo>
                <a:lnTo>
                  <a:pt x="2001" y="7204"/>
                </a:lnTo>
                <a:cubicBezTo>
                  <a:pt x="2108" y="7204"/>
                  <a:pt x="2179" y="7132"/>
                  <a:pt x="2179" y="7025"/>
                </a:cubicBezTo>
                <a:lnTo>
                  <a:pt x="2179" y="5787"/>
                </a:lnTo>
                <a:lnTo>
                  <a:pt x="3418" y="5787"/>
                </a:lnTo>
                <a:cubicBezTo>
                  <a:pt x="3513" y="5787"/>
                  <a:pt x="3596" y="5716"/>
                  <a:pt x="3596" y="5608"/>
                </a:cubicBezTo>
                <a:lnTo>
                  <a:pt x="3596" y="5204"/>
                </a:lnTo>
                <a:cubicBezTo>
                  <a:pt x="3596" y="5144"/>
                  <a:pt x="3561" y="5085"/>
                  <a:pt x="3501" y="5061"/>
                </a:cubicBezTo>
                <a:cubicBezTo>
                  <a:pt x="3322" y="4954"/>
                  <a:pt x="3215" y="4763"/>
                  <a:pt x="3215" y="4549"/>
                </a:cubicBezTo>
                <a:cubicBezTo>
                  <a:pt x="3215" y="4227"/>
                  <a:pt x="3489" y="3977"/>
                  <a:pt x="3799" y="3977"/>
                </a:cubicBezTo>
                <a:cubicBezTo>
                  <a:pt x="4132" y="3977"/>
                  <a:pt x="4382" y="4239"/>
                  <a:pt x="4382" y="4549"/>
                </a:cubicBezTo>
                <a:cubicBezTo>
                  <a:pt x="4382" y="4763"/>
                  <a:pt x="4275" y="4954"/>
                  <a:pt x="4096" y="5061"/>
                </a:cubicBezTo>
                <a:cubicBezTo>
                  <a:pt x="4037" y="5085"/>
                  <a:pt x="4013" y="5144"/>
                  <a:pt x="4013" y="5204"/>
                </a:cubicBezTo>
                <a:lnTo>
                  <a:pt x="4013" y="5608"/>
                </a:lnTo>
                <a:cubicBezTo>
                  <a:pt x="4013" y="5716"/>
                  <a:pt x="4084" y="5787"/>
                  <a:pt x="4192" y="5787"/>
                </a:cubicBezTo>
                <a:lnTo>
                  <a:pt x="5418" y="5787"/>
                </a:lnTo>
                <a:lnTo>
                  <a:pt x="5418" y="6847"/>
                </a:lnTo>
                <a:lnTo>
                  <a:pt x="5287" y="6847"/>
                </a:lnTo>
                <a:cubicBezTo>
                  <a:pt x="5108" y="6609"/>
                  <a:pt x="4823" y="6478"/>
                  <a:pt x="4549" y="6478"/>
                </a:cubicBezTo>
                <a:cubicBezTo>
                  <a:pt x="4025" y="6478"/>
                  <a:pt x="3608" y="6894"/>
                  <a:pt x="3608" y="7406"/>
                </a:cubicBezTo>
                <a:cubicBezTo>
                  <a:pt x="3608" y="7930"/>
                  <a:pt x="4025" y="8347"/>
                  <a:pt x="4549" y="8347"/>
                </a:cubicBezTo>
                <a:cubicBezTo>
                  <a:pt x="4846" y="8347"/>
                  <a:pt x="5120" y="8216"/>
                  <a:pt x="5287" y="7978"/>
                </a:cubicBezTo>
                <a:lnTo>
                  <a:pt x="5418" y="7978"/>
                </a:lnTo>
                <a:lnTo>
                  <a:pt x="5418" y="9037"/>
                </a:lnTo>
                <a:lnTo>
                  <a:pt x="3168" y="9037"/>
                </a:lnTo>
                <a:cubicBezTo>
                  <a:pt x="3072" y="9037"/>
                  <a:pt x="3001" y="9109"/>
                  <a:pt x="3001" y="9216"/>
                </a:cubicBezTo>
                <a:cubicBezTo>
                  <a:pt x="3001" y="9311"/>
                  <a:pt x="3072" y="9395"/>
                  <a:pt x="3168" y="9395"/>
                </a:cubicBezTo>
                <a:lnTo>
                  <a:pt x="6835" y="9395"/>
                </a:lnTo>
                <a:lnTo>
                  <a:pt x="6835" y="9526"/>
                </a:lnTo>
                <a:cubicBezTo>
                  <a:pt x="6597" y="9704"/>
                  <a:pt x="6466" y="9990"/>
                  <a:pt x="6466" y="10264"/>
                </a:cubicBezTo>
                <a:cubicBezTo>
                  <a:pt x="6466" y="10788"/>
                  <a:pt x="6882" y="11204"/>
                  <a:pt x="7406" y="11204"/>
                </a:cubicBezTo>
                <a:cubicBezTo>
                  <a:pt x="7918" y="11204"/>
                  <a:pt x="8335" y="10788"/>
                  <a:pt x="8335" y="10264"/>
                </a:cubicBezTo>
                <a:cubicBezTo>
                  <a:pt x="8335" y="9966"/>
                  <a:pt x="8204" y="9692"/>
                  <a:pt x="7966" y="9526"/>
                </a:cubicBezTo>
                <a:lnTo>
                  <a:pt x="7966" y="9395"/>
                </a:lnTo>
                <a:lnTo>
                  <a:pt x="9204" y="9395"/>
                </a:lnTo>
                <a:cubicBezTo>
                  <a:pt x="9311" y="9395"/>
                  <a:pt x="9383" y="9311"/>
                  <a:pt x="9383" y="9216"/>
                </a:cubicBezTo>
                <a:lnTo>
                  <a:pt x="9383" y="8002"/>
                </a:lnTo>
                <a:lnTo>
                  <a:pt x="9383" y="7787"/>
                </a:lnTo>
                <a:lnTo>
                  <a:pt x="9383" y="5596"/>
                </a:lnTo>
                <a:lnTo>
                  <a:pt x="9383" y="4358"/>
                </a:lnTo>
                <a:lnTo>
                  <a:pt x="9514" y="4358"/>
                </a:lnTo>
                <a:cubicBezTo>
                  <a:pt x="9692" y="4596"/>
                  <a:pt x="9978" y="4727"/>
                  <a:pt x="10264" y="4727"/>
                </a:cubicBezTo>
                <a:cubicBezTo>
                  <a:pt x="10776" y="4727"/>
                  <a:pt x="11192" y="4311"/>
                  <a:pt x="11192" y="3799"/>
                </a:cubicBezTo>
                <a:cubicBezTo>
                  <a:pt x="11192" y="3287"/>
                  <a:pt x="10776" y="2858"/>
                  <a:pt x="10264" y="2858"/>
                </a:cubicBezTo>
                <a:cubicBezTo>
                  <a:pt x="9966" y="2858"/>
                  <a:pt x="9680" y="2989"/>
                  <a:pt x="9514" y="3227"/>
                </a:cubicBezTo>
                <a:lnTo>
                  <a:pt x="9383" y="3227"/>
                </a:lnTo>
                <a:lnTo>
                  <a:pt x="9383" y="2001"/>
                </a:lnTo>
                <a:cubicBezTo>
                  <a:pt x="9383" y="1894"/>
                  <a:pt x="9311" y="1822"/>
                  <a:pt x="9204" y="1822"/>
                </a:cubicBezTo>
                <a:lnTo>
                  <a:pt x="8609" y="1822"/>
                </a:lnTo>
                <a:cubicBezTo>
                  <a:pt x="8502" y="1822"/>
                  <a:pt x="8430" y="1894"/>
                  <a:pt x="8430" y="2001"/>
                </a:cubicBezTo>
                <a:cubicBezTo>
                  <a:pt x="8430" y="2096"/>
                  <a:pt x="8502" y="2179"/>
                  <a:pt x="8609" y="2179"/>
                </a:cubicBezTo>
                <a:lnTo>
                  <a:pt x="9026" y="2179"/>
                </a:lnTo>
                <a:lnTo>
                  <a:pt x="9026" y="3406"/>
                </a:lnTo>
                <a:cubicBezTo>
                  <a:pt x="9026" y="3513"/>
                  <a:pt x="9097" y="3584"/>
                  <a:pt x="9204" y="3584"/>
                </a:cubicBezTo>
                <a:lnTo>
                  <a:pt x="9609" y="3584"/>
                </a:lnTo>
                <a:cubicBezTo>
                  <a:pt x="9668" y="3584"/>
                  <a:pt x="9728" y="3561"/>
                  <a:pt x="9752" y="3501"/>
                </a:cubicBezTo>
                <a:cubicBezTo>
                  <a:pt x="9859" y="3322"/>
                  <a:pt x="10049" y="3215"/>
                  <a:pt x="10264" y="3215"/>
                </a:cubicBezTo>
                <a:cubicBezTo>
                  <a:pt x="10585" y="3215"/>
                  <a:pt x="10835" y="3489"/>
                  <a:pt x="10835" y="3799"/>
                </a:cubicBezTo>
                <a:cubicBezTo>
                  <a:pt x="10835" y="4120"/>
                  <a:pt x="10573" y="4382"/>
                  <a:pt x="10264" y="4382"/>
                </a:cubicBezTo>
                <a:cubicBezTo>
                  <a:pt x="10049" y="4382"/>
                  <a:pt x="9859" y="4275"/>
                  <a:pt x="9752" y="4096"/>
                </a:cubicBezTo>
                <a:cubicBezTo>
                  <a:pt x="9728" y="4037"/>
                  <a:pt x="9668" y="4001"/>
                  <a:pt x="9609" y="4001"/>
                </a:cubicBezTo>
                <a:lnTo>
                  <a:pt x="9204" y="4001"/>
                </a:lnTo>
                <a:cubicBezTo>
                  <a:pt x="9097" y="4001"/>
                  <a:pt x="9026" y="4084"/>
                  <a:pt x="9026" y="4180"/>
                </a:cubicBezTo>
                <a:lnTo>
                  <a:pt x="9026" y="5418"/>
                </a:lnTo>
                <a:lnTo>
                  <a:pt x="7787" y="5418"/>
                </a:lnTo>
                <a:cubicBezTo>
                  <a:pt x="7680" y="5418"/>
                  <a:pt x="7609" y="5489"/>
                  <a:pt x="7609" y="5596"/>
                </a:cubicBezTo>
                <a:lnTo>
                  <a:pt x="7609" y="6001"/>
                </a:lnTo>
                <a:cubicBezTo>
                  <a:pt x="7609" y="6061"/>
                  <a:pt x="7644" y="6120"/>
                  <a:pt x="7704" y="6144"/>
                </a:cubicBezTo>
                <a:cubicBezTo>
                  <a:pt x="7883" y="6251"/>
                  <a:pt x="7978" y="6442"/>
                  <a:pt x="7978" y="6656"/>
                </a:cubicBezTo>
                <a:cubicBezTo>
                  <a:pt x="7978" y="6978"/>
                  <a:pt x="7716" y="7240"/>
                  <a:pt x="7406" y="7240"/>
                </a:cubicBezTo>
                <a:cubicBezTo>
                  <a:pt x="7073" y="7240"/>
                  <a:pt x="6823" y="6966"/>
                  <a:pt x="6823" y="6656"/>
                </a:cubicBezTo>
                <a:cubicBezTo>
                  <a:pt x="6823" y="6442"/>
                  <a:pt x="6930" y="6251"/>
                  <a:pt x="7109" y="6144"/>
                </a:cubicBezTo>
                <a:cubicBezTo>
                  <a:pt x="7168" y="6120"/>
                  <a:pt x="7192" y="6061"/>
                  <a:pt x="7192" y="6001"/>
                </a:cubicBezTo>
                <a:lnTo>
                  <a:pt x="7192" y="5596"/>
                </a:lnTo>
                <a:cubicBezTo>
                  <a:pt x="7192" y="5489"/>
                  <a:pt x="7121" y="5418"/>
                  <a:pt x="7013" y="5418"/>
                </a:cubicBezTo>
                <a:lnTo>
                  <a:pt x="5775" y="5418"/>
                </a:lnTo>
                <a:lnTo>
                  <a:pt x="5775" y="4358"/>
                </a:lnTo>
                <a:lnTo>
                  <a:pt x="5918" y="4358"/>
                </a:lnTo>
                <a:cubicBezTo>
                  <a:pt x="6097" y="4596"/>
                  <a:pt x="6370" y="4739"/>
                  <a:pt x="6656" y="4739"/>
                </a:cubicBezTo>
                <a:cubicBezTo>
                  <a:pt x="7180" y="4739"/>
                  <a:pt x="7597" y="4323"/>
                  <a:pt x="7597" y="3799"/>
                </a:cubicBezTo>
                <a:cubicBezTo>
                  <a:pt x="7597" y="3275"/>
                  <a:pt x="7180" y="2858"/>
                  <a:pt x="6656" y="2858"/>
                </a:cubicBezTo>
                <a:cubicBezTo>
                  <a:pt x="6359" y="2858"/>
                  <a:pt x="6073" y="2989"/>
                  <a:pt x="5918" y="3227"/>
                </a:cubicBezTo>
                <a:lnTo>
                  <a:pt x="5775" y="3227"/>
                </a:lnTo>
                <a:lnTo>
                  <a:pt x="5775" y="2179"/>
                </a:lnTo>
                <a:lnTo>
                  <a:pt x="8025" y="2179"/>
                </a:lnTo>
                <a:cubicBezTo>
                  <a:pt x="8133" y="2179"/>
                  <a:pt x="8204" y="2096"/>
                  <a:pt x="8204" y="2001"/>
                </a:cubicBezTo>
                <a:cubicBezTo>
                  <a:pt x="8204" y="1894"/>
                  <a:pt x="8133" y="1822"/>
                  <a:pt x="8025" y="1822"/>
                </a:cubicBezTo>
                <a:lnTo>
                  <a:pt x="4370" y="1822"/>
                </a:lnTo>
                <a:lnTo>
                  <a:pt x="4370" y="1679"/>
                </a:lnTo>
                <a:cubicBezTo>
                  <a:pt x="4608" y="1501"/>
                  <a:pt x="4739" y="1227"/>
                  <a:pt x="4739" y="941"/>
                </a:cubicBezTo>
                <a:cubicBezTo>
                  <a:pt x="4739" y="417"/>
                  <a:pt x="4323" y="1"/>
                  <a:pt x="37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4" name="Google Shape;494;p26"/>
          <p:cNvGrpSpPr/>
          <p:nvPr/>
        </p:nvGrpSpPr>
        <p:grpSpPr>
          <a:xfrm>
            <a:off x="4075558" y="1684660"/>
            <a:ext cx="577210" cy="580282"/>
            <a:chOff x="3095745" y="3805393"/>
            <a:chExt cx="352840" cy="354717"/>
          </a:xfrm>
        </p:grpSpPr>
        <p:sp>
          <p:nvSpPr>
            <p:cNvPr id="495" name="Google Shape;495;p26"/>
            <p:cNvSpPr/>
            <p:nvPr/>
          </p:nvSpPr>
          <p:spPr>
            <a:xfrm>
              <a:off x="3095745" y="3805393"/>
              <a:ext cx="272093" cy="271711"/>
            </a:xfrm>
            <a:custGeom>
              <a:rect b="b" l="l" r="r" t="t"/>
              <a:pathLst>
                <a:path extrusionOk="0" h="8537" w="8549">
                  <a:moveTo>
                    <a:pt x="4025" y="0"/>
                  </a:moveTo>
                  <a:cubicBezTo>
                    <a:pt x="3763" y="0"/>
                    <a:pt x="3525" y="179"/>
                    <a:pt x="3489" y="441"/>
                  </a:cubicBezTo>
                  <a:lnTo>
                    <a:pt x="3322" y="1262"/>
                  </a:lnTo>
                  <a:cubicBezTo>
                    <a:pt x="3155" y="1322"/>
                    <a:pt x="2977" y="1381"/>
                    <a:pt x="2834" y="1465"/>
                  </a:cubicBezTo>
                  <a:lnTo>
                    <a:pt x="2132" y="1012"/>
                  </a:lnTo>
                  <a:cubicBezTo>
                    <a:pt x="2036" y="947"/>
                    <a:pt x="1929" y="915"/>
                    <a:pt x="1825" y="915"/>
                  </a:cubicBezTo>
                  <a:cubicBezTo>
                    <a:pt x="1683" y="915"/>
                    <a:pt x="1544" y="974"/>
                    <a:pt x="1441" y="1084"/>
                  </a:cubicBezTo>
                  <a:lnTo>
                    <a:pt x="1084" y="1441"/>
                  </a:lnTo>
                  <a:cubicBezTo>
                    <a:pt x="905" y="1619"/>
                    <a:pt x="881" y="1917"/>
                    <a:pt x="1012" y="2119"/>
                  </a:cubicBezTo>
                  <a:lnTo>
                    <a:pt x="1477" y="2822"/>
                  </a:lnTo>
                  <a:cubicBezTo>
                    <a:pt x="1381" y="2989"/>
                    <a:pt x="1322" y="3155"/>
                    <a:pt x="1262" y="3310"/>
                  </a:cubicBezTo>
                  <a:lnTo>
                    <a:pt x="453" y="3477"/>
                  </a:lnTo>
                  <a:cubicBezTo>
                    <a:pt x="191" y="3524"/>
                    <a:pt x="0" y="3763"/>
                    <a:pt x="0" y="4013"/>
                  </a:cubicBezTo>
                  <a:lnTo>
                    <a:pt x="0" y="4525"/>
                  </a:lnTo>
                  <a:cubicBezTo>
                    <a:pt x="0" y="4775"/>
                    <a:pt x="179" y="5013"/>
                    <a:pt x="453" y="5060"/>
                  </a:cubicBezTo>
                  <a:lnTo>
                    <a:pt x="1262" y="5215"/>
                  </a:lnTo>
                  <a:cubicBezTo>
                    <a:pt x="1322" y="5382"/>
                    <a:pt x="1381" y="5560"/>
                    <a:pt x="1477" y="5715"/>
                  </a:cubicBezTo>
                  <a:lnTo>
                    <a:pt x="1012" y="6406"/>
                  </a:lnTo>
                  <a:cubicBezTo>
                    <a:pt x="869" y="6632"/>
                    <a:pt x="893" y="6918"/>
                    <a:pt x="1084" y="7096"/>
                  </a:cubicBezTo>
                  <a:lnTo>
                    <a:pt x="1441" y="7453"/>
                  </a:lnTo>
                  <a:cubicBezTo>
                    <a:pt x="1544" y="7557"/>
                    <a:pt x="1687" y="7608"/>
                    <a:pt x="1830" y="7608"/>
                  </a:cubicBezTo>
                  <a:cubicBezTo>
                    <a:pt x="1935" y="7608"/>
                    <a:pt x="2041" y="7580"/>
                    <a:pt x="2132" y="7525"/>
                  </a:cubicBezTo>
                  <a:lnTo>
                    <a:pt x="2834" y="7061"/>
                  </a:lnTo>
                  <a:cubicBezTo>
                    <a:pt x="2989" y="7156"/>
                    <a:pt x="3155" y="7215"/>
                    <a:pt x="3322" y="7275"/>
                  </a:cubicBezTo>
                  <a:lnTo>
                    <a:pt x="3489" y="8096"/>
                  </a:lnTo>
                  <a:cubicBezTo>
                    <a:pt x="3525" y="8346"/>
                    <a:pt x="3763" y="8537"/>
                    <a:pt x="4025" y="8537"/>
                  </a:cubicBezTo>
                  <a:lnTo>
                    <a:pt x="4525" y="8537"/>
                  </a:lnTo>
                  <a:cubicBezTo>
                    <a:pt x="4775" y="8537"/>
                    <a:pt x="5013" y="8358"/>
                    <a:pt x="5060" y="8096"/>
                  </a:cubicBezTo>
                  <a:lnTo>
                    <a:pt x="5227" y="7275"/>
                  </a:lnTo>
                  <a:cubicBezTo>
                    <a:pt x="5358" y="7227"/>
                    <a:pt x="5489" y="7180"/>
                    <a:pt x="5632" y="7120"/>
                  </a:cubicBezTo>
                  <a:cubicBezTo>
                    <a:pt x="5692" y="7084"/>
                    <a:pt x="5727" y="6977"/>
                    <a:pt x="5692" y="6894"/>
                  </a:cubicBezTo>
                  <a:cubicBezTo>
                    <a:pt x="5655" y="6821"/>
                    <a:pt x="5584" y="6790"/>
                    <a:pt x="5515" y="6790"/>
                  </a:cubicBezTo>
                  <a:cubicBezTo>
                    <a:pt x="5494" y="6790"/>
                    <a:pt x="5473" y="6793"/>
                    <a:pt x="5453" y="6799"/>
                  </a:cubicBezTo>
                  <a:cubicBezTo>
                    <a:pt x="5299" y="6870"/>
                    <a:pt x="5156" y="6918"/>
                    <a:pt x="5001" y="6965"/>
                  </a:cubicBezTo>
                  <a:cubicBezTo>
                    <a:pt x="4941" y="6977"/>
                    <a:pt x="4882" y="7037"/>
                    <a:pt x="4882" y="7096"/>
                  </a:cubicBezTo>
                  <a:lnTo>
                    <a:pt x="4703" y="8025"/>
                  </a:lnTo>
                  <a:cubicBezTo>
                    <a:pt x="4691" y="8108"/>
                    <a:pt x="4596" y="8180"/>
                    <a:pt x="4513" y="8180"/>
                  </a:cubicBezTo>
                  <a:lnTo>
                    <a:pt x="4001" y="8180"/>
                  </a:lnTo>
                  <a:cubicBezTo>
                    <a:pt x="3917" y="8180"/>
                    <a:pt x="3822" y="8120"/>
                    <a:pt x="3810" y="8025"/>
                  </a:cubicBezTo>
                  <a:lnTo>
                    <a:pt x="3632" y="7096"/>
                  </a:lnTo>
                  <a:cubicBezTo>
                    <a:pt x="3620" y="7037"/>
                    <a:pt x="3572" y="6977"/>
                    <a:pt x="3513" y="6965"/>
                  </a:cubicBezTo>
                  <a:cubicBezTo>
                    <a:pt x="3310" y="6906"/>
                    <a:pt x="3096" y="6811"/>
                    <a:pt x="2905" y="6703"/>
                  </a:cubicBezTo>
                  <a:cubicBezTo>
                    <a:pt x="2876" y="6691"/>
                    <a:pt x="2843" y="6686"/>
                    <a:pt x="2812" y="6686"/>
                  </a:cubicBezTo>
                  <a:cubicBezTo>
                    <a:pt x="2780" y="6686"/>
                    <a:pt x="2751" y="6691"/>
                    <a:pt x="2727" y="6703"/>
                  </a:cubicBezTo>
                  <a:lnTo>
                    <a:pt x="1941" y="7227"/>
                  </a:lnTo>
                  <a:cubicBezTo>
                    <a:pt x="1904" y="7249"/>
                    <a:pt x="1864" y="7260"/>
                    <a:pt x="1824" y="7260"/>
                  </a:cubicBezTo>
                  <a:cubicBezTo>
                    <a:pt x="1774" y="7260"/>
                    <a:pt x="1725" y="7243"/>
                    <a:pt x="1679" y="7203"/>
                  </a:cubicBezTo>
                  <a:lnTo>
                    <a:pt x="1322" y="6846"/>
                  </a:lnTo>
                  <a:cubicBezTo>
                    <a:pt x="1262" y="6787"/>
                    <a:pt x="1250" y="6680"/>
                    <a:pt x="1298" y="6584"/>
                  </a:cubicBezTo>
                  <a:lnTo>
                    <a:pt x="1822" y="5799"/>
                  </a:lnTo>
                  <a:cubicBezTo>
                    <a:pt x="1846" y="5739"/>
                    <a:pt x="1858" y="5679"/>
                    <a:pt x="1822" y="5620"/>
                  </a:cubicBezTo>
                  <a:cubicBezTo>
                    <a:pt x="1715" y="5429"/>
                    <a:pt x="1620" y="5215"/>
                    <a:pt x="1560" y="5013"/>
                  </a:cubicBezTo>
                  <a:cubicBezTo>
                    <a:pt x="1548" y="4953"/>
                    <a:pt x="1489" y="4894"/>
                    <a:pt x="1429" y="4894"/>
                  </a:cubicBezTo>
                  <a:lnTo>
                    <a:pt x="512" y="4715"/>
                  </a:lnTo>
                  <a:cubicBezTo>
                    <a:pt x="417" y="4703"/>
                    <a:pt x="346" y="4608"/>
                    <a:pt x="346" y="4525"/>
                  </a:cubicBezTo>
                  <a:lnTo>
                    <a:pt x="346" y="4013"/>
                  </a:lnTo>
                  <a:cubicBezTo>
                    <a:pt x="346" y="3929"/>
                    <a:pt x="405" y="3834"/>
                    <a:pt x="512" y="3822"/>
                  </a:cubicBezTo>
                  <a:lnTo>
                    <a:pt x="1429" y="3643"/>
                  </a:lnTo>
                  <a:cubicBezTo>
                    <a:pt x="1489" y="3632"/>
                    <a:pt x="1548" y="3584"/>
                    <a:pt x="1560" y="3524"/>
                  </a:cubicBezTo>
                  <a:cubicBezTo>
                    <a:pt x="1620" y="3322"/>
                    <a:pt x="1715" y="3108"/>
                    <a:pt x="1822" y="2917"/>
                  </a:cubicBezTo>
                  <a:cubicBezTo>
                    <a:pt x="1846" y="2858"/>
                    <a:pt x="1846" y="2786"/>
                    <a:pt x="1822" y="2739"/>
                  </a:cubicBezTo>
                  <a:lnTo>
                    <a:pt x="1298" y="1941"/>
                  </a:lnTo>
                  <a:cubicBezTo>
                    <a:pt x="1250" y="1869"/>
                    <a:pt x="1250" y="1762"/>
                    <a:pt x="1322" y="1691"/>
                  </a:cubicBezTo>
                  <a:lnTo>
                    <a:pt x="1679" y="1334"/>
                  </a:lnTo>
                  <a:cubicBezTo>
                    <a:pt x="1714" y="1299"/>
                    <a:pt x="1765" y="1280"/>
                    <a:pt x="1820" y="1280"/>
                  </a:cubicBezTo>
                  <a:cubicBezTo>
                    <a:pt x="1859" y="1280"/>
                    <a:pt x="1901" y="1290"/>
                    <a:pt x="1941" y="1310"/>
                  </a:cubicBezTo>
                  <a:lnTo>
                    <a:pt x="2727" y="1822"/>
                  </a:lnTo>
                  <a:cubicBezTo>
                    <a:pt x="2759" y="1841"/>
                    <a:pt x="2791" y="1853"/>
                    <a:pt x="2822" y="1853"/>
                  </a:cubicBezTo>
                  <a:cubicBezTo>
                    <a:pt x="2850" y="1853"/>
                    <a:pt x="2878" y="1844"/>
                    <a:pt x="2905" y="1822"/>
                  </a:cubicBezTo>
                  <a:cubicBezTo>
                    <a:pt x="3096" y="1727"/>
                    <a:pt x="3310" y="1631"/>
                    <a:pt x="3513" y="1572"/>
                  </a:cubicBezTo>
                  <a:cubicBezTo>
                    <a:pt x="3572" y="1560"/>
                    <a:pt x="3632" y="1500"/>
                    <a:pt x="3632" y="1441"/>
                  </a:cubicBezTo>
                  <a:lnTo>
                    <a:pt x="3810" y="512"/>
                  </a:lnTo>
                  <a:cubicBezTo>
                    <a:pt x="3822" y="429"/>
                    <a:pt x="3917" y="357"/>
                    <a:pt x="4001" y="357"/>
                  </a:cubicBezTo>
                  <a:lnTo>
                    <a:pt x="4513" y="357"/>
                  </a:lnTo>
                  <a:cubicBezTo>
                    <a:pt x="4596" y="357"/>
                    <a:pt x="4691" y="417"/>
                    <a:pt x="4703" y="512"/>
                  </a:cubicBezTo>
                  <a:lnTo>
                    <a:pt x="4882" y="1441"/>
                  </a:lnTo>
                  <a:cubicBezTo>
                    <a:pt x="4894" y="1500"/>
                    <a:pt x="4941" y="1560"/>
                    <a:pt x="5001" y="1572"/>
                  </a:cubicBezTo>
                  <a:cubicBezTo>
                    <a:pt x="5215" y="1631"/>
                    <a:pt x="5418" y="1727"/>
                    <a:pt x="5608" y="1822"/>
                  </a:cubicBezTo>
                  <a:cubicBezTo>
                    <a:pt x="5638" y="1840"/>
                    <a:pt x="5674" y="1849"/>
                    <a:pt x="5706" y="1849"/>
                  </a:cubicBezTo>
                  <a:cubicBezTo>
                    <a:pt x="5739" y="1849"/>
                    <a:pt x="5769" y="1840"/>
                    <a:pt x="5787" y="1822"/>
                  </a:cubicBezTo>
                  <a:lnTo>
                    <a:pt x="6584" y="1310"/>
                  </a:lnTo>
                  <a:cubicBezTo>
                    <a:pt x="6617" y="1288"/>
                    <a:pt x="6656" y="1277"/>
                    <a:pt x="6696" y="1277"/>
                  </a:cubicBezTo>
                  <a:cubicBezTo>
                    <a:pt x="6745" y="1277"/>
                    <a:pt x="6795" y="1294"/>
                    <a:pt x="6835" y="1334"/>
                  </a:cubicBezTo>
                  <a:lnTo>
                    <a:pt x="7192" y="1691"/>
                  </a:lnTo>
                  <a:cubicBezTo>
                    <a:pt x="7251" y="1750"/>
                    <a:pt x="7263" y="1858"/>
                    <a:pt x="7216" y="1941"/>
                  </a:cubicBezTo>
                  <a:lnTo>
                    <a:pt x="6704" y="2739"/>
                  </a:lnTo>
                  <a:cubicBezTo>
                    <a:pt x="6668" y="2798"/>
                    <a:pt x="6656" y="2858"/>
                    <a:pt x="6704" y="2917"/>
                  </a:cubicBezTo>
                  <a:cubicBezTo>
                    <a:pt x="6799" y="3108"/>
                    <a:pt x="6894" y="3322"/>
                    <a:pt x="6954" y="3524"/>
                  </a:cubicBezTo>
                  <a:cubicBezTo>
                    <a:pt x="6965" y="3584"/>
                    <a:pt x="7025" y="3643"/>
                    <a:pt x="7085" y="3643"/>
                  </a:cubicBezTo>
                  <a:lnTo>
                    <a:pt x="8013" y="3822"/>
                  </a:lnTo>
                  <a:cubicBezTo>
                    <a:pt x="8097" y="3834"/>
                    <a:pt x="8168" y="3929"/>
                    <a:pt x="8168" y="4013"/>
                  </a:cubicBezTo>
                  <a:lnTo>
                    <a:pt x="8168" y="4525"/>
                  </a:lnTo>
                  <a:cubicBezTo>
                    <a:pt x="8168" y="4608"/>
                    <a:pt x="8108" y="4703"/>
                    <a:pt x="8013" y="4715"/>
                  </a:cubicBezTo>
                  <a:lnTo>
                    <a:pt x="7085" y="4894"/>
                  </a:lnTo>
                  <a:cubicBezTo>
                    <a:pt x="7025" y="4906"/>
                    <a:pt x="6965" y="4953"/>
                    <a:pt x="6954" y="5013"/>
                  </a:cubicBezTo>
                  <a:cubicBezTo>
                    <a:pt x="6906" y="5156"/>
                    <a:pt x="6846" y="5322"/>
                    <a:pt x="6787" y="5477"/>
                  </a:cubicBezTo>
                  <a:cubicBezTo>
                    <a:pt x="6739" y="5560"/>
                    <a:pt x="6787" y="5668"/>
                    <a:pt x="6882" y="5715"/>
                  </a:cubicBezTo>
                  <a:cubicBezTo>
                    <a:pt x="6903" y="5724"/>
                    <a:pt x="6926" y="5729"/>
                    <a:pt x="6949" y="5729"/>
                  </a:cubicBezTo>
                  <a:cubicBezTo>
                    <a:pt x="7016" y="5729"/>
                    <a:pt x="7085" y="5691"/>
                    <a:pt x="7120" y="5620"/>
                  </a:cubicBezTo>
                  <a:cubicBezTo>
                    <a:pt x="7180" y="5489"/>
                    <a:pt x="7239" y="5358"/>
                    <a:pt x="7275" y="5215"/>
                  </a:cubicBezTo>
                  <a:lnTo>
                    <a:pt x="8097" y="5060"/>
                  </a:lnTo>
                  <a:cubicBezTo>
                    <a:pt x="8347" y="5013"/>
                    <a:pt x="8549" y="4775"/>
                    <a:pt x="8549" y="4525"/>
                  </a:cubicBezTo>
                  <a:lnTo>
                    <a:pt x="8549" y="4013"/>
                  </a:lnTo>
                  <a:cubicBezTo>
                    <a:pt x="8549" y="3763"/>
                    <a:pt x="8370" y="3524"/>
                    <a:pt x="8097" y="3477"/>
                  </a:cubicBezTo>
                  <a:lnTo>
                    <a:pt x="7275" y="3310"/>
                  </a:lnTo>
                  <a:cubicBezTo>
                    <a:pt x="7216" y="3155"/>
                    <a:pt x="7156" y="2977"/>
                    <a:pt x="7073" y="2822"/>
                  </a:cubicBezTo>
                  <a:lnTo>
                    <a:pt x="7537" y="2119"/>
                  </a:lnTo>
                  <a:cubicBezTo>
                    <a:pt x="7680" y="1905"/>
                    <a:pt x="7656" y="1619"/>
                    <a:pt x="7454" y="1441"/>
                  </a:cubicBezTo>
                  <a:lnTo>
                    <a:pt x="7096" y="1084"/>
                  </a:lnTo>
                  <a:cubicBezTo>
                    <a:pt x="6992" y="980"/>
                    <a:pt x="6848" y="924"/>
                    <a:pt x="6705" y="924"/>
                  </a:cubicBezTo>
                  <a:cubicBezTo>
                    <a:pt x="6603" y="924"/>
                    <a:pt x="6502" y="953"/>
                    <a:pt x="6418" y="1012"/>
                  </a:cubicBezTo>
                  <a:lnTo>
                    <a:pt x="5715" y="1465"/>
                  </a:lnTo>
                  <a:cubicBezTo>
                    <a:pt x="5549" y="1381"/>
                    <a:pt x="5394" y="1322"/>
                    <a:pt x="5227" y="1262"/>
                  </a:cubicBezTo>
                  <a:lnTo>
                    <a:pt x="5060" y="441"/>
                  </a:lnTo>
                  <a:cubicBezTo>
                    <a:pt x="5013" y="191"/>
                    <a:pt x="4775" y="0"/>
                    <a:pt x="4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3184798" y="3878883"/>
              <a:ext cx="109550" cy="94018"/>
            </a:xfrm>
            <a:custGeom>
              <a:rect b="b" l="l" r="r" t="t"/>
              <a:pathLst>
                <a:path extrusionOk="0" h="2954" w="3442">
                  <a:moveTo>
                    <a:pt x="1465" y="1"/>
                  </a:moveTo>
                  <a:cubicBezTo>
                    <a:pt x="941" y="1"/>
                    <a:pt x="453" y="191"/>
                    <a:pt x="72" y="561"/>
                  </a:cubicBezTo>
                  <a:cubicBezTo>
                    <a:pt x="0" y="632"/>
                    <a:pt x="0" y="739"/>
                    <a:pt x="72" y="811"/>
                  </a:cubicBezTo>
                  <a:cubicBezTo>
                    <a:pt x="113" y="852"/>
                    <a:pt x="158" y="873"/>
                    <a:pt x="203" y="873"/>
                  </a:cubicBezTo>
                  <a:cubicBezTo>
                    <a:pt x="247" y="873"/>
                    <a:pt x="292" y="852"/>
                    <a:pt x="334" y="811"/>
                  </a:cubicBezTo>
                  <a:cubicBezTo>
                    <a:pt x="631" y="513"/>
                    <a:pt x="1024" y="358"/>
                    <a:pt x="1465" y="358"/>
                  </a:cubicBezTo>
                  <a:cubicBezTo>
                    <a:pt x="2358" y="358"/>
                    <a:pt x="3084" y="1084"/>
                    <a:pt x="3084" y="1977"/>
                  </a:cubicBezTo>
                  <a:cubicBezTo>
                    <a:pt x="3084" y="2227"/>
                    <a:pt x="3024" y="2477"/>
                    <a:pt x="2905" y="2716"/>
                  </a:cubicBezTo>
                  <a:cubicBezTo>
                    <a:pt x="2846" y="2799"/>
                    <a:pt x="2894" y="2894"/>
                    <a:pt x="2977" y="2942"/>
                  </a:cubicBezTo>
                  <a:cubicBezTo>
                    <a:pt x="3013" y="2954"/>
                    <a:pt x="3036" y="2954"/>
                    <a:pt x="3048" y="2954"/>
                  </a:cubicBezTo>
                  <a:cubicBezTo>
                    <a:pt x="3108" y="2954"/>
                    <a:pt x="3167" y="2930"/>
                    <a:pt x="3215" y="2870"/>
                  </a:cubicBezTo>
                  <a:cubicBezTo>
                    <a:pt x="3370" y="2585"/>
                    <a:pt x="3441" y="2287"/>
                    <a:pt x="3441" y="1977"/>
                  </a:cubicBezTo>
                  <a:cubicBezTo>
                    <a:pt x="3441" y="894"/>
                    <a:pt x="2560" y="1"/>
                    <a:pt x="1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6"/>
            <p:cNvSpPr/>
            <p:nvPr/>
          </p:nvSpPr>
          <p:spPr>
            <a:xfrm>
              <a:off x="3168120" y="3917331"/>
              <a:ext cx="102707" cy="87016"/>
            </a:xfrm>
            <a:custGeom>
              <a:rect b="b" l="l" r="r" t="t"/>
              <a:pathLst>
                <a:path extrusionOk="0" h="2734" w="3227">
                  <a:moveTo>
                    <a:pt x="277" y="0"/>
                  </a:moveTo>
                  <a:cubicBezTo>
                    <a:pt x="203" y="0"/>
                    <a:pt x="136" y="38"/>
                    <a:pt x="108" y="115"/>
                  </a:cubicBezTo>
                  <a:cubicBezTo>
                    <a:pt x="36" y="317"/>
                    <a:pt x="0" y="531"/>
                    <a:pt x="0" y="758"/>
                  </a:cubicBezTo>
                  <a:cubicBezTo>
                    <a:pt x="0" y="1841"/>
                    <a:pt x="881" y="2734"/>
                    <a:pt x="1977" y="2734"/>
                  </a:cubicBezTo>
                  <a:cubicBezTo>
                    <a:pt x="2394" y="2734"/>
                    <a:pt x="2798" y="2603"/>
                    <a:pt x="3144" y="2365"/>
                  </a:cubicBezTo>
                  <a:cubicBezTo>
                    <a:pt x="3215" y="2305"/>
                    <a:pt x="3227" y="2198"/>
                    <a:pt x="3191" y="2127"/>
                  </a:cubicBezTo>
                  <a:cubicBezTo>
                    <a:pt x="3162" y="2075"/>
                    <a:pt x="3106" y="2051"/>
                    <a:pt x="3050" y="2051"/>
                  </a:cubicBezTo>
                  <a:cubicBezTo>
                    <a:pt x="3015" y="2051"/>
                    <a:pt x="2981" y="2061"/>
                    <a:pt x="2953" y="2079"/>
                  </a:cubicBezTo>
                  <a:cubicBezTo>
                    <a:pt x="2667" y="2282"/>
                    <a:pt x="2334" y="2389"/>
                    <a:pt x="2001" y="2389"/>
                  </a:cubicBezTo>
                  <a:cubicBezTo>
                    <a:pt x="1108" y="2389"/>
                    <a:pt x="370" y="1662"/>
                    <a:pt x="370" y="769"/>
                  </a:cubicBezTo>
                  <a:cubicBezTo>
                    <a:pt x="370" y="591"/>
                    <a:pt x="405" y="412"/>
                    <a:pt x="465" y="246"/>
                  </a:cubicBezTo>
                  <a:cubicBezTo>
                    <a:pt x="465" y="138"/>
                    <a:pt x="417" y="43"/>
                    <a:pt x="334" y="7"/>
                  </a:cubicBezTo>
                  <a:cubicBezTo>
                    <a:pt x="315" y="3"/>
                    <a:pt x="296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6"/>
            <p:cNvSpPr/>
            <p:nvPr/>
          </p:nvSpPr>
          <p:spPr>
            <a:xfrm>
              <a:off x="3264749" y="3976275"/>
              <a:ext cx="183836" cy="183836"/>
            </a:xfrm>
            <a:custGeom>
              <a:rect b="b" l="l" r="r" t="t"/>
              <a:pathLst>
                <a:path extrusionOk="0" h="5776" w="5776">
                  <a:moveTo>
                    <a:pt x="2739" y="1"/>
                  </a:moveTo>
                  <a:cubicBezTo>
                    <a:pt x="2548" y="1"/>
                    <a:pt x="2370" y="156"/>
                    <a:pt x="2322" y="346"/>
                  </a:cubicBezTo>
                  <a:lnTo>
                    <a:pt x="2215" y="846"/>
                  </a:lnTo>
                  <a:cubicBezTo>
                    <a:pt x="2132" y="882"/>
                    <a:pt x="2036" y="930"/>
                    <a:pt x="1953" y="953"/>
                  </a:cubicBezTo>
                  <a:lnTo>
                    <a:pt x="1525" y="668"/>
                  </a:lnTo>
                  <a:cubicBezTo>
                    <a:pt x="1454" y="627"/>
                    <a:pt x="1372" y="606"/>
                    <a:pt x="1291" y="606"/>
                  </a:cubicBezTo>
                  <a:cubicBezTo>
                    <a:pt x="1181" y="606"/>
                    <a:pt x="1071" y="645"/>
                    <a:pt x="989" y="727"/>
                  </a:cubicBezTo>
                  <a:lnTo>
                    <a:pt x="751" y="965"/>
                  </a:lnTo>
                  <a:cubicBezTo>
                    <a:pt x="620" y="1108"/>
                    <a:pt x="584" y="1322"/>
                    <a:pt x="691" y="1501"/>
                  </a:cubicBezTo>
                  <a:lnTo>
                    <a:pt x="977" y="1942"/>
                  </a:lnTo>
                  <a:cubicBezTo>
                    <a:pt x="917" y="2061"/>
                    <a:pt x="870" y="2180"/>
                    <a:pt x="822" y="2311"/>
                  </a:cubicBezTo>
                  <a:cubicBezTo>
                    <a:pt x="786" y="2394"/>
                    <a:pt x="858" y="2501"/>
                    <a:pt x="941" y="2537"/>
                  </a:cubicBezTo>
                  <a:cubicBezTo>
                    <a:pt x="954" y="2541"/>
                    <a:pt x="967" y="2542"/>
                    <a:pt x="980" y="2542"/>
                  </a:cubicBezTo>
                  <a:cubicBezTo>
                    <a:pt x="1055" y="2542"/>
                    <a:pt x="1137" y="2489"/>
                    <a:pt x="1167" y="2418"/>
                  </a:cubicBezTo>
                  <a:cubicBezTo>
                    <a:pt x="1203" y="2275"/>
                    <a:pt x="1251" y="2144"/>
                    <a:pt x="1322" y="2025"/>
                  </a:cubicBezTo>
                  <a:cubicBezTo>
                    <a:pt x="1358" y="1965"/>
                    <a:pt x="1358" y="1894"/>
                    <a:pt x="1322" y="1846"/>
                  </a:cubicBezTo>
                  <a:lnTo>
                    <a:pt x="989" y="1322"/>
                  </a:lnTo>
                  <a:cubicBezTo>
                    <a:pt x="977" y="1299"/>
                    <a:pt x="977" y="1263"/>
                    <a:pt x="1001" y="1239"/>
                  </a:cubicBezTo>
                  <a:lnTo>
                    <a:pt x="1239" y="1001"/>
                  </a:lnTo>
                  <a:cubicBezTo>
                    <a:pt x="1258" y="981"/>
                    <a:pt x="1274" y="973"/>
                    <a:pt x="1291" y="973"/>
                  </a:cubicBezTo>
                  <a:cubicBezTo>
                    <a:pt x="1304" y="973"/>
                    <a:pt x="1318" y="978"/>
                    <a:pt x="1334" y="989"/>
                  </a:cubicBezTo>
                  <a:lnTo>
                    <a:pt x="1846" y="1322"/>
                  </a:lnTo>
                  <a:cubicBezTo>
                    <a:pt x="1878" y="1342"/>
                    <a:pt x="1910" y="1354"/>
                    <a:pt x="1942" y="1354"/>
                  </a:cubicBezTo>
                  <a:cubicBezTo>
                    <a:pt x="1969" y="1354"/>
                    <a:pt x="1997" y="1345"/>
                    <a:pt x="2025" y="1322"/>
                  </a:cubicBezTo>
                  <a:cubicBezTo>
                    <a:pt x="2144" y="1251"/>
                    <a:pt x="2287" y="1203"/>
                    <a:pt x="2417" y="1156"/>
                  </a:cubicBezTo>
                  <a:cubicBezTo>
                    <a:pt x="2477" y="1144"/>
                    <a:pt x="2537" y="1084"/>
                    <a:pt x="2537" y="1025"/>
                  </a:cubicBezTo>
                  <a:lnTo>
                    <a:pt x="2656" y="418"/>
                  </a:lnTo>
                  <a:cubicBezTo>
                    <a:pt x="2656" y="382"/>
                    <a:pt x="2679" y="358"/>
                    <a:pt x="2727" y="358"/>
                  </a:cubicBezTo>
                  <a:lnTo>
                    <a:pt x="3060" y="358"/>
                  </a:lnTo>
                  <a:cubicBezTo>
                    <a:pt x="3084" y="358"/>
                    <a:pt x="3120" y="394"/>
                    <a:pt x="3132" y="418"/>
                  </a:cubicBezTo>
                  <a:lnTo>
                    <a:pt x="3251" y="1025"/>
                  </a:lnTo>
                  <a:cubicBezTo>
                    <a:pt x="3263" y="1084"/>
                    <a:pt x="3310" y="1144"/>
                    <a:pt x="3370" y="1156"/>
                  </a:cubicBezTo>
                  <a:cubicBezTo>
                    <a:pt x="3501" y="1203"/>
                    <a:pt x="3632" y="1251"/>
                    <a:pt x="3751" y="1322"/>
                  </a:cubicBezTo>
                  <a:cubicBezTo>
                    <a:pt x="3781" y="1340"/>
                    <a:pt x="3816" y="1349"/>
                    <a:pt x="3849" y="1349"/>
                  </a:cubicBezTo>
                  <a:cubicBezTo>
                    <a:pt x="3882" y="1349"/>
                    <a:pt x="3912" y="1340"/>
                    <a:pt x="3930" y="1322"/>
                  </a:cubicBezTo>
                  <a:lnTo>
                    <a:pt x="4453" y="989"/>
                  </a:lnTo>
                  <a:cubicBezTo>
                    <a:pt x="4469" y="978"/>
                    <a:pt x="4483" y="973"/>
                    <a:pt x="4497" y="973"/>
                  </a:cubicBezTo>
                  <a:cubicBezTo>
                    <a:pt x="4513" y="973"/>
                    <a:pt x="4529" y="981"/>
                    <a:pt x="4549" y="1001"/>
                  </a:cubicBezTo>
                  <a:lnTo>
                    <a:pt x="4787" y="1239"/>
                  </a:lnTo>
                  <a:cubicBezTo>
                    <a:pt x="4811" y="1263"/>
                    <a:pt x="4811" y="1299"/>
                    <a:pt x="4799" y="1322"/>
                  </a:cubicBezTo>
                  <a:lnTo>
                    <a:pt x="4453" y="1846"/>
                  </a:lnTo>
                  <a:cubicBezTo>
                    <a:pt x="4430" y="1906"/>
                    <a:pt x="4406" y="1965"/>
                    <a:pt x="4453" y="2025"/>
                  </a:cubicBezTo>
                  <a:cubicBezTo>
                    <a:pt x="4525" y="2144"/>
                    <a:pt x="4573" y="2275"/>
                    <a:pt x="4620" y="2418"/>
                  </a:cubicBezTo>
                  <a:cubicBezTo>
                    <a:pt x="4632" y="2477"/>
                    <a:pt x="4692" y="2537"/>
                    <a:pt x="4751" y="2537"/>
                  </a:cubicBezTo>
                  <a:lnTo>
                    <a:pt x="5358" y="2656"/>
                  </a:lnTo>
                  <a:cubicBezTo>
                    <a:pt x="5394" y="2656"/>
                    <a:pt x="5418" y="2680"/>
                    <a:pt x="5418" y="2727"/>
                  </a:cubicBezTo>
                  <a:lnTo>
                    <a:pt x="5418" y="3049"/>
                  </a:lnTo>
                  <a:cubicBezTo>
                    <a:pt x="5418" y="3085"/>
                    <a:pt x="5394" y="3108"/>
                    <a:pt x="5358" y="3132"/>
                  </a:cubicBezTo>
                  <a:lnTo>
                    <a:pt x="4751" y="3251"/>
                  </a:lnTo>
                  <a:cubicBezTo>
                    <a:pt x="4692" y="3263"/>
                    <a:pt x="4632" y="3311"/>
                    <a:pt x="4620" y="3370"/>
                  </a:cubicBezTo>
                  <a:cubicBezTo>
                    <a:pt x="4573" y="3501"/>
                    <a:pt x="4525" y="3632"/>
                    <a:pt x="4453" y="3751"/>
                  </a:cubicBezTo>
                  <a:cubicBezTo>
                    <a:pt x="4430" y="3811"/>
                    <a:pt x="4430" y="3882"/>
                    <a:pt x="4453" y="3930"/>
                  </a:cubicBezTo>
                  <a:lnTo>
                    <a:pt x="4799" y="4454"/>
                  </a:lnTo>
                  <a:cubicBezTo>
                    <a:pt x="4811" y="4478"/>
                    <a:pt x="4811" y="4513"/>
                    <a:pt x="4787" y="4537"/>
                  </a:cubicBezTo>
                  <a:lnTo>
                    <a:pt x="4549" y="4775"/>
                  </a:lnTo>
                  <a:cubicBezTo>
                    <a:pt x="4526" y="4798"/>
                    <a:pt x="4508" y="4806"/>
                    <a:pt x="4489" y="4806"/>
                  </a:cubicBezTo>
                  <a:cubicBezTo>
                    <a:pt x="4478" y="4806"/>
                    <a:pt x="4467" y="4803"/>
                    <a:pt x="4453" y="4799"/>
                  </a:cubicBezTo>
                  <a:lnTo>
                    <a:pt x="3930" y="4454"/>
                  </a:lnTo>
                  <a:cubicBezTo>
                    <a:pt x="3898" y="4435"/>
                    <a:pt x="3866" y="4422"/>
                    <a:pt x="3834" y="4422"/>
                  </a:cubicBezTo>
                  <a:cubicBezTo>
                    <a:pt x="3806" y="4422"/>
                    <a:pt x="3779" y="4432"/>
                    <a:pt x="3751" y="4454"/>
                  </a:cubicBezTo>
                  <a:cubicBezTo>
                    <a:pt x="3632" y="4525"/>
                    <a:pt x="3501" y="4573"/>
                    <a:pt x="3370" y="4621"/>
                  </a:cubicBezTo>
                  <a:cubicBezTo>
                    <a:pt x="3310" y="4632"/>
                    <a:pt x="3251" y="4692"/>
                    <a:pt x="3251" y="4751"/>
                  </a:cubicBezTo>
                  <a:lnTo>
                    <a:pt x="3132" y="5359"/>
                  </a:lnTo>
                  <a:cubicBezTo>
                    <a:pt x="3132" y="5394"/>
                    <a:pt x="3096" y="5418"/>
                    <a:pt x="3060" y="5418"/>
                  </a:cubicBezTo>
                  <a:lnTo>
                    <a:pt x="2727" y="5418"/>
                  </a:lnTo>
                  <a:cubicBezTo>
                    <a:pt x="2703" y="5418"/>
                    <a:pt x="2668" y="5394"/>
                    <a:pt x="2656" y="5359"/>
                  </a:cubicBezTo>
                  <a:lnTo>
                    <a:pt x="2537" y="4751"/>
                  </a:lnTo>
                  <a:cubicBezTo>
                    <a:pt x="2525" y="4692"/>
                    <a:pt x="2477" y="4632"/>
                    <a:pt x="2417" y="4621"/>
                  </a:cubicBezTo>
                  <a:cubicBezTo>
                    <a:pt x="2287" y="4573"/>
                    <a:pt x="2144" y="4525"/>
                    <a:pt x="2025" y="4454"/>
                  </a:cubicBezTo>
                  <a:cubicBezTo>
                    <a:pt x="1995" y="4436"/>
                    <a:pt x="1962" y="4427"/>
                    <a:pt x="1931" y="4427"/>
                  </a:cubicBezTo>
                  <a:cubicBezTo>
                    <a:pt x="1900" y="4427"/>
                    <a:pt x="1870" y="4436"/>
                    <a:pt x="1846" y="4454"/>
                  </a:cubicBezTo>
                  <a:lnTo>
                    <a:pt x="1334" y="4799"/>
                  </a:lnTo>
                  <a:cubicBezTo>
                    <a:pt x="1321" y="4803"/>
                    <a:pt x="1309" y="4806"/>
                    <a:pt x="1298" y="4806"/>
                  </a:cubicBezTo>
                  <a:cubicBezTo>
                    <a:pt x="1279" y="4806"/>
                    <a:pt x="1261" y="4798"/>
                    <a:pt x="1239" y="4775"/>
                  </a:cubicBezTo>
                  <a:lnTo>
                    <a:pt x="1001" y="4537"/>
                  </a:lnTo>
                  <a:cubicBezTo>
                    <a:pt x="977" y="4513"/>
                    <a:pt x="977" y="4478"/>
                    <a:pt x="989" y="4454"/>
                  </a:cubicBezTo>
                  <a:lnTo>
                    <a:pt x="1322" y="3930"/>
                  </a:lnTo>
                  <a:cubicBezTo>
                    <a:pt x="1358" y="3870"/>
                    <a:pt x="1370" y="3811"/>
                    <a:pt x="1322" y="3751"/>
                  </a:cubicBezTo>
                  <a:cubicBezTo>
                    <a:pt x="1251" y="3632"/>
                    <a:pt x="1215" y="3501"/>
                    <a:pt x="1167" y="3370"/>
                  </a:cubicBezTo>
                  <a:cubicBezTo>
                    <a:pt x="1144" y="3311"/>
                    <a:pt x="1084" y="3251"/>
                    <a:pt x="1024" y="3251"/>
                  </a:cubicBezTo>
                  <a:lnTo>
                    <a:pt x="417" y="3132"/>
                  </a:lnTo>
                  <a:cubicBezTo>
                    <a:pt x="393" y="3132"/>
                    <a:pt x="358" y="3097"/>
                    <a:pt x="358" y="3049"/>
                  </a:cubicBezTo>
                  <a:lnTo>
                    <a:pt x="358" y="2727"/>
                  </a:lnTo>
                  <a:cubicBezTo>
                    <a:pt x="358" y="2692"/>
                    <a:pt x="393" y="2668"/>
                    <a:pt x="417" y="2656"/>
                  </a:cubicBezTo>
                  <a:lnTo>
                    <a:pt x="465" y="2632"/>
                  </a:lnTo>
                  <a:cubicBezTo>
                    <a:pt x="548" y="2620"/>
                    <a:pt x="632" y="2525"/>
                    <a:pt x="596" y="2430"/>
                  </a:cubicBezTo>
                  <a:cubicBezTo>
                    <a:pt x="586" y="2352"/>
                    <a:pt x="520" y="2289"/>
                    <a:pt x="444" y="2289"/>
                  </a:cubicBezTo>
                  <a:cubicBezTo>
                    <a:pt x="428" y="2289"/>
                    <a:pt x="410" y="2292"/>
                    <a:pt x="393" y="2299"/>
                  </a:cubicBezTo>
                  <a:lnTo>
                    <a:pt x="346" y="2311"/>
                  </a:lnTo>
                  <a:cubicBezTo>
                    <a:pt x="155" y="2358"/>
                    <a:pt x="1" y="2513"/>
                    <a:pt x="1" y="2727"/>
                  </a:cubicBezTo>
                  <a:lnTo>
                    <a:pt x="1" y="3049"/>
                  </a:lnTo>
                  <a:cubicBezTo>
                    <a:pt x="1" y="3251"/>
                    <a:pt x="155" y="3430"/>
                    <a:pt x="346" y="3466"/>
                  </a:cubicBezTo>
                  <a:lnTo>
                    <a:pt x="846" y="3573"/>
                  </a:lnTo>
                  <a:cubicBezTo>
                    <a:pt x="882" y="3668"/>
                    <a:pt x="929" y="3751"/>
                    <a:pt x="953" y="3847"/>
                  </a:cubicBezTo>
                  <a:lnTo>
                    <a:pt x="679" y="4275"/>
                  </a:lnTo>
                  <a:cubicBezTo>
                    <a:pt x="572" y="4442"/>
                    <a:pt x="584" y="4656"/>
                    <a:pt x="727" y="4811"/>
                  </a:cubicBezTo>
                  <a:lnTo>
                    <a:pt x="977" y="5049"/>
                  </a:lnTo>
                  <a:cubicBezTo>
                    <a:pt x="1055" y="5127"/>
                    <a:pt x="1163" y="5172"/>
                    <a:pt x="1278" y="5172"/>
                  </a:cubicBezTo>
                  <a:cubicBezTo>
                    <a:pt x="1356" y="5172"/>
                    <a:pt x="1436" y="5152"/>
                    <a:pt x="1513" y="5109"/>
                  </a:cubicBezTo>
                  <a:lnTo>
                    <a:pt x="1941" y="4823"/>
                  </a:lnTo>
                  <a:cubicBezTo>
                    <a:pt x="2025" y="4871"/>
                    <a:pt x="2120" y="4894"/>
                    <a:pt x="2203" y="4930"/>
                  </a:cubicBezTo>
                  <a:lnTo>
                    <a:pt x="2310" y="5430"/>
                  </a:lnTo>
                  <a:cubicBezTo>
                    <a:pt x="2358" y="5633"/>
                    <a:pt x="2513" y="5775"/>
                    <a:pt x="2727" y="5775"/>
                  </a:cubicBezTo>
                  <a:lnTo>
                    <a:pt x="3060" y="5775"/>
                  </a:lnTo>
                  <a:cubicBezTo>
                    <a:pt x="3251" y="5775"/>
                    <a:pt x="3430" y="5633"/>
                    <a:pt x="3465" y="5430"/>
                  </a:cubicBezTo>
                  <a:lnTo>
                    <a:pt x="3572" y="4930"/>
                  </a:lnTo>
                  <a:cubicBezTo>
                    <a:pt x="3668" y="4894"/>
                    <a:pt x="3751" y="4859"/>
                    <a:pt x="3846" y="4823"/>
                  </a:cubicBezTo>
                  <a:lnTo>
                    <a:pt x="4275" y="5109"/>
                  </a:lnTo>
                  <a:cubicBezTo>
                    <a:pt x="4344" y="5153"/>
                    <a:pt x="4422" y="5175"/>
                    <a:pt x="4500" y="5175"/>
                  </a:cubicBezTo>
                  <a:cubicBezTo>
                    <a:pt x="4610" y="5175"/>
                    <a:pt x="4720" y="5132"/>
                    <a:pt x="4811" y="5049"/>
                  </a:cubicBezTo>
                  <a:lnTo>
                    <a:pt x="5049" y="4811"/>
                  </a:lnTo>
                  <a:cubicBezTo>
                    <a:pt x="5180" y="4680"/>
                    <a:pt x="5215" y="4454"/>
                    <a:pt x="5108" y="4275"/>
                  </a:cubicBezTo>
                  <a:lnTo>
                    <a:pt x="4823" y="3847"/>
                  </a:lnTo>
                  <a:cubicBezTo>
                    <a:pt x="4870" y="3751"/>
                    <a:pt x="4894" y="3668"/>
                    <a:pt x="4930" y="3573"/>
                  </a:cubicBezTo>
                  <a:lnTo>
                    <a:pt x="5442" y="3466"/>
                  </a:lnTo>
                  <a:cubicBezTo>
                    <a:pt x="5632" y="3430"/>
                    <a:pt x="5775" y="3263"/>
                    <a:pt x="5775" y="3049"/>
                  </a:cubicBezTo>
                  <a:lnTo>
                    <a:pt x="5775" y="2727"/>
                  </a:lnTo>
                  <a:cubicBezTo>
                    <a:pt x="5775" y="2513"/>
                    <a:pt x="5644" y="2358"/>
                    <a:pt x="5454" y="2311"/>
                  </a:cubicBezTo>
                  <a:lnTo>
                    <a:pt x="4942" y="2204"/>
                  </a:lnTo>
                  <a:cubicBezTo>
                    <a:pt x="4918" y="2120"/>
                    <a:pt x="4870" y="2025"/>
                    <a:pt x="4846" y="1942"/>
                  </a:cubicBezTo>
                  <a:lnTo>
                    <a:pt x="5120" y="1501"/>
                  </a:lnTo>
                  <a:cubicBezTo>
                    <a:pt x="5227" y="1346"/>
                    <a:pt x="5215" y="1120"/>
                    <a:pt x="5061" y="965"/>
                  </a:cubicBezTo>
                  <a:lnTo>
                    <a:pt x="4823" y="727"/>
                  </a:lnTo>
                  <a:cubicBezTo>
                    <a:pt x="4745" y="650"/>
                    <a:pt x="4634" y="610"/>
                    <a:pt x="4520" y="610"/>
                  </a:cubicBezTo>
                  <a:cubicBezTo>
                    <a:pt x="4441" y="610"/>
                    <a:pt x="4360" y="629"/>
                    <a:pt x="4287" y="668"/>
                  </a:cubicBezTo>
                  <a:lnTo>
                    <a:pt x="3858" y="953"/>
                  </a:lnTo>
                  <a:cubicBezTo>
                    <a:pt x="3763" y="906"/>
                    <a:pt x="3680" y="882"/>
                    <a:pt x="3596" y="846"/>
                  </a:cubicBezTo>
                  <a:lnTo>
                    <a:pt x="3489" y="346"/>
                  </a:lnTo>
                  <a:cubicBezTo>
                    <a:pt x="3441" y="156"/>
                    <a:pt x="3275" y="1"/>
                    <a:pt x="3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3326526" y="4036907"/>
              <a:ext cx="62541" cy="62573"/>
            </a:xfrm>
            <a:custGeom>
              <a:rect b="b" l="l" r="r" t="t"/>
              <a:pathLst>
                <a:path extrusionOk="0" h="1966" w="1965">
                  <a:moveTo>
                    <a:pt x="977" y="1"/>
                  </a:moveTo>
                  <a:cubicBezTo>
                    <a:pt x="441" y="1"/>
                    <a:pt x="0" y="453"/>
                    <a:pt x="0" y="989"/>
                  </a:cubicBezTo>
                  <a:cubicBezTo>
                    <a:pt x="0" y="1525"/>
                    <a:pt x="441" y="1965"/>
                    <a:pt x="977" y="1965"/>
                  </a:cubicBezTo>
                  <a:cubicBezTo>
                    <a:pt x="1203" y="1965"/>
                    <a:pt x="1417" y="1894"/>
                    <a:pt x="1572" y="1763"/>
                  </a:cubicBezTo>
                  <a:cubicBezTo>
                    <a:pt x="1655" y="1703"/>
                    <a:pt x="1667" y="1596"/>
                    <a:pt x="1608" y="1501"/>
                  </a:cubicBezTo>
                  <a:cubicBezTo>
                    <a:pt x="1574" y="1461"/>
                    <a:pt x="1525" y="1439"/>
                    <a:pt x="1473" y="1439"/>
                  </a:cubicBezTo>
                  <a:cubicBezTo>
                    <a:pt x="1434" y="1439"/>
                    <a:pt x="1394" y="1452"/>
                    <a:pt x="1358" y="1477"/>
                  </a:cubicBezTo>
                  <a:cubicBezTo>
                    <a:pt x="1250" y="1561"/>
                    <a:pt x="1119" y="1608"/>
                    <a:pt x="965" y="1608"/>
                  </a:cubicBezTo>
                  <a:cubicBezTo>
                    <a:pt x="619" y="1608"/>
                    <a:pt x="346" y="1322"/>
                    <a:pt x="346" y="977"/>
                  </a:cubicBezTo>
                  <a:cubicBezTo>
                    <a:pt x="346" y="644"/>
                    <a:pt x="619" y="358"/>
                    <a:pt x="977" y="358"/>
                  </a:cubicBezTo>
                  <a:cubicBezTo>
                    <a:pt x="1322" y="358"/>
                    <a:pt x="1608" y="644"/>
                    <a:pt x="1608" y="989"/>
                  </a:cubicBezTo>
                  <a:cubicBezTo>
                    <a:pt x="1608" y="1084"/>
                    <a:pt x="1679" y="1168"/>
                    <a:pt x="1786" y="1168"/>
                  </a:cubicBezTo>
                  <a:cubicBezTo>
                    <a:pt x="1893" y="1168"/>
                    <a:pt x="1965" y="1084"/>
                    <a:pt x="1965" y="989"/>
                  </a:cubicBezTo>
                  <a:cubicBezTo>
                    <a:pt x="1965" y="453"/>
                    <a:pt x="1512" y="1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6"/>
            <p:cNvSpPr/>
            <p:nvPr/>
          </p:nvSpPr>
          <p:spPr>
            <a:xfrm>
              <a:off x="3196542" y="3907687"/>
              <a:ext cx="68238" cy="68238"/>
            </a:xfrm>
            <a:custGeom>
              <a:rect b="b" l="l" r="r" t="t"/>
              <a:pathLst>
                <a:path extrusionOk="0" h="2144" w="2144">
                  <a:moveTo>
                    <a:pt x="1072" y="358"/>
                  </a:moveTo>
                  <a:cubicBezTo>
                    <a:pt x="1477" y="358"/>
                    <a:pt x="1786" y="680"/>
                    <a:pt x="1786" y="1072"/>
                  </a:cubicBezTo>
                  <a:cubicBezTo>
                    <a:pt x="1786" y="1477"/>
                    <a:pt x="1465" y="1787"/>
                    <a:pt x="1072" y="1787"/>
                  </a:cubicBezTo>
                  <a:cubicBezTo>
                    <a:pt x="691" y="1787"/>
                    <a:pt x="358" y="1453"/>
                    <a:pt x="358" y="1072"/>
                  </a:cubicBezTo>
                  <a:cubicBezTo>
                    <a:pt x="358" y="668"/>
                    <a:pt x="691" y="358"/>
                    <a:pt x="1072" y="358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56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1" name="Google Shape;501;p26"/>
          <p:cNvGrpSpPr/>
          <p:nvPr/>
        </p:nvGrpSpPr>
        <p:grpSpPr>
          <a:xfrm>
            <a:off x="6789168" y="1684647"/>
            <a:ext cx="583817" cy="580314"/>
            <a:chOff x="3541011" y="3367320"/>
            <a:chExt cx="348257" cy="346188"/>
          </a:xfrm>
        </p:grpSpPr>
        <p:sp>
          <p:nvSpPr>
            <p:cNvPr id="502" name="Google Shape;502;p26"/>
            <p:cNvSpPr/>
            <p:nvPr/>
          </p:nvSpPr>
          <p:spPr>
            <a:xfrm>
              <a:off x="3541011" y="3367320"/>
              <a:ext cx="347906" cy="346188"/>
            </a:xfrm>
            <a:custGeom>
              <a:rect b="b" l="l" r="r" t="t"/>
              <a:pathLst>
                <a:path extrusionOk="0" h="10877" w="10931">
                  <a:moveTo>
                    <a:pt x="4203" y="6323"/>
                  </a:moveTo>
                  <a:cubicBezTo>
                    <a:pt x="4322" y="6454"/>
                    <a:pt x="4465" y="6609"/>
                    <a:pt x="4620" y="6740"/>
                  </a:cubicBezTo>
                  <a:lnTo>
                    <a:pt x="4024" y="7335"/>
                  </a:lnTo>
                  <a:lnTo>
                    <a:pt x="3977" y="7287"/>
                  </a:lnTo>
                  <a:lnTo>
                    <a:pt x="3632" y="6942"/>
                  </a:lnTo>
                  <a:lnTo>
                    <a:pt x="3584" y="6906"/>
                  </a:lnTo>
                  <a:lnTo>
                    <a:pt x="4203" y="6323"/>
                  </a:lnTo>
                  <a:close/>
                  <a:moveTo>
                    <a:pt x="3239" y="7123"/>
                  </a:moveTo>
                  <a:cubicBezTo>
                    <a:pt x="3307" y="7123"/>
                    <a:pt x="3376" y="7150"/>
                    <a:pt x="3429" y="7204"/>
                  </a:cubicBezTo>
                  <a:lnTo>
                    <a:pt x="3763" y="7537"/>
                  </a:lnTo>
                  <a:cubicBezTo>
                    <a:pt x="3858" y="7632"/>
                    <a:pt x="3858" y="7799"/>
                    <a:pt x="3751" y="7894"/>
                  </a:cubicBezTo>
                  <a:lnTo>
                    <a:pt x="3560" y="8097"/>
                  </a:lnTo>
                  <a:lnTo>
                    <a:pt x="2858" y="7394"/>
                  </a:lnTo>
                  <a:lnTo>
                    <a:pt x="3048" y="7204"/>
                  </a:lnTo>
                  <a:cubicBezTo>
                    <a:pt x="3102" y="7150"/>
                    <a:pt x="3170" y="7123"/>
                    <a:pt x="3239" y="7123"/>
                  </a:cubicBezTo>
                  <a:close/>
                  <a:moveTo>
                    <a:pt x="2631" y="7597"/>
                  </a:moveTo>
                  <a:lnTo>
                    <a:pt x="3334" y="8299"/>
                  </a:lnTo>
                  <a:lnTo>
                    <a:pt x="1167" y="10478"/>
                  </a:lnTo>
                  <a:cubicBezTo>
                    <a:pt x="1113" y="10526"/>
                    <a:pt x="1045" y="10550"/>
                    <a:pt x="976" y="10550"/>
                  </a:cubicBezTo>
                  <a:cubicBezTo>
                    <a:pt x="908" y="10550"/>
                    <a:pt x="840" y="10526"/>
                    <a:pt x="786" y="10478"/>
                  </a:cubicBezTo>
                  <a:lnTo>
                    <a:pt x="453" y="10133"/>
                  </a:lnTo>
                  <a:cubicBezTo>
                    <a:pt x="357" y="10038"/>
                    <a:pt x="357" y="9883"/>
                    <a:pt x="465" y="9776"/>
                  </a:cubicBezTo>
                  <a:lnTo>
                    <a:pt x="2631" y="7597"/>
                  </a:lnTo>
                  <a:close/>
                  <a:moveTo>
                    <a:pt x="7120" y="1"/>
                  </a:moveTo>
                  <a:cubicBezTo>
                    <a:pt x="3989" y="1"/>
                    <a:pt x="2191" y="3537"/>
                    <a:pt x="4001" y="6073"/>
                  </a:cubicBezTo>
                  <a:lnTo>
                    <a:pt x="3274" y="6799"/>
                  </a:lnTo>
                  <a:cubicBezTo>
                    <a:pt x="3249" y="6796"/>
                    <a:pt x="3223" y="6794"/>
                    <a:pt x="3198" y="6794"/>
                  </a:cubicBezTo>
                  <a:cubicBezTo>
                    <a:pt x="3049" y="6794"/>
                    <a:pt x="2912" y="6854"/>
                    <a:pt x="2810" y="6966"/>
                  </a:cubicBezTo>
                  <a:lnTo>
                    <a:pt x="226" y="9549"/>
                  </a:lnTo>
                  <a:cubicBezTo>
                    <a:pt x="0" y="9776"/>
                    <a:pt x="0" y="10145"/>
                    <a:pt x="226" y="10371"/>
                  </a:cubicBezTo>
                  <a:lnTo>
                    <a:pt x="572" y="10716"/>
                  </a:lnTo>
                  <a:cubicBezTo>
                    <a:pt x="679" y="10823"/>
                    <a:pt x="828" y="10877"/>
                    <a:pt x="976" y="10877"/>
                  </a:cubicBezTo>
                  <a:cubicBezTo>
                    <a:pt x="1125" y="10877"/>
                    <a:pt x="1274" y="10823"/>
                    <a:pt x="1381" y="10716"/>
                  </a:cubicBezTo>
                  <a:lnTo>
                    <a:pt x="3655" y="8430"/>
                  </a:lnTo>
                  <a:lnTo>
                    <a:pt x="3977" y="8121"/>
                  </a:lnTo>
                  <a:cubicBezTo>
                    <a:pt x="4096" y="8002"/>
                    <a:pt x="4155" y="7835"/>
                    <a:pt x="4144" y="7656"/>
                  </a:cubicBezTo>
                  <a:lnTo>
                    <a:pt x="4870" y="6930"/>
                  </a:lnTo>
                  <a:cubicBezTo>
                    <a:pt x="5406" y="7323"/>
                    <a:pt x="6037" y="7573"/>
                    <a:pt x="6715" y="7632"/>
                  </a:cubicBezTo>
                  <a:lnTo>
                    <a:pt x="6727" y="7632"/>
                  </a:lnTo>
                  <a:cubicBezTo>
                    <a:pt x="6799" y="7632"/>
                    <a:pt x="6882" y="7573"/>
                    <a:pt x="6894" y="7478"/>
                  </a:cubicBezTo>
                  <a:cubicBezTo>
                    <a:pt x="6906" y="7394"/>
                    <a:pt x="6834" y="7323"/>
                    <a:pt x="6739" y="7299"/>
                  </a:cubicBezTo>
                  <a:cubicBezTo>
                    <a:pt x="6037" y="7228"/>
                    <a:pt x="5406" y="6966"/>
                    <a:pt x="4882" y="6549"/>
                  </a:cubicBezTo>
                  <a:cubicBezTo>
                    <a:pt x="2298" y="4465"/>
                    <a:pt x="3822" y="310"/>
                    <a:pt x="7096" y="310"/>
                  </a:cubicBezTo>
                  <a:cubicBezTo>
                    <a:pt x="8942" y="310"/>
                    <a:pt x="10418" y="1703"/>
                    <a:pt x="10597" y="3465"/>
                  </a:cubicBezTo>
                  <a:cubicBezTo>
                    <a:pt x="10609" y="3549"/>
                    <a:pt x="10692" y="3608"/>
                    <a:pt x="10775" y="3608"/>
                  </a:cubicBezTo>
                  <a:cubicBezTo>
                    <a:pt x="10871" y="3596"/>
                    <a:pt x="10930" y="3525"/>
                    <a:pt x="10930" y="3430"/>
                  </a:cubicBezTo>
                  <a:cubicBezTo>
                    <a:pt x="10728" y="1525"/>
                    <a:pt x="9120" y="1"/>
                    <a:pt x="7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3658105" y="3389599"/>
              <a:ext cx="208820" cy="199431"/>
            </a:xfrm>
            <a:custGeom>
              <a:rect b="b" l="l" r="r" t="t"/>
              <a:pathLst>
                <a:path extrusionOk="0" h="6266" w="6561">
                  <a:moveTo>
                    <a:pt x="3441" y="336"/>
                  </a:moveTo>
                  <a:cubicBezTo>
                    <a:pt x="4989" y="336"/>
                    <a:pt x="6251" y="1587"/>
                    <a:pt x="6251" y="3146"/>
                  </a:cubicBezTo>
                  <a:cubicBezTo>
                    <a:pt x="6251" y="4694"/>
                    <a:pt x="4989" y="5944"/>
                    <a:pt x="3441" y="5944"/>
                  </a:cubicBezTo>
                  <a:cubicBezTo>
                    <a:pt x="2727" y="5944"/>
                    <a:pt x="1989" y="5682"/>
                    <a:pt x="1441" y="5135"/>
                  </a:cubicBezTo>
                  <a:cubicBezTo>
                    <a:pt x="345" y="4027"/>
                    <a:pt x="345" y="2241"/>
                    <a:pt x="1441" y="1158"/>
                  </a:cubicBezTo>
                  <a:cubicBezTo>
                    <a:pt x="1989" y="598"/>
                    <a:pt x="2703" y="336"/>
                    <a:pt x="3441" y="336"/>
                  </a:cubicBezTo>
                  <a:close/>
                  <a:moveTo>
                    <a:pt x="3428" y="0"/>
                  </a:moveTo>
                  <a:cubicBezTo>
                    <a:pt x="2628" y="0"/>
                    <a:pt x="1828" y="307"/>
                    <a:pt x="1215" y="920"/>
                  </a:cubicBezTo>
                  <a:cubicBezTo>
                    <a:pt x="0" y="2134"/>
                    <a:pt x="0" y="4123"/>
                    <a:pt x="1215" y="5337"/>
                  </a:cubicBezTo>
                  <a:cubicBezTo>
                    <a:pt x="1822" y="5944"/>
                    <a:pt x="2631" y="6266"/>
                    <a:pt x="3429" y="6266"/>
                  </a:cubicBezTo>
                  <a:cubicBezTo>
                    <a:pt x="5144" y="6266"/>
                    <a:pt x="6561" y="4873"/>
                    <a:pt x="6561" y="3134"/>
                  </a:cubicBezTo>
                  <a:cubicBezTo>
                    <a:pt x="6561" y="2301"/>
                    <a:pt x="6227" y="1515"/>
                    <a:pt x="5632" y="920"/>
                  </a:cubicBezTo>
                  <a:cubicBezTo>
                    <a:pt x="5025" y="307"/>
                    <a:pt x="4227" y="0"/>
                    <a:pt x="34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6"/>
            <p:cNvSpPr/>
            <p:nvPr/>
          </p:nvSpPr>
          <p:spPr>
            <a:xfrm>
              <a:off x="3720614" y="3426805"/>
              <a:ext cx="95164" cy="116011"/>
            </a:xfrm>
            <a:custGeom>
              <a:rect b="b" l="l" r="r" t="t"/>
              <a:pathLst>
                <a:path extrusionOk="0" h="3645" w="2990">
                  <a:moveTo>
                    <a:pt x="1477" y="334"/>
                  </a:moveTo>
                  <a:cubicBezTo>
                    <a:pt x="1834" y="334"/>
                    <a:pt x="2132" y="632"/>
                    <a:pt x="2132" y="989"/>
                  </a:cubicBezTo>
                  <a:cubicBezTo>
                    <a:pt x="2132" y="1334"/>
                    <a:pt x="1834" y="1632"/>
                    <a:pt x="1477" y="1632"/>
                  </a:cubicBezTo>
                  <a:cubicBezTo>
                    <a:pt x="1120" y="1632"/>
                    <a:pt x="822" y="1334"/>
                    <a:pt x="822" y="989"/>
                  </a:cubicBezTo>
                  <a:cubicBezTo>
                    <a:pt x="822" y="608"/>
                    <a:pt x="1120" y="334"/>
                    <a:pt x="1477" y="334"/>
                  </a:cubicBezTo>
                  <a:close/>
                  <a:moveTo>
                    <a:pt x="1906" y="1953"/>
                  </a:moveTo>
                  <a:cubicBezTo>
                    <a:pt x="2287" y="1953"/>
                    <a:pt x="2620" y="2263"/>
                    <a:pt x="2620" y="2668"/>
                  </a:cubicBezTo>
                  <a:lnTo>
                    <a:pt x="2620" y="3335"/>
                  </a:lnTo>
                  <a:lnTo>
                    <a:pt x="2275" y="3335"/>
                  </a:lnTo>
                  <a:lnTo>
                    <a:pt x="2275" y="2632"/>
                  </a:lnTo>
                  <a:cubicBezTo>
                    <a:pt x="2275" y="2549"/>
                    <a:pt x="2203" y="2477"/>
                    <a:pt x="2108" y="2477"/>
                  </a:cubicBezTo>
                  <a:cubicBezTo>
                    <a:pt x="2025" y="2477"/>
                    <a:pt x="1953" y="2549"/>
                    <a:pt x="1953" y="2632"/>
                  </a:cubicBezTo>
                  <a:lnTo>
                    <a:pt x="1953" y="3335"/>
                  </a:lnTo>
                  <a:lnTo>
                    <a:pt x="953" y="3335"/>
                  </a:lnTo>
                  <a:lnTo>
                    <a:pt x="953" y="2632"/>
                  </a:lnTo>
                  <a:cubicBezTo>
                    <a:pt x="953" y="2549"/>
                    <a:pt x="882" y="2477"/>
                    <a:pt x="787" y="2477"/>
                  </a:cubicBezTo>
                  <a:cubicBezTo>
                    <a:pt x="691" y="2477"/>
                    <a:pt x="620" y="2549"/>
                    <a:pt x="620" y="2632"/>
                  </a:cubicBezTo>
                  <a:lnTo>
                    <a:pt x="620" y="3335"/>
                  </a:lnTo>
                  <a:lnTo>
                    <a:pt x="263" y="3335"/>
                  </a:lnTo>
                  <a:lnTo>
                    <a:pt x="263" y="2668"/>
                  </a:lnTo>
                  <a:cubicBezTo>
                    <a:pt x="263" y="2275"/>
                    <a:pt x="584" y="1953"/>
                    <a:pt x="977" y="1953"/>
                  </a:cubicBezTo>
                  <a:close/>
                  <a:moveTo>
                    <a:pt x="1477" y="1"/>
                  </a:moveTo>
                  <a:cubicBezTo>
                    <a:pt x="941" y="1"/>
                    <a:pt x="501" y="429"/>
                    <a:pt x="501" y="965"/>
                  </a:cubicBezTo>
                  <a:cubicBezTo>
                    <a:pt x="501" y="1239"/>
                    <a:pt x="608" y="1477"/>
                    <a:pt x="787" y="1656"/>
                  </a:cubicBezTo>
                  <a:cubicBezTo>
                    <a:pt x="322" y="1763"/>
                    <a:pt x="1" y="2180"/>
                    <a:pt x="1" y="2656"/>
                  </a:cubicBezTo>
                  <a:lnTo>
                    <a:pt x="1" y="3335"/>
                  </a:lnTo>
                  <a:cubicBezTo>
                    <a:pt x="1" y="3501"/>
                    <a:pt x="132" y="3644"/>
                    <a:pt x="310" y="3644"/>
                  </a:cubicBezTo>
                  <a:lnTo>
                    <a:pt x="2680" y="3644"/>
                  </a:lnTo>
                  <a:cubicBezTo>
                    <a:pt x="2846" y="3644"/>
                    <a:pt x="2989" y="3513"/>
                    <a:pt x="2989" y="3335"/>
                  </a:cubicBezTo>
                  <a:lnTo>
                    <a:pt x="2989" y="2656"/>
                  </a:lnTo>
                  <a:cubicBezTo>
                    <a:pt x="2965" y="2180"/>
                    <a:pt x="2620" y="1763"/>
                    <a:pt x="2156" y="1656"/>
                  </a:cubicBezTo>
                  <a:cubicBezTo>
                    <a:pt x="2334" y="1477"/>
                    <a:pt x="2442" y="1239"/>
                    <a:pt x="2442" y="965"/>
                  </a:cubicBezTo>
                  <a:cubicBezTo>
                    <a:pt x="2442" y="429"/>
                    <a:pt x="2013" y="1"/>
                    <a:pt x="1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6"/>
            <p:cNvSpPr/>
            <p:nvPr/>
          </p:nvSpPr>
          <p:spPr>
            <a:xfrm>
              <a:off x="3773671" y="3496030"/>
              <a:ext cx="115597" cy="114993"/>
            </a:xfrm>
            <a:custGeom>
              <a:rect b="b" l="l" r="r" t="t"/>
              <a:pathLst>
                <a:path extrusionOk="0" h="3613" w="3632">
                  <a:moveTo>
                    <a:pt x="3433" y="0"/>
                  </a:moveTo>
                  <a:cubicBezTo>
                    <a:pt x="3361" y="0"/>
                    <a:pt x="3297" y="65"/>
                    <a:pt x="3287" y="148"/>
                  </a:cubicBezTo>
                  <a:cubicBezTo>
                    <a:pt x="3120" y="1803"/>
                    <a:pt x="1810" y="3112"/>
                    <a:pt x="143" y="3291"/>
                  </a:cubicBezTo>
                  <a:cubicBezTo>
                    <a:pt x="60" y="3303"/>
                    <a:pt x="1" y="3374"/>
                    <a:pt x="1" y="3469"/>
                  </a:cubicBezTo>
                  <a:cubicBezTo>
                    <a:pt x="13" y="3553"/>
                    <a:pt x="72" y="3612"/>
                    <a:pt x="167" y="3612"/>
                  </a:cubicBezTo>
                  <a:lnTo>
                    <a:pt x="179" y="3612"/>
                  </a:lnTo>
                  <a:cubicBezTo>
                    <a:pt x="1989" y="3422"/>
                    <a:pt x="3442" y="1993"/>
                    <a:pt x="3620" y="183"/>
                  </a:cubicBezTo>
                  <a:cubicBezTo>
                    <a:pt x="3632" y="88"/>
                    <a:pt x="3561" y="17"/>
                    <a:pt x="3465" y="5"/>
                  </a:cubicBezTo>
                  <a:cubicBezTo>
                    <a:pt x="3454" y="2"/>
                    <a:pt x="3443" y="0"/>
                    <a:pt x="34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7"/>
          <p:cNvSpPr txBox="1"/>
          <p:nvPr>
            <p:ph type="ctrTitle"/>
          </p:nvPr>
        </p:nvSpPr>
        <p:spPr>
          <a:xfrm>
            <a:off x="2031275" y="2003525"/>
            <a:ext cx="3231300" cy="83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511" name="Google Shape;511;p27"/>
          <p:cNvSpPr/>
          <p:nvPr/>
        </p:nvSpPr>
        <p:spPr>
          <a:xfrm>
            <a:off x="5782875" y="1868575"/>
            <a:ext cx="1085100" cy="108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27"/>
          <p:cNvSpPr txBox="1"/>
          <p:nvPr>
            <p:ph idx="2" type="title"/>
          </p:nvPr>
        </p:nvSpPr>
        <p:spPr>
          <a:xfrm>
            <a:off x="5834900" y="2122225"/>
            <a:ext cx="9810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01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13" name="Google Shape;513;p27"/>
          <p:cNvSpPr/>
          <p:nvPr/>
        </p:nvSpPr>
        <p:spPr>
          <a:xfrm>
            <a:off x="1370476" y="3869000"/>
            <a:ext cx="6279992" cy="104326"/>
          </a:xfrm>
          <a:custGeom>
            <a:rect b="b" l="l" r="r" t="t"/>
            <a:pathLst>
              <a:path extrusionOk="0" h="2382" w="143387">
                <a:moveTo>
                  <a:pt x="1185" y="0"/>
                </a:moveTo>
                <a:cubicBezTo>
                  <a:pt x="530" y="0"/>
                  <a:pt x="1" y="529"/>
                  <a:pt x="1" y="1184"/>
                </a:cubicBezTo>
                <a:cubicBezTo>
                  <a:pt x="1" y="1840"/>
                  <a:pt x="530" y="2382"/>
                  <a:pt x="1185" y="2382"/>
                </a:cubicBezTo>
                <a:lnTo>
                  <a:pt x="142189" y="2382"/>
                </a:lnTo>
                <a:cubicBezTo>
                  <a:pt x="142844" y="2382"/>
                  <a:pt x="143386" y="1840"/>
                  <a:pt x="143386" y="1184"/>
                </a:cubicBezTo>
                <a:cubicBezTo>
                  <a:pt x="143386" y="529"/>
                  <a:pt x="142844" y="0"/>
                  <a:pt x="142189" y="0"/>
                </a:cubicBez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27"/>
          <p:cNvSpPr/>
          <p:nvPr/>
        </p:nvSpPr>
        <p:spPr>
          <a:xfrm>
            <a:off x="1369950" y="3869000"/>
            <a:ext cx="5074478" cy="104326"/>
          </a:xfrm>
          <a:custGeom>
            <a:rect b="b" l="l" r="r" t="t"/>
            <a:pathLst>
              <a:path extrusionOk="0" h="2382" w="87904">
                <a:moveTo>
                  <a:pt x="1197" y="0"/>
                </a:moveTo>
                <a:cubicBezTo>
                  <a:pt x="529" y="0"/>
                  <a:pt x="0" y="529"/>
                  <a:pt x="0" y="1184"/>
                </a:cubicBezTo>
                <a:cubicBezTo>
                  <a:pt x="0" y="1840"/>
                  <a:pt x="529" y="2382"/>
                  <a:pt x="1197" y="2382"/>
                </a:cubicBezTo>
                <a:lnTo>
                  <a:pt x="86719" y="2382"/>
                </a:lnTo>
                <a:cubicBezTo>
                  <a:pt x="87375" y="2382"/>
                  <a:pt x="87904" y="1840"/>
                  <a:pt x="87904" y="1184"/>
                </a:cubicBezTo>
                <a:cubicBezTo>
                  <a:pt x="87904" y="529"/>
                  <a:pt x="87375" y="0"/>
                  <a:pt x="86719" y="0"/>
                </a:cubicBez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15" name="Google Shape;515;p27"/>
          <p:cNvCxnSpPr>
            <a:stCxn id="511" idx="2"/>
          </p:cNvCxnSpPr>
          <p:nvPr/>
        </p:nvCxnSpPr>
        <p:spPr>
          <a:xfrm>
            <a:off x="6325425" y="2953675"/>
            <a:ext cx="0" cy="9780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8"/>
          <p:cNvSpPr txBox="1"/>
          <p:nvPr>
            <p:ph idx="1" type="body"/>
          </p:nvPr>
        </p:nvSpPr>
        <p:spPr>
          <a:xfrm>
            <a:off x="597375" y="1063525"/>
            <a:ext cx="3012900" cy="37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Team are i</a:t>
            </a:r>
            <a:r>
              <a:rPr lang="en"/>
              <a:t>nvestigating/testing different open source LLM (Large Language Models) to see which one will satisfy our standards.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LangChain is an AI tool that allows the user to build new apps using existing A.I models.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LangChain helps user have an easier time deploying models such as GPT-4 LLaMa to their projects, apps services etc.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28"/>
          <p:cNvSpPr txBox="1"/>
          <p:nvPr>
            <p:ph type="ctrTitle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</a:t>
            </a:r>
            <a:endParaRPr/>
          </a:p>
        </p:txBody>
      </p:sp>
      <p:sp>
        <p:nvSpPr>
          <p:cNvPr id="522" name="Google Shape;522;p28"/>
          <p:cNvSpPr txBox="1"/>
          <p:nvPr>
            <p:ph idx="2" type="body"/>
          </p:nvPr>
        </p:nvSpPr>
        <p:spPr>
          <a:xfrm>
            <a:off x="4562325" y="678300"/>
            <a:ext cx="4107900" cy="37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Daniel : React Hooks (useLLM), GPT 3</a:t>
            </a:r>
            <a:endParaRPr/>
          </a:p>
          <a:p>
            <a:pPr indent="-292100" lvl="0" marL="457200" rtl="0" algn="l">
              <a:spcBef>
                <a:spcPts val="160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useLLM is a React Library that allows the user to integrate LLM models like OpenAI’s ChatGPT and add AI-Powered features within your React App with only few lines of codes.(Able to use any LLM)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Supports </a:t>
            </a:r>
            <a:r>
              <a:rPr lang="en"/>
              <a:t>message</a:t>
            </a:r>
            <a:r>
              <a:rPr lang="en"/>
              <a:t> streaming, prompt </a:t>
            </a:r>
            <a:r>
              <a:rPr lang="en"/>
              <a:t>engineering,audio transcription, text-to-speech and much more.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Deep: LLaMa Model</a:t>
            </a:r>
            <a:endParaRPr/>
          </a:p>
          <a:p>
            <a:pPr indent="-292100" lvl="0" marL="457200" rtl="0" algn="l">
              <a:spcBef>
                <a:spcPts val="160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Ollama allows you to run open-source large language models, such as Llama 2, locally.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It optimizes setup and configuration details, including GPU usage. 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Recreate one of the most popular LangChain use-cases with open source, locally running software - a chain that performs Retrieval - Augmented Generation, or RAG for short, and allows you to “chat with your documents”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9"/>
          <p:cNvSpPr txBox="1"/>
          <p:nvPr>
            <p:ph idx="1" type="body"/>
          </p:nvPr>
        </p:nvSpPr>
        <p:spPr>
          <a:xfrm>
            <a:off x="597375" y="842925"/>
            <a:ext cx="3908700" cy="37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LangChain is a framework facilitating the development of context-aware applications powered by large language models (LLMs), enabling reasoning capabilities based on contextual information. In </a:t>
            </a:r>
            <a:r>
              <a:rPr lang="en"/>
              <a:t>essence</a:t>
            </a:r>
            <a:r>
              <a:rPr lang="en"/>
              <a:t> a toolchain.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</a:t>
            </a:r>
            <a:r>
              <a:rPr lang="en"/>
              <a:t>angChain provides a collection of very helpful high-level abstractions - with help of external tools - when we build LLM based applications. 			Langchain to LLM is like React to JavaScript or Pandas to Python, is it a tool that abstracts away some of the complexities of their underlying languages. Efficiency is key.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IMPLEMENTED: Prompt Template, OpenAI Integration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FURTHER IMPLEMENTATION: Vector Database (MongoDB Atlas), Document Extractors, Memory</a:t>
            </a:r>
            <a:endParaRPr/>
          </a:p>
        </p:txBody>
      </p:sp>
      <p:sp>
        <p:nvSpPr>
          <p:cNvPr id="528" name="Google Shape;528;p29"/>
          <p:cNvSpPr txBox="1"/>
          <p:nvPr>
            <p:ph type="ctrTitle"/>
          </p:nvPr>
        </p:nvSpPr>
        <p:spPr>
          <a:xfrm>
            <a:off x="597375" y="265125"/>
            <a:ext cx="4727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LangChain</a:t>
            </a:r>
            <a:endParaRPr/>
          </a:p>
        </p:txBody>
      </p:sp>
      <p:pic>
        <p:nvPicPr>
          <p:cNvPr id="529" name="Google Shape;52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0275" y="1626938"/>
            <a:ext cx="3698125" cy="221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0"/>
          <p:cNvSpPr/>
          <p:nvPr/>
        </p:nvSpPr>
        <p:spPr>
          <a:xfrm>
            <a:off x="5782850" y="1847475"/>
            <a:ext cx="1085100" cy="1085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30"/>
          <p:cNvSpPr txBox="1"/>
          <p:nvPr>
            <p:ph type="ctrTitle"/>
          </p:nvPr>
        </p:nvSpPr>
        <p:spPr>
          <a:xfrm>
            <a:off x="2031287" y="2047575"/>
            <a:ext cx="2622000" cy="83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Progress</a:t>
            </a:r>
            <a:endParaRPr/>
          </a:p>
        </p:txBody>
      </p:sp>
      <p:sp>
        <p:nvSpPr>
          <p:cNvPr id="536" name="Google Shape;536;p30"/>
          <p:cNvSpPr txBox="1"/>
          <p:nvPr>
            <p:ph idx="2" type="title"/>
          </p:nvPr>
        </p:nvSpPr>
        <p:spPr>
          <a:xfrm>
            <a:off x="5834900" y="2046025"/>
            <a:ext cx="981000" cy="577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02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37" name="Google Shape;537;p30"/>
          <p:cNvSpPr/>
          <p:nvPr/>
        </p:nvSpPr>
        <p:spPr>
          <a:xfrm>
            <a:off x="1370476" y="3869000"/>
            <a:ext cx="6279992" cy="104326"/>
          </a:xfrm>
          <a:custGeom>
            <a:rect b="b" l="l" r="r" t="t"/>
            <a:pathLst>
              <a:path extrusionOk="0" h="2382" w="143387">
                <a:moveTo>
                  <a:pt x="1185" y="0"/>
                </a:moveTo>
                <a:cubicBezTo>
                  <a:pt x="530" y="0"/>
                  <a:pt x="1" y="529"/>
                  <a:pt x="1" y="1184"/>
                </a:cubicBezTo>
                <a:cubicBezTo>
                  <a:pt x="1" y="1840"/>
                  <a:pt x="530" y="2382"/>
                  <a:pt x="1185" y="2382"/>
                </a:cubicBezTo>
                <a:lnTo>
                  <a:pt x="142189" y="2382"/>
                </a:lnTo>
                <a:cubicBezTo>
                  <a:pt x="142844" y="2382"/>
                  <a:pt x="143386" y="1840"/>
                  <a:pt x="143386" y="1184"/>
                </a:cubicBezTo>
                <a:cubicBezTo>
                  <a:pt x="143386" y="529"/>
                  <a:pt x="142844" y="0"/>
                  <a:pt x="1421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30"/>
          <p:cNvSpPr/>
          <p:nvPr/>
        </p:nvSpPr>
        <p:spPr>
          <a:xfrm>
            <a:off x="1369950" y="3869000"/>
            <a:ext cx="5074478" cy="104326"/>
          </a:xfrm>
          <a:custGeom>
            <a:rect b="b" l="l" r="r" t="t"/>
            <a:pathLst>
              <a:path extrusionOk="0" h="2382" w="87904">
                <a:moveTo>
                  <a:pt x="1197" y="0"/>
                </a:moveTo>
                <a:cubicBezTo>
                  <a:pt x="529" y="0"/>
                  <a:pt x="0" y="529"/>
                  <a:pt x="0" y="1184"/>
                </a:cubicBezTo>
                <a:cubicBezTo>
                  <a:pt x="0" y="1840"/>
                  <a:pt x="529" y="2382"/>
                  <a:pt x="1197" y="2382"/>
                </a:cubicBezTo>
                <a:lnTo>
                  <a:pt x="86719" y="2382"/>
                </a:lnTo>
                <a:cubicBezTo>
                  <a:pt x="87375" y="2382"/>
                  <a:pt x="87904" y="1840"/>
                  <a:pt x="87904" y="1184"/>
                </a:cubicBezTo>
                <a:cubicBezTo>
                  <a:pt x="87904" y="529"/>
                  <a:pt x="87375" y="0"/>
                  <a:pt x="8671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39" name="Google Shape;539;p30"/>
          <p:cNvCxnSpPr/>
          <p:nvPr/>
        </p:nvCxnSpPr>
        <p:spPr>
          <a:xfrm>
            <a:off x="6325425" y="2953675"/>
            <a:ext cx="0" cy="9780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1"/>
          <p:cNvSpPr txBox="1"/>
          <p:nvPr>
            <p:ph idx="1" type="body"/>
          </p:nvPr>
        </p:nvSpPr>
        <p:spPr>
          <a:xfrm>
            <a:off x="597375" y="1063525"/>
            <a:ext cx="7866900" cy="37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31"/>
          <p:cNvSpPr txBox="1"/>
          <p:nvPr>
            <p:ph type="ctrTitle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Frontend</a:t>
            </a:r>
            <a:endParaRPr/>
          </a:p>
        </p:txBody>
      </p:sp>
      <p:sp>
        <p:nvSpPr>
          <p:cNvPr id="546" name="Google Shape;546;p31"/>
          <p:cNvSpPr txBox="1"/>
          <p:nvPr>
            <p:ph idx="1" type="body"/>
          </p:nvPr>
        </p:nvSpPr>
        <p:spPr>
          <a:xfrm>
            <a:off x="597375" y="1063525"/>
            <a:ext cx="3908700" cy="37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400"/>
              <a:t>Language Used</a:t>
            </a:r>
            <a:endParaRPr sz="1400"/>
          </a:p>
          <a:p>
            <a:pPr indent="-279400" lvl="1" marL="914400" rtl="0" algn="l">
              <a:spcBef>
                <a:spcPts val="0"/>
              </a:spcBef>
              <a:spcAft>
                <a:spcPts val="0"/>
              </a:spcAft>
              <a:buSzPts val="800"/>
              <a:buChar char="○"/>
            </a:pPr>
            <a:r>
              <a:rPr lang="en" sz="1200"/>
              <a:t>Javascript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HTML / CSS</a:t>
            </a:r>
            <a:endParaRPr sz="12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Frameworks/Libraries</a:t>
            </a:r>
            <a:endParaRPr/>
          </a:p>
          <a:p>
            <a:pPr indent="-279400" lvl="1" marL="914400" rtl="0" algn="l">
              <a:spcBef>
                <a:spcPts val="0"/>
              </a:spcBef>
              <a:spcAft>
                <a:spcPts val="0"/>
              </a:spcAft>
              <a:buSzPts val="800"/>
              <a:buChar char="○"/>
            </a:pPr>
            <a:r>
              <a:rPr lang="en" sz="1200"/>
              <a:t>React.js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Node</a:t>
            </a:r>
            <a:r>
              <a:rPr lang="en" sz="1200"/>
              <a:t> </a:t>
            </a:r>
            <a:endParaRPr sz="1200"/>
          </a:p>
          <a:p>
            <a:pPr indent="-279400" lvl="1" marL="914400" rtl="0" algn="l">
              <a:spcBef>
                <a:spcPts val="0"/>
              </a:spcBef>
              <a:spcAft>
                <a:spcPts val="0"/>
              </a:spcAft>
              <a:buSzPts val="800"/>
              <a:buChar char="○"/>
            </a:pPr>
            <a:r>
              <a:rPr lang="en" sz="1200"/>
              <a:t>TailwindCSS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MongoDB</a:t>
            </a:r>
            <a:endParaRPr sz="12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Structure Files: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server.js</a:t>
            </a:r>
            <a:endParaRPr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/>
              <a:t>Frontend_ChatBox.html</a:t>
            </a:r>
            <a:endParaRPr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/>
              <a:t>style.css</a:t>
            </a:r>
            <a:endParaRPr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/>
              <a:t>chat.js</a:t>
            </a:r>
            <a:endParaRPr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/>
              <a:t>index.css</a:t>
            </a:r>
            <a:endParaRPr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/>
              <a:t>Chat.css</a:t>
            </a:r>
            <a:endParaRPr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/>
              <a:t>etc…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547" name="Google Shape;54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6302" y="0"/>
            <a:ext cx="3722522" cy="267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3075" y="2676663"/>
            <a:ext cx="3829924" cy="2466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ata Science Consulting by Slidesgo">
  <a:themeElements>
    <a:clrScheme name="Simple Light">
      <a:dk1>
        <a:srgbClr val="1A5E8F"/>
      </a:dk1>
      <a:lt1>
        <a:srgbClr val="FFFFFF"/>
      </a:lt1>
      <a:dk2>
        <a:srgbClr val="002845"/>
      </a:dk2>
      <a:lt2>
        <a:srgbClr val="FFD6E1"/>
      </a:lt2>
      <a:accent1>
        <a:srgbClr val="E898AC"/>
      </a:accent1>
      <a:accent2>
        <a:srgbClr val="00CFCC"/>
      </a:accent2>
      <a:accent3>
        <a:srgbClr val="FF9973"/>
      </a:accent3>
      <a:accent4>
        <a:srgbClr val="F64975"/>
      </a:accent4>
      <a:accent5>
        <a:srgbClr val="5EFFFD"/>
      </a:accent5>
      <a:accent6>
        <a:srgbClr val="FC723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