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1031200" cy="320040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0">
          <p15:clr>
            <a:srgbClr val="A4A3A4"/>
          </p15:clr>
        </p15:guide>
        <p15:guide id="2" pos="6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B145D-E2D2-5119-ABCF-CA00EC0DBBE6}" v="1815" dt="2024-04-21T06:58:31.775"/>
    <p1510:client id="{09BA5FE8-A280-0F16-316A-8ACB57596A43}" v="46" dt="2024-04-20T16:16:27.083"/>
    <p1510:client id="{46A5ACF8-0EE3-D11B-6340-22F6B8A8147C}" v="178" dt="2024-04-20T16:40:17.273"/>
    <p1510:client id="{58C1FA57-6163-EA47-A92C-7329CEF8AD3B}" v="704" dt="2024-04-21T06:35:11.199"/>
    <p1510:client id="{CAF91A71-A8ED-525B-6AF0-8431C365B9D8}" v="4" dt="2024-04-22T05:02:41.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080"/>
        <p:guide pos="66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DA3D256-3483-3915-3C88-AFF306AD9DF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6147" name="Rectangle 3">
            <a:extLst>
              <a:ext uri="{FF2B5EF4-FFF2-40B4-BE49-F238E27FC236}">
                <a16:creationId xmlns:a16="http://schemas.microsoft.com/office/drawing/2014/main" id="{FA581A13-7D0E-44C7-C29B-EB5395020A8D}"/>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6148" name="Rectangle 4">
            <a:extLst>
              <a:ext uri="{FF2B5EF4-FFF2-40B4-BE49-F238E27FC236}">
                <a16:creationId xmlns:a16="http://schemas.microsoft.com/office/drawing/2014/main" id="{49301615-79D6-4410-E117-095148A8E911}"/>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6149" name="Rectangle 5">
            <a:extLst>
              <a:ext uri="{FF2B5EF4-FFF2-40B4-BE49-F238E27FC236}">
                <a16:creationId xmlns:a16="http://schemas.microsoft.com/office/drawing/2014/main" id="{13207CDB-8E9C-0389-FFDF-37BB1D83027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1B21FBF-DEBD-8A4B-B631-54F59525397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3B983F-29AF-CF2B-2023-C165CABEB5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8195" name="Rectangle 3">
            <a:extLst>
              <a:ext uri="{FF2B5EF4-FFF2-40B4-BE49-F238E27FC236}">
                <a16:creationId xmlns:a16="http://schemas.microsoft.com/office/drawing/2014/main" id="{EFAB5F21-9804-CC60-E846-70CA1837780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2052" name="Rectangle 4">
            <a:extLst>
              <a:ext uri="{FF2B5EF4-FFF2-40B4-BE49-F238E27FC236}">
                <a16:creationId xmlns:a16="http://schemas.microsoft.com/office/drawing/2014/main" id="{3B72754E-40A2-3E4C-17CA-C546C02F3BDF}"/>
              </a:ext>
            </a:extLst>
          </p:cNvPr>
          <p:cNvSpPr>
            <a:spLocks noGrp="1" noRot="1" noChangeAspect="1" noChangeArrowheads="1" noTextEdit="1"/>
          </p:cNvSpPr>
          <p:nvPr>
            <p:ph type="sldImg" idx="2"/>
          </p:nvPr>
        </p:nvSpPr>
        <p:spPr bwMode="auto">
          <a:xfrm>
            <a:off x="2301875" y="685800"/>
            <a:ext cx="22542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96CB72C8-3F46-F77A-9167-2F7194E194C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EBC77E07-AC4A-41AE-BD11-4D3CC3397B5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8199" name="Rectangle 7">
            <a:extLst>
              <a:ext uri="{FF2B5EF4-FFF2-40B4-BE49-F238E27FC236}">
                <a16:creationId xmlns:a16="http://schemas.microsoft.com/office/drawing/2014/main" id="{6A1380B0-98FA-E56E-770A-70C897422D4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A782E63-CB14-F34C-BC7D-D89355AEF1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568D25E-AB5C-174C-72A2-F6918B5C29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24D1C0-38EE-9A46-891C-FFE382949028}"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1A661662-857E-067A-95AB-B234283AEAB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A51AA41-AC6D-BBA9-C4F4-DB06A6072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Have students check that the logo is the appropriate one to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975" y="9942513"/>
            <a:ext cx="17875250" cy="6859587"/>
          </a:xfrm>
        </p:spPr>
        <p:txBody>
          <a:bodyPr/>
          <a:lstStyle/>
          <a:p>
            <a:r>
              <a:rPr lang="en-US"/>
              <a:t>Click to edit Master title style</a:t>
            </a:r>
          </a:p>
        </p:txBody>
      </p:sp>
      <p:sp>
        <p:nvSpPr>
          <p:cNvPr id="3" name="Subtitle 2"/>
          <p:cNvSpPr>
            <a:spLocks noGrp="1"/>
          </p:cNvSpPr>
          <p:nvPr>
            <p:ph type="subTitle" idx="1"/>
          </p:nvPr>
        </p:nvSpPr>
        <p:spPr>
          <a:xfrm>
            <a:off x="3154363" y="18135600"/>
            <a:ext cx="14722475" cy="8178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5D635EB-B940-0484-64A3-044B15889B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8AB9B-8F04-0AE3-880E-7331CDD3C3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F94EC9-14C7-0A80-FD17-3B19696366F8}"/>
              </a:ext>
            </a:extLst>
          </p:cNvPr>
          <p:cNvSpPr>
            <a:spLocks noGrp="1" noChangeArrowheads="1"/>
          </p:cNvSpPr>
          <p:nvPr>
            <p:ph type="sldNum" sz="quarter" idx="12"/>
          </p:nvPr>
        </p:nvSpPr>
        <p:spPr>
          <a:ln/>
        </p:spPr>
        <p:txBody>
          <a:bodyPr/>
          <a:lstStyle>
            <a:lvl1pPr>
              <a:defRPr/>
            </a:lvl1pPr>
          </a:lstStyle>
          <a:p>
            <a:fld id="{38C864B5-CC70-3542-9234-8E5E641F6DD3}" type="slidenum">
              <a:rPr lang="en-US" altLang="en-US"/>
              <a:pPr/>
              <a:t>‹#›</a:t>
            </a:fld>
            <a:endParaRPr lang="en-US" altLang="en-US"/>
          </a:p>
        </p:txBody>
      </p:sp>
    </p:spTree>
    <p:extLst>
      <p:ext uri="{BB962C8B-B14F-4D97-AF65-F5344CB8AC3E}">
        <p14:creationId xmlns:p14="http://schemas.microsoft.com/office/powerpoint/2010/main" val="50718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CECEB7-CD1B-C682-A59F-D31E91AA99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8C753B-8668-2C52-4DF1-5A81FCF465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56BA51-4FF2-B846-4704-D3210F8CC649}"/>
              </a:ext>
            </a:extLst>
          </p:cNvPr>
          <p:cNvSpPr>
            <a:spLocks noGrp="1" noChangeArrowheads="1"/>
          </p:cNvSpPr>
          <p:nvPr>
            <p:ph type="sldNum" sz="quarter" idx="12"/>
          </p:nvPr>
        </p:nvSpPr>
        <p:spPr>
          <a:ln/>
        </p:spPr>
        <p:txBody>
          <a:bodyPr/>
          <a:lstStyle>
            <a:lvl1pPr>
              <a:defRPr/>
            </a:lvl1pPr>
          </a:lstStyle>
          <a:p>
            <a:fld id="{705AAB8B-D922-2541-B3C8-87FD4D462613}" type="slidenum">
              <a:rPr lang="en-US" altLang="en-US"/>
              <a:pPr/>
              <a:t>‹#›</a:t>
            </a:fld>
            <a:endParaRPr lang="en-US" altLang="en-US"/>
          </a:p>
        </p:txBody>
      </p:sp>
    </p:spTree>
    <p:extLst>
      <p:ext uri="{BB962C8B-B14F-4D97-AF65-F5344CB8AC3E}">
        <p14:creationId xmlns:p14="http://schemas.microsoft.com/office/powerpoint/2010/main" val="24091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84413" y="2844800"/>
            <a:ext cx="4468812" cy="2560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77975" y="2844800"/>
            <a:ext cx="13254038" cy="2560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15DAD8-621E-5132-00D6-059FD78326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1EAEF0-8E00-D0D2-DB09-6EFDCAF743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4D06BB-B059-1F13-11E1-EF433429FAC4}"/>
              </a:ext>
            </a:extLst>
          </p:cNvPr>
          <p:cNvSpPr>
            <a:spLocks noGrp="1" noChangeArrowheads="1"/>
          </p:cNvSpPr>
          <p:nvPr>
            <p:ph type="sldNum" sz="quarter" idx="12"/>
          </p:nvPr>
        </p:nvSpPr>
        <p:spPr>
          <a:ln/>
        </p:spPr>
        <p:txBody>
          <a:bodyPr/>
          <a:lstStyle>
            <a:lvl1pPr>
              <a:defRPr/>
            </a:lvl1pPr>
          </a:lstStyle>
          <a:p>
            <a:fld id="{33F6F9EB-4D6A-704D-9396-2862D9A8EDC3}" type="slidenum">
              <a:rPr lang="en-US" altLang="en-US"/>
              <a:pPr/>
              <a:t>‹#›</a:t>
            </a:fld>
            <a:endParaRPr lang="en-US" altLang="en-US"/>
          </a:p>
        </p:txBody>
      </p:sp>
    </p:spTree>
    <p:extLst>
      <p:ext uri="{BB962C8B-B14F-4D97-AF65-F5344CB8AC3E}">
        <p14:creationId xmlns:p14="http://schemas.microsoft.com/office/powerpoint/2010/main" val="368821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B1E103-A3FE-62B0-4E1E-80A30E66BC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686EF8-3CF9-6F46-CB6F-3EE1C6186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B78B72-346B-76B2-88B6-1C9F1145EE55}"/>
              </a:ext>
            </a:extLst>
          </p:cNvPr>
          <p:cNvSpPr>
            <a:spLocks noGrp="1" noChangeArrowheads="1"/>
          </p:cNvSpPr>
          <p:nvPr>
            <p:ph type="sldNum" sz="quarter" idx="12"/>
          </p:nvPr>
        </p:nvSpPr>
        <p:spPr>
          <a:ln/>
        </p:spPr>
        <p:txBody>
          <a:bodyPr/>
          <a:lstStyle>
            <a:lvl1pPr>
              <a:defRPr/>
            </a:lvl1pPr>
          </a:lstStyle>
          <a:p>
            <a:fld id="{B1F2E637-848C-6246-A983-4EABAA1C5FDC}" type="slidenum">
              <a:rPr lang="en-US" altLang="en-US"/>
              <a:pPr/>
              <a:t>‹#›</a:t>
            </a:fld>
            <a:endParaRPr lang="en-US" altLang="en-US"/>
          </a:p>
        </p:txBody>
      </p:sp>
    </p:spTree>
    <p:extLst>
      <p:ext uri="{BB962C8B-B14F-4D97-AF65-F5344CB8AC3E}">
        <p14:creationId xmlns:p14="http://schemas.microsoft.com/office/powerpoint/2010/main" val="18037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2113" y="20566063"/>
            <a:ext cx="17875250" cy="6356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62113" y="13565188"/>
            <a:ext cx="17875250"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8ED6B38-8BBD-6C29-AEF9-591C783536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AEB190-9770-4437-6B23-8BE49CD3A2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70761-E30B-B93D-97B8-8BD540BB795C}"/>
              </a:ext>
            </a:extLst>
          </p:cNvPr>
          <p:cNvSpPr>
            <a:spLocks noGrp="1" noChangeArrowheads="1"/>
          </p:cNvSpPr>
          <p:nvPr>
            <p:ph type="sldNum" sz="quarter" idx="12"/>
          </p:nvPr>
        </p:nvSpPr>
        <p:spPr>
          <a:ln/>
        </p:spPr>
        <p:txBody>
          <a:bodyPr/>
          <a:lstStyle>
            <a:lvl1pPr>
              <a:defRPr/>
            </a:lvl1pPr>
          </a:lstStyle>
          <a:p>
            <a:fld id="{F7DB6A79-F637-654C-BD17-C56FDCAAFF27}" type="slidenum">
              <a:rPr lang="en-US" altLang="en-US"/>
              <a:pPr/>
              <a:t>‹#›</a:t>
            </a:fld>
            <a:endParaRPr lang="en-US" altLang="en-US"/>
          </a:p>
        </p:txBody>
      </p:sp>
    </p:spTree>
    <p:extLst>
      <p:ext uri="{BB962C8B-B14F-4D97-AF65-F5344CB8AC3E}">
        <p14:creationId xmlns:p14="http://schemas.microsoft.com/office/powerpoint/2010/main" val="236784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7975" y="9245600"/>
            <a:ext cx="8861425" cy="192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91800" y="9245600"/>
            <a:ext cx="8861425" cy="192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B0B78B-5F17-3EBC-19DD-B9B5DB304F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F2667C-5E69-272C-73C0-412B4F8B33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24801A-CEF2-DD01-929A-789DF97F05AC}"/>
              </a:ext>
            </a:extLst>
          </p:cNvPr>
          <p:cNvSpPr>
            <a:spLocks noGrp="1" noChangeArrowheads="1"/>
          </p:cNvSpPr>
          <p:nvPr>
            <p:ph type="sldNum" sz="quarter" idx="12"/>
          </p:nvPr>
        </p:nvSpPr>
        <p:spPr>
          <a:ln/>
        </p:spPr>
        <p:txBody>
          <a:bodyPr/>
          <a:lstStyle>
            <a:lvl1pPr>
              <a:defRPr/>
            </a:lvl1pPr>
          </a:lstStyle>
          <a:p>
            <a:fld id="{063E8C53-5B1A-8D47-B69F-D79052EC7CDD}" type="slidenum">
              <a:rPr lang="en-US" altLang="en-US"/>
              <a:pPr/>
              <a:t>‹#›</a:t>
            </a:fld>
            <a:endParaRPr lang="en-US" altLang="en-US"/>
          </a:p>
        </p:txBody>
      </p:sp>
    </p:spTree>
    <p:extLst>
      <p:ext uri="{BB962C8B-B14F-4D97-AF65-F5344CB8AC3E}">
        <p14:creationId xmlns:p14="http://schemas.microsoft.com/office/powerpoint/2010/main" val="102530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0925" y="1281113"/>
            <a:ext cx="18929350" cy="533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0925" y="7164388"/>
            <a:ext cx="9293225" cy="2984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0925" y="10148888"/>
            <a:ext cx="9293225" cy="1844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875" y="7164388"/>
            <a:ext cx="9296400" cy="2984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683875" y="10148888"/>
            <a:ext cx="9296400" cy="1844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4CD908-AA69-DCDA-E955-069E0FB57E8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75F2220-3C35-56A4-E379-A1D5311EE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D090F86-9818-FB92-50E6-4C6EEC708BF0}"/>
              </a:ext>
            </a:extLst>
          </p:cNvPr>
          <p:cNvSpPr>
            <a:spLocks noGrp="1" noChangeArrowheads="1"/>
          </p:cNvSpPr>
          <p:nvPr>
            <p:ph type="sldNum" sz="quarter" idx="12"/>
          </p:nvPr>
        </p:nvSpPr>
        <p:spPr>
          <a:ln/>
        </p:spPr>
        <p:txBody>
          <a:bodyPr/>
          <a:lstStyle>
            <a:lvl1pPr>
              <a:defRPr/>
            </a:lvl1pPr>
          </a:lstStyle>
          <a:p>
            <a:fld id="{F33B2E6A-31B0-6F49-9B9A-36F251F76AAF}" type="slidenum">
              <a:rPr lang="en-US" altLang="en-US"/>
              <a:pPr/>
              <a:t>‹#›</a:t>
            </a:fld>
            <a:endParaRPr lang="en-US" altLang="en-US"/>
          </a:p>
        </p:txBody>
      </p:sp>
    </p:spTree>
    <p:extLst>
      <p:ext uri="{BB962C8B-B14F-4D97-AF65-F5344CB8AC3E}">
        <p14:creationId xmlns:p14="http://schemas.microsoft.com/office/powerpoint/2010/main" val="383091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55316D-BC69-85AC-2F42-CC929D97AA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3D2991D-AF3C-BFB6-6073-6191DAE50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3A83487-7A15-3AE5-72FC-251FF19AC6D0}"/>
              </a:ext>
            </a:extLst>
          </p:cNvPr>
          <p:cNvSpPr>
            <a:spLocks noGrp="1" noChangeArrowheads="1"/>
          </p:cNvSpPr>
          <p:nvPr>
            <p:ph type="sldNum" sz="quarter" idx="12"/>
          </p:nvPr>
        </p:nvSpPr>
        <p:spPr>
          <a:ln/>
        </p:spPr>
        <p:txBody>
          <a:bodyPr/>
          <a:lstStyle>
            <a:lvl1pPr>
              <a:defRPr/>
            </a:lvl1pPr>
          </a:lstStyle>
          <a:p>
            <a:fld id="{EB3AFEB7-2565-E741-A0A5-7ED2E3BE3B63}" type="slidenum">
              <a:rPr lang="en-US" altLang="en-US"/>
              <a:pPr/>
              <a:t>‹#›</a:t>
            </a:fld>
            <a:endParaRPr lang="en-US" altLang="en-US"/>
          </a:p>
        </p:txBody>
      </p:sp>
    </p:spTree>
    <p:extLst>
      <p:ext uri="{BB962C8B-B14F-4D97-AF65-F5344CB8AC3E}">
        <p14:creationId xmlns:p14="http://schemas.microsoft.com/office/powerpoint/2010/main" val="396020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5E7848-1886-122E-E716-2727B0AF2D6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9AE7667-60AE-5EEE-A7EA-1F2353D196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08D5B55-DF6A-2BA1-3CB3-C9DD5A224E4F}"/>
              </a:ext>
            </a:extLst>
          </p:cNvPr>
          <p:cNvSpPr>
            <a:spLocks noGrp="1" noChangeArrowheads="1"/>
          </p:cNvSpPr>
          <p:nvPr>
            <p:ph type="sldNum" sz="quarter" idx="12"/>
          </p:nvPr>
        </p:nvSpPr>
        <p:spPr>
          <a:ln/>
        </p:spPr>
        <p:txBody>
          <a:bodyPr/>
          <a:lstStyle>
            <a:lvl1pPr>
              <a:defRPr/>
            </a:lvl1pPr>
          </a:lstStyle>
          <a:p>
            <a:fld id="{6BA3947E-6DA9-7348-87B4-59A762B3BD96}" type="slidenum">
              <a:rPr lang="en-US" altLang="en-US"/>
              <a:pPr/>
              <a:t>‹#›</a:t>
            </a:fld>
            <a:endParaRPr lang="en-US" altLang="en-US"/>
          </a:p>
        </p:txBody>
      </p:sp>
    </p:spTree>
    <p:extLst>
      <p:ext uri="{BB962C8B-B14F-4D97-AF65-F5344CB8AC3E}">
        <p14:creationId xmlns:p14="http://schemas.microsoft.com/office/powerpoint/2010/main" val="237416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0925" y="1274763"/>
            <a:ext cx="6919913" cy="5422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223250" y="1274763"/>
            <a:ext cx="11757025" cy="27314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0925" y="6697663"/>
            <a:ext cx="6919913"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A5C596-FD1C-E1CF-2501-9763034B86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8E4EE4-34AB-BCAC-6159-E3A6047F64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968BCD-7DE0-0DED-CABF-7EF852D3DD13}"/>
              </a:ext>
            </a:extLst>
          </p:cNvPr>
          <p:cNvSpPr>
            <a:spLocks noGrp="1" noChangeArrowheads="1"/>
          </p:cNvSpPr>
          <p:nvPr>
            <p:ph type="sldNum" sz="quarter" idx="12"/>
          </p:nvPr>
        </p:nvSpPr>
        <p:spPr>
          <a:ln/>
        </p:spPr>
        <p:txBody>
          <a:bodyPr/>
          <a:lstStyle>
            <a:lvl1pPr>
              <a:defRPr/>
            </a:lvl1pPr>
          </a:lstStyle>
          <a:p>
            <a:fld id="{680F27B9-BC91-024F-B69B-CFC05D21A1F5}" type="slidenum">
              <a:rPr lang="en-US" altLang="en-US"/>
              <a:pPr/>
              <a:t>‹#›</a:t>
            </a:fld>
            <a:endParaRPr lang="en-US" altLang="en-US"/>
          </a:p>
        </p:txBody>
      </p:sp>
    </p:spTree>
    <p:extLst>
      <p:ext uri="{BB962C8B-B14F-4D97-AF65-F5344CB8AC3E}">
        <p14:creationId xmlns:p14="http://schemas.microsoft.com/office/powerpoint/2010/main" val="27315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738" y="22402800"/>
            <a:ext cx="12619037" cy="26447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22738" y="2859088"/>
            <a:ext cx="12619037" cy="1920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122738" y="25047575"/>
            <a:ext cx="12619037" cy="3756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E127AE-F357-5ADD-81BE-62B09B5281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CBB6FB-1D57-14C0-AC2F-4868B62EB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E870AA-2ED5-229C-27D0-92F690E4E931}"/>
              </a:ext>
            </a:extLst>
          </p:cNvPr>
          <p:cNvSpPr>
            <a:spLocks noGrp="1" noChangeArrowheads="1"/>
          </p:cNvSpPr>
          <p:nvPr>
            <p:ph type="sldNum" sz="quarter" idx="12"/>
          </p:nvPr>
        </p:nvSpPr>
        <p:spPr>
          <a:ln/>
        </p:spPr>
        <p:txBody>
          <a:bodyPr/>
          <a:lstStyle>
            <a:lvl1pPr>
              <a:defRPr/>
            </a:lvl1pPr>
          </a:lstStyle>
          <a:p>
            <a:fld id="{9EC68DBD-720B-7C45-A7A3-30005887FC3A}" type="slidenum">
              <a:rPr lang="en-US" altLang="en-US"/>
              <a:pPr/>
              <a:t>‹#›</a:t>
            </a:fld>
            <a:endParaRPr lang="en-US" altLang="en-US"/>
          </a:p>
        </p:txBody>
      </p:sp>
    </p:spTree>
    <p:extLst>
      <p:ext uri="{BB962C8B-B14F-4D97-AF65-F5344CB8AC3E}">
        <p14:creationId xmlns:p14="http://schemas.microsoft.com/office/powerpoint/2010/main" val="259421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0A961A-2E3A-D3CD-721C-9F7B47CDFB71}"/>
              </a:ext>
            </a:extLst>
          </p:cNvPr>
          <p:cNvSpPr>
            <a:spLocks noGrp="1" noChangeArrowheads="1"/>
          </p:cNvSpPr>
          <p:nvPr>
            <p:ph type="title"/>
          </p:nvPr>
        </p:nvSpPr>
        <p:spPr bwMode="auto">
          <a:xfrm>
            <a:off x="1577975" y="2844800"/>
            <a:ext cx="178752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3031" tIns="151516" rIns="303031" bIns="15151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C007D29-4A3A-9668-EBC2-24A0B0510F0A}"/>
              </a:ext>
            </a:extLst>
          </p:cNvPr>
          <p:cNvSpPr>
            <a:spLocks noGrp="1" noChangeArrowheads="1"/>
          </p:cNvSpPr>
          <p:nvPr>
            <p:ph type="body" idx="1"/>
          </p:nvPr>
        </p:nvSpPr>
        <p:spPr bwMode="auto">
          <a:xfrm>
            <a:off x="1577975" y="9245600"/>
            <a:ext cx="17875250" cy="192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3031" tIns="151516" rIns="303031" bIns="1515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340850-D44C-02A0-D95A-DAADE314F088}"/>
              </a:ext>
            </a:extLst>
          </p:cNvPr>
          <p:cNvSpPr>
            <a:spLocks noGrp="1" noChangeArrowheads="1"/>
          </p:cNvSpPr>
          <p:nvPr>
            <p:ph type="dt" sz="half" idx="2"/>
          </p:nvPr>
        </p:nvSpPr>
        <p:spPr bwMode="auto">
          <a:xfrm>
            <a:off x="1577975" y="29159200"/>
            <a:ext cx="4381500" cy="2133600"/>
          </a:xfrm>
          <a:prstGeom prst="rect">
            <a:avLst/>
          </a:prstGeom>
          <a:noFill/>
          <a:ln w="9525">
            <a:noFill/>
            <a:miter lim="800000"/>
            <a:headEnd/>
            <a:tailEnd/>
          </a:ln>
          <a:effectLst/>
        </p:spPr>
        <p:txBody>
          <a:bodyPr vert="horz" wrap="square" lIns="303031" tIns="151516" rIns="303031" bIns="151516" numCol="1" anchor="t" anchorCtr="0" compatLnSpc="1">
            <a:prstTxWarp prst="textNoShape">
              <a:avLst/>
            </a:prstTxWarp>
          </a:bodyPr>
          <a:lstStyle>
            <a:lvl1pPr eaLnBrk="1" hangingPunct="1">
              <a:defRPr sz="4600">
                <a:latin typeface="Times New Roman"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15E1BB7-EE85-FB06-B21E-009A353F133F}"/>
              </a:ext>
            </a:extLst>
          </p:cNvPr>
          <p:cNvSpPr>
            <a:spLocks noGrp="1" noChangeArrowheads="1"/>
          </p:cNvSpPr>
          <p:nvPr>
            <p:ph type="ftr" sz="quarter" idx="3"/>
          </p:nvPr>
        </p:nvSpPr>
        <p:spPr bwMode="auto">
          <a:xfrm>
            <a:off x="7185025" y="29159200"/>
            <a:ext cx="6661150" cy="2133600"/>
          </a:xfrm>
          <a:prstGeom prst="rect">
            <a:avLst/>
          </a:prstGeom>
          <a:noFill/>
          <a:ln w="9525">
            <a:noFill/>
            <a:miter lim="800000"/>
            <a:headEnd/>
            <a:tailEnd/>
          </a:ln>
          <a:effectLst/>
        </p:spPr>
        <p:txBody>
          <a:bodyPr vert="horz" wrap="square" lIns="303031" tIns="151516" rIns="303031" bIns="151516" numCol="1" anchor="t" anchorCtr="0" compatLnSpc="1">
            <a:prstTxWarp prst="textNoShape">
              <a:avLst/>
            </a:prstTxWarp>
          </a:bodyPr>
          <a:lstStyle>
            <a:lvl1pPr algn="ctr" eaLnBrk="1" hangingPunct="1">
              <a:defRPr sz="4600">
                <a:latin typeface="Times New Roman"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5A4553B-1848-189F-0F36-FB856C75987B}"/>
              </a:ext>
            </a:extLst>
          </p:cNvPr>
          <p:cNvSpPr>
            <a:spLocks noGrp="1" noChangeArrowheads="1"/>
          </p:cNvSpPr>
          <p:nvPr>
            <p:ph type="sldNum" sz="quarter" idx="4"/>
          </p:nvPr>
        </p:nvSpPr>
        <p:spPr bwMode="auto">
          <a:xfrm>
            <a:off x="15071725" y="29159200"/>
            <a:ext cx="4381500" cy="2133600"/>
          </a:xfrm>
          <a:prstGeom prst="rect">
            <a:avLst/>
          </a:prstGeom>
          <a:noFill/>
          <a:ln w="9525">
            <a:noFill/>
            <a:miter lim="800000"/>
            <a:headEnd/>
            <a:tailEnd/>
          </a:ln>
          <a:effectLst/>
        </p:spPr>
        <p:txBody>
          <a:bodyPr vert="horz" wrap="square" lIns="303031" tIns="151516" rIns="303031" bIns="151516" numCol="1" anchor="t" anchorCtr="0" compatLnSpc="1">
            <a:prstTxWarp prst="textNoShape">
              <a:avLst/>
            </a:prstTxWarp>
          </a:bodyPr>
          <a:lstStyle>
            <a:lvl1pPr algn="r" eaLnBrk="1" hangingPunct="1">
              <a:defRPr sz="4600"/>
            </a:lvl1pPr>
          </a:lstStyle>
          <a:p>
            <a:fld id="{1FBD1BE9-4B05-A847-9B35-55E46050A4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30538" rtl="0" eaLnBrk="0" fontAlgn="base" hangingPunct="0">
        <a:spcBef>
          <a:spcPct val="0"/>
        </a:spcBef>
        <a:spcAft>
          <a:spcPct val="0"/>
        </a:spcAft>
        <a:defRPr sz="14600">
          <a:solidFill>
            <a:schemeClr val="tx2"/>
          </a:solidFill>
          <a:latin typeface="+mj-lt"/>
          <a:ea typeface="MS PGothic" panose="020B0600070205080204" pitchFamily="34" charset="-128"/>
          <a:cs typeface="+mj-cs"/>
        </a:defRPr>
      </a:lvl1pPr>
      <a:lvl2pPr algn="ctr" defTabSz="3030538" rtl="0" eaLnBrk="0" fontAlgn="base" hangingPunct="0">
        <a:spcBef>
          <a:spcPct val="0"/>
        </a:spcBef>
        <a:spcAft>
          <a:spcPct val="0"/>
        </a:spcAft>
        <a:defRPr sz="14600">
          <a:solidFill>
            <a:schemeClr val="tx2"/>
          </a:solidFill>
          <a:latin typeface="Times New Roman" pitchFamily="18" charset="0"/>
          <a:ea typeface="MS PGothic" panose="020B0600070205080204" pitchFamily="34" charset="-128"/>
        </a:defRPr>
      </a:lvl2pPr>
      <a:lvl3pPr algn="ctr" defTabSz="3030538" rtl="0" eaLnBrk="0" fontAlgn="base" hangingPunct="0">
        <a:spcBef>
          <a:spcPct val="0"/>
        </a:spcBef>
        <a:spcAft>
          <a:spcPct val="0"/>
        </a:spcAft>
        <a:defRPr sz="14600">
          <a:solidFill>
            <a:schemeClr val="tx2"/>
          </a:solidFill>
          <a:latin typeface="Times New Roman" pitchFamily="18" charset="0"/>
          <a:ea typeface="MS PGothic" panose="020B0600070205080204" pitchFamily="34" charset="-128"/>
        </a:defRPr>
      </a:lvl3pPr>
      <a:lvl4pPr algn="ctr" defTabSz="3030538" rtl="0" eaLnBrk="0" fontAlgn="base" hangingPunct="0">
        <a:spcBef>
          <a:spcPct val="0"/>
        </a:spcBef>
        <a:spcAft>
          <a:spcPct val="0"/>
        </a:spcAft>
        <a:defRPr sz="14600">
          <a:solidFill>
            <a:schemeClr val="tx2"/>
          </a:solidFill>
          <a:latin typeface="Times New Roman" pitchFamily="18" charset="0"/>
          <a:ea typeface="MS PGothic" panose="020B0600070205080204" pitchFamily="34" charset="-128"/>
        </a:defRPr>
      </a:lvl4pPr>
      <a:lvl5pPr algn="ctr" defTabSz="3030538" rtl="0" eaLnBrk="0" fontAlgn="base" hangingPunct="0">
        <a:spcBef>
          <a:spcPct val="0"/>
        </a:spcBef>
        <a:spcAft>
          <a:spcPct val="0"/>
        </a:spcAft>
        <a:defRPr sz="14600">
          <a:solidFill>
            <a:schemeClr val="tx2"/>
          </a:solidFill>
          <a:latin typeface="Times New Roman" pitchFamily="18" charset="0"/>
          <a:ea typeface="MS PGothic" panose="020B0600070205080204" pitchFamily="34" charset="-128"/>
        </a:defRPr>
      </a:lvl5pPr>
      <a:lvl6pPr marL="457200" algn="ctr" defTabSz="3030538" rtl="0" fontAlgn="base">
        <a:spcBef>
          <a:spcPct val="0"/>
        </a:spcBef>
        <a:spcAft>
          <a:spcPct val="0"/>
        </a:spcAft>
        <a:defRPr sz="14600">
          <a:solidFill>
            <a:schemeClr val="tx2"/>
          </a:solidFill>
          <a:latin typeface="Times New Roman" pitchFamily="18" charset="0"/>
        </a:defRPr>
      </a:lvl6pPr>
      <a:lvl7pPr marL="914400" algn="ctr" defTabSz="3030538" rtl="0" fontAlgn="base">
        <a:spcBef>
          <a:spcPct val="0"/>
        </a:spcBef>
        <a:spcAft>
          <a:spcPct val="0"/>
        </a:spcAft>
        <a:defRPr sz="14600">
          <a:solidFill>
            <a:schemeClr val="tx2"/>
          </a:solidFill>
          <a:latin typeface="Times New Roman" pitchFamily="18" charset="0"/>
        </a:defRPr>
      </a:lvl7pPr>
      <a:lvl8pPr marL="1371600" algn="ctr" defTabSz="3030538" rtl="0" fontAlgn="base">
        <a:spcBef>
          <a:spcPct val="0"/>
        </a:spcBef>
        <a:spcAft>
          <a:spcPct val="0"/>
        </a:spcAft>
        <a:defRPr sz="14600">
          <a:solidFill>
            <a:schemeClr val="tx2"/>
          </a:solidFill>
          <a:latin typeface="Times New Roman" pitchFamily="18" charset="0"/>
        </a:defRPr>
      </a:lvl8pPr>
      <a:lvl9pPr marL="1828800" algn="ctr" defTabSz="3030538" rtl="0" fontAlgn="base">
        <a:spcBef>
          <a:spcPct val="0"/>
        </a:spcBef>
        <a:spcAft>
          <a:spcPct val="0"/>
        </a:spcAft>
        <a:defRPr sz="14600">
          <a:solidFill>
            <a:schemeClr val="tx2"/>
          </a:solidFill>
          <a:latin typeface="Times New Roman" pitchFamily="18" charset="0"/>
        </a:defRPr>
      </a:lvl9pPr>
    </p:titleStyle>
    <p:bodyStyle>
      <a:lvl1pPr marL="1136650" indent="-1136650" algn="l" defTabSz="3030538" rtl="0" eaLnBrk="0" fontAlgn="base" hangingPunct="0">
        <a:spcBef>
          <a:spcPct val="20000"/>
        </a:spcBef>
        <a:spcAft>
          <a:spcPct val="0"/>
        </a:spcAft>
        <a:buChar char="•"/>
        <a:defRPr sz="10600">
          <a:solidFill>
            <a:schemeClr val="tx1"/>
          </a:solidFill>
          <a:latin typeface="+mn-lt"/>
          <a:ea typeface="MS PGothic" panose="020B0600070205080204" pitchFamily="34" charset="-128"/>
          <a:cs typeface="+mn-cs"/>
        </a:defRPr>
      </a:lvl1pPr>
      <a:lvl2pPr marL="2462213" indent="-947738" algn="l" defTabSz="3030538" rtl="0" eaLnBrk="0" fontAlgn="base" hangingPunct="0">
        <a:spcBef>
          <a:spcPct val="20000"/>
        </a:spcBef>
        <a:spcAft>
          <a:spcPct val="0"/>
        </a:spcAft>
        <a:buChar char="–"/>
        <a:defRPr sz="9300">
          <a:solidFill>
            <a:schemeClr val="tx1"/>
          </a:solidFill>
          <a:latin typeface="+mn-lt"/>
          <a:ea typeface="MS PGothic" panose="020B0600070205080204" pitchFamily="34" charset="-128"/>
        </a:defRPr>
      </a:lvl2pPr>
      <a:lvl3pPr marL="3789363" indent="-758825" algn="l" defTabSz="3030538" rtl="0" eaLnBrk="0" fontAlgn="base" hangingPunct="0">
        <a:spcBef>
          <a:spcPct val="20000"/>
        </a:spcBef>
        <a:spcAft>
          <a:spcPct val="0"/>
        </a:spcAft>
        <a:buChar char="•"/>
        <a:defRPr sz="7900">
          <a:solidFill>
            <a:schemeClr val="tx1"/>
          </a:solidFill>
          <a:latin typeface="+mn-lt"/>
          <a:ea typeface="MS PGothic" panose="020B0600070205080204" pitchFamily="34" charset="-128"/>
        </a:defRPr>
      </a:lvl3pPr>
      <a:lvl4pPr marL="5303838" indent="-758825" algn="l" defTabSz="3030538" rtl="0" eaLnBrk="0" fontAlgn="base" hangingPunct="0">
        <a:spcBef>
          <a:spcPct val="20000"/>
        </a:spcBef>
        <a:spcAft>
          <a:spcPct val="0"/>
        </a:spcAft>
        <a:buChar char="–"/>
        <a:defRPr sz="6700">
          <a:solidFill>
            <a:schemeClr val="tx1"/>
          </a:solidFill>
          <a:latin typeface="+mn-lt"/>
          <a:ea typeface="MS PGothic" panose="020B0600070205080204" pitchFamily="34" charset="-128"/>
        </a:defRPr>
      </a:lvl4pPr>
      <a:lvl5pPr marL="6818313" indent="-757238" algn="l" defTabSz="3030538" rtl="0" eaLnBrk="0" fontAlgn="base" hangingPunct="0">
        <a:spcBef>
          <a:spcPct val="20000"/>
        </a:spcBef>
        <a:spcAft>
          <a:spcPct val="0"/>
        </a:spcAft>
        <a:buChar char="»"/>
        <a:defRPr sz="6700">
          <a:solidFill>
            <a:schemeClr val="tx1"/>
          </a:solidFill>
          <a:latin typeface="+mn-lt"/>
          <a:ea typeface="MS PGothic" panose="020B0600070205080204" pitchFamily="34" charset="-128"/>
        </a:defRPr>
      </a:lvl5pPr>
      <a:lvl6pPr marL="7275513" indent="-757238" algn="l" defTabSz="3030538" rtl="0" fontAlgn="base">
        <a:spcBef>
          <a:spcPct val="20000"/>
        </a:spcBef>
        <a:spcAft>
          <a:spcPct val="0"/>
        </a:spcAft>
        <a:buChar char="»"/>
        <a:defRPr sz="6700">
          <a:solidFill>
            <a:schemeClr val="tx1"/>
          </a:solidFill>
          <a:latin typeface="+mn-lt"/>
        </a:defRPr>
      </a:lvl6pPr>
      <a:lvl7pPr marL="7732713" indent="-757238" algn="l" defTabSz="3030538" rtl="0" fontAlgn="base">
        <a:spcBef>
          <a:spcPct val="20000"/>
        </a:spcBef>
        <a:spcAft>
          <a:spcPct val="0"/>
        </a:spcAft>
        <a:buChar char="»"/>
        <a:defRPr sz="6700">
          <a:solidFill>
            <a:schemeClr val="tx1"/>
          </a:solidFill>
          <a:latin typeface="+mn-lt"/>
        </a:defRPr>
      </a:lvl7pPr>
      <a:lvl8pPr marL="8189913" indent="-757238" algn="l" defTabSz="3030538" rtl="0" fontAlgn="base">
        <a:spcBef>
          <a:spcPct val="20000"/>
        </a:spcBef>
        <a:spcAft>
          <a:spcPct val="0"/>
        </a:spcAft>
        <a:buChar char="»"/>
        <a:defRPr sz="6700">
          <a:solidFill>
            <a:schemeClr val="tx1"/>
          </a:solidFill>
          <a:latin typeface="+mn-lt"/>
        </a:defRPr>
      </a:lvl8pPr>
      <a:lvl9pPr marL="8647113" indent="-757238" algn="l" defTabSz="3030538" rtl="0" fontAlgn="base">
        <a:spcBef>
          <a:spcPct val="20000"/>
        </a:spcBef>
        <a:spcAft>
          <a:spcPct val="0"/>
        </a:spcAft>
        <a:buChar char="»"/>
        <a:defRPr sz="6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358"/>
        </a:solidFill>
        <a:effectLst/>
      </p:bgPr>
    </p:bg>
    <p:spTree>
      <p:nvGrpSpPr>
        <p:cNvPr id="1" name=""/>
        <p:cNvGrpSpPr/>
        <p:nvPr/>
      </p:nvGrpSpPr>
      <p:grpSpPr>
        <a:xfrm>
          <a:off x="0" y="0"/>
          <a:ext cx="0" cy="0"/>
          <a:chOff x="0" y="0"/>
          <a:chExt cx="0" cy="0"/>
        </a:xfrm>
      </p:grpSpPr>
      <p:pic>
        <p:nvPicPr>
          <p:cNvPr id="34" name="Picture 33" descr="A person holding a phone&#10;&#10;Description automatically generated">
            <a:extLst>
              <a:ext uri="{FF2B5EF4-FFF2-40B4-BE49-F238E27FC236}">
                <a16:creationId xmlns:a16="http://schemas.microsoft.com/office/drawing/2014/main" id="{6949D298-3C19-F870-4E8A-238540129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882" y="21747973"/>
            <a:ext cx="6823718" cy="10235577"/>
          </a:xfrm>
          <a:prstGeom prst="rect">
            <a:avLst/>
          </a:prstGeom>
        </p:spPr>
      </p:pic>
      <p:pic>
        <p:nvPicPr>
          <p:cNvPr id="45" name="Picture 44" descr="Iphone PNG Transparent Iphone.PNG Images. | PlusPNG">
            <a:extLst>
              <a:ext uri="{FF2B5EF4-FFF2-40B4-BE49-F238E27FC236}">
                <a16:creationId xmlns:a16="http://schemas.microsoft.com/office/drawing/2014/main" id="{CE3AA3F2-43B2-1604-C5B0-BB2D8806EAF6}"/>
              </a:ext>
            </a:extLst>
          </p:cNvPr>
          <p:cNvPicPr>
            <a:picLocks noChangeAspect="1"/>
          </p:cNvPicPr>
          <p:nvPr/>
        </p:nvPicPr>
        <p:blipFill rotWithShape="1">
          <a:blip r:embed="rId4"/>
          <a:srcRect l="21818" r="23143" b="-364"/>
          <a:stretch/>
        </p:blipFill>
        <p:spPr>
          <a:xfrm>
            <a:off x="14053718" y="19529320"/>
            <a:ext cx="2543660" cy="4638650"/>
          </a:xfrm>
          <a:prstGeom prst="rect">
            <a:avLst/>
          </a:prstGeom>
        </p:spPr>
      </p:pic>
      <p:sp>
        <p:nvSpPr>
          <p:cNvPr id="4098" name="Rectangle 219">
            <a:extLst>
              <a:ext uri="{FF2B5EF4-FFF2-40B4-BE49-F238E27FC236}">
                <a16:creationId xmlns:a16="http://schemas.microsoft.com/office/drawing/2014/main" id="{DA623A7F-7A6B-B96A-1EB1-902EA0AD577E}"/>
              </a:ext>
            </a:extLst>
          </p:cNvPr>
          <p:cNvSpPr>
            <a:spLocks noChangeArrowheads="1"/>
          </p:cNvSpPr>
          <p:nvPr/>
        </p:nvSpPr>
        <p:spPr bwMode="auto">
          <a:xfrm>
            <a:off x="0" y="0"/>
            <a:ext cx="21031200" cy="5715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106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93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79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67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6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300"/>
          </a:p>
        </p:txBody>
      </p:sp>
      <p:sp>
        <p:nvSpPr>
          <p:cNvPr id="4099" name="Rectangle 2">
            <a:extLst>
              <a:ext uri="{FF2B5EF4-FFF2-40B4-BE49-F238E27FC236}">
                <a16:creationId xmlns:a16="http://schemas.microsoft.com/office/drawing/2014/main" id="{F40031C9-9689-2FA9-2BE8-830C893DF4CF}"/>
              </a:ext>
            </a:extLst>
          </p:cNvPr>
          <p:cNvSpPr>
            <a:spLocks noGrp="1" noChangeArrowheads="1"/>
          </p:cNvSpPr>
          <p:nvPr>
            <p:ph type="title"/>
          </p:nvPr>
        </p:nvSpPr>
        <p:spPr>
          <a:xfrm>
            <a:off x="2628900" y="76200"/>
            <a:ext cx="15700375" cy="5334000"/>
          </a:xfrm>
        </p:spPr>
        <p:txBody>
          <a:bodyPr/>
          <a:lstStyle/>
          <a:p>
            <a:pPr eaLnBrk="1" hangingPunct="1"/>
            <a:r>
              <a:rPr lang="en-US" altLang="en-US" sz="6600" b="1" err="1">
                <a:solidFill>
                  <a:srgbClr val="FFCC00"/>
                </a:solidFill>
                <a:latin typeface="Arial"/>
                <a:ea typeface="MS PGothic"/>
                <a:cs typeface="Arial"/>
              </a:rPr>
              <a:t>PDGo</a:t>
            </a:r>
            <a:br>
              <a:rPr lang="en-US" altLang="en-US" sz="6600">
                <a:latin typeface="Arial" panose="020B0604020202020204" pitchFamily="34" charset="0"/>
              </a:rPr>
            </a:br>
            <a:br>
              <a:rPr lang="en-US" altLang="en-US" sz="2100">
                <a:latin typeface="Arial" panose="020B0604020202020204" pitchFamily="34" charset="0"/>
              </a:rPr>
            </a:br>
            <a:r>
              <a:rPr lang="en-US" altLang="en-US" sz="3000" b="1">
                <a:solidFill>
                  <a:srgbClr val="FFCC00"/>
                </a:solidFill>
                <a:latin typeface="Arial"/>
                <a:ea typeface="MS PGothic"/>
                <a:cs typeface="Arial"/>
              </a:rPr>
              <a:t>Team Members:</a:t>
            </a:r>
            <a:r>
              <a:rPr lang="en-US" altLang="en-US" sz="3000">
                <a:solidFill>
                  <a:srgbClr val="FFCC00"/>
                </a:solidFill>
                <a:latin typeface="Arial"/>
                <a:ea typeface="MS PGothic"/>
                <a:cs typeface="Arial"/>
              </a:rPr>
              <a:t> Alberto Barboza, Cassidy Barron, Mina </a:t>
            </a:r>
            <a:r>
              <a:rPr lang="en-US" altLang="en-US" sz="3000" err="1">
                <a:solidFill>
                  <a:srgbClr val="FFCC00"/>
                </a:solidFill>
                <a:latin typeface="Arial"/>
                <a:ea typeface="MS PGothic"/>
                <a:cs typeface="Arial"/>
              </a:rPr>
              <a:t>Mekhaiel</a:t>
            </a:r>
            <a:r>
              <a:rPr lang="en-US" altLang="en-US" sz="3000">
                <a:solidFill>
                  <a:srgbClr val="FFCC00"/>
                </a:solidFill>
                <a:latin typeface="Arial"/>
                <a:ea typeface="MS PGothic"/>
                <a:cs typeface="Arial"/>
              </a:rPr>
              <a:t>, Kevin Ornelas, Fernando Perez, Elias </a:t>
            </a:r>
            <a:r>
              <a:rPr lang="en-US" altLang="en-US" sz="3000" err="1">
                <a:solidFill>
                  <a:srgbClr val="FFCC00"/>
                </a:solidFill>
                <a:latin typeface="Arial"/>
                <a:ea typeface="MS PGothic"/>
                <a:cs typeface="Arial"/>
              </a:rPr>
              <a:t>Schablowski</a:t>
            </a:r>
            <a:r>
              <a:rPr lang="en-US" altLang="en-US" sz="3000">
                <a:solidFill>
                  <a:srgbClr val="FFCC00"/>
                </a:solidFill>
                <a:latin typeface="Arial"/>
                <a:ea typeface="MS PGothic"/>
                <a:cs typeface="Arial"/>
              </a:rPr>
              <a:t>, Elizabeth Silvestre, Qian Wang, Yin Thuzar Win, Tommy Youn</a:t>
            </a:r>
            <a:br>
              <a:rPr lang="en-US" altLang="en-US" sz="3000">
                <a:latin typeface="Arial" panose="020B0604020202020204" pitchFamily="34" charset="0"/>
              </a:rPr>
            </a:br>
            <a:r>
              <a:rPr lang="en-US" altLang="en-US" sz="3000" b="1">
                <a:solidFill>
                  <a:srgbClr val="FFCC00"/>
                </a:solidFill>
                <a:latin typeface="Arial"/>
                <a:ea typeface="MS PGothic"/>
                <a:cs typeface="Arial"/>
              </a:rPr>
              <a:t>Faculty Advisor:</a:t>
            </a:r>
            <a:r>
              <a:rPr lang="en-US" altLang="en-US" sz="3000">
                <a:solidFill>
                  <a:srgbClr val="FFCC00"/>
                </a:solidFill>
                <a:latin typeface="Arial"/>
                <a:ea typeface="MS PGothic"/>
                <a:cs typeface="Arial"/>
              </a:rPr>
              <a:t> Dr. Chengyu Sun</a:t>
            </a:r>
            <a:br>
              <a:rPr lang="en-US" altLang="en-US" sz="3000">
                <a:latin typeface="Arial" panose="020B0604020202020204" pitchFamily="34" charset="0"/>
              </a:rPr>
            </a:br>
            <a:r>
              <a:rPr lang="en-US" altLang="en-US" sz="3000" b="1">
                <a:solidFill>
                  <a:srgbClr val="FFCC00"/>
                </a:solidFill>
                <a:latin typeface="Arial"/>
                <a:ea typeface="MS PGothic"/>
                <a:cs typeface="Arial"/>
              </a:rPr>
              <a:t>Santa Barbara Public Defenders Office Liaisons:</a:t>
            </a:r>
            <a:r>
              <a:rPr lang="en-US" altLang="en-US" sz="3000">
                <a:solidFill>
                  <a:srgbClr val="FFCC00"/>
                </a:solidFill>
                <a:latin typeface="Arial"/>
                <a:ea typeface="MS PGothic"/>
                <a:cs typeface="Arial"/>
              </a:rPr>
              <a:t> Deepak </a:t>
            </a:r>
            <a:r>
              <a:rPr lang="en-US" altLang="en-US" sz="3000" err="1">
                <a:solidFill>
                  <a:srgbClr val="FFCC00"/>
                </a:solidFill>
                <a:latin typeface="Arial"/>
                <a:ea typeface="MS PGothic"/>
                <a:cs typeface="Arial"/>
              </a:rPr>
              <a:t>Budwani</a:t>
            </a:r>
            <a:r>
              <a:rPr lang="en-US" altLang="en-US" sz="3000">
                <a:solidFill>
                  <a:srgbClr val="FFCC00"/>
                </a:solidFill>
                <a:latin typeface="Arial"/>
                <a:ea typeface="MS PGothic"/>
                <a:cs typeface="Arial"/>
              </a:rPr>
              <a:t>, </a:t>
            </a:r>
            <a:br>
              <a:rPr lang="en-US" altLang="en-US" sz="3000">
                <a:solidFill>
                  <a:srgbClr val="FFCC00"/>
                </a:solidFill>
                <a:latin typeface="Arial"/>
                <a:ea typeface="MS PGothic"/>
                <a:cs typeface="Arial"/>
              </a:rPr>
            </a:br>
            <a:r>
              <a:rPr lang="en-US" altLang="en-US" sz="3000">
                <a:solidFill>
                  <a:srgbClr val="FFCC00"/>
                </a:solidFill>
                <a:latin typeface="Arial"/>
                <a:ea typeface="MS PGothic"/>
                <a:cs typeface="Arial"/>
              </a:rPr>
              <a:t>Jalena Jones, Brent Modell, Xavier Navarro, Mark Perez, Alexander </a:t>
            </a:r>
            <a:r>
              <a:rPr lang="en-US" altLang="en-US" sz="3000" err="1">
                <a:solidFill>
                  <a:srgbClr val="FFCC00"/>
                </a:solidFill>
                <a:latin typeface="Arial"/>
                <a:ea typeface="MS PGothic"/>
                <a:cs typeface="Arial"/>
              </a:rPr>
              <a:t>Voisan</a:t>
            </a:r>
            <a:br>
              <a:rPr lang="en-US" altLang="en-US" sz="3000">
                <a:latin typeface="Arial" panose="020B0604020202020204" pitchFamily="34" charset="0"/>
              </a:rPr>
            </a:br>
            <a:r>
              <a:rPr lang="en-US" altLang="en-US" sz="3000">
                <a:solidFill>
                  <a:srgbClr val="FFCC00"/>
                </a:solidFill>
                <a:latin typeface="Arial"/>
                <a:ea typeface="MS PGothic"/>
                <a:cs typeface="Arial"/>
              </a:rPr>
              <a:t>Department of Computer Science</a:t>
            </a:r>
            <a:br>
              <a:rPr lang="en-US" altLang="en-US" sz="3000">
                <a:latin typeface="Arial" panose="020B0604020202020204" pitchFamily="34" charset="0"/>
              </a:rPr>
            </a:br>
            <a:r>
              <a:rPr lang="en-US" altLang="en-US" sz="3000">
                <a:solidFill>
                  <a:srgbClr val="FFCC00"/>
                </a:solidFill>
                <a:latin typeface="Arial"/>
                <a:ea typeface="MS PGothic"/>
                <a:cs typeface="Arial"/>
              </a:rPr>
              <a:t>College of Engineering, Computer Science, and Technology</a:t>
            </a:r>
            <a:br>
              <a:rPr lang="en-US" altLang="en-US" sz="3000">
                <a:latin typeface="Arial" panose="020B0604020202020204" pitchFamily="34" charset="0"/>
              </a:rPr>
            </a:br>
            <a:r>
              <a:rPr lang="en-US" altLang="en-US" sz="3000">
                <a:solidFill>
                  <a:srgbClr val="FFCC00"/>
                </a:solidFill>
                <a:latin typeface="Arial"/>
                <a:ea typeface="MS PGothic"/>
                <a:cs typeface="Arial"/>
              </a:rPr>
              <a:t>California State University, Los Angeles</a:t>
            </a:r>
          </a:p>
        </p:txBody>
      </p:sp>
      <p:sp>
        <p:nvSpPr>
          <p:cNvPr id="4101" name="Rectangle 218">
            <a:extLst>
              <a:ext uri="{FF2B5EF4-FFF2-40B4-BE49-F238E27FC236}">
                <a16:creationId xmlns:a16="http://schemas.microsoft.com/office/drawing/2014/main" id="{C43EE115-558E-5CC4-DE7F-D161F5AEE096}"/>
              </a:ext>
            </a:extLst>
          </p:cNvPr>
          <p:cNvSpPr>
            <a:spLocks noChangeArrowheads="1"/>
          </p:cNvSpPr>
          <p:nvPr/>
        </p:nvSpPr>
        <p:spPr bwMode="auto">
          <a:xfrm>
            <a:off x="17526000" y="1752600"/>
            <a:ext cx="33528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06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93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79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67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6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67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300"/>
          </a:p>
        </p:txBody>
      </p:sp>
      <p:pic>
        <p:nvPicPr>
          <p:cNvPr id="4102" name="Picture 1" descr="CalStateLAlogo_badge_white.png">
            <a:extLst>
              <a:ext uri="{FF2B5EF4-FFF2-40B4-BE49-F238E27FC236}">
                <a16:creationId xmlns:a16="http://schemas.microsoft.com/office/drawing/2014/main" id="{A82B10EC-FD93-4ABF-AD72-9BBF88D5AB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861" y="1371600"/>
            <a:ext cx="253682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4B41D05-E205-C881-E2EE-06857F4439D8}"/>
              </a:ext>
            </a:extLst>
          </p:cNvPr>
          <p:cNvPicPr>
            <a:picLocks noChangeAspect="1"/>
          </p:cNvPicPr>
          <p:nvPr/>
        </p:nvPicPr>
        <p:blipFill>
          <a:blip r:embed="rId6"/>
          <a:stretch>
            <a:fillRect/>
          </a:stretch>
        </p:blipFill>
        <p:spPr>
          <a:xfrm>
            <a:off x="17533932" y="1377012"/>
            <a:ext cx="3156232" cy="2853019"/>
          </a:xfrm>
          <a:prstGeom prst="rect">
            <a:avLst/>
          </a:prstGeom>
        </p:spPr>
      </p:pic>
      <p:sp>
        <p:nvSpPr>
          <p:cNvPr id="43" name="TextBox 42">
            <a:extLst>
              <a:ext uri="{FF2B5EF4-FFF2-40B4-BE49-F238E27FC236}">
                <a16:creationId xmlns:a16="http://schemas.microsoft.com/office/drawing/2014/main" id="{BB9A3211-69BC-1630-00CC-F994A94705DE}"/>
              </a:ext>
            </a:extLst>
          </p:cNvPr>
          <p:cNvSpPr txBox="1"/>
          <p:nvPr/>
        </p:nvSpPr>
        <p:spPr>
          <a:xfrm>
            <a:off x="3447331" y="7120175"/>
            <a:ext cx="639922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solidFill>
                  <a:schemeClr val="bg1"/>
                </a:solidFill>
                <a:latin typeface="Calibri"/>
                <a:ea typeface="Calibri"/>
                <a:cs typeface="Calibri"/>
              </a:rPr>
              <a:t>Background</a:t>
            </a:r>
            <a:endParaRPr lang="en-US"/>
          </a:p>
        </p:txBody>
      </p:sp>
      <p:sp>
        <p:nvSpPr>
          <p:cNvPr id="2" name="TextBox 1">
            <a:extLst>
              <a:ext uri="{FF2B5EF4-FFF2-40B4-BE49-F238E27FC236}">
                <a16:creationId xmlns:a16="http://schemas.microsoft.com/office/drawing/2014/main" id="{C80AA26C-4093-8FE0-FE9C-9B7F88A4D1E2}"/>
              </a:ext>
            </a:extLst>
          </p:cNvPr>
          <p:cNvSpPr txBox="1"/>
          <p:nvPr/>
        </p:nvSpPr>
        <p:spPr>
          <a:xfrm>
            <a:off x="1134435" y="27368819"/>
            <a:ext cx="104871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a:solidFill>
                  <a:schemeClr val="bg1"/>
                </a:solidFill>
                <a:latin typeface="Calibri"/>
                <a:ea typeface="Calibri"/>
                <a:cs typeface="Calibri"/>
              </a:rPr>
              <a:t>Technologies Used</a:t>
            </a:r>
          </a:p>
        </p:txBody>
      </p:sp>
      <p:sp>
        <p:nvSpPr>
          <p:cNvPr id="5" name="TextBox 4">
            <a:extLst>
              <a:ext uri="{FF2B5EF4-FFF2-40B4-BE49-F238E27FC236}">
                <a16:creationId xmlns:a16="http://schemas.microsoft.com/office/drawing/2014/main" id="{483E64D1-932C-05EC-FC08-C77FE862819E}"/>
              </a:ext>
            </a:extLst>
          </p:cNvPr>
          <p:cNvSpPr txBox="1"/>
          <p:nvPr/>
        </p:nvSpPr>
        <p:spPr>
          <a:xfrm>
            <a:off x="8206898" y="16863440"/>
            <a:ext cx="485498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FFFFFF"/>
                </a:solidFill>
                <a:latin typeface="Calibri"/>
                <a:ea typeface="Calibri"/>
                <a:cs typeface="Calibri"/>
              </a:rPr>
              <a:t>Facility Requests</a:t>
            </a:r>
            <a:endParaRPr lang="en-US" sz="6000">
              <a:cs typeface="Times New Roman"/>
            </a:endParaRPr>
          </a:p>
        </p:txBody>
      </p:sp>
      <p:sp>
        <p:nvSpPr>
          <p:cNvPr id="7" name="TextBox 6">
            <a:extLst>
              <a:ext uri="{FF2B5EF4-FFF2-40B4-BE49-F238E27FC236}">
                <a16:creationId xmlns:a16="http://schemas.microsoft.com/office/drawing/2014/main" id="{75D24EFC-493C-442F-8210-063D809DDC21}"/>
              </a:ext>
            </a:extLst>
          </p:cNvPr>
          <p:cNvSpPr txBox="1"/>
          <p:nvPr/>
        </p:nvSpPr>
        <p:spPr>
          <a:xfrm>
            <a:off x="1312076" y="8620819"/>
            <a:ext cx="9615633"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Arial"/>
                <a:cs typeface="Times New Roman"/>
              </a:rPr>
              <a:t>Santa Barbara Public Defender Office manually manages a large portion of their internal administrative systems. These systems work, but take an excessive amount of time to administer due to their manual and outdated methods that rely on emails and honor systems.</a:t>
            </a:r>
          </a:p>
        </p:txBody>
      </p:sp>
      <p:sp>
        <p:nvSpPr>
          <p:cNvPr id="3" name="TextBox 2">
            <a:extLst>
              <a:ext uri="{FF2B5EF4-FFF2-40B4-BE49-F238E27FC236}">
                <a16:creationId xmlns:a16="http://schemas.microsoft.com/office/drawing/2014/main" id="{3F8ED0B9-43C6-4844-9181-7A9C04A0F04F}"/>
              </a:ext>
            </a:extLst>
          </p:cNvPr>
          <p:cNvSpPr txBox="1"/>
          <p:nvPr/>
        </p:nvSpPr>
        <p:spPr>
          <a:xfrm>
            <a:off x="11010422" y="12474656"/>
            <a:ext cx="50730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solidFill>
                  <a:schemeClr val="bg1"/>
                </a:solidFill>
                <a:latin typeface="Calibri"/>
                <a:ea typeface="Calibri"/>
                <a:cs typeface="Calibri"/>
              </a:rPr>
              <a:t>Objective</a:t>
            </a:r>
            <a:endParaRPr lang="en-US"/>
          </a:p>
        </p:txBody>
      </p:sp>
      <p:sp>
        <p:nvSpPr>
          <p:cNvPr id="8" name="TextBox 7">
            <a:extLst>
              <a:ext uri="{FF2B5EF4-FFF2-40B4-BE49-F238E27FC236}">
                <a16:creationId xmlns:a16="http://schemas.microsoft.com/office/drawing/2014/main" id="{916CD3FE-0299-F02D-9BF0-CFE9F15BDD88}"/>
              </a:ext>
            </a:extLst>
          </p:cNvPr>
          <p:cNvSpPr txBox="1"/>
          <p:nvPr/>
        </p:nvSpPr>
        <p:spPr>
          <a:xfrm>
            <a:off x="9010118" y="13994406"/>
            <a:ext cx="10179421"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Calibri"/>
                <a:ea typeface="Calibri"/>
                <a:cs typeface="Times New Roman"/>
              </a:rPr>
              <a:t>Automate all administrative systems to drastically reduce time spent, record all reports, and enable users to receive status updates on their internal requests related to Time-Off Requests, Facility-related requests, and Trainings instantaneously. The project aims to minimize overhead and maximize recording.</a:t>
            </a:r>
          </a:p>
        </p:txBody>
      </p:sp>
      <p:pic>
        <p:nvPicPr>
          <p:cNvPr id="13" name="Picture 12" descr="A logo of a company&#10;&#10;Description automatically generated">
            <a:extLst>
              <a:ext uri="{FF2B5EF4-FFF2-40B4-BE49-F238E27FC236}">
                <a16:creationId xmlns:a16="http://schemas.microsoft.com/office/drawing/2014/main" id="{893F3CE3-EA22-7BD1-58D1-297653A968F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4583" y1="55000" x2="24583" y2="55000"/>
                        <a14:foregroundMark x1="22917" y1="51250" x2="35833" y2="52917"/>
                        <a14:foregroundMark x1="34167" y1="47500" x2="35833" y2="55000"/>
                        <a14:foregroundMark x1="27500" y1="56667" x2="28333" y2="42500"/>
                        <a14:foregroundMark x1="36667" y1="52500" x2="26667" y2="58333"/>
                        <a14:foregroundMark x1="29167" y1="45833" x2="35417" y2="42500"/>
                      </a14:backgroundRemoval>
                    </a14:imgEffect>
                  </a14:imgLayer>
                </a14:imgProps>
              </a:ext>
              <a:ext uri="{28A0092B-C50C-407E-A947-70E740481C1C}">
                <a14:useLocalDpi xmlns:a14="http://schemas.microsoft.com/office/drawing/2010/main" val="0"/>
              </a:ext>
            </a:extLst>
          </a:blip>
          <a:stretch>
            <a:fillRect/>
          </a:stretch>
        </p:blipFill>
        <p:spPr>
          <a:xfrm>
            <a:off x="2902739" y="28899673"/>
            <a:ext cx="2034956" cy="1953009"/>
          </a:xfrm>
          <a:prstGeom prst="rect">
            <a:avLst/>
          </a:prstGeom>
        </p:spPr>
      </p:pic>
      <p:pic>
        <p:nvPicPr>
          <p:cNvPr id="15" name="Picture 14" descr="A blue arrow with black background&#10;&#10;Description automatically generated">
            <a:extLst>
              <a:ext uri="{FF2B5EF4-FFF2-40B4-BE49-F238E27FC236}">
                <a16:creationId xmlns:a16="http://schemas.microsoft.com/office/drawing/2014/main" id="{F8B16891-9E1C-89FE-85F5-37303AA09CC1}"/>
              </a:ext>
            </a:extLst>
          </p:cNvPr>
          <p:cNvPicPr>
            <a:picLocks noChangeAspect="1"/>
          </p:cNvPicPr>
          <p:nvPr/>
        </p:nvPicPr>
        <p:blipFill rotWithShape="1">
          <a:blip r:embed="rId9">
            <a:extLst>
              <a:ext uri="{28A0092B-C50C-407E-A947-70E740481C1C}">
                <a14:useLocalDpi xmlns:a14="http://schemas.microsoft.com/office/drawing/2010/main" val="0"/>
              </a:ext>
            </a:extLst>
          </a:blip>
          <a:srcRect l="-3638" t="-19346" r="59755" b="-10631"/>
          <a:stretch/>
        </p:blipFill>
        <p:spPr>
          <a:xfrm>
            <a:off x="6792431" y="28861070"/>
            <a:ext cx="1945026" cy="1848778"/>
          </a:xfrm>
          <a:prstGeom prst="rect">
            <a:avLst/>
          </a:prstGeom>
        </p:spPr>
      </p:pic>
      <p:pic>
        <p:nvPicPr>
          <p:cNvPr id="17" name="Picture 16" descr="A purple text on a black background&#10;&#10;Description automatically generated">
            <a:extLst>
              <a:ext uri="{FF2B5EF4-FFF2-40B4-BE49-F238E27FC236}">
                <a16:creationId xmlns:a16="http://schemas.microsoft.com/office/drawing/2014/main" id="{7E4830BA-3B79-3187-91EE-485BDD5697D6}"/>
              </a:ext>
            </a:extLst>
          </p:cNvPr>
          <p:cNvPicPr>
            <a:picLocks noChangeAspect="1"/>
          </p:cNvPicPr>
          <p:nvPr/>
        </p:nvPicPr>
        <p:blipFill rotWithShape="1">
          <a:blip r:embed="rId10">
            <a:extLst>
              <a:ext uri="{28A0092B-C50C-407E-A947-70E740481C1C}">
                <a14:useLocalDpi xmlns:a14="http://schemas.microsoft.com/office/drawing/2010/main" val="0"/>
              </a:ext>
            </a:extLst>
          </a:blip>
          <a:srcRect l="207" t="6676" r="70400" b="6965"/>
          <a:stretch/>
        </p:blipFill>
        <p:spPr>
          <a:xfrm>
            <a:off x="9005039" y="28811687"/>
            <a:ext cx="1679822" cy="2193525"/>
          </a:xfrm>
          <a:prstGeom prst="rect">
            <a:avLst/>
          </a:prstGeom>
        </p:spPr>
      </p:pic>
      <p:pic>
        <p:nvPicPr>
          <p:cNvPr id="19" name="Picture 18" descr="A logo with a letter f&#10;&#10;Description automatically generated">
            <a:extLst>
              <a:ext uri="{FF2B5EF4-FFF2-40B4-BE49-F238E27FC236}">
                <a16:creationId xmlns:a16="http://schemas.microsoft.com/office/drawing/2014/main" id="{1FBAC649-20AB-2377-86DB-A10A177844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34369" y="29191927"/>
            <a:ext cx="1524000" cy="1417417"/>
          </a:xfrm>
          <a:prstGeom prst="rect">
            <a:avLst/>
          </a:prstGeom>
        </p:spPr>
      </p:pic>
      <p:sp>
        <p:nvSpPr>
          <p:cNvPr id="20" name="Rounded Rectangle 19">
            <a:extLst>
              <a:ext uri="{FF2B5EF4-FFF2-40B4-BE49-F238E27FC236}">
                <a16:creationId xmlns:a16="http://schemas.microsoft.com/office/drawing/2014/main" id="{A5C530BE-9C8E-94CA-F75C-384098B8B381}"/>
              </a:ext>
            </a:extLst>
          </p:cNvPr>
          <p:cNvSpPr/>
          <p:nvPr/>
        </p:nvSpPr>
        <p:spPr bwMode="auto">
          <a:xfrm>
            <a:off x="599414" y="27123548"/>
            <a:ext cx="13621891" cy="3983992"/>
          </a:xfrm>
          <a:prstGeom prst="round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84238"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4" name="Rectangle: Rounded Corners 3">
            <a:extLst>
              <a:ext uri="{FF2B5EF4-FFF2-40B4-BE49-F238E27FC236}">
                <a16:creationId xmlns:a16="http://schemas.microsoft.com/office/drawing/2014/main" id="{177FBF8E-123D-256B-CCE3-ADED420A9BCB}"/>
              </a:ext>
            </a:extLst>
          </p:cNvPr>
          <p:cNvSpPr/>
          <p:nvPr/>
        </p:nvSpPr>
        <p:spPr bwMode="auto">
          <a:xfrm>
            <a:off x="932280" y="7059657"/>
            <a:ext cx="10343192" cy="3351402"/>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84238"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2" name="Rectangle: Rounded Corners 11">
            <a:extLst>
              <a:ext uri="{FF2B5EF4-FFF2-40B4-BE49-F238E27FC236}">
                <a16:creationId xmlns:a16="http://schemas.microsoft.com/office/drawing/2014/main" id="{65F2C244-6551-2353-6D24-AF0B07056831}"/>
              </a:ext>
            </a:extLst>
          </p:cNvPr>
          <p:cNvSpPr/>
          <p:nvPr/>
        </p:nvSpPr>
        <p:spPr bwMode="auto">
          <a:xfrm>
            <a:off x="8717597" y="12402667"/>
            <a:ext cx="10762613" cy="3428586"/>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84238"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16A8A029-7D57-374B-346F-BCA3CED1106D}"/>
              </a:ext>
            </a:extLst>
          </p:cNvPr>
          <p:cNvSpPr txBox="1"/>
          <p:nvPr/>
        </p:nvSpPr>
        <p:spPr>
          <a:xfrm>
            <a:off x="14564268" y="16863440"/>
            <a:ext cx="485498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FFFFFF"/>
                </a:solidFill>
                <a:latin typeface="Calibri"/>
                <a:ea typeface="Calibri"/>
                <a:cs typeface="Calibri"/>
              </a:rPr>
              <a:t>Training Tracker</a:t>
            </a:r>
          </a:p>
        </p:txBody>
      </p:sp>
      <p:sp>
        <p:nvSpPr>
          <p:cNvPr id="18" name="TextBox 17">
            <a:extLst>
              <a:ext uri="{FF2B5EF4-FFF2-40B4-BE49-F238E27FC236}">
                <a16:creationId xmlns:a16="http://schemas.microsoft.com/office/drawing/2014/main" id="{362E5D15-83C0-0BF3-FDD1-55465F12D94E}"/>
              </a:ext>
            </a:extLst>
          </p:cNvPr>
          <p:cNvSpPr txBox="1"/>
          <p:nvPr/>
        </p:nvSpPr>
        <p:spPr>
          <a:xfrm>
            <a:off x="1871587" y="16863438"/>
            <a:ext cx="485498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FFFFFF"/>
                </a:solidFill>
                <a:latin typeface="Calibri"/>
                <a:ea typeface="Calibri"/>
                <a:cs typeface="Calibri"/>
              </a:rPr>
              <a:t>Time-Off Requests</a:t>
            </a:r>
          </a:p>
        </p:txBody>
      </p:sp>
      <p:pic>
        <p:nvPicPr>
          <p:cNvPr id="24" name="Picture 23" descr="A white line drawing of a clipboard with a dart&#10;&#10;Description automatically generated">
            <a:extLst>
              <a:ext uri="{FF2B5EF4-FFF2-40B4-BE49-F238E27FC236}">
                <a16:creationId xmlns:a16="http://schemas.microsoft.com/office/drawing/2014/main" id="{4FB89273-9EC8-CDA7-AE5B-49A6336A8DDD}"/>
              </a:ext>
            </a:extLst>
          </p:cNvPr>
          <p:cNvPicPr>
            <a:picLocks noChangeAspect="1"/>
          </p:cNvPicPr>
          <p:nvPr/>
        </p:nvPicPr>
        <p:blipFill>
          <a:blip r:embed="rId12"/>
          <a:stretch>
            <a:fillRect/>
          </a:stretch>
        </p:blipFill>
        <p:spPr>
          <a:xfrm>
            <a:off x="16203148" y="12731798"/>
            <a:ext cx="1002071" cy="1061290"/>
          </a:xfrm>
          <a:prstGeom prst="rect">
            <a:avLst/>
          </a:prstGeom>
        </p:spPr>
      </p:pic>
      <p:pic>
        <p:nvPicPr>
          <p:cNvPr id="25" name="Picture 24" descr="A large white building with a red roof and palm trees&#10;&#10;Description automatically generated">
            <a:extLst>
              <a:ext uri="{FF2B5EF4-FFF2-40B4-BE49-F238E27FC236}">
                <a16:creationId xmlns:a16="http://schemas.microsoft.com/office/drawing/2014/main" id="{7DB48E27-4156-578B-B0CF-7621E5705772}"/>
              </a:ext>
            </a:extLst>
          </p:cNvPr>
          <p:cNvPicPr>
            <a:picLocks noChangeAspect="1"/>
          </p:cNvPicPr>
          <p:nvPr/>
        </p:nvPicPr>
        <p:blipFill>
          <a:blip r:embed="rId13"/>
          <a:stretch>
            <a:fillRect/>
          </a:stretch>
        </p:blipFill>
        <p:spPr>
          <a:xfrm>
            <a:off x="12119360" y="6535992"/>
            <a:ext cx="8210727" cy="4337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cartoon of a cat&#10;&#10;Description automatically generated">
            <a:extLst>
              <a:ext uri="{FF2B5EF4-FFF2-40B4-BE49-F238E27FC236}">
                <a16:creationId xmlns:a16="http://schemas.microsoft.com/office/drawing/2014/main" id="{032532E2-9845-F384-45E9-F20C73FAA125}"/>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312908" y="28831632"/>
            <a:ext cx="2256222" cy="2256140"/>
          </a:xfrm>
          <a:prstGeom prst="rect">
            <a:avLst/>
          </a:prstGeom>
        </p:spPr>
      </p:pic>
      <p:pic>
        <p:nvPicPr>
          <p:cNvPr id="6" name="Picture 5" descr="Clickup Logo PNG Vectors Free Download">
            <a:extLst>
              <a:ext uri="{FF2B5EF4-FFF2-40B4-BE49-F238E27FC236}">
                <a16:creationId xmlns:a16="http://schemas.microsoft.com/office/drawing/2014/main" id="{DA915A44-454F-76FD-1E45-FB6235270A07}"/>
              </a:ext>
            </a:extLst>
          </p:cNvPr>
          <p:cNvPicPr>
            <a:picLocks noChangeAspect="1"/>
          </p:cNvPicPr>
          <p:nvPr/>
        </p:nvPicPr>
        <p:blipFill>
          <a:blip r:embed="rId16"/>
          <a:stretch>
            <a:fillRect/>
          </a:stretch>
        </p:blipFill>
        <p:spPr>
          <a:xfrm>
            <a:off x="12341563" y="29229724"/>
            <a:ext cx="1242520" cy="1497557"/>
          </a:xfrm>
          <a:prstGeom prst="rect">
            <a:avLst/>
          </a:prstGeom>
        </p:spPr>
      </p:pic>
      <p:cxnSp>
        <p:nvCxnSpPr>
          <p:cNvPr id="14" name="Straight Arrow Connector 13">
            <a:extLst>
              <a:ext uri="{FF2B5EF4-FFF2-40B4-BE49-F238E27FC236}">
                <a16:creationId xmlns:a16="http://schemas.microsoft.com/office/drawing/2014/main" id="{79DE3197-FD52-9F70-0303-0E22E7C49692}"/>
              </a:ext>
            </a:extLst>
          </p:cNvPr>
          <p:cNvCxnSpPr/>
          <p:nvPr/>
        </p:nvCxnSpPr>
        <p:spPr bwMode="auto">
          <a:xfrm>
            <a:off x="2028783" y="18952444"/>
            <a:ext cx="4549665" cy="6195"/>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08783FBA-57C1-EC38-9319-FB147476704C}"/>
              </a:ext>
            </a:extLst>
          </p:cNvPr>
          <p:cNvCxnSpPr>
            <a:cxnSpLocks/>
          </p:cNvCxnSpPr>
          <p:nvPr/>
        </p:nvCxnSpPr>
        <p:spPr bwMode="auto">
          <a:xfrm>
            <a:off x="8410812" y="18952462"/>
            <a:ext cx="4549665" cy="6195"/>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4DA80C14-997C-A850-84D1-F6CD3834B92A}"/>
              </a:ext>
            </a:extLst>
          </p:cNvPr>
          <p:cNvCxnSpPr>
            <a:cxnSpLocks/>
          </p:cNvCxnSpPr>
          <p:nvPr/>
        </p:nvCxnSpPr>
        <p:spPr bwMode="auto">
          <a:xfrm>
            <a:off x="14702623" y="18952480"/>
            <a:ext cx="4549665" cy="6195"/>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30" name="Picture 29" descr="A person standing on a ladder next to a computer with a large screen&#10;&#10;Description automatically generated">
            <a:extLst>
              <a:ext uri="{FF2B5EF4-FFF2-40B4-BE49-F238E27FC236}">
                <a16:creationId xmlns:a16="http://schemas.microsoft.com/office/drawing/2014/main" id="{5B871C94-E8DC-0F23-E202-2BC24FD4D5F3}"/>
              </a:ext>
            </a:extLst>
          </p:cNvPr>
          <p:cNvPicPr>
            <a:picLocks noChangeAspect="1"/>
          </p:cNvPicPr>
          <p:nvPr/>
        </p:nvPicPr>
        <p:blipFill>
          <a:blip r:embed="rId17"/>
          <a:stretch>
            <a:fillRect/>
          </a:stretch>
        </p:blipFill>
        <p:spPr>
          <a:xfrm>
            <a:off x="2223670" y="10709017"/>
            <a:ext cx="5558678" cy="5559363"/>
          </a:xfrm>
          <a:prstGeom prst="rect">
            <a:avLst/>
          </a:prstGeom>
          <a:ln>
            <a:noFill/>
          </a:ln>
        </p:spPr>
      </p:pic>
      <p:pic>
        <p:nvPicPr>
          <p:cNvPr id="44" name="Picture 43" descr="A screenshot of a computer&#10;&#10;Description automatically generated">
            <a:extLst>
              <a:ext uri="{FF2B5EF4-FFF2-40B4-BE49-F238E27FC236}">
                <a16:creationId xmlns:a16="http://schemas.microsoft.com/office/drawing/2014/main" id="{B597F772-DC93-5BB6-56D0-86732621F7BB}"/>
              </a:ext>
            </a:extLst>
          </p:cNvPr>
          <p:cNvPicPr>
            <a:picLocks noChangeAspect="1"/>
          </p:cNvPicPr>
          <p:nvPr/>
        </p:nvPicPr>
        <p:blipFill>
          <a:blip r:embed="rId18"/>
          <a:stretch>
            <a:fillRect/>
          </a:stretch>
        </p:blipFill>
        <p:spPr>
          <a:xfrm>
            <a:off x="14355492" y="20118685"/>
            <a:ext cx="1965056" cy="3475966"/>
          </a:xfrm>
          <a:prstGeom prst="rect">
            <a:avLst/>
          </a:prstGeom>
        </p:spPr>
      </p:pic>
      <p:pic>
        <p:nvPicPr>
          <p:cNvPr id="47" name="Picture 46" descr="Iphone PNG Transparent Iphone.PNG Images. | PlusPNG">
            <a:extLst>
              <a:ext uri="{FF2B5EF4-FFF2-40B4-BE49-F238E27FC236}">
                <a16:creationId xmlns:a16="http://schemas.microsoft.com/office/drawing/2014/main" id="{6B6793DE-C7E7-04C0-EBE5-D4951A1C712C}"/>
              </a:ext>
            </a:extLst>
          </p:cNvPr>
          <p:cNvPicPr>
            <a:picLocks noChangeAspect="1"/>
          </p:cNvPicPr>
          <p:nvPr/>
        </p:nvPicPr>
        <p:blipFill rotWithShape="1">
          <a:blip r:embed="rId4"/>
          <a:srcRect l="21818" r="23143" b="-364"/>
          <a:stretch/>
        </p:blipFill>
        <p:spPr>
          <a:xfrm>
            <a:off x="7735704" y="19529361"/>
            <a:ext cx="2543660" cy="4638650"/>
          </a:xfrm>
          <a:prstGeom prst="rect">
            <a:avLst/>
          </a:prstGeom>
        </p:spPr>
      </p:pic>
      <p:pic>
        <p:nvPicPr>
          <p:cNvPr id="49" name="Picture 48" descr="Iphone PNG Transparent Iphone.PNG Images. | PlusPNG">
            <a:extLst>
              <a:ext uri="{FF2B5EF4-FFF2-40B4-BE49-F238E27FC236}">
                <a16:creationId xmlns:a16="http://schemas.microsoft.com/office/drawing/2014/main" id="{213F3A6D-66A7-B598-9716-3C22EB175A1C}"/>
              </a:ext>
            </a:extLst>
          </p:cNvPr>
          <p:cNvPicPr>
            <a:picLocks noChangeAspect="1"/>
          </p:cNvPicPr>
          <p:nvPr/>
        </p:nvPicPr>
        <p:blipFill rotWithShape="1">
          <a:blip r:embed="rId4"/>
          <a:srcRect l="21818" r="23143" b="-364"/>
          <a:stretch/>
        </p:blipFill>
        <p:spPr>
          <a:xfrm>
            <a:off x="1375795" y="19567011"/>
            <a:ext cx="2543660" cy="4638650"/>
          </a:xfrm>
          <a:prstGeom prst="rect">
            <a:avLst/>
          </a:prstGeom>
        </p:spPr>
      </p:pic>
      <p:sp>
        <p:nvSpPr>
          <p:cNvPr id="40" name="TextBox 39">
            <a:extLst>
              <a:ext uri="{FF2B5EF4-FFF2-40B4-BE49-F238E27FC236}">
                <a16:creationId xmlns:a16="http://schemas.microsoft.com/office/drawing/2014/main" id="{C27CF19E-BDF4-6D32-6034-935EE5ECFEBA}"/>
              </a:ext>
            </a:extLst>
          </p:cNvPr>
          <p:cNvSpPr txBox="1"/>
          <p:nvPr/>
        </p:nvSpPr>
        <p:spPr>
          <a:xfrm>
            <a:off x="352861" y="31382791"/>
            <a:ext cx="19132947" cy="307777"/>
          </a:xfrm>
          <a:prstGeom prst="rect">
            <a:avLst/>
          </a:prstGeom>
          <a:noFill/>
          <a:effectLst>
            <a:outerShdw>
              <a:srgbClr val="000000"/>
            </a:outerShdw>
          </a:effectLst>
        </p:spPr>
        <p:txBody>
          <a:bodyPr wrap="square" lIns="91440" tIns="45720" rIns="91440" bIns="45720" rtlCol="0" anchor="t">
            <a:spAutoFit/>
          </a:bodyPr>
          <a:lstStyle/>
          <a:p>
            <a:r>
              <a:rPr lang="en-US" sz="1400" i="1">
                <a:solidFill>
                  <a:srgbClr val="A5A5A5"/>
                </a:solidFill>
                <a:latin typeface="Calibri"/>
                <a:ea typeface="MS PGothic"/>
                <a:cs typeface="Arial"/>
              </a:rPr>
              <a:t>Icons by Icons8. Images by </a:t>
            </a:r>
            <a:r>
              <a:rPr lang="en-US" sz="1400" i="1" err="1">
                <a:solidFill>
                  <a:srgbClr val="A5A5A5"/>
                </a:solidFill>
                <a:latin typeface="Calibri"/>
                <a:ea typeface="MS PGothic"/>
                <a:cs typeface="Arial"/>
              </a:rPr>
              <a:t>Unsplash</a:t>
            </a:r>
            <a:r>
              <a:rPr lang="en-US" sz="1400" i="1">
                <a:solidFill>
                  <a:srgbClr val="A5A5A5"/>
                </a:solidFill>
                <a:latin typeface="Calibri"/>
                <a:ea typeface="MS PGothic"/>
                <a:cs typeface="Arial"/>
              </a:rPr>
              <a:t> and the </a:t>
            </a:r>
            <a:r>
              <a:rPr lang="en-US" sz="1400" i="1" err="1">
                <a:solidFill>
                  <a:srgbClr val="A5A5A5"/>
                </a:solidFill>
                <a:latin typeface="Calibri"/>
                <a:ea typeface="MS PGothic"/>
                <a:cs typeface="Arial"/>
              </a:rPr>
              <a:t>PDGo</a:t>
            </a:r>
            <a:r>
              <a:rPr lang="en-US" sz="1400" i="1">
                <a:solidFill>
                  <a:srgbClr val="A5A5A5"/>
                </a:solidFill>
                <a:latin typeface="Calibri"/>
                <a:ea typeface="MS PGothic"/>
                <a:cs typeface="Arial"/>
              </a:rPr>
              <a:t> team. Illustrations by </a:t>
            </a:r>
            <a:r>
              <a:rPr lang="en-US" sz="1400" i="1" err="1">
                <a:solidFill>
                  <a:srgbClr val="A5A5A5"/>
                </a:solidFill>
                <a:latin typeface="Calibri"/>
                <a:ea typeface="MS PGothic"/>
                <a:cs typeface="Arial"/>
              </a:rPr>
              <a:t>Storyset</a:t>
            </a:r>
            <a:r>
              <a:rPr lang="en-US" sz="1400" i="1">
                <a:solidFill>
                  <a:srgbClr val="A5A5A5"/>
                </a:solidFill>
                <a:latin typeface="Calibri"/>
                <a:ea typeface="MS PGothic"/>
                <a:cs typeface="Arial"/>
              </a:rPr>
              <a:t> by </a:t>
            </a:r>
            <a:r>
              <a:rPr lang="en-US" sz="1400" i="1" err="1">
                <a:solidFill>
                  <a:srgbClr val="A5A5A5"/>
                </a:solidFill>
                <a:latin typeface="Calibri"/>
                <a:ea typeface="MS PGothic"/>
                <a:cs typeface="Arial"/>
              </a:rPr>
              <a:t>Flaticon</a:t>
            </a:r>
            <a:r>
              <a:rPr lang="en-US" sz="1400" i="1">
                <a:solidFill>
                  <a:srgbClr val="A5A5A5"/>
                </a:solidFill>
                <a:latin typeface="Calibri"/>
                <a:ea typeface="MS PGothic"/>
                <a:cs typeface="Arial"/>
              </a:rPr>
              <a:t>. </a:t>
            </a:r>
            <a:r>
              <a:rPr lang="en-US" sz="1400" i="1" err="1">
                <a:solidFill>
                  <a:srgbClr val="A5A5A5"/>
                </a:solidFill>
                <a:latin typeface="Calibri"/>
                <a:ea typeface="MS PGothic"/>
                <a:cs typeface="Arial"/>
              </a:rPr>
              <a:t>Sharepoint</a:t>
            </a:r>
            <a:r>
              <a:rPr lang="en-US" sz="1400" i="1">
                <a:solidFill>
                  <a:srgbClr val="A5A5A5"/>
                </a:solidFill>
                <a:latin typeface="Calibri"/>
                <a:ea typeface="MS PGothic"/>
                <a:cs typeface="Arial"/>
              </a:rPr>
              <a:t>, Forms, PowerApps, PowerAutomate, and </a:t>
            </a:r>
            <a:r>
              <a:rPr lang="en-US" sz="1400" i="1" err="1">
                <a:solidFill>
                  <a:srgbClr val="A5A5A5"/>
                </a:solidFill>
                <a:latin typeface="Calibri"/>
                <a:ea typeface="MS PGothic"/>
                <a:cs typeface="Arial"/>
              </a:rPr>
              <a:t>Github</a:t>
            </a:r>
            <a:r>
              <a:rPr lang="en-US" sz="1400" i="1">
                <a:solidFill>
                  <a:srgbClr val="A5A5A5"/>
                </a:solidFill>
                <a:latin typeface="Calibri"/>
                <a:ea typeface="MS PGothic"/>
                <a:cs typeface="Arial"/>
              </a:rPr>
              <a:t> are </a:t>
            </a:r>
            <a:r>
              <a:rPr lang="en-US" sz="1400" i="1" err="1">
                <a:solidFill>
                  <a:srgbClr val="A5A5A5"/>
                </a:solidFill>
                <a:latin typeface="Calibri"/>
                <a:ea typeface="MS PGothic"/>
                <a:cs typeface="Arial"/>
              </a:rPr>
              <a:t>are</a:t>
            </a:r>
            <a:r>
              <a:rPr lang="en-US" sz="1400" i="1">
                <a:solidFill>
                  <a:srgbClr val="A5A5A5"/>
                </a:solidFill>
                <a:latin typeface="Calibri"/>
                <a:ea typeface="MS PGothic"/>
                <a:cs typeface="Arial"/>
              </a:rPr>
              <a:t> trademark of Microsoft Inc. including the </a:t>
            </a:r>
            <a:r>
              <a:rPr lang="en-US" sz="1400" i="1" err="1">
                <a:solidFill>
                  <a:srgbClr val="A5A5A5"/>
                </a:solidFill>
                <a:latin typeface="Calibri"/>
                <a:ea typeface="MS PGothic"/>
                <a:cs typeface="Arial"/>
              </a:rPr>
              <a:t>Octocat</a:t>
            </a:r>
            <a:r>
              <a:rPr lang="en-US" sz="1400" i="1">
                <a:solidFill>
                  <a:srgbClr val="A5A5A5"/>
                </a:solidFill>
                <a:latin typeface="Calibri"/>
                <a:ea typeface="MS PGothic"/>
                <a:cs typeface="Arial"/>
              </a:rPr>
              <a:t> logo. </a:t>
            </a:r>
            <a:r>
              <a:rPr lang="en-US" sz="1400" i="1" err="1">
                <a:solidFill>
                  <a:srgbClr val="A5A5A5"/>
                </a:solidFill>
                <a:latin typeface="Calibri"/>
                <a:ea typeface="MS PGothic"/>
                <a:cs typeface="Arial"/>
              </a:rPr>
              <a:t>ClickUp</a:t>
            </a:r>
            <a:r>
              <a:rPr lang="en-US" sz="1400" i="1">
                <a:solidFill>
                  <a:srgbClr val="A5A5A5"/>
                </a:solidFill>
                <a:latin typeface="Calibri"/>
                <a:ea typeface="MS PGothic"/>
                <a:cs typeface="Arial"/>
              </a:rPr>
              <a:t> logo is a trademark of </a:t>
            </a:r>
            <a:r>
              <a:rPr lang="en-US" sz="1400" i="1" err="1">
                <a:solidFill>
                  <a:srgbClr val="A5A5A5"/>
                </a:solidFill>
                <a:latin typeface="Calibri"/>
                <a:ea typeface="MS PGothic"/>
                <a:cs typeface="Arial"/>
              </a:rPr>
              <a:t>ClickUp</a:t>
            </a:r>
            <a:r>
              <a:rPr lang="en-US" sz="1400" i="1">
                <a:solidFill>
                  <a:srgbClr val="A5A5A5"/>
                </a:solidFill>
                <a:latin typeface="Calibri"/>
                <a:ea typeface="MS PGothic"/>
                <a:cs typeface="Arial"/>
              </a:rPr>
              <a:t> inc.</a:t>
            </a:r>
          </a:p>
        </p:txBody>
      </p:sp>
      <p:pic>
        <p:nvPicPr>
          <p:cNvPr id="51" name="Picture 50" descr="A screenshot of a computer&#10;&#10;Description automatically generated">
            <a:extLst>
              <a:ext uri="{FF2B5EF4-FFF2-40B4-BE49-F238E27FC236}">
                <a16:creationId xmlns:a16="http://schemas.microsoft.com/office/drawing/2014/main" id="{C89E001A-B056-3308-60A1-4BC2A261D136}"/>
              </a:ext>
            </a:extLst>
          </p:cNvPr>
          <p:cNvPicPr>
            <a:picLocks noChangeAspect="1"/>
          </p:cNvPicPr>
          <p:nvPr/>
        </p:nvPicPr>
        <p:blipFill>
          <a:blip r:embed="rId19"/>
          <a:stretch>
            <a:fillRect/>
          </a:stretch>
        </p:blipFill>
        <p:spPr>
          <a:xfrm>
            <a:off x="8085034" y="20084381"/>
            <a:ext cx="1988142" cy="3535812"/>
          </a:xfrm>
          <a:prstGeom prst="rect">
            <a:avLst/>
          </a:prstGeom>
        </p:spPr>
      </p:pic>
      <p:pic>
        <p:nvPicPr>
          <p:cNvPr id="52" name="Picture 51" descr="A screenshot of a phone&#10;&#10;Description automatically generated">
            <a:extLst>
              <a:ext uri="{FF2B5EF4-FFF2-40B4-BE49-F238E27FC236}">
                <a16:creationId xmlns:a16="http://schemas.microsoft.com/office/drawing/2014/main" id="{A7D4F81C-F8B9-809E-8B74-3AA61F538F0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76400" y="20065216"/>
            <a:ext cx="1967103" cy="3487886"/>
          </a:xfrm>
          <a:prstGeom prst="rect">
            <a:avLst/>
          </a:prstGeom>
        </p:spPr>
      </p:pic>
      <p:sp>
        <p:nvSpPr>
          <p:cNvPr id="55" name="TextBox 54">
            <a:extLst>
              <a:ext uri="{FF2B5EF4-FFF2-40B4-BE49-F238E27FC236}">
                <a16:creationId xmlns:a16="http://schemas.microsoft.com/office/drawing/2014/main" id="{F77F6C2C-E5E6-52D8-0D08-8B31C7313867}"/>
              </a:ext>
            </a:extLst>
          </p:cNvPr>
          <p:cNvSpPr txBox="1"/>
          <p:nvPr/>
        </p:nvSpPr>
        <p:spPr>
          <a:xfrm>
            <a:off x="10359650" y="19727237"/>
            <a:ext cx="3320607" cy="2893100"/>
          </a:xfrm>
          <a:prstGeom prst="rect">
            <a:avLst/>
          </a:prstGeom>
          <a:noFill/>
          <a:effectLst>
            <a:outerShdw>
              <a:srgbClr val="000000"/>
            </a:outerShdw>
            <a:reflection endPos="0" dist="508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600">
                <a:solidFill>
                  <a:schemeClr val="bg1"/>
                </a:solidFill>
                <a:latin typeface="Calibri"/>
                <a:ea typeface="Calibri"/>
                <a:cs typeface="Calibri"/>
              </a:rPr>
              <a:t>Easy Forms</a:t>
            </a:r>
            <a:endParaRPr lang="en-US">
              <a:solidFill>
                <a:schemeClr val="bg1"/>
              </a:solidFill>
              <a:cs typeface="Times New Roman" panose="02020603050405020304" pitchFamily="18" charset="0"/>
            </a:endParaRPr>
          </a:p>
          <a:p>
            <a:pPr marL="457200" indent="-457200">
              <a:buFont typeface="Wingdings"/>
              <a:buChar char="ü"/>
            </a:pPr>
            <a:r>
              <a:rPr lang="en-US" sz="2600">
                <a:solidFill>
                  <a:schemeClr val="bg1"/>
                </a:solidFill>
                <a:latin typeface="Calibri"/>
                <a:ea typeface="Calibri"/>
                <a:cs typeface="Calibri"/>
              </a:rPr>
              <a:t>Email Notifications</a:t>
            </a:r>
          </a:p>
          <a:p>
            <a:pPr marL="457200" indent="-457200">
              <a:buFont typeface="Wingdings"/>
              <a:buChar char="ü"/>
            </a:pPr>
            <a:r>
              <a:rPr lang="en-US" sz="2600">
                <a:solidFill>
                  <a:schemeClr val="bg1"/>
                </a:solidFill>
                <a:latin typeface="Calibri"/>
                <a:ea typeface="Calibri"/>
                <a:cs typeface="Calibri"/>
              </a:rPr>
              <a:t>Status Updates</a:t>
            </a:r>
          </a:p>
          <a:p>
            <a:pPr marL="457200" indent="-457200">
              <a:buFont typeface="Wingdings"/>
              <a:buChar char="ü"/>
            </a:pPr>
            <a:r>
              <a:rPr lang="en-US" sz="2600">
                <a:solidFill>
                  <a:schemeClr val="bg1"/>
                </a:solidFill>
                <a:latin typeface="Calibri"/>
                <a:ea typeface="Calibri"/>
                <a:cs typeface="Calibri"/>
              </a:rPr>
              <a:t>Group Requests by custom categories</a:t>
            </a:r>
          </a:p>
          <a:p>
            <a:pPr marL="457200" indent="-457200">
              <a:buFont typeface="Wingdings"/>
              <a:buChar char="ü"/>
            </a:pPr>
            <a:endParaRPr lang="en-US" sz="2600">
              <a:solidFill>
                <a:schemeClr val="bg1"/>
              </a:solidFill>
              <a:latin typeface="Calibri"/>
              <a:ea typeface="Calibri"/>
              <a:cs typeface="Calibri"/>
            </a:endParaRPr>
          </a:p>
          <a:p>
            <a:pPr marL="457200" indent="-457200">
              <a:buFont typeface="Wingdings"/>
              <a:buChar char="ü"/>
            </a:pPr>
            <a:endParaRPr lang="en-US" sz="2600">
              <a:solidFill>
                <a:schemeClr val="bg1"/>
              </a:solidFill>
              <a:latin typeface="Calibri"/>
              <a:ea typeface="Calibri"/>
              <a:cs typeface="Calibri"/>
            </a:endParaRPr>
          </a:p>
        </p:txBody>
      </p:sp>
      <p:sp>
        <p:nvSpPr>
          <p:cNvPr id="57" name="TextBox 56">
            <a:extLst>
              <a:ext uri="{FF2B5EF4-FFF2-40B4-BE49-F238E27FC236}">
                <a16:creationId xmlns:a16="http://schemas.microsoft.com/office/drawing/2014/main" id="{B5CF5DD0-32D8-AAC7-2A57-769CC927F2B3}"/>
              </a:ext>
            </a:extLst>
          </p:cNvPr>
          <p:cNvSpPr txBox="1"/>
          <p:nvPr/>
        </p:nvSpPr>
        <p:spPr>
          <a:xfrm>
            <a:off x="3992120" y="19678629"/>
            <a:ext cx="3216037"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600">
                <a:solidFill>
                  <a:schemeClr val="bg1"/>
                </a:solidFill>
                <a:latin typeface="Calibri"/>
                <a:ea typeface="Calibri"/>
                <a:cs typeface="Calibri"/>
              </a:rPr>
              <a:t>Easy Forms</a:t>
            </a:r>
            <a:endParaRPr lang="en-US">
              <a:solidFill>
                <a:schemeClr val="bg1"/>
              </a:solidFill>
              <a:cs typeface="Times New Roman" panose="02020603050405020304" pitchFamily="18" charset="0"/>
            </a:endParaRPr>
          </a:p>
          <a:p>
            <a:pPr marL="457200" indent="-457200">
              <a:buFont typeface="Wingdings"/>
              <a:buChar char="ü"/>
            </a:pPr>
            <a:r>
              <a:rPr lang="en-US" sz="2600">
                <a:solidFill>
                  <a:schemeClr val="bg1"/>
                </a:solidFill>
                <a:latin typeface="Calibri"/>
                <a:ea typeface="Calibri"/>
                <a:cs typeface="Calibri"/>
              </a:rPr>
              <a:t>Email and Mobile Notifications</a:t>
            </a:r>
          </a:p>
          <a:p>
            <a:pPr marL="457200" indent="-457200">
              <a:buFont typeface="Wingdings"/>
              <a:buChar char="ü"/>
            </a:pPr>
            <a:r>
              <a:rPr lang="en-US" sz="2600">
                <a:solidFill>
                  <a:schemeClr val="bg1"/>
                </a:solidFill>
                <a:latin typeface="Calibri"/>
                <a:ea typeface="Calibri"/>
                <a:cs typeface="Calibri"/>
              </a:rPr>
              <a:t>Easy Listing</a:t>
            </a:r>
          </a:p>
          <a:p>
            <a:pPr marL="457200" indent="-457200">
              <a:buFont typeface="Wingdings"/>
              <a:buChar char="ü"/>
            </a:pPr>
            <a:r>
              <a:rPr lang="en-US" sz="2600">
                <a:solidFill>
                  <a:schemeClr val="bg1"/>
                </a:solidFill>
                <a:latin typeface="Calibri"/>
                <a:ea typeface="Calibri"/>
                <a:cs typeface="Calibri"/>
              </a:rPr>
              <a:t>Audit Logs</a:t>
            </a:r>
          </a:p>
          <a:p>
            <a:pPr marL="457200" indent="-457200">
              <a:buFont typeface="Wingdings"/>
              <a:buChar char="ü"/>
            </a:pPr>
            <a:r>
              <a:rPr lang="en-US" sz="2600">
                <a:solidFill>
                  <a:schemeClr val="bg1"/>
                </a:solidFill>
                <a:latin typeface="Calibri"/>
                <a:ea typeface="Calibri"/>
                <a:cs typeface="Calibri"/>
              </a:rPr>
              <a:t>Easy Approval and Denial of Requests</a:t>
            </a:r>
          </a:p>
        </p:txBody>
      </p:sp>
      <p:pic>
        <p:nvPicPr>
          <p:cNvPr id="58" name="Picture 57" descr="A screenshot of a chat&#10;&#10;Description automatically generated">
            <a:extLst>
              <a:ext uri="{FF2B5EF4-FFF2-40B4-BE49-F238E27FC236}">
                <a16:creationId xmlns:a16="http://schemas.microsoft.com/office/drawing/2014/main" id="{DE030F5E-3707-84B3-7365-606E47E174D6}"/>
              </a:ext>
            </a:extLst>
          </p:cNvPr>
          <p:cNvPicPr>
            <a:picLocks noChangeAspect="1"/>
          </p:cNvPicPr>
          <p:nvPr/>
        </p:nvPicPr>
        <p:blipFill>
          <a:blip r:embed="rId21"/>
          <a:stretch>
            <a:fillRect/>
          </a:stretch>
        </p:blipFill>
        <p:spPr>
          <a:xfrm>
            <a:off x="9623910" y="22133245"/>
            <a:ext cx="3735692" cy="3054208"/>
          </a:xfrm>
          <a:prstGeom prst="rect">
            <a:avLst/>
          </a:prstGeom>
          <a:ln>
            <a:solidFill>
              <a:schemeClr val="accent1"/>
            </a:solidFill>
          </a:ln>
          <a:effectLst>
            <a:outerShdw blurRad="292100" dist="139700" dir="2700000" algn="tl" rotWithShape="0">
              <a:srgbClr val="333333">
                <a:alpha val="65000"/>
              </a:srgbClr>
            </a:outerShdw>
          </a:effectLst>
        </p:spPr>
      </p:pic>
      <p:sp>
        <p:nvSpPr>
          <p:cNvPr id="59" name="TextBox 58">
            <a:extLst>
              <a:ext uri="{FF2B5EF4-FFF2-40B4-BE49-F238E27FC236}">
                <a16:creationId xmlns:a16="http://schemas.microsoft.com/office/drawing/2014/main" id="{A4BE49AE-39FB-3CC9-FA9F-AB6D72264715}"/>
              </a:ext>
            </a:extLst>
          </p:cNvPr>
          <p:cNvSpPr txBox="1"/>
          <p:nvPr/>
        </p:nvSpPr>
        <p:spPr>
          <a:xfrm>
            <a:off x="16705017" y="19684398"/>
            <a:ext cx="370240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600">
                <a:solidFill>
                  <a:schemeClr val="bg1"/>
                </a:solidFill>
                <a:latin typeface="Calibri"/>
                <a:ea typeface="Calibri"/>
                <a:cs typeface="Calibri"/>
              </a:rPr>
              <a:t>Easy Entry</a:t>
            </a:r>
            <a:endParaRPr lang="en-US">
              <a:solidFill>
                <a:schemeClr val="bg1"/>
              </a:solidFill>
            </a:endParaRPr>
          </a:p>
          <a:p>
            <a:pPr marL="457200" indent="-457200">
              <a:buFont typeface="Wingdings"/>
              <a:buChar char="ü"/>
            </a:pPr>
            <a:r>
              <a:rPr lang="en-US" sz="2600">
                <a:solidFill>
                  <a:schemeClr val="bg1"/>
                </a:solidFill>
                <a:latin typeface="Calibri"/>
                <a:ea typeface="MS PGothic"/>
                <a:cs typeface="Calibri"/>
              </a:rPr>
              <a:t>Check-in/Check-out functionality</a:t>
            </a:r>
          </a:p>
          <a:p>
            <a:pPr marL="457200" indent="-457200">
              <a:buFont typeface="Wingdings"/>
              <a:buChar char="ü"/>
            </a:pPr>
            <a:r>
              <a:rPr lang="en-US" sz="2600">
                <a:solidFill>
                  <a:schemeClr val="bg1"/>
                </a:solidFill>
                <a:latin typeface="Calibri"/>
                <a:ea typeface="MS PGothic"/>
                <a:cs typeface="Calibri"/>
              </a:rPr>
              <a:t>Certificate Generation</a:t>
            </a:r>
          </a:p>
          <a:p>
            <a:pPr marL="457200" indent="-457200">
              <a:buFont typeface="Wingdings"/>
              <a:buChar char="ü"/>
            </a:pPr>
            <a:r>
              <a:rPr lang="en-US" sz="2600">
                <a:solidFill>
                  <a:schemeClr val="bg1"/>
                </a:solidFill>
                <a:latin typeface="Calibri"/>
                <a:ea typeface="MS PGothic"/>
                <a:cs typeface="Calibri"/>
              </a:rPr>
              <a:t>Data Retention Requirements met</a:t>
            </a:r>
          </a:p>
          <a:p>
            <a:pPr marL="457200" indent="-457200">
              <a:buFont typeface="Wingdings"/>
              <a:buChar char="ü"/>
            </a:pPr>
            <a:r>
              <a:rPr lang="en-US" sz="2600">
                <a:solidFill>
                  <a:schemeClr val="bg1"/>
                </a:solidFill>
                <a:latin typeface="Calibri"/>
                <a:ea typeface="MS PGothic"/>
                <a:cs typeface="Calibri"/>
              </a:rPr>
              <a:t>Links events to Outlook Calendars</a:t>
            </a:r>
          </a:p>
        </p:txBody>
      </p:sp>
      <p:pic>
        <p:nvPicPr>
          <p:cNvPr id="60" name="Picture 59" descr="A white line icon of a paper with a magnifying glass&#10;&#10;Description automatically generated">
            <a:extLst>
              <a:ext uri="{FF2B5EF4-FFF2-40B4-BE49-F238E27FC236}">
                <a16:creationId xmlns:a16="http://schemas.microsoft.com/office/drawing/2014/main" id="{9CA30360-086C-5DF9-9709-B9BA1E75C5CC}"/>
              </a:ext>
            </a:extLst>
          </p:cNvPr>
          <p:cNvPicPr>
            <a:picLocks noChangeAspect="1"/>
          </p:cNvPicPr>
          <p:nvPr/>
        </p:nvPicPr>
        <p:blipFill>
          <a:blip r:embed="rId22"/>
          <a:stretch>
            <a:fillRect/>
          </a:stretch>
        </p:blipFill>
        <p:spPr>
          <a:xfrm>
            <a:off x="2461315" y="7385625"/>
            <a:ext cx="1023740" cy="99412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84238"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84238"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PDGo  Team Members: Alberto Barboza, Cassidy Barron, Mina Mekhaiel, Kevin Ornelas, Fernando Perez, Elias Schablowski, Elizabeth Silvestre, Qian Wang, Yin Thuzar Win, Tommy Youn Faculty Advisor: Dr. Chengyu Sun Santa Barbara Public Defenders Office Liaisons: Deepak Budwani,  Jalena Jones, Brent Modell, Xavier Navarro, Mark Perez, Alexander Voisan Department of Computer Science College of Engineering, Computer Science, and Technology California State University, Los Angeles</vt:lpstr>
    </vt:vector>
  </TitlesOfParts>
  <Company>UCI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Miniature Liquid Fuel-Film Combustor Trinh Pham Derek Dunn-Rankin and William A. Sirignano Department of Mechanical and Aerospace Engineering The Henry Samueli School of Engineering University of California, Irvine</dc:title>
  <dc:creator>lfa</dc:creator>
  <cp:revision>4</cp:revision>
  <dcterms:created xsi:type="dcterms:W3CDTF">2003-02-05T00:13:20Z</dcterms:created>
  <dcterms:modified xsi:type="dcterms:W3CDTF">2024-04-22T19:24:12Z</dcterms:modified>
</cp:coreProperties>
</file>