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32004000" cx="21031200"/>
  <p:notesSz cx="6858000" cy="9144000"/>
  <p:embeddedFontLst>
    <p:embeddedFont>
      <p:font typeface="Lato"/>
      <p:bold r:id="rId7"/>
      <p:boldItalic r:id="rId8"/>
    </p:embeddedFont>
    <p:embeddedFont>
      <p:font typeface="Russo One"/>
      <p:regular r:id="rId9"/>
    </p:embeddedFont>
    <p:embeddedFont>
      <p:font typeface="Helvetica Neue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080">
          <p15:clr>
            <a:srgbClr val="000000"/>
          </p15:clr>
        </p15:guide>
        <p15:guide id="2" pos="6624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080" orient="horz"/>
        <p:guide pos="66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bold.fntdata"/><Relationship Id="rId10" Type="http://schemas.openxmlformats.org/officeDocument/2006/relationships/font" Target="fonts/HelveticaNeue-regular.fntdata"/><Relationship Id="rId13" Type="http://schemas.openxmlformats.org/officeDocument/2006/relationships/font" Target="fonts/HelveticaNeue-boldItalic.fntdata"/><Relationship Id="rId12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sso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bold.fntdata"/><Relationship Id="rId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01875" y="685800"/>
            <a:ext cx="22542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7d617058c_2_0:notes"/>
          <p:cNvSpPr/>
          <p:nvPr>
            <p:ph idx="2" type="sldImg"/>
          </p:nvPr>
        </p:nvSpPr>
        <p:spPr>
          <a:xfrm>
            <a:off x="2301875" y="685800"/>
            <a:ext cx="225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f7d617058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f7d617058c_2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1577975" y="9245600"/>
            <a:ext cx="8861425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10591800" y="9245600"/>
            <a:ext cx="8861425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1577975" y="9942513"/>
            <a:ext cx="17875250" cy="6859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3154363" y="18135600"/>
            <a:ext cx="14722475" cy="8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ctr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None/>
              <a:defRPr/>
            </a:lvl1pPr>
            <a:lvl2pPr lvl="1" algn="ctr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None/>
              <a:defRPr/>
            </a:lvl2pPr>
            <a:lvl3pPr lvl="2" algn="ctr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None/>
              <a:defRPr/>
            </a:lvl3pPr>
            <a:lvl4pPr lvl="3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4pPr>
            <a:lvl5pPr lvl="4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5pPr>
            <a:lvl6pPr lvl="5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6pPr>
            <a:lvl7pPr lvl="6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7pPr>
            <a:lvl8pPr lvl="7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8pPr>
            <a:lvl9pPr lvl="8" algn="ctr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417219" y="13411994"/>
            <a:ext cx="25603200" cy="446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-4596606" y="9019381"/>
            <a:ext cx="25603200" cy="13254038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914400" y="9909175"/>
            <a:ext cx="19202400" cy="178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4122738" y="22402800"/>
            <a:ext cx="12619037" cy="2644775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4122738" y="2859088"/>
            <a:ext cx="12619037" cy="192024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4122738" y="25047575"/>
            <a:ext cx="12619037" cy="37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050925" y="1274763"/>
            <a:ext cx="6919913" cy="54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223250" y="1274763"/>
            <a:ext cx="11757025" cy="273145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1050925" y="6697663"/>
            <a:ext cx="6919913" cy="21891625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1050925" y="1281113"/>
            <a:ext cx="189293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1050925" y="7164388"/>
            <a:ext cx="9293225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1050925" y="10148888"/>
            <a:ext cx="9293225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10683875" y="7164388"/>
            <a:ext cx="9296400" cy="2984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10683875" y="10148888"/>
            <a:ext cx="9296400" cy="18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1662113" y="20566063"/>
            <a:ext cx="17875250" cy="635635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662113" y="13565188"/>
            <a:ext cx="17875250" cy="7000875"/>
          </a:xfrm>
          <a:prstGeom prst="rect">
            <a:avLst/>
          </a:prstGeom>
          <a:noFill/>
          <a:ln>
            <a:noFill/>
          </a:ln>
        </p:spPr>
        <p:txBody>
          <a:bodyPr anchorCtr="0" anchor="b" bIns="151500" lIns="303025" spcFirstLastPara="1" rIns="303025" wrap="square" tIns="1515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77975" y="2844800"/>
            <a:ext cx="1787525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577975" y="9245600"/>
            <a:ext cx="17875250" cy="19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-901700" lvl="0" marL="457200" marR="0" rtl="0" algn="l">
              <a:spcBef>
                <a:spcPts val="2120"/>
              </a:spcBef>
              <a:spcAft>
                <a:spcPts val="0"/>
              </a:spcAft>
              <a:buClr>
                <a:schemeClr val="dk1"/>
              </a:buClr>
              <a:buSzPts val="10600"/>
              <a:buFont typeface="Times New Roman"/>
              <a:buChar char="•"/>
              <a:defRPr b="0" i="0" sz="10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819150" lvl="1" marL="914400" marR="0" rtl="0" algn="l">
              <a:spcBef>
                <a:spcPts val="1860"/>
              </a:spcBef>
              <a:spcAft>
                <a:spcPts val="0"/>
              </a:spcAft>
              <a:buClr>
                <a:schemeClr val="dk1"/>
              </a:buClr>
              <a:buSzPts val="9300"/>
              <a:buFont typeface="Times New Roman"/>
              <a:buChar char="–"/>
              <a:defRPr b="0" i="0" sz="9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30250" lvl="2" marL="1371600" marR="0" rtl="0" algn="l">
              <a:spcBef>
                <a:spcPts val="1580"/>
              </a:spcBef>
              <a:spcAft>
                <a:spcPts val="0"/>
              </a:spcAft>
              <a:buClr>
                <a:schemeClr val="dk1"/>
              </a:buClr>
              <a:buSzPts val="7900"/>
              <a:buFont typeface="Times New Roman"/>
              <a:buChar char="•"/>
              <a:defRPr b="0" i="0" sz="7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654050" lvl="3" marL="1828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–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654050" lvl="4" marL="22860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654050" lvl="5" marL="2743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654050" lvl="6" marL="3200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654050" lvl="7" marL="36576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654050" lvl="8" marL="41148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Times New Roman"/>
              <a:buChar char="»"/>
              <a:defRPr b="0" i="0" sz="6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57797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7185025" y="29159200"/>
            <a:ext cx="66611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5071725" y="29159200"/>
            <a:ext cx="43815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1500" lIns="303025" spcFirstLastPara="1" rIns="303025" wrap="square" tIns="1515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  <a:defRPr b="0" i="0" sz="4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5.png"/><Relationship Id="rId13" Type="http://schemas.openxmlformats.org/officeDocument/2006/relationships/image" Target="../media/image10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5" Type="http://schemas.openxmlformats.org/officeDocument/2006/relationships/image" Target="../media/image3.png"/><Relationship Id="rId14" Type="http://schemas.openxmlformats.org/officeDocument/2006/relationships/image" Target="../media/image9.png"/><Relationship Id="rId17" Type="http://schemas.openxmlformats.org/officeDocument/2006/relationships/image" Target="../media/image14.png"/><Relationship Id="rId16" Type="http://schemas.openxmlformats.org/officeDocument/2006/relationships/image" Target="../media/image13.png"/><Relationship Id="rId5" Type="http://schemas.openxmlformats.org/officeDocument/2006/relationships/image" Target="../media/image6.png"/><Relationship Id="rId19" Type="http://schemas.openxmlformats.org/officeDocument/2006/relationships/image" Target="../media/image16.png"/><Relationship Id="rId6" Type="http://schemas.openxmlformats.org/officeDocument/2006/relationships/image" Target="../media/image7.png"/><Relationship Id="rId18" Type="http://schemas.openxmlformats.org/officeDocument/2006/relationships/image" Target="../media/image12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5257884"/>
            <a:ext cx="21031200" cy="2674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0"/>
            <a:ext cx="21031200" cy="5257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146425" y="0"/>
            <a:ext cx="14726700" cy="527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1500" lIns="303025" spcFirstLastPara="1" rIns="303025" wrap="square" tIns="1515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FFCC00"/>
                </a:solidFill>
              </a:rPr>
              <a:t>SUAS Flight Path Visualization</a:t>
            </a:r>
            <a:endParaRPr sz="6600">
              <a:solidFill>
                <a:srgbClr val="FFCC00"/>
              </a:solidFill>
            </a:endParaRPr>
          </a:p>
          <a:p>
            <a:pPr indent="4572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</a:rPr>
              <a:t>Team Members</a:t>
            </a:r>
            <a:r>
              <a:rPr b="1" lang="en-US" sz="3000">
                <a:solidFill>
                  <a:schemeClr val="lt1"/>
                </a:solidFill>
              </a:rPr>
              <a:t>:</a:t>
            </a:r>
            <a:r>
              <a:rPr lang="en-US" sz="3000">
                <a:solidFill>
                  <a:srgbClr val="FFCC00"/>
                </a:solidFill>
              </a:rPr>
              <a:t> Alex Alcazar, Francisco Brito, Helen Dam, </a:t>
            </a:r>
            <a:endParaRPr sz="3000">
              <a:solidFill>
                <a:srgbClr val="FFCC00"/>
              </a:solidFill>
            </a:endParaRPr>
          </a:p>
          <a:p>
            <a:pPr indent="4572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CC00"/>
                </a:solidFill>
              </a:rPr>
              <a:t>Alex Gaeta, Alberto Gonzalez, Sergio Maradiaga, Thaddeus Owens, </a:t>
            </a:r>
            <a:endParaRPr sz="3000">
              <a:solidFill>
                <a:srgbClr val="FFCC00"/>
              </a:solidFill>
            </a:endParaRPr>
          </a:p>
          <a:p>
            <a:pPr indent="45720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CC00"/>
                </a:solidFill>
              </a:rPr>
              <a:t>Mychal Salgado, Kevin Tang, Sergio Valadez</a:t>
            </a:r>
            <a:br>
              <a:rPr lang="en-US" sz="3000">
                <a:solidFill>
                  <a:srgbClr val="FFCC00"/>
                </a:solidFill>
              </a:rPr>
            </a:br>
            <a:r>
              <a:rPr b="1" lang="en-US" sz="3000">
                <a:solidFill>
                  <a:srgbClr val="FFFFFF"/>
                </a:solidFill>
              </a:rPr>
              <a:t>Faculty Advisor</a:t>
            </a:r>
            <a:r>
              <a:rPr b="1" lang="en-US" sz="3000">
                <a:solidFill>
                  <a:schemeClr val="lt1"/>
                </a:solidFill>
              </a:rPr>
              <a:t>:</a:t>
            </a:r>
            <a:r>
              <a:rPr lang="en-US" sz="3000">
                <a:solidFill>
                  <a:srgbClr val="FFCC00"/>
                </a:solidFill>
              </a:rPr>
              <a:t> Dr. David Krum</a:t>
            </a:r>
            <a:br>
              <a:rPr lang="en-US" sz="3000">
                <a:solidFill>
                  <a:srgbClr val="FFCC00"/>
                </a:solidFill>
              </a:rPr>
            </a:br>
            <a:r>
              <a:rPr b="1" lang="en-US" sz="3000">
                <a:solidFill>
                  <a:srgbClr val="FFFFFF"/>
                </a:solidFill>
              </a:rPr>
              <a:t>Army Research Laboratory Liaison</a:t>
            </a:r>
            <a:r>
              <a:rPr b="1" lang="en-US" sz="3000">
                <a:solidFill>
                  <a:schemeClr val="lt1"/>
                </a:solidFill>
              </a:rPr>
              <a:t>:</a:t>
            </a:r>
            <a:r>
              <a:rPr b="1" lang="en-US" sz="3000">
                <a:solidFill>
                  <a:srgbClr val="FFCC00"/>
                </a:solidFill>
              </a:rPr>
              <a:t> </a:t>
            </a:r>
            <a:r>
              <a:rPr lang="en-US" sz="3000">
                <a:solidFill>
                  <a:srgbClr val="FFCC00"/>
                </a:solidFill>
              </a:rPr>
              <a:t>Dr. Paul Fedele &amp; Dr. Eric Holder</a:t>
            </a:r>
            <a:br>
              <a:rPr lang="en-US" sz="3000">
                <a:solidFill>
                  <a:srgbClr val="FFCC00"/>
                </a:solidFill>
              </a:rPr>
            </a:br>
            <a:r>
              <a:rPr lang="en-US" sz="3000">
                <a:solidFill>
                  <a:srgbClr val="FFCC00"/>
                </a:solidFill>
              </a:rPr>
              <a:t>Department(s) of Computer Science </a:t>
            </a:r>
            <a:br>
              <a:rPr lang="en-US" sz="3000">
                <a:solidFill>
                  <a:srgbClr val="FFCC00"/>
                </a:solidFill>
              </a:rPr>
            </a:br>
            <a:r>
              <a:rPr lang="en-US" sz="3000">
                <a:solidFill>
                  <a:srgbClr val="FFCC00"/>
                </a:solidFill>
              </a:rPr>
              <a:t>College of Engineering, Computer Science, and Technology</a:t>
            </a:r>
            <a:br>
              <a:rPr lang="en-US" sz="3000">
                <a:solidFill>
                  <a:srgbClr val="FFCC00"/>
                </a:solidFill>
              </a:rPr>
            </a:br>
            <a:r>
              <a:rPr lang="en-US" sz="3000">
                <a:solidFill>
                  <a:srgbClr val="FFCC00"/>
                </a:solidFill>
              </a:rPr>
              <a:t>California State University, Los Angeles</a:t>
            </a:r>
            <a:endParaRPr sz="14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alStateLAlogo_badge_white.png" id="92" name="Google Shape;9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371600"/>
            <a:ext cx="2536825" cy="31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8675" y="29494598"/>
            <a:ext cx="1543130" cy="15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1677" y="29626061"/>
            <a:ext cx="1280161" cy="12801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>
            <a:off x="17700240" y="15501139"/>
            <a:ext cx="1114575" cy="3083927"/>
            <a:chOff x="4151450" y="18288"/>
            <a:chExt cx="2094279" cy="5794676"/>
          </a:xfrm>
        </p:grpSpPr>
        <p:grpSp>
          <p:nvGrpSpPr>
            <p:cNvPr id="96" name="Google Shape;96;p13"/>
            <p:cNvGrpSpPr/>
            <p:nvPr/>
          </p:nvGrpSpPr>
          <p:grpSpPr>
            <a:xfrm>
              <a:off x="4151450" y="18288"/>
              <a:ext cx="2094279" cy="5794676"/>
              <a:chOff x="4151450" y="18288"/>
              <a:chExt cx="2094279" cy="5794676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4781268" y="5147056"/>
                <a:ext cx="746340" cy="398893"/>
              </a:xfrm>
              <a:custGeom>
                <a:rect b="b" l="l" r="r" t="t"/>
                <a:pathLst>
                  <a:path extrusionOk="0" h="2078" w="3888">
                    <a:moveTo>
                      <a:pt x="119" y="0"/>
                    </a:moveTo>
                    <a:cubicBezTo>
                      <a:pt x="119" y="0"/>
                      <a:pt x="1" y="297"/>
                      <a:pt x="5" y="408"/>
                    </a:cubicBezTo>
                    <a:cubicBezTo>
                      <a:pt x="8" y="517"/>
                      <a:pt x="10" y="558"/>
                      <a:pt x="10" y="558"/>
                    </a:cubicBezTo>
                    <a:cubicBezTo>
                      <a:pt x="10" y="558"/>
                      <a:pt x="62" y="715"/>
                      <a:pt x="216" y="766"/>
                    </a:cubicBezTo>
                    <a:cubicBezTo>
                      <a:pt x="368" y="817"/>
                      <a:pt x="639" y="960"/>
                      <a:pt x="874" y="991"/>
                    </a:cubicBezTo>
                    <a:cubicBezTo>
                      <a:pt x="1110" y="1021"/>
                      <a:pt x="1216" y="1008"/>
                      <a:pt x="1313" y="1032"/>
                    </a:cubicBezTo>
                    <a:cubicBezTo>
                      <a:pt x="1411" y="1057"/>
                      <a:pt x="1665" y="1275"/>
                      <a:pt x="1699" y="1326"/>
                    </a:cubicBezTo>
                    <a:cubicBezTo>
                      <a:pt x="1731" y="1375"/>
                      <a:pt x="1906" y="1577"/>
                      <a:pt x="2076" y="1695"/>
                    </a:cubicBezTo>
                    <a:cubicBezTo>
                      <a:pt x="2245" y="1814"/>
                      <a:pt x="2943" y="2026"/>
                      <a:pt x="2943" y="2026"/>
                    </a:cubicBezTo>
                    <a:cubicBezTo>
                      <a:pt x="2943" y="2026"/>
                      <a:pt x="3194" y="2077"/>
                      <a:pt x="3369" y="2077"/>
                    </a:cubicBezTo>
                    <a:cubicBezTo>
                      <a:pt x="3388" y="2077"/>
                      <a:pt x="3406" y="2076"/>
                      <a:pt x="3423" y="2075"/>
                    </a:cubicBezTo>
                    <a:cubicBezTo>
                      <a:pt x="3594" y="2063"/>
                      <a:pt x="3772" y="1884"/>
                      <a:pt x="3812" y="1852"/>
                    </a:cubicBezTo>
                    <a:cubicBezTo>
                      <a:pt x="3852" y="1820"/>
                      <a:pt x="3888" y="1534"/>
                      <a:pt x="3888" y="1534"/>
                    </a:cubicBezTo>
                    <a:cubicBezTo>
                      <a:pt x="3888" y="1534"/>
                      <a:pt x="1676" y="434"/>
                      <a:pt x="1333" y="340"/>
                    </a:cubicBezTo>
                    <a:cubicBezTo>
                      <a:pt x="988" y="248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5280554" y="1635353"/>
                <a:ext cx="833874" cy="860365"/>
              </a:xfrm>
              <a:custGeom>
                <a:rect b="b" l="l" r="r" t="t"/>
                <a:pathLst>
                  <a:path extrusionOk="0" h="4482" w="4344">
                    <a:moveTo>
                      <a:pt x="1116" y="0"/>
                    </a:moveTo>
                    <a:cubicBezTo>
                      <a:pt x="1116" y="0"/>
                      <a:pt x="1" y="220"/>
                      <a:pt x="1" y="242"/>
                    </a:cubicBezTo>
                    <a:cubicBezTo>
                      <a:pt x="1" y="262"/>
                      <a:pt x="105" y="1975"/>
                      <a:pt x="162" y="2129"/>
                    </a:cubicBezTo>
                    <a:cubicBezTo>
                      <a:pt x="219" y="2283"/>
                      <a:pt x="731" y="2964"/>
                      <a:pt x="985" y="3138"/>
                    </a:cubicBezTo>
                    <a:cubicBezTo>
                      <a:pt x="1239" y="3312"/>
                      <a:pt x="2560" y="3896"/>
                      <a:pt x="2560" y="3896"/>
                    </a:cubicBezTo>
                    <a:cubicBezTo>
                      <a:pt x="2560" y="3896"/>
                      <a:pt x="2572" y="3892"/>
                      <a:pt x="2583" y="3892"/>
                    </a:cubicBezTo>
                    <a:cubicBezTo>
                      <a:pt x="2597" y="3892"/>
                      <a:pt x="2610" y="3900"/>
                      <a:pt x="2586" y="3936"/>
                    </a:cubicBezTo>
                    <a:cubicBezTo>
                      <a:pt x="2548" y="4000"/>
                      <a:pt x="2705" y="4259"/>
                      <a:pt x="2705" y="4259"/>
                    </a:cubicBezTo>
                    <a:lnTo>
                      <a:pt x="3006" y="4467"/>
                    </a:lnTo>
                    <a:cubicBezTo>
                      <a:pt x="3006" y="4467"/>
                      <a:pt x="3124" y="4482"/>
                      <a:pt x="3288" y="4482"/>
                    </a:cubicBezTo>
                    <a:cubicBezTo>
                      <a:pt x="3384" y="4482"/>
                      <a:pt x="3495" y="4477"/>
                      <a:pt x="3608" y="4461"/>
                    </a:cubicBezTo>
                    <a:cubicBezTo>
                      <a:pt x="3914" y="4419"/>
                      <a:pt x="4231" y="4203"/>
                      <a:pt x="4231" y="4203"/>
                    </a:cubicBezTo>
                    <a:cubicBezTo>
                      <a:pt x="4231" y="4203"/>
                      <a:pt x="4343" y="3687"/>
                      <a:pt x="4311" y="3637"/>
                    </a:cubicBezTo>
                    <a:cubicBezTo>
                      <a:pt x="4277" y="3586"/>
                      <a:pt x="3856" y="3329"/>
                      <a:pt x="3836" y="3320"/>
                    </a:cubicBezTo>
                    <a:cubicBezTo>
                      <a:pt x="3814" y="3309"/>
                      <a:pt x="3482" y="3278"/>
                      <a:pt x="3482" y="3278"/>
                    </a:cubicBezTo>
                    <a:cubicBezTo>
                      <a:pt x="3482" y="3278"/>
                      <a:pt x="3086" y="3166"/>
                      <a:pt x="3017" y="3106"/>
                    </a:cubicBezTo>
                    <a:cubicBezTo>
                      <a:pt x="2950" y="3047"/>
                      <a:pt x="2479" y="2461"/>
                      <a:pt x="2199" y="2081"/>
                    </a:cubicBezTo>
                    <a:cubicBezTo>
                      <a:pt x="1917" y="1703"/>
                      <a:pt x="1451" y="1314"/>
                      <a:pt x="1451" y="1314"/>
                    </a:cubicBezTo>
                    <a:cubicBezTo>
                      <a:pt x="1451" y="1314"/>
                      <a:pt x="1348" y="1177"/>
                      <a:pt x="1328" y="1048"/>
                    </a:cubicBezTo>
                    <a:cubicBezTo>
                      <a:pt x="1310" y="920"/>
                      <a:pt x="1116" y="0"/>
                      <a:pt x="1116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5194940" y="1024730"/>
                <a:ext cx="381041" cy="788956"/>
              </a:xfrm>
              <a:custGeom>
                <a:rect b="b" l="l" r="r" t="t"/>
                <a:pathLst>
                  <a:path extrusionOk="0" h="4110" w="1985">
                    <a:moveTo>
                      <a:pt x="161" y="0"/>
                    </a:moveTo>
                    <a:lnTo>
                      <a:pt x="50" y="1469"/>
                    </a:lnTo>
                    <a:cubicBezTo>
                      <a:pt x="50" y="1469"/>
                      <a:pt x="1" y="3901"/>
                      <a:pt x="285" y="4047"/>
                    </a:cubicBezTo>
                    <a:cubicBezTo>
                      <a:pt x="366" y="4090"/>
                      <a:pt x="456" y="4109"/>
                      <a:pt x="554" y="4109"/>
                    </a:cubicBezTo>
                    <a:cubicBezTo>
                      <a:pt x="798" y="4109"/>
                      <a:pt x="1097" y="3987"/>
                      <a:pt x="1467" y="3784"/>
                    </a:cubicBezTo>
                    <a:cubicBezTo>
                      <a:pt x="1985" y="3500"/>
                      <a:pt x="1862" y="3161"/>
                      <a:pt x="1803" y="2987"/>
                    </a:cubicBezTo>
                    <a:cubicBezTo>
                      <a:pt x="1747" y="2814"/>
                      <a:pt x="1070" y="631"/>
                      <a:pt x="927" y="356"/>
                    </a:cubicBezTo>
                    <a:cubicBezTo>
                      <a:pt x="784" y="82"/>
                      <a:pt x="161" y="0"/>
                      <a:pt x="16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4406372" y="5339783"/>
                <a:ext cx="661878" cy="473181"/>
              </a:xfrm>
              <a:custGeom>
                <a:rect b="b" l="l" r="r" t="t"/>
                <a:pathLst>
                  <a:path extrusionOk="0" h="2465" w="3448">
                    <a:moveTo>
                      <a:pt x="57" y="1"/>
                    </a:moveTo>
                    <a:cubicBezTo>
                      <a:pt x="57" y="1"/>
                      <a:pt x="0" y="374"/>
                      <a:pt x="46" y="570"/>
                    </a:cubicBezTo>
                    <a:cubicBezTo>
                      <a:pt x="46" y="570"/>
                      <a:pt x="360" y="867"/>
                      <a:pt x="431" y="934"/>
                    </a:cubicBezTo>
                    <a:cubicBezTo>
                      <a:pt x="502" y="1000"/>
                      <a:pt x="668" y="1157"/>
                      <a:pt x="729" y="1242"/>
                    </a:cubicBezTo>
                    <a:cubicBezTo>
                      <a:pt x="791" y="1326"/>
                      <a:pt x="891" y="1445"/>
                      <a:pt x="985" y="1594"/>
                    </a:cubicBezTo>
                    <a:cubicBezTo>
                      <a:pt x="1078" y="1742"/>
                      <a:pt x="1138" y="1885"/>
                      <a:pt x="1375" y="2054"/>
                    </a:cubicBezTo>
                    <a:cubicBezTo>
                      <a:pt x="1611" y="2223"/>
                      <a:pt x="1991" y="2420"/>
                      <a:pt x="2504" y="2457"/>
                    </a:cubicBezTo>
                    <a:cubicBezTo>
                      <a:pt x="2582" y="2462"/>
                      <a:pt x="2650" y="2465"/>
                      <a:pt x="2711" y="2465"/>
                    </a:cubicBezTo>
                    <a:cubicBezTo>
                      <a:pt x="3050" y="2465"/>
                      <a:pt x="3137" y="2388"/>
                      <a:pt x="3255" y="2320"/>
                    </a:cubicBezTo>
                    <a:cubicBezTo>
                      <a:pt x="3395" y="2239"/>
                      <a:pt x="3412" y="2142"/>
                      <a:pt x="3412" y="2142"/>
                    </a:cubicBezTo>
                    <a:cubicBezTo>
                      <a:pt x="3412" y="2142"/>
                      <a:pt x="3447" y="2056"/>
                      <a:pt x="3441" y="1914"/>
                    </a:cubicBezTo>
                    <a:cubicBezTo>
                      <a:pt x="3435" y="1773"/>
                      <a:pt x="1617" y="480"/>
                      <a:pt x="1617" y="480"/>
                    </a:cubicBezTo>
                    <a:lnTo>
                      <a:pt x="57" y="1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4792018" y="5099642"/>
                <a:ext cx="738278" cy="418857"/>
              </a:xfrm>
              <a:custGeom>
                <a:rect b="b" l="l" r="r" t="t"/>
                <a:pathLst>
                  <a:path extrusionOk="0" h="2182" w="3846">
                    <a:moveTo>
                      <a:pt x="891" y="1"/>
                    </a:moveTo>
                    <a:lnTo>
                      <a:pt x="335" y="66"/>
                    </a:lnTo>
                    <a:lnTo>
                      <a:pt x="334" y="67"/>
                    </a:lnTo>
                    <a:cubicBezTo>
                      <a:pt x="334" y="67"/>
                      <a:pt x="333" y="67"/>
                      <a:pt x="332" y="67"/>
                    </a:cubicBezTo>
                    <a:cubicBezTo>
                      <a:pt x="312" y="67"/>
                      <a:pt x="144" y="71"/>
                      <a:pt x="80" y="209"/>
                    </a:cubicBezTo>
                    <a:cubicBezTo>
                      <a:pt x="12" y="356"/>
                      <a:pt x="0" y="515"/>
                      <a:pt x="26" y="593"/>
                    </a:cubicBezTo>
                    <a:cubicBezTo>
                      <a:pt x="54" y="672"/>
                      <a:pt x="706" y="944"/>
                      <a:pt x="863" y="1012"/>
                    </a:cubicBezTo>
                    <a:cubicBezTo>
                      <a:pt x="1021" y="1079"/>
                      <a:pt x="1204" y="1098"/>
                      <a:pt x="1429" y="1233"/>
                    </a:cubicBezTo>
                    <a:cubicBezTo>
                      <a:pt x="1654" y="1367"/>
                      <a:pt x="1758" y="1625"/>
                      <a:pt x="2252" y="1856"/>
                    </a:cubicBezTo>
                    <a:cubicBezTo>
                      <a:pt x="2722" y="2075"/>
                      <a:pt x="2948" y="2181"/>
                      <a:pt x="3272" y="2181"/>
                    </a:cubicBezTo>
                    <a:cubicBezTo>
                      <a:pt x="3287" y="2181"/>
                      <a:pt x="3303" y="2181"/>
                      <a:pt x="3319" y="2181"/>
                    </a:cubicBezTo>
                    <a:cubicBezTo>
                      <a:pt x="3672" y="2170"/>
                      <a:pt x="3824" y="1848"/>
                      <a:pt x="3835" y="1768"/>
                    </a:cubicBezTo>
                    <a:cubicBezTo>
                      <a:pt x="3846" y="1690"/>
                      <a:pt x="3572" y="1184"/>
                      <a:pt x="3263" y="993"/>
                    </a:cubicBezTo>
                    <a:cubicBezTo>
                      <a:pt x="2953" y="802"/>
                      <a:pt x="891" y="1"/>
                      <a:pt x="891" y="1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4415202" y="5289681"/>
                <a:ext cx="655735" cy="494489"/>
              </a:xfrm>
              <a:custGeom>
                <a:rect b="b" l="l" r="r" t="t"/>
                <a:pathLst>
                  <a:path extrusionOk="0" h="2576" w="3416">
                    <a:moveTo>
                      <a:pt x="968" y="0"/>
                    </a:moveTo>
                    <a:lnTo>
                      <a:pt x="293" y="20"/>
                    </a:lnTo>
                    <a:cubicBezTo>
                      <a:pt x="293" y="20"/>
                      <a:pt x="22" y="102"/>
                      <a:pt x="11" y="262"/>
                    </a:cubicBezTo>
                    <a:cubicBezTo>
                      <a:pt x="0" y="423"/>
                      <a:pt x="148" y="697"/>
                      <a:pt x="399" y="917"/>
                    </a:cubicBezTo>
                    <a:cubicBezTo>
                      <a:pt x="648" y="1137"/>
                      <a:pt x="783" y="1640"/>
                      <a:pt x="1219" y="2024"/>
                    </a:cubicBezTo>
                    <a:cubicBezTo>
                      <a:pt x="1612" y="2372"/>
                      <a:pt x="2010" y="2576"/>
                      <a:pt x="2635" y="2576"/>
                    </a:cubicBezTo>
                    <a:cubicBezTo>
                      <a:pt x="2702" y="2576"/>
                      <a:pt x="2772" y="2574"/>
                      <a:pt x="2844" y="2569"/>
                    </a:cubicBezTo>
                    <a:cubicBezTo>
                      <a:pt x="3377" y="2407"/>
                      <a:pt x="3397" y="2232"/>
                      <a:pt x="3395" y="2175"/>
                    </a:cubicBezTo>
                    <a:cubicBezTo>
                      <a:pt x="3394" y="2118"/>
                      <a:pt x="3415" y="1987"/>
                      <a:pt x="3081" y="1718"/>
                    </a:cubicBezTo>
                    <a:cubicBezTo>
                      <a:pt x="2748" y="1449"/>
                      <a:pt x="968" y="0"/>
                      <a:pt x="968" y="0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>
                <a:off x="4424992" y="5165292"/>
                <a:ext cx="633852" cy="607937"/>
              </a:xfrm>
              <a:custGeom>
                <a:rect b="b" l="l" r="r" t="t"/>
                <a:pathLst>
                  <a:path extrusionOk="0" h="3167" w="3302">
                    <a:moveTo>
                      <a:pt x="428" y="0"/>
                    </a:moveTo>
                    <a:cubicBezTo>
                      <a:pt x="428" y="0"/>
                      <a:pt x="154" y="319"/>
                      <a:pt x="109" y="385"/>
                    </a:cubicBezTo>
                    <a:cubicBezTo>
                      <a:pt x="65" y="450"/>
                      <a:pt x="0" y="922"/>
                      <a:pt x="22" y="1059"/>
                    </a:cubicBezTo>
                    <a:cubicBezTo>
                      <a:pt x="42" y="1194"/>
                      <a:pt x="371" y="1476"/>
                      <a:pt x="455" y="1602"/>
                    </a:cubicBezTo>
                    <a:cubicBezTo>
                      <a:pt x="540" y="1728"/>
                      <a:pt x="766" y="2054"/>
                      <a:pt x="963" y="2389"/>
                    </a:cubicBezTo>
                    <a:cubicBezTo>
                      <a:pt x="1097" y="2617"/>
                      <a:pt x="1594" y="2983"/>
                      <a:pt x="2267" y="3129"/>
                    </a:cubicBezTo>
                    <a:cubicBezTo>
                      <a:pt x="2387" y="3155"/>
                      <a:pt x="2494" y="3166"/>
                      <a:pt x="2591" y="3166"/>
                    </a:cubicBezTo>
                    <a:cubicBezTo>
                      <a:pt x="3035" y="3166"/>
                      <a:pt x="3234" y="2929"/>
                      <a:pt x="3258" y="2855"/>
                    </a:cubicBezTo>
                    <a:cubicBezTo>
                      <a:pt x="3286" y="2768"/>
                      <a:pt x="3301" y="2591"/>
                      <a:pt x="3046" y="2195"/>
                    </a:cubicBezTo>
                    <a:cubicBezTo>
                      <a:pt x="2790" y="1800"/>
                      <a:pt x="2500" y="1534"/>
                      <a:pt x="2366" y="1442"/>
                    </a:cubicBezTo>
                    <a:cubicBezTo>
                      <a:pt x="2232" y="1349"/>
                      <a:pt x="1620" y="817"/>
                      <a:pt x="1557" y="696"/>
                    </a:cubicBezTo>
                    <a:cubicBezTo>
                      <a:pt x="1495" y="573"/>
                      <a:pt x="1272" y="70"/>
                      <a:pt x="1272" y="70"/>
                    </a:cubicBez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>
                <a:off x="4775893" y="5007309"/>
                <a:ext cx="748452" cy="499288"/>
              </a:xfrm>
              <a:custGeom>
                <a:rect b="b" l="l" r="r" t="t"/>
                <a:pathLst>
                  <a:path extrusionOk="0" h="2601" w="3899">
                    <a:moveTo>
                      <a:pt x="495" y="0"/>
                    </a:moveTo>
                    <a:cubicBezTo>
                      <a:pt x="487" y="0"/>
                      <a:pt x="481" y="1"/>
                      <a:pt x="478" y="4"/>
                    </a:cubicBezTo>
                    <a:cubicBezTo>
                      <a:pt x="419" y="51"/>
                      <a:pt x="1" y="891"/>
                      <a:pt x="244" y="1066"/>
                    </a:cubicBezTo>
                    <a:cubicBezTo>
                      <a:pt x="489" y="1242"/>
                      <a:pt x="1013" y="1416"/>
                      <a:pt x="1090" y="1440"/>
                    </a:cubicBezTo>
                    <a:cubicBezTo>
                      <a:pt x="1167" y="1466"/>
                      <a:pt x="1693" y="1743"/>
                      <a:pt x="1884" y="1916"/>
                    </a:cubicBezTo>
                    <a:cubicBezTo>
                      <a:pt x="2076" y="2089"/>
                      <a:pt x="2434" y="2334"/>
                      <a:pt x="3025" y="2543"/>
                    </a:cubicBezTo>
                    <a:cubicBezTo>
                      <a:pt x="3138" y="2583"/>
                      <a:pt x="3245" y="2601"/>
                      <a:pt x="3342" y="2601"/>
                    </a:cubicBezTo>
                    <a:cubicBezTo>
                      <a:pt x="3664" y="2601"/>
                      <a:pt x="3882" y="2407"/>
                      <a:pt x="3897" y="2216"/>
                    </a:cubicBezTo>
                    <a:cubicBezTo>
                      <a:pt x="3899" y="2200"/>
                      <a:pt x="3899" y="2185"/>
                      <a:pt x="3897" y="2168"/>
                    </a:cubicBezTo>
                    <a:cubicBezTo>
                      <a:pt x="3883" y="1926"/>
                      <a:pt x="3543" y="1574"/>
                      <a:pt x="3440" y="1506"/>
                    </a:cubicBezTo>
                    <a:cubicBezTo>
                      <a:pt x="3331" y="1434"/>
                      <a:pt x="2479" y="953"/>
                      <a:pt x="2479" y="953"/>
                    </a:cubicBezTo>
                    <a:lnTo>
                      <a:pt x="1793" y="388"/>
                    </a:lnTo>
                    <a:cubicBezTo>
                      <a:pt x="1793" y="388"/>
                      <a:pt x="659" y="0"/>
                      <a:pt x="495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>
                <a:off x="4827338" y="2812255"/>
                <a:ext cx="608705" cy="2344983"/>
              </a:xfrm>
              <a:custGeom>
                <a:rect b="b" l="l" r="r" t="t"/>
                <a:pathLst>
                  <a:path extrusionOk="0" h="12216" w="3171">
                    <a:moveTo>
                      <a:pt x="73" y="11709"/>
                    </a:moveTo>
                    <a:cubicBezTo>
                      <a:pt x="74" y="11722"/>
                      <a:pt x="87" y="11897"/>
                      <a:pt x="261" y="12031"/>
                    </a:cubicBezTo>
                    <a:cubicBezTo>
                      <a:pt x="357" y="12105"/>
                      <a:pt x="504" y="12166"/>
                      <a:pt x="722" y="12178"/>
                    </a:cubicBezTo>
                    <a:cubicBezTo>
                      <a:pt x="1337" y="12215"/>
                      <a:pt x="1543" y="11994"/>
                      <a:pt x="1577" y="11938"/>
                    </a:cubicBezTo>
                    <a:cubicBezTo>
                      <a:pt x="1610" y="11882"/>
                      <a:pt x="2191" y="5881"/>
                      <a:pt x="2191" y="5881"/>
                    </a:cubicBezTo>
                    <a:cubicBezTo>
                      <a:pt x="2191" y="5881"/>
                      <a:pt x="2629" y="3651"/>
                      <a:pt x="2802" y="2878"/>
                    </a:cubicBezTo>
                    <a:cubicBezTo>
                      <a:pt x="2960" y="2177"/>
                      <a:pt x="3171" y="1566"/>
                      <a:pt x="3077" y="642"/>
                    </a:cubicBezTo>
                    <a:cubicBezTo>
                      <a:pt x="3074" y="616"/>
                      <a:pt x="3071" y="588"/>
                      <a:pt x="3068" y="562"/>
                    </a:cubicBezTo>
                    <a:cubicBezTo>
                      <a:pt x="3060" y="497"/>
                      <a:pt x="3051" y="431"/>
                      <a:pt x="3040" y="363"/>
                    </a:cubicBezTo>
                    <a:lnTo>
                      <a:pt x="3040" y="363"/>
                    </a:lnTo>
                    <a:cubicBezTo>
                      <a:pt x="3029" y="294"/>
                      <a:pt x="3009" y="239"/>
                      <a:pt x="2982" y="197"/>
                    </a:cubicBezTo>
                    <a:cubicBezTo>
                      <a:pt x="2969" y="176"/>
                      <a:pt x="2954" y="159"/>
                      <a:pt x="2936" y="145"/>
                    </a:cubicBezTo>
                    <a:cubicBezTo>
                      <a:pt x="2763" y="0"/>
                      <a:pt x="2420" y="179"/>
                      <a:pt x="2051" y="465"/>
                    </a:cubicBezTo>
                    <a:cubicBezTo>
                      <a:pt x="1953" y="543"/>
                      <a:pt x="1853" y="627"/>
                      <a:pt x="1753" y="716"/>
                    </a:cubicBezTo>
                    <a:lnTo>
                      <a:pt x="1753" y="716"/>
                    </a:lnTo>
                    <a:cubicBezTo>
                      <a:pt x="1706" y="757"/>
                      <a:pt x="1659" y="799"/>
                      <a:pt x="1613" y="843"/>
                    </a:cubicBezTo>
                    <a:lnTo>
                      <a:pt x="1611" y="843"/>
                    </a:lnTo>
                    <a:cubicBezTo>
                      <a:pt x="1470" y="976"/>
                      <a:pt x="1331" y="1111"/>
                      <a:pt x="1207" y="1239"/>
                    </a:cubicBezTo>
                    <a:cubicBezTo>
                      <a:pt x="1191" y="1254"/>
                      <a:pt x="1176" y="1271"/>
                      <a:pt x="1160" y="1286"/>
                    </a:cubicBezTo>
                    <a:lnTo>
                      <a:pt x="1159" y="1286"/>
                    </a:lnTo>
                    <a:cubicBezTo>
                      <a:pt x="1125" y="1322"/>
                      <a:pt x="1093" y="1357"/>
                      <a:pt x="1060" y="1389"/>
                    </a:cubicBezTo>
                    <a:lnTo>
                      <a:pt x="1060" y="1389"/>
                    </a:lnTo>
                    <a:cubicBezTo>
                      <a:pt x="962" y="1493"/>
                      <a:pt x="877" y="1585"/>
                      <a:pt x="813" y="1657"/>
                    </a:cubicBezTo>
                    <a:cubicBezTo>
                      <a:pt x="722" y="1756"/>
                      <a:pt x="670" y="1817"/>
                      <a:pt x="670" y="1817"/>
                    </a:cubicBezTo>
                    <a:cubicBezTo>
                      <a:pt x="670" y="1817"/>
                      <a:pt x="151" y="4109"/>
                      <a:pt x="39" y="5520"/>
                    </a:cubicBezTo>
                    <a:cubicBezTo>
                      <a:pt x="13" y="5841"/>
                      <a:pt x="4" y="6221"/>
                      <a:pt x="4" y="6624"/>
                    </a:cubicBezTo>
                    <a:lnTo>
                      <a:pt x="2" y="6626"/>
                    </a:lnTo>
                    <a:cubicBezTo>
                      <a:pt x="1" y="7981"/>
                      <a:pt x="105" y="10079"/>
                      <a:pt x="99" y="10646"/>
                    </a:cubicBezTo>
                    <a:cubicBezTo>
                      <a:pt x="90" y="11382"/>
                      <a:pt x="73" y="11688"/>
                      <a:pt x="73" y="11709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>
                <a:off x="4813133" y="3129948"/>
                <a:ext cx="382384" cy="1991777"/>
              </a:xfrm>
              <a:custGeom>
                <a:rect b="b" l="l" r="r" t="t"/>
                <a:pathLst>
                  <a:path extrusionOk="0" h="10376" w="1992">
                    <a:moveTo>
                      <a:pt x="887" y="1"/>
                    </a:moveTo>
                    <a:cubicBezTo>
                      <a:pt x="796" y="101"/>
                      <a:pt x="744" y="162"/>
                      <a:pt x="744" y="162"/>
                    </a:cubicBezTo>
                    <a:cubicBezTo>
                      <a:pt x="744" y="162"/>
                      <a:pt x="225" y="2454"/>
                      <a:pt x="113" y="3865"/>
                    </a:cubicBezTo>
                    <a:cubicBezTo>
                      <a:pt x="1" y="5274"/>
                      <a:pt x="181" y="8256"/>
                      <a:pt x="173" y="8991"/>
                    </a:cubicBezTo>
                    <a:cubicBezTo>
                      <a:pt x="165" y="9727"/>
                      <a:pt x="147" y="10033"/>
                      <a:pt x="147" y="10054"/>
                    </a:cubicBezTo>
                    <a:cubicBezTo>
                      <a:pt x="148" y="10067"/>
                      <a:pt x="161" y="10242"/>
                      <a:pt x="335" y="10376"/>
                    </a:cubicBezTo>
                    <a:cubicBezTo>
                      <a:pt x="421" y="8727"/>
                      <a:pt x="653" y="4261"/>
                      <a:pt x="653" y="4261"/>
                    </a:cubicBezTo>
                    <a:lnTo>
                      <a:pt x="1190" y="1534"/>
                    </a:lnTo>
                    <a:lnTo>
                      <a:pt x="1991" y="688"/>
                    </a:lnTo>
                    <a:cubicBezTo>
                      <a:pt x="1587" y="357"/>
                      <a:pt x="1219" y="134"/>
                      <a:pt x="887" y="1"/>
                    </a:cubicBezTo>
                    <a:close/>
                  </a:path>
                </a:pathLst>
              </a:custGeom>
              <a:solidFill>
                <a:srgbClr val="81A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4329780" y="2659647"/>
                <a:ext cx="914689" cy="2738885"/>
              </a:xfrm>
              <a:custGeom>
                <a:rect b="b" l="l" r="r" t="t"/>
                <a:pathLst>
                  <a:path extrusionOk="0" h="14268" w="4765">
                    <a:moveTo>
                      <a:pt x="462" y="13260"/>
                    </a:moveTo>
                    <a:cubicBezTo>
                      <a:pt x="462" y="13260"/>
                      <a:pt x="382" y="13559"/>
                      <a:pt x="784" y="13829"/>
                    </a:cubicBezTo>
                    <a:cubicBezTo>
                      <a:pt x="810" y="13849"/>
                      <a:pt x="839" y="13866"/>
                      <a:pt x="871" y="13884"/>
                    </a:cubicBezTo>
                    <a:cubicBezTo>
                      <a:pt x="879" y="13889"/>
                      <a:pt x="884" y="13892"/>
                      <a:pt x="891" y="13895"/>
                    </a:cubicBezTo>
                    <a:cubicBezTo>
                      <a:pt x="937" y="13923"/>
                      <a:pt x="990" y="13947"/>
                      <a:pt x="1050" y="13972"/>
                    </a:cubicBezTo>
                    <a:cubicBezTo>
                      <a:pt x="1748" y="14267"/>
                      <a:pt x="2150" y="13869"/>
                      <a:pt x="2147" y="13772"/>
                    </a:cubicBezTo>
                    <a:cubicBezTo>
                      <a:pt x="2145" y="13676"/>
                      <a:pt x="2285" y="8408"/>
                      <a:pt x="2413" y="8059"/>
                    </a:cubicBezTo>
                    <a:cubicBezTo>
                      <a:pt x="2439" y="7985"/>
                      <a:pt x="2505" y="7750"/>
                      <a:pt x="2594" y="7421"/>
                    </a:cubicBezTo>
                    <a:cubicBezTo>
                      <a:pt x="2928" y="6188"/>
                      <a:pt x="3572" y="3669"/>
                      <a:pt x="3572" y="3669"/>
                    </a:cubicBezTo>
                    <a:cubicBezTo>
                      <a:pt x="3572" y="3669"/>
                      <a:pt x="4312" y="3503"/>
                      <a:pt x="4509" y="3140"/>
                    </a:cubicBezTo>
                    <a:cubicBezTo>
                      <a:pt x="4638" y="2900"/>
                      <a:pt x="4708" y="2292"/>
                      <a:pt x="4740" y="1906"/>
                    </a:cubicBezTo>
                    <a:cubicBezTo>
                      <a:pt x="4741" y="1874"/>
                      <a:pt x="4745" y="1845"/>
                      <a:pt x="4746" y="1815"/>
                    </a:cubicBezTo>
                    <a:cubicBezTo>
                      <a:pt x="4748" y="1805"/>
                      <a:pt x="4749" y="1792"/>
                      <a:pt x="4749" y="1783"/>
                    </a:cubicBezTo>
                    <a:cubicBezTo>
                      <a:pt x="4760" y="1648"/>
                      <a:pt x="4765" y="1558"/>
                      <a:pt x="4765" y="1558"/>
                    </a:cubicBezTo>
                    <a:cubicBezTo>
                      <a:pt x="4763" y="1523"/>
                      <a:pt x="4757" y="1489"/>
                      <a:pt x="4748" y="1454"/>
                    </a:cubicBezTo>
                    <a:cubicBezTo>
                      <a:pt x="4740" y="1429"/>
                      <a:pt x="4729" y="1403"/>
                      <a:pt x="4718" y="1378"/>
                    </a:cubicBezTo>
                    <a:cubicBezTo>
                      <a:pt x="4698" y="1338"/>
                      <a:pt x="4674" y="1298"/>
                      <a:pt x="4643" y="1260"/>
                    </a:cubicBezTo>
                    <a:cubicBezTo>
                      <a:pt x="3934" y="365"/>
                      <a:pt x="322" y="0"/>
                      <a:pt x="151" y="928"/>
                    </a:cubicBezTo>
                    <a:cubicBezTo>
                      <a:pt x="147" y="948"/>
                      <a:pt x="145" y="966"/>
                      <a:pt x="142" y="983"/>
                    </a:cubicBezTo>
                    <a:cubicBezTo>
                      <a:pt x="141" y="988"/>
                      <a:pt x="141" y="994"/>
                      <a:pt x="139" y="999"/>
                    </a:cubicBezTo>
                    <a:cubicBezTo>
                      <a:pt x="136" y="1014"/>
                      <a:pt x="135" y="1029"/>
                      <a:pt x="131" y="1045"/>
                    </a:cubicBezTo>
                    <a:cubicBezTo>
                      <a:pt x="121" y="1109"/>
                      <a:pt x="113" y="1174"/>
                      <a:pt x="107" y="1235"/>
                    </a:cubicBezTo>
                    <a:cubicBezTo>
                      <a:pt x="91" y="1354"/>
                      <a:pt x="84" y="1466"/>
                      <a:pt x="78" y="1578"/>
                    </a:cubicBezTo>
                    <a:cubicBezTo>
                      <a:pt x="75" y="1606"/>
                      <a:pt x="73" y="1632"/>
                      <a:pt x="73" y="1658"/>
                    </a:cubicBezTo>
                    <a:cubicBezTo>
                      <a:pt x="45" y="2371"/>
                      <a:pt x="158" y="2937"/>
                      <a:pt x="161" y="3052"/>
                    </a:cubicBezTo>
                    <a:cubicBezTo>
                      <a:pt x="165" y="3203"/>
                      <a:pt x="490" y="5662"/>
                      <a:pt x="519" y="6599"/>
                    </a:cubicBezTo>
                    <a:cubicBezTo>
                      <a:pt x="548" y="7537"/>
                      <a:pt x="255" y="7817"/>
                      <a:pt x="165" y="8597"/>
                    </a:cubicBezTo>
                    <a:cubicBezTo>
                      <a:pt x="1" y="10039"/>
                      <a:pt x="461" y="13260"/>
                      <a:pt x="461" y="13260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3"/>
              <p:cNvSpPr/>
              <p:nvPr/>
            </p:nvSpPr>
            <p:spPr>
              <a:xfrm>
                <a:off x="4217290" y="923377"/>
                <a:ext cx="1210884" cy="2146305"/>
              </a:xfrm>
              <a:custGeom>
                <a:rect b="b" l="l" r="r" t="t"/>
                <a:pathLst>
                  <a:path extrusionOk="0" h="11181" w="6308">
                    <a:moveTo>
                      <a:pt x="2345" y="1"/>
                    </a:moveTo>
                    <a:lnTo>
                      <a:pt x="1962" y="239"/>
                    </a:lnTo>
                    <a:cubicBezTo>
                      <a:pt x="1962" y="239"/>
                      <a:pt x="1430" y="614"/>
                      <a:pt x="1059" y="902"/>
                    </a:cubicBezTo>
                    <a:cubicBezTo>
                      <a:pt x="688" y="1190"/>
                      <a:pt x="274" y="1597"/>
                      <a:pt x="274" y="1597"/>
                    </a:cubicBezTo>
                    <a:lnTo>
                      <a:pt x="1" y="2148"/>
                    </a:lnTo>
                    <a:lnTo>
                      <a:pt x="999" y="4141"/>
                    </a:lnTo>
                    <a:cubicBezTo>
                      <a:pt x="999" y="4141"/>
                      <a:pt x="1001" y="4237"/>
                      <a:pt x="1004" y="4400"/>
                    </a:cubicBezTo>
                    <a:cubicBezTo>
                      <a:pt x="1014" y="5234"/>
                      <a:pt x="1042" y="7813"/>
                      <a:pt x="945" y="8030"/>
                    </a:cubicBezTo>
                    <a:cubicBezTo>
                      <a:pt x="861" y="8218"/>
                      <a:pt x="681" y="9202"/>
                      <a:pt x="676" y="9927"/>
                    </a:cubicBezTo>
                    <a:cubicBezTo>
                      <a:pt x="676" y="9956"/>
                      <a:pt x="676" y="9982"/>
                      <a:pt x="677" y="10010"/>
                    </a:cubicBezTo>
                    <a:cubicBezTo>
                      <a:pt x="677" y="10108"/>
                      <a:pt x="684" y="10199"/>
                      <a:pt x="693" y="10282"/>
                    </a:cubicBezTo>
                    <a:cubicBezTo>
                      <a:pt x="707" y="10403"/>
                      <a:pt x="730" y="10507"/>
                      <a:pt x="764" y="10583"/>
                    </a:cubicBezTo>
                    <a:cubicBezTo>
                      <a:pt x="814" y="10699"/>
                      <a:pt x="905" y="10794"/>
                      <a:pt x="1030" y="10871"/>
                    </a:cubicBezTo>
                    <a:cubicBezTo>
                      <a:pt x="1077" y="10902"/>
                      <a:pt x="1131" y="10930"/>
                      <a:pt x="1190" y="10956"/>
                    </a:cubicBezTo>
                    <a:cubicBezTo>
                      <a:pt x="1274" y="10991"/>
                      <a:pt x="1368" y="11022"/>
                      <a:pt x="1473" y="11050"/>
                    </a:cubicBezTo>
                    <a:cubicBezTo>
                      <a:pt x="1844" y="11144"/>
                      <a:pt x="2336" y="11181"/>
                      <a:pt x="2916" y="11181"/>
                    </a:cubicBezTo>
                    <a:cubicBezTo>
                      <a:pt x="3080" y="11181"/>
                      <a:pt x="3252" y="11178"/>
                      <a:pt x="3429" y="11173"/>
                    </a:cubicBezTo>
                    <a:cubicBezTo>
                      <a:pt x="3755" y="11163"/>
                      <a:pt x="4078" y="11131"/>
                      <a:pt x="4385" y="11079"/>
                    </a:cubicBezTo>
                    <a:cubicBezTo>
                      <a:pt x="4732" y="11020"/>
                      <a:pt x="5057" y="10936"/>
                      <a:pt x="5335" y="10828"/>
                    </a:cubicBezTo>
                    <a:cubicBezTo>
                      <a:pt x="5761" y="10666"/>
                      <a:pt x="6081" y="10454"/>
                      <a:pt x="6218" y="10203"/>
                    </a:cubicBezTo>
                    <a:cubicBezTo>
                      <a:pt x="6258" y="10131"/>
                      <a:pt x="6283" y="10056"/>
                      <a:pt x="6289" y="9977"/>
                    </a:cubicBezTo>
                    <a:cubicBezTo>
                      <a:pt x="6290" y="9962"/>
                      <a:pt x="6292" y="9945"/>
                      <a:pt x="6292" y="9927"/>
                    </a:cubicBezTo>
                    <a:cubicBezTo>
                      <a:pt x="6293" y="9897"/>
                      <a:pt x="6295" y="9867"/>
                      <a:pt x="6297" y="9834"/>
                    </a:cubicBezTo>
                    <a:cubicBezTo>
                      <a:pt x="6307" y="9047"/>
                      <a:pt x="5992" y="7239"/>
                      <a:pt x="5972" y="6606"/>
                    </a:cubicBezTo>
                    <a:cubicBezTo>
                      <a:pt x="5952" y="5930"/>
                      <a:pt x="6109" y="5250"/>
                      <a:pt x="6193" y="4178"/>
                    </a:cubicBezTo>
                    <a:cubicBezTo>
                      <a:pt x="6278" y="3106"/>
                      <a:pt x="5909" y="1202"/>
                      <a:pt x="5875" y="1016"/>
                    </a:cubicBezTo>
                    <a:cubicBezTo>
                      <a:pt x="5843" y="831"/>
                      <a:pt x="5721" y="653"/>
                      <a:pt x="5641" y="582"/>
                    </a:cubicBezTo>
                    <a:cubicBezTo>
                      <a:pt x="5561" y="510"/>
                      <a:pt x="4505" y="244"/>
                      <a:pt x="4505" y="244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rgbClr val="81A7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3"/>
              <p:cNvSpPr/>
              <p:nvPr/>
            </p:nvSpPr>
            <p:spPr>
              <a:xfrm>
                <a:off x="4344561" y="2811295"/>
                <a:ext cx="1081503" cy="269128"/>
              </a:xfrm>
              <a:custGeom>
                <a:rect b="b" l="l" r="r" t="t"/>
                <a:pathLst>
                  <a:path extrusionOk="0" h="1402" w="5634">
                    <a:moveTo>
                      <a:pt x="5634" y="1"/>
                    </a:moveTo>
                    <a:lnTo>
                      <a:pt x="5634" y="1"/>
                    </a:lnTo>
                    <a:cubicBezTo>
                      <a:pt x="5601" y="30"/>
                      <a:pt x="5541" y="84"/>
                      <a:pt x="5451" y="150"/>
                    </a:cubicBezTo>
                    <a:cubicBezTo>
                      <a:pt x="5286" y="270"/>
                      <a:pt x="5021" y="436"/>
                      <a:pt x="4641" y="590"/>
                    </a:cubicBezTo>
                    <a:cubicBezTo>
                      <a:pt x="4528" y="635"/>
                      <a:pt x="4403" y="678"/>
                      <a:pt x="4268" y="721"/>
                    </a:cubicBezTo>
                    <a:cubicBezTo>
                      <a:pt x="3772" y="873"/>
                      <a:pt x="3134" y="988"/>
                      <a:pt x="2334" y="988"/>
                    </a:cubicBezTo>
                    <a:cubicBezTo>
                      <a:pt x="2020" y="988"/>
                      <a:pt x="1680" y="970"/>
                      <a:pt x="1314" y="930"/>
                    </a:cubicBezTo>
                    <a:cubicBezTo>
                      <a:pt x="397" y="698"/>
                      <a:pt x="218" y="481"/>
                      <a:pt x="65" y="195"/>
                    </a:cubicBezTo>
                    <a:cubicBezTo>
                      <a:pt x="51" y="167"/>
                      <a:pt x="36" y="141"/>
                      <a:pt x="22" y="112"/>
                    </a:cubicBezTo>
                    <a:cubicBezTo>
                      <a:pt x="19" y="105"/>
                      <a:pt x="16" y="99"/>
                      <a:pt x="13" y="93"/>
                    </a:cubicBezTo>
                    <a:cubicBezTo>
                      <a:pt x="13" y="121"/>
                      <a:pt x="13" y="149"/>
                      <a:pt x="13" y="176"/>
                    </a:cubicBezTo>
                    <a:cubicBezTo>
                      <a:pt x="14" y="273"/>
                      <a:pt x="21" y="365"/>
                      <a:pt x="30" y="447"/>
                    </a:cubicBezTo>
                    <a:cubicBezTo>
                      <a:pt x="14" y="564"/>
                      <a:pt x="5" y="678"/>
                      <a:pt x="1" y="788"/>
                    </a:cubicBezTo>
                    <a:cubicBezTo>
                      <a:pt x="94" y="876"/>
                      <a:pt x="213" y="958"/>
                      <a:pt x="367" y="1036"/>
                    </a:cubicBezTo>
                    <a:cubicBezTo>
                      <a:pt x="488" y="1098"/>
                      <a:pt x="634" y="1158"/>
                      <a:pt x="810" y="1215"/>
                    </a:cubicBezTo>
                    <a:cubicBezTo>
                      <a:pt x="933" y="1255"/>
                      <a:pt x="1071" y="1293"/>
                      <a:pt x="1227" y="1333"/>
                    </a:cubicBezTo>
                    <a:lnTo>
                      <a:pt x="1254" y="1338"/>
                    </a:lnTo>
                    <a:cubicBezTo>
                      <a:pt x="1651" y="1382"/>
                      <a:pt x="2019" y="1401"/>
                      <a:pt x="2360" y="1401"/>
                    </a:cubicBezTo>
                    <a:cubicBezTo>
                      <a:pt x="2448" y="1401"/>
                      <a:pt x="2533" y="1400"/>
                      <a:pt x="2617" y="1398"/>
                    </a:cubicBezTo>
                    <a:cubicBezTo>
                      <a:pt x="3008" y="1385"/>
                      <a:pt x="3359" y="1347"/>
                      <a:pt x="3674" y="1291"/>
                    </a:cubicBezTo>
                    <a:lnTo>
                      <a:pt x="3675" y="1291"/>
                    </a:lnTo>
                    <a:cubicBezTo>
                      <a:pt x="4060" y="1224"/>
                      <a:pt x="4389" y="1130"/>
                      <a:pt x="4671" y="1025"/>
                    </a:cubicBezTo>
                    <a:cubicBezTo>
                      <a:pt x="5072" y="878"/>
                      <a:pt x="5372" y="708"/>
                      <a:pt x="5583" y="567"/>
                    </a:cubicBezTo>
                    <a:cubicBezTo>
                      <a:pt x="5575" y="502"/>
                      <a:pt x="5566" y="436"/>
                      <a:pt x="5555" y="368"/>
                    </a:cubicBezTo>
                    <a:cubicBezTo>
                      <a:pt x="5595" y="296"/>
                      <a:pt x="5620" y="221"/>
                      <a:pt x="5626" y="144"/>
                    </a:cubicBezTo>
                    <a:cubicBezTo>
                      <a:pt x="5627" y="127"/>
                      <a:pt x="5627" y="110"/>
                      <a:pt x="5629" y="92"/>
                    </a:cubicBezTo>
                    <a:cubicBezTo>
                      <a:pt x="5630" y="62"/>
                      <a:pt x="5632" y="32"/>
                      <a:pt x="5634" y="1"/>
                    </a:cubicBez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4343793" y="2828763"/>
                <a:ext cx="1081311" cy="268168"/>
              </a:xfrm>
              <a:custGeom>
                <a:rect b="b" l="l" r="r" t="t"/>
                <a:pathLst>
                  <a:path extrusionOk="0" h="1397" w="5633">
                    <a:moveTo>
                      <a:pt x="5633" y="1"/>
                    </a:moveTo>
                    <a:lnTo>
                      <a:pt x="5633" y="1"/>
                    </a:lnTo>
                    <a:cubicBezTo>
                      <a:pt x="5607" y="27"/>
                      <a:pt x="5562" y="64"/>
                      <a:pt x="5501" y="111"/>
                    </a:cubicBezTo>
                    <a:cubicBezTo>
                      <a:pt x="5347" y="231"/>
                      <a:pt x="5076" y="410"/>
                      <a:pt x="4675" y="573"/>
                    </a:cubicBezTo>
                    <a:cubicBezTo>
                      <a:pt x="4515" y="637"/>
                      <a:pt x="4335" y="701"/>
                      <a:pt x="4132" y="757"/>
                    </a:cubicBezTo>
                    <a:cubicBezTo>
                      <a:pt x="3658" y="888"/>
                      <a:pt x="3067" y="982"/>
                      <a:pt x="2345" y="982"/>
                    </a:cubicBezTo>
                    <a:cubicBezTo>
                      <a:pt x="2029" y="982"/>
                      <a:pt x="1688" y="964"/>
                      <a:pt x="1321" y="924"/>
                    </a:cubicBezTo>
                    <a:cubicBezTo>
                      <a:pt x="380" y="687"/>
                      <a:pt x="215" y="462"/>
                      <a:pt x="60" y="164"/>
                    </a:cubicBezTo>
                    <a:cubicBezTo>
                      <a:pt x="49" y="145"/>
                      <a:pt x="40" y="125"/>
                      <a:pt x="29" y="105"/>
                    </a:cubicBezTo>
                    <a:cubicBezTo>
                      <a:pt x="26" y="99"/>
                      <a:pt x="22" y="91"/>
                      <a:pt x="18" y="84"/>
                    </a:cubicBezTo>
                    <a:lnTo>
                      <a:pt x="18" y="84"/>
                    </a:lnTo>
                    <a:cubicBezTo>
                      <a:pt x="20" y="182"/>
                      <a:pt x="25" y="273"/>
                      <a:pt x="34" y="356"/>
                    </a:cubicBezTo>
                    <a:cubicBezTo>
                      <a:pt x="20" y="471"/>
                      <a:pt x="11" y="585"/>
                      <a:pt x="5" y="697"/>
                    </a:cubicBezTo>
                    <a:cubicBezTo>
                      <a:pt x="3" y="724"/>
                      <a:pt x="2" y="751"/>
                      <a:pt x="0" y="777"/>
                    </a:cubicBezTo>
                    <a:cubicBezTo>
                      <a:pt x="223" y="987"/>
                      <a:pt x="574" y="1164"/>
                      <a:pt x="1234" y="1328"/>
                    </a:cubicBezTo>
                    <a:lnTo>
                      <a:pt x="1261" y="1333"/>
                    </a:lnTo>
                    <a:cubicBezTo>
                      <a:pt x="1655" y="1378"/>
                      <a:pt x="2020" y="1397"/>
                      <a:pt x="2358" y="1397"/>
                    </a:cubicBezTo>
                    <a:cubicBezTo>
                      <a:pt x="2449" y="1397"/>
                      <a:pt x="2538" y="1395"/>
                      <a:pt x="2624" y="1393"/>
                    </a:cubicBezTo>
                    <a:cubicBezTo>
                      <a:pt x="2973" y="1382"/>
                      <a:pt x="3290" y="1350"/>
                      <a:pt x="3579" y="1303"/>
                    </a:cubicBezTo>
                    <a:cubicBezTo>
                      <a:pt x="4002" y="1236"/>
                      <a:pt x="4364" y="1136"/>
                      <a:pt x="4667" y="1024"/>
                    </a:cubicBezTo>
                    <a:cubicBezTo>
                      <a:pt x="5079" y="874"/>
                      <a:pt x="5384" y="701"/>
                      <a:pt x="5596" y="556"/>
                    </a:cubicBezTo>
                    <a:cubicBezTo>
                      <a:pt x="5593" y="530"/>
                      <a:pt x="5624" y="130"/>
                      <a:pt x="5630" y="51"/>
                    </a:cubicBezTo>
                    <a:cubicBezTo>
                      <a:pt x="5631" y="36"/>
                      <a:pt x="5633" y="19"/>
                      <a:pt x="5633" y="1"/>
                    </a:cubicBezTo>
                    <a:close/>
                  </a:path>
                </a:pathLst>
              </a:custGeom>
              <a:solidFill>
                <a:srgbClr val="D6D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5447367" y="2391288"/>
                <a:ext cx="798362" cy="281029"/>
              </a:xfrm>
              <a:custGeom>
                <a:rect b="b" l="l" r="r" t="t"/>
                <a:pathLst>
                  <a:path extrusionOk="0" h="1464" w="4159">
                    <a:moveTo>
                      <a:pt x="1321" y="1"/>
                    </a:moveTo>
                    <a:cubicBezTo>
                      <a:pt x="1307" y="1"/>
                      <a:pt x="1296" y="3"/>
                      <a:pt x="1290" y="6"/>
                    </a:cubicBezTo>
                    <a:cubicBezTo>
                      <a:pt x="1173" y="77"/>
                      <a:pt x="1262" y="360"/>
                      <a:pt x="1451" y="400"/>
                    </a:cubicBezTo>
                    <a:cubicBezTo>
                      <a:pt x="1641" y="440"/>
                      <a:pt x="2165" y="655"/>
                      <a:pt x="2107" y="695"/>
                    </a:cubicBezTo>
                    <a:cubicBezTo>
                      <a:pt x="2047" y="734"/>
                      <a:pt x="1964" y="760"/>
                      <a:pt x="1856" y="818"/>
                    </a:cubicBezTo>
                    <a:cubicBezTo>
                      <a:pt x="1748" y="875"/>
                      <a:pt x="805" y="884"/>
                      <a:pt x="716" y="924"/>
                    </a:cubicBezTo>
                    <a:cubicBezTo>
                      <a:pt x="627" y="964"/>
                      <a:pt x="645" y="1089"/>
                      <a:pt x="276" y="1169"/>
                    </a:cubicBezTo>
                    <a:cubicBezTo>
                      <a:pt x="98" y="1207"/>
                      <a:pt x="1" y="1300"/>
                      <a:pt x="10" y="1343"/>
                    </a:cubicBezTo>
                    <a:cubicBezTo>
                      <a:pt x="30" y="1441"/>
                      <a:pt x="334" y="1463"/>
                      <a:pt x="553" y="1463"/>
                    </a:cubicBezTo>
                    <a:cubicBezTo>
                      <a:pt x="593" y="1463"/>
                      <a:pt x="630" y="1462"/>
                      <a:pt x="662" y="1461"/>
                    </a:cubicBezTo>
                    <a:cubicBezTo>
                      <a:pt x="904" y="1452"/>
                      <a:pt x="1204" y="1426"/>
                      <a:pt x="1502" y="1395"/>
                    </a:cubicBezTo>
                    <a:cubicBezTo>
                      <a:pt x="2014" y="1341"/>
                      <a:pt x="1953" y="1346"/>
                      <a:pt x="2157" y="1321"/>
                    </a:cubicBezTo>
                    <a:cubicBezTo>
                      <a:pt x="2479" y="1283"/>
                      <a:pt x="3242" y="961"/>
                      <a:pt x="3242" y="961"/>
                    </a:cubicBezTo>
                    <a:cubicBezTo>
                      <a:pt x="3242" y="961"/>
                      <a:pt x="3983" y="628"/>
                      <a:pt x="3974" y="543"/>
                    </a:cubicBezTo>
                    <a:cubicBezTo>
                      <a:pt x="3974" y="538"/>
                      <a:pt x="4159" y="297"/>
                      <a:pt x="3908" y="60"/>
                    </a:cubicBezTo>
                    <a:cubicBezTo>
                      <a:pt x="3895" y="48"/>
                      <a:pt x="3880" y="43"/>
                      <a:pt x="3862" y="43"/>
                    </a:cubicBezTo>
                    <a:cubicBezTo>
                      <a:pt x="3740" y="43"/>
                      <a:pt x="3478" y="263"/>
                      <a:pt x="2948" y="272"/>
                    </a:cubicBezTo>
                    <a:cubicBezTo>
                      <a:pt x="2938" y="272"/>
                      <a:pt x="2928" y="273"/>
                      <a:pt x="2918" y="273"/>
                    </a:cubicBezTo>
                    <a:cubicBezTo>
                      <a:pt x="2350" y="273"/>
                      <a:pt x="1508" y="1"/>
                      <a:pt x="1321" y="1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5409359" y="2352129"/>
                <a:ext cx="809879" cy="229584"/>
              </a:xfrm>
              <a:custGeom>
                <a:rect b="b" l="l" r="r" t="t"/>
                <a:pathLst>
                  <a:path extrusionOk="0" h="1196" w="4219">
                    <a:moveTo>
                      <a:pt x="3094" y="1"/>
                    </a:moveTo>
                    <a:cubicBezTo>
                      <a:pt x="3079" y="1"/>
                      <a:pt x="3064" y="1"/>
                      <a:pt x="3049" y="1"/>
                    </a:cubicBezTo>
                    <a:cubicBezTo>
                      <a:pt x="2438" y="12"/>
                      <a:pt x="1662" y="139"/>
                      <a:pt x="1563" y="175"/>
                    </a:cubicBezTo>
                    <a:cubicBezTo>
                      <a:pt x="1465" y="209"/>
                      <a:pt x="1389" y="264"/>
                      <a:pt x="1579" y="304"/>
                    </a:cubicBezTo>
                    <a:cubicBezTo>
                      <a:pt x="1768" y="344"/>
                      <a:pt x="2268" y="386"/>
                      <a:pt x="2209" y="424"/>
                    </a:cubicBezTo>
                    <a:cubicBezTo>
                      <a:pt x="2149" y="462"/>
                      <a:pt x="2022" y="556"/>
                      <a:pt x="1914" y="613"/>
                    </a:cubicBezTo>
                    <a:cubicBezTo>
                      <a:pt x="1806" y="670"/>
                      <a:pt x="1226" y="721"/>
                      <a:pt x="1137" y="761"/>
                    </a:cubicBezTo>
                    <a:cubicBezTo>
                      <a:pt x="1046" y="801"/>
                      <a:pt x="756" y="838"/>
                      <a:pt x="379" y="898"/>
                    </a:cubicBezTo>
                    <a:cubicBezTo>
                      <a:pt x="0" y="959"/>
                      <a:pt x="371" y="1018"/>
                      <a:pt x="345" y="1050"/>
                    </a:cubicBezTo>
                    <a:cubicBezTo>
                      <a:pt x="320" y="1079"/>
                      <a:pt x="153" y="1196"/>
                      <a:pt x="579" y="1196"/>
                    </a:cubicBezTo>
                    <a:cubicBezTo>
                      <a:pt x="631" y="1196"/>
                      <a:pt x="692" y="1194"/>
                      <a:pt x="763" y="1190"/>
                    </a:cubicBezTo>
                    <a:cubicBezTo>
                      <a:pt x="1419" y="1156"/>
                      <a:pt x="2065" y="1042"/>
                      <a:pt x="2386" y="1004"/>
                    </a:cubicBezTo>
                    <a:cubicBezTo>
                      <a:pt x="2709" y="965"/>
                      <a:pt x="3374" y="685"/>
                      <a:pt x="3374" y="685"/>
                    </a:cubicBezTo>
                    <a:cubicBezTo>
                      <a:pt x="3374" y="685"/>
                      <a:pt x="4218" y="306"/>
                      <a:pt x="4094" y="255"/>
                    </a:cubicBezTo>
                    <a:cubicBezTo>
                      <a:pt x="3972" y="205"/>
                      <a:pt x="3676" y="1"/>
                      <a:pt x="3094" y="1"/>
                    </a:cubicBezTo>
                    <a:close/>
                  </a:path>
                </a:pathLst>
              </a:custGeom>
              <a:solidFill>
                <a:srgbClr val="F6F6F8"/>
              </a:solidFill>
              <a:ln cap="flat" cmpd="sng" w="9525">
                <a:solidFill>
                  <a:srgbClr val="D6DEE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5968344" y="2456746"/>
                <a:ext cx="169309" cy="148385"/>
              </a:xfrm>
              <a:custGeom>
                <a:rect b="b" l="l" r="r" t="t"/>
                <a:pathLst>
                  <a:path extrusionOk="0" h="773" w="882">
                    <a:moveTo>
                      <a:pt x="756" y="0"/>
                    </a:moveTo>
                    <a:lnTo>
                      <a:pt x="542" y="68"/>
                    </a:lnTo>
                    <a:lnTo>
                      <a:pt x="3" y="257"/>
                    </a:lnTo>
                    <a:cubicBezTo>
                      <a:pt x="3" y="257"/>
                      <a:pt x="0" y="274"/>
                      <a:pt x="0" y="290"/>
                    </a:cubicBezTo>
                    <a:cubicBezTo>
                      <a:pt x="0" y="305"/>
                      <a:pt x="34" y="305"/>
                      <a:pt x="34" y="305"/>
                    </a:cubicBezTo>
                    <a:cubicBezTo>
                      <a:pt x="34" y="305"/>
                      <a:pt x="88" y="310"/>
                      <a:pt x="110" y="310"/>
                    </a:cubicBezTo>
                    <a:cubicBezTo>
                      <a:pt x="113" y="310"/>
                      <a:pt x="115" y="310"/>
                      <a:pt x="117" y="310"/>
                    </a:cubicBezTo>
                    <a:cubicBezTo>
                      <a:pt x="117" y="310"/>
                      <a:pt x="117" y="310"/>
                      <a:pt x="117" y="310"/>
                    </a:cubicBezTo>
                    <a:cubicBezTo>
                      <a:pt x="132" y="310"/>
                      <a:pt x="173" y="409"/>
                      <a:pt x="180" y="523"/>
                    </a:cubicBezTo>
                    <a:cubicBezTo>
                      <a:pt x="186" y="610"/>
                      <a:pt x="194" y="697"/>
                      <a:pt x="197" y="740"/>
                    </a:cubicBezTo>
                    <a:cubicBezTo>
                      <a:pt x="197" y="742"/>
                      <a:pt x="169" y="760"/>
                      <a:pt x="169" y="762"/>
                    </a:cubicBezTo>
                    <a:cubicBezTo>
                      <a:pt x="169" y="773"/>
                      <a:pt x="200" y="773"/>
                      <a:pt x="200" y="773"/>
                    </a:cubicBezTo>
                    <a:cubicBezTo>
                      <a:pt x="200" y="773"/>
                      <a:pt x="243" y="754"/>
                      <a:pt x="325" y="723"/>
                    </a:cubicBezTo>
                    <a:cubicBezTo>
                      <a:pt x="405" y="694"/>
                      <a:pt x="815" y="510"/>
                      <a:pt x="815" y="510"/>
                    </a:cubicBezTo>
                    <a:cubicBezTo>
                      <a:pt x="815" y="510"/>
                      <a:pt x="882" y="331"/>
                      <a:pt x="855" y="230"/>
                    </a:cubicBezTo>
                    <a:cubicBezTo>
                      <a:pt x="831" y="127"/>
                      <a:pt x="756" y="0"/>
                      <a:pt x="756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5965081" y="2456170"/>
                <a:ext cx="148769" cy="54133"/>
              </a:xfrm>
              <a:custGeom>
                <a:rect b="b" l="l" r="r" t="t"/>
                <a:pathLst>
                  <a:path extrusionOk="0" h="282" w="775">
                    <a:moveTo>
                      <a:pt x="686" y="0"/>
                    </a:moveTo>
                    <a:cubicBezTo>
                      <a:pt x="620" y="0"/>
                      <a:pt x="537" y="17"/>
                      <a:pt x="497" y="36"/>
                    </a:cubicBezTo>
                    <a:cubicBezTo>
                      <a:pt x="374" y="94"/>
                      <a:pt x="279" y="137"/>
                      <a:pt x="279" y="137"/>
                    </a:cubicBezTo>
                    <a:cubicBezTo>
                      <a:pt x="279" y="137"/>
                      <a:pt x="185" y="180"/>
                      <a:pt x="48" y="240"/>
                    </a:cubicBezTo>
                    <a:cubicBezTo>
                      <a:pt x="0" y="259"/>
                      <a:pt x="14" y="279"/>
                      <a:pt x="80" y="280"/>
                    </a:cubicBezTo>
                    <a:lnTo>
                      <a:pt x="82" y="280"/>
                    </a:lnTo>
                    <a:lnTo>
                      <a:pt x="159" y="282"/>
                    </a:lnTo>
                    <a:cubicBezTo>
                      <a:pt x="342" y="205"/>
                      <a:pt x="479" y="143"/>
                      <a:pt x="479" y="143"/>
                    </a:cubicBezTo>
                    <a:cubicBezTo>
                      <a:pt x="479" y="143"/>
                      <a:pt x="617" y="80"/>
                      <a:pt x="774" y="3"/>
                    </a:cubicBezTo>
                    <a:lnTo>
                      <a:pt x="696" y="0"/>
                    </a:lnTo>
                    <a:lnTo>
                      <a:pt x="694" y="0"/>
                    </a:lnTo>
                    <a:cubicBezTo>
                      <a:pt x="691" y="0"/>
                      <a:pt x="688" y="0"/>
                      <a:pt x="686" y="0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5655258" y="2480549"/>
                <a:ext cx="255307" cy="70641"/>
              </a:xfrm>
              <a:custGeom>
                <a:rect b="b" l="l" r="r" t="t"/>
                <a:pathLst>
                  <a:path extrusionOk="0" h="368" w="1330">
                    <a:moveTo>
                      <a:pt x="941" y="1"/>
                    </a:moveTo>
                    <a:cubicBezTo>
                      <a:pt x="675" y="1"/>
                      <a:pt x="339" y="75"/>
                      <a:pt x="175" y="170"/>
                    </a:cubicBezTo>
                    <a:cubicBezTo>
                      <a:pt x="1" y="272"/>
                      <a:pt x="79" y="361"/>
                      <a:pt x="351" y="367"/>
                    </a:cubicBezTo>
                    <a:cubicBezTo>
                      <a:pt x="364" y="368"/>
                      <a:pt x="377" y="368"/>
                      <a:pt x="390" y="368"/>
                    </a:cubicBezTo>
                    <a:cubicBezTo>
                      <a:pt x="656" y="368"/>
                      <a:pt x="990" y="295"/>
                      <a:pt x="1156" y="198"/>
                    </a:cubicBezTo>
                    <a:cubicBezTo>
                      <a:pt x="1330" y="96"/>
                      <a:pt x="1250" y="9"/>
                      <a:pt x="979" y="1"/>
                    </a:cubicBezTo>
                    <a:cubicBezTo>
                      <a:pt x="967" y="1"/>
                      <a:pt x="954" y="1"/>
                      <a:pt x="941" y="1"/>
                    </a:cubicBez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5694802" y="2491491"/>
                <a:ext cx="176027" cy="48758"/>
              </a:xfrm>
              <a:custGeom>
                <a:rect b="b" l="l" r="r" t="t"/>
                <a:pathLst>
                  <a:path extrusionOk="0" h="254" w="917">
                    <a:moveTo>
                      <a:pt x="651" y="1"/>
                    </a:moveTo>
                    <a:cubicBezTo>
                      <a:pt x="468" y="1"/>
                      <a:pt x="234" y="52"/>
                      <a:pt x="121" y="118"/>
                    </a:cubicBezTo>
                    <a:cubicBezTo>
                      <a:pt x="1" y="187"/>
                      <a:pt x="56" y="249"/>
                      <a:pt x="242" y="253"/>
                    </a:cubicBezTo>
                    <a:cubicBezTo>
                      <a:pt x="252" y="254"/>
                      <a:pt x="263" y="254"/>
                      <a:pt x="273" y="254"/>
                    </a:cubicBezTo>
                    <a:cubicBezTo>
                      <a:pt x="456" y="254"/>
                      <a:pt x="684" y="203"/>
                      <a:pt x="798" y="136"/>
                    </a:cubicBezTo>
                    <a:cubicBezTo>
                      <a:pt x="916" y="67"/>
                      <a:pt x="862" y="6"/>
                      <a:pt x="675" y="1"/>
                    </a:cubicBezTo>
                    <a:cubicBezTo>
                      <a:pt x="667" y="1"/>
                      <a:pt x="659" y="1"/>
                      <a:pt x="651" y="1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5955867" y="2468840"/>
                <a:ext cx="33209" cy="8830"/>
              </a:xfrm>
              <a:custGeom>
                <a:rect b="b" l="l" r="r" t="t"/>
                <a:pathLst>
                  <a:path extrusionOk="0" h="46" w="173">
                    <a:moveTo>
                      <a:pt x="136" y="0"/>
                    </a:moveTo>
                    <a:cubicBezTo>
                      <a:pt x="133" y="0"/>
                      <a:pt x="131" y="0"/>
                      <a:pt x="128" y="1"/>
                    </a:cubicBezTo>
                    <a:cubicBezTo>
                      <a:pt x="93" y="2"/>
                      <a:pt x="45" y="13"/>
                      <a:pt x="22" y="25"/>
                    </a:cubicBezTo>
                    <a:cubicBezTo>
                      <a:pt x="1" y="37"/>
                      <a:pt x="7" y="45"/>
                      <a:pt x="38" y="45"/>
                    </a:cubicBezTo>
                    <a:cubicBezTo>
                      <a:pt x="40" y="45"/>
                      <a:pt x="43" y="45"/>
                      <a:pt x="45" y="45"/>
                    </a:cubicBezTo>
                    <a:cubicBezTo>
                      <a:pt x="81" y="44"/>
                      <a:pt x="127" y="33"/>
                      <a:pt x="151" y="21"/>
                    </a:cubicBezTo>
                    <a:cubicBezTo>
                      <a:pt x="173" y="9"/>
                      <a:pt x="165" y="0"/>
                      <a:pt x="136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5937247" y="2375356"/>
                <a:ext cx="244749" cy="47030"/>
              </a:xfrm>
              <a:custGeom>
                <a:rect b="b" l="l" r="r" t="t"/>
                <a:pathLst>
                  <a:path extrusionOk="0" h="245" w="1275">
                    <a:moveTo>
                      <a:pt x="786" y="0"/>
                    </a:moveTo>
                    <a:cubicBezTo>
                      <a:pt x="565" y="0"/>
                      <a:pt x="320" y="31"/>
                      <a:pt x="179" y="81"/>
                    </a:cubicBezTo>
                    <a:cubicBezTo>
                      <a:pt x="1" y="145"/>
                      <a:pt x="59" y="214"/>
                      <a:pt x="311" y="237"/>
                    </a:cubicBezTo>
                    <a:cubicBezTo>
                      <a:pt x="365" y="242"/>
                      <a:pt x="424" y="244"/>
                      <a:pt x="484" y="244"/>
                    </a:cubicBezTo>
                    <a:cubicBezTo>
                      <a:pt x="706" y="244"/>
                      <a:pt x="953" y="213"/>
                      <a:pt x="1094" y="163"/>
                    </a:cubicBezTo>
                    <a:cubicBezTo>
                      <a:pt x="1274" y="100"/>
                      <a:pt x="1214" y="29"/>
                      <a:pt x="962" y="8"/>
                    </a:cubicBezTo>
                    <a:cubicBezTo>
                      <a:pt x="907" y="3"/>
                      <a:pt x="847" y="0"/>
                      <a:pt x="786" y="0"/>
                    </a:cubicBez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5975063" y="2382458"/>
                <a:ext cx="168733" cy="32633"/>
              </a:xfrm>
              <a:custGeom>
                <a:rect b="b" l="l" r="r" t="t"/>
                <a:pathLst>
                  <a:path extrusionOk="0" h="170" w="879">
                    <a:moveTo>
                      <a:pt x="540" y="0"/>
                    </a:moveTo>
                    <a:cubicBezTo>
                      <a:pt x="388" y="0"/>
                      <a:pt x="221" y="22"/>
                      <a:pt x="125" y="57"/>
                    </a:cubicBezTo>
                    <a:cubicBezTo>
                      <a:pt x="1" y="100"/>
                      <a:pt x="42" y="149"/>
                      <a:pt x="216" y="164"/>
                    </a:cubicBezTo>
                    <a:cubicBezTo>
                      <a:pt x="253" y="168"/>
                      <a:pt x="292" y="169"/>
                      <a:pt x="333" y="169"/>
                    </a:cubicBezTo>
                    <a:cubicBezTo>
                      <a:pt x="486" y="169"/>
                      <a:pt x="658" y="148"/>
                      <a:pt x="756" y="114"/>
                    </a:cubicBezTo>
                    <a:cubicBezTo>
                      <a:pt x="879" y="69"/>
                      <a:pt x="839" y="21"/>
                      <a:pt x="665" y="6"/>
                    </a:cubicBezTo>
                    <a:cubicBezTo>
                      <a:pt x="626" y="2"/>
                      <a:pt x="584" y="0"/>
                      <a:pt x="540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4199824" y="1745729"/>
                <a:ext cx="1536064" cy="1043495"/>
              </a:xfrm>
              <a:custGeom>
                <a:rect b="b" l="l" r="r" t="t"/>
                <a:pathLst>
                  <a:path extrusionOk="0" h="5436" w="8002">
                    <a:moveTo>
                      <a:pt x="598" y="1"/>
                    </a:moveTo>
                    <a:cubicBezTo>
                      <a:pt x="416" y="1"/>
                      <a:pt x="1" y="118"/>
                      <a:pt x="50" y="1197"/>
                    </a:cubicBezTo>
                    <a:cubicBezTo>
                      <a:pt x="113" y="2577"/>
                      <a:pt x="524" y="3454"/>
                      <a:pt x="705" y="3837"/>
                    </a:cubicBezTo>
                    <a:cubicBezTo>
                      <a:pt x="888" y="4218"/>
                      <a:pt x="1002" y="4395"/>
                      <a:pt x="2410" y="4564"/>
                    </a:cubicBezTo>
                    <a:cubicBezTo>
                      <a:pt x="3816" y="4734"/>
                      <a:pt x="5618" y="4797"/>
                      <a:pt x="5712" y="4820"/>
                    </a:cubicBezTo>
                    <a:cubicBezTo>
                      <a:pt x="5806" y="4843"/>
                      <a:pt x="5983" y="5029"/>
                      <a:pt x="6057" y="5084"/>
                    </a:cubicBezTo>
                    <a:cubicBezTo>
                      <a:pt x="6129" y="5137"/>
                      <a:pt x="6630" y="5435"/>
                      <a:pt x="6738" y="5435"/>
                    </a:cubicBezTo>
                    <a:cubicBezTo>
                      <a:pt x="6740" y="5435"/>
                      <a:pt x="6742" y="5435"/>
                      <a:pt x="6744" y="5435"/>
                    </a:cubicBezTo>
                    <a:cubicBezTo>
                      <a:pt x="6837" y="5421"/>
                      <a:pt x="6972" y="5267"/>
                      <a:pt x="6972" y="5267"/>
                    </a:cubicBezTo>
                    <a:cubicBezTo>
                      <a:pt x="6972" y="5267"/>
                      <a:pt x="7040" y="5260"/>
                      <a:pt x="7101" y="5232"/>
                    </a:cubicBezTo>
                    <a:cubicBezTo>
                      <a:pt x="7161" y="5204"/>
                      <a:pt x="7386" y="5069"/>
                      <a:pt x="7386" y="5069"/>
                    </a:cubicBezTo>
                    <a:cubicBezTo>
                      <a:pt x="7386" y="5069"/>
                      <a:pt x="7449" y="5087"/>
                      <a:pt x="7530" y="5087"/>
                    </a:cubicBezTo>
                    <a:cubicBezTo>
                      <a:pt x="7578" y="5087"/>
                      <a:pt x="7633" y="5080"/>
                      <a:pt x="7684" y="5060"/>
                    </a:cubicBezTo>
                    <a:cubicBezTo>
                      <a:pt x="7823" y="5003"/>
                      <a:pt x="8001" y="4755"/>
                      <a:pt x="8001" y="4755"/>
                    </a:cubicBezTo>
                    <a:lnTo>
                      <a:pt x="8001" y="4755"/>
                    </a:lnTo>
                    <a:lnTo>
                      <a:pt x="7780" y="4761"/>
                    </a:lnTo>
                    <a:lnTo>
                      <a:pt x="7567" y="4614"/>
                    </a:lnTo>
                    <a:cubicBezTo>
                      <a:pt x="7567" y="4614"/>
                      <a:pt x="7815" y="4558"/>
                      <a:pt x="7824" y="4532"/>
                    </a:cubicBezTo>
                    <a:cubicBezTo>
                      <a:pt x="7833" y="4507"/>
                      <a:pt x="7906" y="4347"/>
                      <a:pt x="7825" y="4347"/>
                    </a:cubicBezTo>
                    <a:cubicBezTo>
                      <a:pt x="7823" y="4347"/>
                      <a:pt x="7821" y="4347"/>
                      <a:pt x="7818" y="4347"/>
                    </a:cubicBezTo>
                    <a:cubicBezTo>
                      <a:pt x="7812" y="4348"/>
                      <a:pt x="7806" y="4348"/>
                      <a:pt x="7800" y="4348"/>
                    </a:cubicBezTo>
                    <a:cubicBezTo>
                      <a:pt x="7704" y="4348"/>
                      <a:pt x="7547" y="4298"/>
                      <a:pt x="7547" y="4298"/>
                    </a:cubicBezTo>
                    <a:cubicBezTo>
                      <a:pt x="7547" y="4298"/>
                      <a:pt x="7003" y="3906"/>
                      <a:pt x="6929" y="3861"/>
                    </a:cubicBezTo>
                    <a:cubicBezTo>
                      <a:pt x="6855" y="3818"/>
                      <a:pt x="6337" y="3788"/>
                      <a:pt x="6337" y="3788"/>
                    </a:cubicBezTo>
                    <a:cubicBezTo>
                      <a:pt x="6329" y="3787"/>
                      <a:pt x="6320" y="3787"/>
                      <a:pt x="6310" y="3787"/>
                    </a:cubicBezTo>
                    <a:cubicBezTo>
                      <a:pt x="6123" y="3787"/>
                      <a:pt x="5637" y="3814"/>
                      <a:pt x="5588" y="3815"/>
                    </a:cubicBezTo>
                    <a:cubicBezTo>
                      <a:pt x="5587" y="3815"/>
                      <a:pt x="5586" y="3815"/>
                      <a:pt x="5585" y="3815"/>
                    </a:cubicBezTo>
                    <a:cubicBezTo>
                      <a:pt x="5522" y="3815"/>
                      <a:pt x="5051" y="3766"/>
                      <a:pt x="4168" y="3549"/>
                    </a:cubicBezTo>
                    <a:cubicBezTo>
                      <a:pt x="3271" y="3328"/>
                      <a:pt x="2002" y="2769"/>
                      <a:pt x="2002" y="2769"/>
                    </a:cubicBezTo>
                    <a:cubicBezTo>
                      <a:pt x="2002" y="2769"/>
                      <a:pt x="1999" y="2788"/>
                      <a:pt x="1993" y="2788"/>
                    </a:cubicBezTo>
                    <a:cubicBezTo>
                      <a:pt x="1985" y="2788"/>
                      <a:pt x="1973" y="2764"/>
                      <a:pt x="1953" y="2660"/>
                    </a:cubicBezTo>
                    <a:cubicBezTo>
                      <a:pt x="1916" y="2465"/>
                      <a:pt x="1958" y="1791"/>
                      <a:pt x="1910" y="1276"/>
                    </a:cubicBezTo>
                    <a:cubicBezTo>
                      <a:pt x="1864" y="759"/>
                      <a:pt x="681" y="10"/>
                      <a:pt x="681" y="10"/>
                    </a:cubicBezTo>
                    <a:cubicBezTo>
                      <a:pt x="681" y="10"/>
                      <a:pt x="648" y="1"/>
                      <a:pt x="598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5683668" y="2615881"/>
                <a:ext cx="18236" cy="7678"/>
              </a:xfrm>
              <a:custGeom>
                <a:rect b="b" l="l" r="r" t="t"/>
                <a:pathLst>
                  <a:path extrusionOk="0" h="40" w="95">
                    <a:moveTo>
                      <a:pt x="94" y="1"/>
                    </a:moveTo>
                    <a:cubicBezTo>
                      <a:pt x="94" y="1"/>
                      <a:pt x="57" y="22"/>
                      <a:pt x="0" y="39"/>
                    </a:cubicBezTo>
                    <a:cubicBezTo>
                      <a:pt x="48" y="25"/>
                      <a:pt x="90" y="10"/>
                      <a:pt x="94" y="1"/>
                    </a:cubicBezTo>
                    <a:close/>
                  </a:path>
                </a:pathLst>
              </a:custGeom>
              <a:solidFill>
                <a:srgbClr val="FEA5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5861039" y="2232538"/>
                <a:ext cx="2304" cy="1728"/>
              </a:xfrm>
              <a:custGeom>
                <a:rect b="b" l="l" r="r" t="t"/>
                <a:pathLst>
                  <a:path extrusionOk="0" h="9" w="12">
                    <a:moveTo>
                      <a:pt x="1" y="1"/>
                    </a:moveTo>
                    <a:lnTo>
                      <a:pt x="1" y="1"/>
                    </a:lnTo>
                    <a:cubicBezTo>
                      <a:pt x="4" y="3"/>
                      <a:pt x="7" y="6"/>
                      <a:pt x="12" y="9"/>
                    </a:cubicBezTo>
                    <a:cubicBezTo>
                      <a:pt x="9" y="6"/>
                      <a:pt x="5" y="3"/>
                      <a:pt x="1" y="1"/>
                    </a:cubicBezTo>
                    <a:close/>
                  </a:path>
                </a:pathLst>
              </a:custGeom>
              <a:solidFill>
                <a:srgbClr val="FEA5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5933215" y="2260180"/>
                <a:ext cx="192" cy="192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A5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4151450" y="1229935"/>
                <a:ext cx="456481" cy="804504"/>
              </a:xfrm>
              <a:custGeom>
                <a:rect b="b" l="l" r="r" t="t"/>
                <a:pathLst>
                  <a:path extrusionOk="0" h="4191" w="2378">
                    <a:moveTo>
                      <a:pt x="617" y="0"/>
                    </a:moveTo>
                    <a:cubicBezTo>
                      <a:pt x="617" y="0"/>
                      <a:pt x="267" y="209"/>
                      <a:pt x="134" y="585"/>
                    </a:cubicBezTo>
                    <a:cubicBezTo>
                      <a:pt x="1" y="962"/>
                      <a:pt x="33" y="2006"/>
                      <a:pt x="45" y="2429"/>
                    </a:cubicBezTo>
                    <a:cubicBezTo>
                      <a:pt x="59" y="2854"/>
                      <a:pt x="185" y="3935"/>
                      <a:pt x="185" y="3935"/>
                    </a:cubicBezTo>
                    <a:lnTo>
                      <a:pt x="305" y="3993"/>
                    </a:lnTo>
                    <a:lnTo>
                      <a:pt x="301" y="3860"/>
                    </a:lnTo>
                    <a:cubicBezTo>
                      <a:pt x="301" y="3860"/>
                      <a:pt x="341" y="3781"/>
                      <a:pt x="641" y="3781"/>
                    </a:cubicBezTo>
                    <a:cubicBezTo>
                      <a:pt x="672" y="3781"/>
                      <a:pt x="706" y="3782"/>
                      <a:pt x="744" y="3784"/>
                    </a:cubicBezTo>
                    <a:cubicBezTo>
                      <a:pt x="1137" y="3803"/>
                      <a:pt x="1871" y="3920"/>
                      <a:pt x="2016" y="3941"/>
                    </a:cubicBezTo>
                    <a:cubicBezTo>
                      <a:pt x="2162" y="3963"/>
                      <a:pt x="2171" y="4081"/>
                      <a:pt x="2171" y="4081"/>
                    </a:cubicBezTo>
                    <a:lnTo>
                      <a:pt x="2174" y="4190"/>
                    </a:lnTo>
                    <a:cubicBezTo>
                      <a:pt x="2174" y="4190"/>
                      <a:pt x="2259" y="4104"/>
                      <a:pt x="2268" y="4032"/>
                    </a:cubicBezTo>
                    <a:cubicBezTo>
                      <a:pt x="2276" y="3960"/>
                      <a:pt x="2377" y="3012"/>
                      <a:pt x="2205" y="1997"/>
                    </a:cubicBezTo>
                    <a:cubicBezTo>
                      <a:pt x="2033" y="982"/>
                      <a:pt x="1290" y="242"/>
                      <a:pt x="6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5038494" y="2933573"/>
                <a:ext cx="195607" cy="156063"/>
              </a:xfrm>
              <a:custGeom>
                <a:rect b="b" l="l" r="r" t="t"/>
                <a:pathLst>
                  <a:path extrusionOk="0" h="813" w="1019">
                    <a:moveTo>
                      <a:pt x="749" y="166"/>
                    </a:moveTo>
                    <a:cubicBezTo>
                      <a:pt x="776" y="166"/>
                      <a:pt x="800" y="173"/>
                      <a:pt x="817" y="187"/>
                    </a:cubicBezTo>
                    <a:cubicBezTo>
                      <a:pt x="834" y="199"/>
                      <a:pt x="843" y="219"/>
                      <a:pt x="845" y="244"/>
                    </a:cubicBezTo>
                    <a:lnTo>
                      <a:pt x="850" y="388"/>
                    </a:lnTo>
                    <a:cubicBezTo>
                      <a:pt x="851" y="459"/>
                      <a:pt x="779" y="538"/>
                      <a:pt x="694" y="558"/>
                    </a:cubicBezTo>
                    <a:lnTo>
                      <a:pt x="693" y="558"/>
                    </a:lnTo>
                    <a:lnTo>
                      <a:pt x="308" y="644"/>
                    </a:lnTo>
                    <a:cubicBezTo>
                      <a:pt x="296" y="646"/>
                      <a:pt x="283" y="647"/>
                      <a:pt x="272" y="647"/>
                    </a:cubicBezTo>
                    <a:cubicBezTo>
                      <a:pt x="245" y="647"/>
                      <a:pt x="221" y="641"/>
                      <a:pt x="203" y="627"/>
                    </a:cubicBezTo>
                    <a:cubicBezTo>
                      <a:pt x="185" y="613"/>
                      <a:pt x="176" y="594"/>
                      <a:pt x="176" y="570"/>
                    </a:cubicBezTo>
                    <a:lnTo>
                      <a:pt x="171" y="425"/>
                    </a:lnTo>
                    <a:cubicBezTo>
                      <a:pt x="168" y="354"/>
                      <a:pt x="242" y="276"/>
                      <a:pt x="327" y="256"/>
                    </a:cubicBezTo>
                    <a:lnTo>
                      <a:pt x="713" y="170"/>
                    </a:lnTo>
                    <a:cubicBezTo>
                      <a:pt x="725" y="167"/>
                      <a:pt x="738" y="166"/>
                      <a:pt x="749" y="166"/>
                    </a:cubicBezTo>
                    <a:close/>
                    <a:moveTo>
                      <a:pt x="750" y="0"/>
                    </a:moveTo>
                    <a:cubicBezTo>
                      <a:pt x="726" y="0"/>
                      <a:pt x="702" y="3"/>
                      <a:pt x="677" y="8"/>
                    </a:cubicBezTo>
                    <a:lnTo>
                      <a:pt x="291" y="95"/>
                    </a:lnTo>
                    <a:cubicBezTo>
                      <a:pt x="127" y="131"/>
                      <a:pt x="0" y="279"/>
                      <a:pt x="5" y="431"/>
                    </a:cubicBezTo>
                    <a:lnTo>
                      <a:pt x="10" y="576"/>
                    </a:lnTo>
                    <a:cubicBezTo>
                      <a:pt x="13" y="648"/>
                      <a:pt x="45" y="714"/>
                      <a:pt x="102" y="757"/>
                    </a:cubicBezTo>
                    <a:cubicBezTo>
                      <a:pt x="148" y="794"/>
                      <a:pt x="207" y="813"/>
                      <a:pt x="271" y="813"/>
                    </a:cubicBezTo>
                    <a:cubicBezTo>
                      <a:pt x="294" y="813"/>
                      <a:pt x="319" y="810"/>
                      <a:pt x="343" y="804"/>
                    </a:cubicBezTo>
                    <a:lnTo>
                      <a:pt x="730" y="717"/>
                    </a:lnTo>
                    <a:cubicBezTo>
                      <a:pt x="894" y="681"/>
                      <a:pt x="1019" y="533"/>
                      <a:pt x="1014" y="382"/>
                    </a:cubicBezTo>
                    <a:lnTo>
                      <a:pt x="1009" y="238"/>
                    </a:lnTo>
                    <a:cubicBezTo>
                      <a:pt x="1008" y="164"/>
                      <a:pt x="976" y="99"/>
                      <a:pt x="919" y="55"/>
                    </a:cubicBezTo>
                    <a:cubicBezTo>
                      <a:pt x="872" y="19"/>
                      <a:pt x="813" y="0"/>
                      <a:pt x="750" y="0"/>
                    </a:cubicBez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5301862" y="2893838"/>
                <a:ext cx="44727" cy="127078"/>
              </a:xfrm>
              <a:custGeom>
                <a:rect b="b" l="l" r="r" t="t"/>
                <a:pathLst>
                  <a:path extrusionOk="0" h="662" w="233">
                    <a:moveTo>
                      <a:pt x="164" y="0"/>
                    </a:moveTo>
                    <a:lnTo>
                      <a:pt x="1" y="25"/>
                    </a:lnTo>
                    <a:cubicBezTo>
                      <a:pt x="17" y="142"/>
                      <a:pt x="54" y="474"/>
                      <a:pt x="5" y="605"/>
                    </a:cubicBezTo>
                    <a:lnTo>
                      <a:pt x="160" y="661"/>
                    </a:lnTo>
                    <a:cubicBezTo>
                      <a:pt x="233" y="468"/>
                      <a:pt x="171" y="48"/>
                      <a:pt x="164" y="0"/>
                    </a:cubicBez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4885886" y="3000567"/>
                <a:ext cx="44727" cy="127461"/>
              </a:xfrm>
              <a:custGeom>
                <a:rect b="b" l="l" r="r" t="t"/>
                <a:pathLst>
                  <a:path extrusionOk="0" h="664" w="233">
                    <a:moveTo>
                      <a:pt x="163" y="1"/>
                    </a:moveTo>
                    <a:lnTo>
                      <a:pt x="0" y="27"/>
                    </a:lnTo>
                    <a:cubicBezTo>
                      <a:pt x="19" y="144"/>
                      <a:pt x="54" y="475"/>
                      <a:pt x="6" y="605"/>
                    </a:cubicBezTo>
                    <a:lnTo>
                      <a:pt x="160" y="664"/>
                    </a:lnTo>
                    <a:cubicBezTo>
                      <a:pt x="232" y="468"/>
                      <a:pt x="171" y="49"/>
                      <a:pt x="163" y="1"/>
                    </a:cubicBez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4462616" y="2964095"/>
                <a:ext cx="45495" cy="126886"/>
              </a:xfrm>
              <a:custGeom>
                <a:rect b="b" l="l" r="r" t="t"/>
                <a:pathLst>
                  <a:path extrusionOk="0" h="661" w="237">
                    <a:moveTo>
                      <a:pt x="42" y="0"/>
                    </a:moveTo>
                    <a:cubicBezTo>
                      <a:pt x="38" y="48"/>
                      <a:pt x="1" y="469"/>
                      <a:pt x="86" y="660"/>
                    </a:cubicBezTo>
                    <a:lnTo>
                      <a:pt x="236" y="594"/>
                    </a:lnTo>
                    <a:cubicBezTo>
                      <a:pt x="181" y="465"/>
                      <a:pt x="196" y="132"/>
                      <a:pt x="207" y="14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4594108" y="489548"/>
                <a:ext cx="501591" cy="734247"/>
              </a:xfrm>
              <a:custGeom>
                <a:rect b="b" l="l" r="r" t="t"/>
                <a:pathLst>
                  <a:path extrusionOk="0" h="3825" w="2613">
                    <a:moveTo>
                      <a:pt x="2" y="2610"/>
                    </a:moveTo>
                    <a:cubicBezTo>
                      <a:pt x="5" y="2673"/>
                      <a:pt x="716" y="3616"/>
                      <a:pt x="1563" y="3783"/>
                    </a:cubicBezTo>
                    <a:cubicBezTo>
                      <a:pt x="1746" y="3819"/>
                      <a:pt x="1894" y="3825"/>
                      <a:pt x="2015" y="3810"/>
                    </a:cubicBezTo>
                    <a:cubicBezTo>
                      <a:pt x="2452" y="3757"/>
                      <a:pt x="2517" y="3431"/>
                      <a:pt x="2485" y="3265"/>
                    </a:cubicBezTo>
                    <a:cubicBezTo>
                      <a:pt x="2443" y="3053"/>
                      <a:pt x="2331" y="3214"/>
                      <a:pt x="2323" y="2725"/>
                    </a:cubicBezTo>
                    <a:cubicBezTo>
                      <a:pt x="2320" y="2508"/>
                      <a:pt x="2383" y="2185"/>
                      <a:pt x="2448" y="1871"/>
                    </a:cubicBezTo>
                    <a:cubicBezTo>
                      <a:pt x="2529" y="1478"/>
                      <a:pt x="2612" y="1099"/>
                      <a:pt x="2565" y="965"/>
                    </a:cubicBezTo>
                    <a:cubicBezTo>
                      <a:pt x="2483" y="727"/>
                      <a:pt x="514" y="1"/>
                      <a:pt x="514" y="1"/>
                    </a:cubicBezTo>
                    <a:cubicBezTo>
                      <a:pt x="514" y="1"/>
                      <a:pt x="354" y="593"/>
                      <a:pt x="391" y="1108"/>
                    </a:cubicBezTo>
                    <a:cubicBezTo>
                      <a:pt x="427" y="1625"/>
                      <a:pt x="322" y="2242"/>
                      <a:pt x="223" y="2396"/>
                    </a:cubicBezTo>
                    <a:cubicBezTo>
                      <a:pt x="125" y="2551"/>
                      <a:pt x="0" y="2548"/>
                      <a:pt x="2" y="261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4867266" y="848703"/>
                <a:ext cx="210004" cy="372210"/>
              </a:xfrm>
              <a:custGeom>
                <a:rect b="b" l="l" r="r" t="t"/>
                <a:pathLst>
                  <a:path extrusionOk="0" h="1939" w="1094">
                    <a:moveTo>
                      <a:pt x="617" y="1466"/>
                    </a:moveTo>
                    <a:cubicBezTo>
                      <a:pt x="634" y="1545"/>
                      <a:pt x="609" y="1791"/>
                      <a:pt x="592" y="1939"/>
                    </a:cubicBezTo>
                    <a:cubicBezTo>
                      <a:pt x="1029" y="1886"/>
                      <a:pt x="1094" y="1560"/>
                      <a:pt x="1062" y="1393"/>
                    </a:cubicBezTo>
                    <a:cubicBezTo>
                      <a:pt x="1020" y="1182"/>
                      <a:pt x="908" y="1343"/>
                      <a:pt x="900" y="854"/>
                    </a:cubicBezTo>
                    <a:cubicBezTo>
                      <a:pt x="897" y="637"/>
                      <a:pt x="960" y="314"/>
                      <a:pt x="1025" y="0"/>
                    </a:cubicBezTo>
                    <a:cubicBezTo>
                      <a:pt x="597" y="37"/>
                      <a:pt x="162" y="276"/>
                      <a:pt x="0" y="482"/>
                    </a:cubicBezTo>
                    <a:cubicBezTo>
                      <a:pt x="0" y="482"/>
                      <a:pt x="483" y="937"/>
                      <a:pt x="542" y="979"/>
                    </a:cubicBezTo>
                    <a:cubicBezTo>
                      <a:pt x="600" y="1019"/>
                      <a:pt x="592" y="1354"/>
                      <a:pt x="617" y="1466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4644593" y="134039"/>
                <a:ext cx="632892" cy="880329"/>
              </a:xfrm>
              <a:custGeom>
                <a:rect b="b" l="l" r="r" t="t"/>
                <a:pathLst>
                  <a:path extrusionOk="0" h="4586" w="3297">
                    <a:moveTo>
                      <a:pt x="2643" y="1"/>
                    </a:moveTo>
                    <a:cubicBezTo>
                      <a:pt x="2625" y="1"/>
                      <a:pt x="1980" y="3"/>
                      <a:pt x="1436" y="204"/>
                    </a:cubicBezTo>
                    <a:cubicBezTo>
                      <a:pt x="1105" y="326"/>
                      <a:pt x="656" y="669"/>
                      <a:pt x="348" y="995"/>
                    </a:cubicBezTo>
                    <a:cubicBezTo>
                      <a:pt x="142" y="1213"/>
                      <a:pt x="0" y="1425"/>
                      <a:pt x="2" y="1558"/>
                    </a:cubicBezTo>
                    <a:cubicBezTo>
                      <a:pt x="4" y="1768"/>
                      <a:pt x="179" y="2171"/>
                      <a:pt x="319" y="2467"/>
                    </a:cubicBezTo>
                    <a:cubicBezTo>
                      <a:pt x="400" y="2634"/>
                      <a:pt x="470" y="2765"/>
                      <a:pt x="488" y="2804"/>
                    </a:cubicBezTo>
                    <a:cubicBezTo>
                      <a:pt x="510" y="2853"/>
                      <a:pt x="534" y="2956"/>
                      <a:pt x="565" y="3090"/>
                    </a:cubicBezTo>
                    <a:cubicBezTo>
                      <a:pt x="605" y="3254"/>
                      <a:pt x="653" y="3465"/>
                      <a:pt x="728" y="3688"/>
                    </a:cubicBezTo>
                    <a:cubicBezTo>
                      <a:pt x="865" y="4090"/>
                      <a:pt x="1456" y="4443"/>
                      <a:pt x="1540" y="4517"/>
                    </a:cubicBezTo>
                    <a:cubicBezTo>
                      <a:pt x="1578" y="4549"/>
                      <a:pt x="1802" y="4585"/>
                      <a:pt x="2045" y="4585"/>
                    </a:cubicBezTo>
                    <a:cubicBezTo>
                      <a:pt x="2350" y="4585"/>
                      <a:pt x="2687" y="4529"/>
                      <a:pt x="2734" y="4340"/>
                    </a:cubicBezTo>
                    <a:cubicBezTo>
                      <a:pt x="2789" y="4122"/>
                      <a:pt x="2954" y="3485"/>
                      <a:pt x="3071" y="3017"/>
                    </a:cubicBezTo>
                    <a:cubicBezTo>
                      <a:pt x="3135" y="2756"/>
                      <a:pt x="3188" y="2545"/>
                      <a:pt x="3195" y="2494"/>
                    </a:cubicBezTo>
                    <a:cubicBezTo>
                      <a:pt x="3220" y="2348"/>
                      <a:pt x="3297" y="1531"/>
                      <a:pt x="3232" y="996"/>
                    </a:cubicBezTo>
                    <a:lnTo>
                      <a:pt x="3232" y="993"/>
                    </a:lnTo>
                    <a:cubicBezTo>
                      <a:pt x="3231" y="979"/>
                      <a:pt x="3228" y="965"/>
                      <a:pt x="3225" y="952"/>
                    </a:cubicBezTo>
                    <a:cubicBezTo>
                      <a:pt x="3138" y="435"/>
                      <a:pt x="2643" y="1"/>
                      <a:pt x="2643" y="1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4547654" y="31341"/>
                <a:ext cx="742309" cy="729256"/>
              </a:xfrm>
              <a:custGeom>
                <a:rect b="b" l="l" r="r" t="t"/>
                <a:pathLst>
                  <a:path extrusionOk="0" h="3799" w="3867">
                    <a:moveTo>
                      <a:pt x="2074" y="0"/>
                    </a:moveTo>
                    <a:cubicBezTo>
                      <a:pt x="1262" y="0"/>
                      <a:pt x="396" y="512"/>
                      <a:pt x="170" y="1034"/>
                    </a:cubicBezTo>
                    <a:cubicBezTo>
                      <a:pt x="82" y="1240"/>
                      <a:pt x="38" y="1487"/>
                      <a:pt x="26" y="1740"/>
                    </a:cubicBezTo>
                    <a:cubicBezTo>
                      <a:pt x="1" y="2183"/>
                      <a:pt x="69" y="2649"/>
                      <a:pt x="139" y="2954"/>
                    </a:cubicBezTo>
                    <a:lnTo>
                      <a:pt x="141" y="2954"/>
                    </a:lnTo>
                    <a:cubicBezTo>
                      <a:pt x="199" y="3205"/>
                      <a:pt x="335" y="3425"/>
                      <a:pt x="449" y="3577"/>
                    </a:cubicBezTo>
                    <a:cubicBezTo>
                      <a:pt x="553" y="3714"/>
                      <a:pt x="639" y="3799"/>
                      <a:pt x="639" y="3799"/>
                    </a:cubicBezTo>
                    <a:cubicBezTo>
                      <a:pt x="639" y="3799"/>
                      <a:pt x="669" y="3728"/>
                      <a:pt x="698" y="3639"/>
                    </a:cubicBezTo>
                    <a:cubicBezTo>
                      <a:pt x="722" y="3563"/>
                      <a:pt x="745" y="3474"/>
                      <a:pt x="747" y="3409"/>
                    </a:cubicBezTo>
                    <a:cubicBezTo>
                      <a:pt x="748" y="3323"/>
                      <a:pt x="787" y="3140"/>
                      <a:pt x="824" y="3002"/>
                    </a:cubicBezTo>
                    <a:cubicBezTo>
                      <a:pt x="847" y="2917"/>
                      <a:pt x="868" y="2848"/>
                      <a:pt x="881" y="2833"/>
                    </a:cubicBezTo>
                    <a:cubicBezTo>
                      <a:pt x="915" y="2791"/>
                      <a:pt x="919" y="2722"/>
                      <a:pt x="919" y="2722"/>
                    </a:cubicBezTo>
                    <a:cubicBezTo>
                      <a:pt x="919" y="2722"/>
                      <a:pt x="964" y="2706"/>
                      <a:pt x="1021" y="2706"/>
                    </a:cubicBezTo>
                    <a:cubicBezTo>
                      <a:pt x="1090" y="2706"/>
                      <a:pt x="1177" y="2729"/>
                      <a:pt x="1225" y="2829"/>
                    </a:cubicBezTo>
                    <a:cubicBezTo>
                      <a:pt x="1264" y="2906"/>
                      <a:pt x="1285" y="2992"/>
                      <a:pt x="1302" y="3077"/>
                    </a:cubicBezTo>
                    <a:cubicBezTo>
                      <a:pt x="1310" y="3120"/>
                      <a:pt x="1305" y="3222"/>
                      <a:pt x="1336" y="3249"/>
                    </a:cubicBezTo>
                    <a:cubicBezTo>
                      <a:pt x="1344" y="3257"/>
                      <a:pt x="1355" y="3263"/>
                      <a:pt x="1364" y="3266"/>
                    </a:cubicBezTo>
                    <a:cubicBezTo>
                      <a:pt x="1405" y="3285"/>
                      <a:pt x="1447" y="3305"/>
                      <a:pt x="1490" y="3323"/>
                    </a:cubicBezTo>
                    <a:cubicBezTo>
                      <a:pt x="1500" y="3328"/>
                      <a:pt x="1511" y="3332"/>
                      <a:pt x="1522" y="3332"/>
                    </a:cubicBezTo>
                    <a:cubicBezTo>
                      <a:pt x="1526" y="3332"/>
                      <a:pt x="1530" y="3331"/>
                      <a:pt x="1535" y="3329"/>
                    </a:cubicBezTo>
                    <a:cubicBezTo>
                      <a:pt x="1550" y="3323"/>
                      <a:pt x="1593" y="3028"/>
                      <a:pt x="1608" y="2988"/>
                    </a:cubicBezTo>
                    <a:cubicBezTo>
                      <a:pt x="1656" y="2859"/>
                      <a:pt x="1728" y="2736"/>
                      <a:pt x="1834" y="2645"/>
                    </a:cubicBezTo>
                    <a:cubicBezTo>
                      <a:pt x="2034" y="2473"/>
                      <a:pt x="2096" y="2196"/>
                      <a:pt x="2098" y="2037"/>
                    </a:cubicBezTo>
                    <a:cubicBezTo>
                      <a:pt x="2101" y="1879"/>
                      <a:pt x="2078" y="1396"/>
                      <a:pt x="2078" y="1396"/>
                    </a:cubicBezTo>
                    <a:cubicBezTo>
                      <a:pt x="2078" y="1396"/>
                      <a:pt x="2090" y="1377"/>
                      <a:pt x="2130" y="1365"/>
                    </a:cubicBezTo>
                    <a:cubicBezTo>
                      <a:pt x="2150" y="1358"/>
                      <a:pt x="2178" y="1353"/>
                      <a:pt x="2216" y="1353"/>
                    </a:cubicBezTo>
                    <a:cubicBezTo>
                      <a:pt x="2246" y="1353"/>
                      <a:pt x="2283" y="1356"/>
                      <a:pt x="2327" y="1365"/>
                    </a:cubicBezTo>
                    <a:lnTo>
                      <a:pt x="2328" y="1365"/>
                    </a:lnTo>
                    <a:cubicBezTo>
                      <a:pt x="2356" y="1370"/>
                      <a:pt x="2384" y="1376"/>
                      <a:pt x="2416" y="1385"/>
                    </a:cubicBezTo>
                    <a:cubicBezTo>
                      <a:pt x="2690" y="1465"/>
                      <a:pt x="2833" y="1624"/>
                      <a:pt x="3225" y="1624"/>
                    </a:cubicBezTo>
                    <a:cubicBezTo>
                      <a:pt x="3231" y="1624"/>
                      <a:pt x="3236" y="1624"/>
                      <a:pt x="3242" y="1623"/>
                    </a:cubicBezTo>
                    <a:cubicBezTo>
                      <a:pt x="3550" y="1619"/>
                      <a:pt x="3636" y="1607"/>
                      <a:pt x="3702" y="1524"/>
                    </a:cubicBezTo>
                    <a:lnTo>
                      <a:pt x="3703" y="1524"/>
                    </a:lnTo>
                    <a:cubicBezTo>
                      <a:pt x="3711" y="1513"/>
                      <a:pt x="3719" y="1500"/>
                      <a:pt x="3730" y="1487"/>
                    </a:cubicBezTo>
                    <a:cubicBezTo>
                      <a:pt x="3740" y="1468"/>
                      <a:pt x="3753" y="1447"/>
                      <a:pt x="3766" y="1420"/>
                    </a:cubicBezTo>
                    <a:cubicBezTo>
                      <a:pt x="3866" y="1247"/>
                      <a:pt x="3674" y="930"/>
                      <a:pt x="3605" y="813"/>
                    </a:cubicBezTo>
                    <a:cubicBezTo>
                      <a:pt x="3476" y="590"/>
                      <a:pt x="3142" y="108"/>
                      <a:pt x="2277" y="11"/>
                    </a:cubicBezTo>
                    <a:cubicBezTo>
                      <a:pt x="2210" y="4"/>
                      <a:pt x="2143" y="0"/>
                      <a:pt x="2074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4631540" y="500489"/>
                <a:ext cx="142626" cy="246861"/>
              </a:xfrm>
              <a:custGeom>
                <a:rect b="b" l="l" r="r" t="t"/>
                <a:pathLst>
                  <a:path extrusionOk="0" h="1286" w="743">
                    <a:moveTo>
                      <a:pt x="98" y="582"/>
                    </a:moveTo>
                    <a:cubicBezTo>
                      <a:pt x="98" y="582"/>
                      <a:pt x="1" y="233"/>
                      <a:pt x="195" y="116"/>
                    </a:cubicBezTo>
                    <a:cubicBezTo>
                      <a:pt x="387" y="1"/>
                      <a:pt x="570" y="130"/>
                      <a:pt x="656" y="333"/>
                    </a:cubicBezTo>
                    <a:cubicBezTo>
                      <a:pt x="742" y="538"/>
                      <a:pt x="727" y="1098"/>
                      <a:pt x="638" y="1191"/>
                    </a:cubicBezTo>
                    <a:cubicBezTo>
                      <a:pt x="547" y="1285"/>
                      <a:pt x="381" y="1222"/>
                      <a:pt x="322" y="1151"/>
                    </a:cubicBezTo>
                    <a:cubicBezTo>
                      <a:pt x="265" y="1081"/>
                      <a:pt x="119" y="704"/>
                      <a:pt x="99" y="582"/>
                    </a:cubicBezTo>
                    <a:close/>
                  </a:path>
                </a:pathLst>
              </a:custGeom>
              <a:solidFill>
                <a:srgbClr val="FEC0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4656687" y="531779"/>
                <a:ext cx="95596" cy="162590"/>
              </a:xfrm>
              <a:custGeom>
                <a:rect b="b" l="l" r="r" t="t"/>
                <a:pathLst>
                  <a:path extrusionOk="0" h="847" w="498">
                    <a:moveTo>
                      <a:pt x="1" y="279"/>
                    </a:moveTo>
                    <a:cubicBezTo>
                      <a:pt x="1" y="279"/>
                      <a:pt x="8" y="69"/>
                      <a:pt x="99" y="42"/>
                    </a:cubicBezTo>
                    <a:cubicBezTo>
                      <a:pt x="190" y="16"/>
                      <a:pt x="327" y="1"/>
                      <a:pt x="393" y="133"/>
                    </a:cubicBezTo>
                    <a:cubicBezTo>
                      <a:pt x="459" y="266"/>
                      <a:pt x="494" y="385"/>
                      <a:pt x="496" y="544"/>
                    </a:cubicBezTo>
                    <a:cubicBezTo>
                      <a:pt x="497" y="702"/>
                      <a:pt x="467" y="835"/>
                      <a:pt x="380" y="841"/>
                    </a:cubicBezTo>
                    <a:cubicBezTo>
                      <a:pt x="294" y="847"/>
                      <a:pt x="128" y="707"/>
                      <a:pt x="1" y="281"/>
                    </a:cubicBezTo>
                    <a:close/>
                  </a:path>
                </a:pathLst>
              </a:custGeom>
              <a:solidFill>
                <a:srgbClr val="F7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4527690" y="347882"/>
                <a:ext cx="172572" cy="367603"/>
              </a:xfrm>
              <a:custGeom>
                <a:rect b="b" l="l" r="r" t="t"/>
                <a:pathLst>
                  <a:path extrusionOk="0" h="1915" w="899">
                    <a:moveTo>
                      <a:pt x="133" y="1"/>
                    </a:moveTo>
                    <a:lnTo>
                      <a:pt x="0" y="247"/>
                    </a:lnTo>
                    <a:lnTo>
                      <a:pt x="0" y="274"/>
                    </a:lnTo>
                    <a:lnTo>
                      <a:pt x="40" y="900"/>
                    </a:lnTo>
                    <a:lnTo>
                      <a:pt x="223" y="1733"/>
                    </a:lnTo>
                    <a:cubicBezTo>
                      <a:pt x="223" y="1733"/>
                      <a:pt x="466" y="1848"/>
                      <a:pt x="705" y="1914"/>
                    </a:cubicBezTo>
                    <a:cubicBezTo>
                      <a:pt x="706" y="1914"/>
                      <a:pt x="707" y="1915"/>
                      <a:pt x="708" y="1915"/>
                    </a:cubicBezTo>
                    <a:cubicBezTo>
                      <a:pt x="777" y="1915"/>
                      <a:pt x="531" y="1080"/>
                      <a:pt x="638" y="1080"/>
                    </a:cubicBezTo>
                    <a:cubicBezTo>
                      <a:pt x="640" y="1080"/>
                      <a:pt x="641" y="1080"/>
                      <a:pt x="643" y="1080"/>
                    </a:cubicBezTo>
                    <a:cubicBezTo>
                      <a:pt x="719" y="1097"/>
                      <a:pt x="805" y="1116"/>
                      <a:pt x="899" y="1136"/>
                    </a:cubicBezTo>
                    <a:cubicBezTo>
                      <a:pt x="891" y="931"/>
                      <a:pt x="880" y="727"/>
                      <a:pt x="866" y="522"/>
                    </a:cubicBezTo>
                    <a:cubicBezTo>
                      <a:pt x="453" y="390"/>
                      <a:pt x="131" y="254"/>
                      <a:pt x="131" y="254"/>
                    </a:cubicBez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3"/>
              <p:cNvSpPr/>
              <p:nvPr/>
            </p:nvSpPr>
            <p:spPr>
              <a:xfrm>
                <a:off x="4682601" y="437719"/>
                <a:ext cx="628861" cy="335546"/>
              </a:xfrm>
              <a:custGeom>
                <a:rect b="b" l="l" r="r" t="t"/>
                <a:pathLst>
                  <a:path extrusionOk="0" h="1748" w="3276">
                    <a:moveTo>
                      <a:pt x="3276" y="0"/>
                    </a:moveTo>
                    <a:lnTo>
                      <a:pt x="3247" y="614"/>
                    </a:lnTo>
                    <a:cubicBezTo>
                      <a:pt x="3247" y="614"/>
                      <a:pt x="3207" y="1385"/>
                      <a:pt x="3063" y="1445"/>
                    </a:cubicBezTo>
                    <a:cubicBezTo>
                      <a:pt x="2919" y="1505"/>
                      <a:pt x="2908" y="1520"/>
                      <a:pt x="2813" y="1346"/>
                    </a:cubicBezTo>
                    <a:cubicBezTo>
                      <a:pt x="2717" y="1172"/>
                      <a:pt x="2396" y="1349"/>
                      <a:pt x="2367" y="1398"/>
                    </a:cubicBezTo>
                    <a:cubicBezTo>
                      <a:pt x="2336" y="1448"/>
                      <a:pt x="2234" y="1622"/>
                      <a:pt x="2002" y="1646"/>
                    </a:cubicBezTo>
                    <a:cubicBezTo>
                      <a:pt x="1771" y="1671"/>
                      <a:pt x="1179" y="1748"/>
                      <a:pt x="830" y="1566"/>
                    </a:cubicBezTo>
                    <a:cubicBezTo>
                      <a:pt x="481" y="1383"/>
                      <a:pt x="576" y="759"/>
                      <a:pt x="576" y="759"/>
                    </a:cubicBezTo>
                    <a:lnTo>
                      <a:pt x="1" y="128"/>
                    </a:lnTo>
                    <a:cubicBezTo>
                      <a:pt x="1" y="128"/>
                      <a:pt x="24" y="76"/>
                      <a:pt x="92" y="97"/>
                    </a:cubicBezTo>
                    <a:cubicBezTo>
                      <a:pt x="385" y="193"/>
                      <a:pt x="1291" y="431"/>
                      <a:pt x="2519" y="273"/>
                    </a:cubicBezTo>
                    <a:cubicBezTo>
                      <a:pt x="3273" y="174"/>
                      <a:pt x="3276" y="0"/>
                      <a:pt x="3276" y="0"/>
                    </a:cubicBezTo>
                    <a:close/>
                  </a:path>
                </a:pathLst>
              </a:custGeom>
              <a:solidFill>
                <a:srgbClr val="7EDC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3"/>
              <p:cNvSpPr/>
              <p:nvPr/>
            </p:nvSpPr>
            <p:spPr>
              <a:xfrm>
                <a:off x="4682601" y="437719"/>
                <a:ext cx="628861" cy="335546"/>
              </a:xfrm>
              <a:custGeom>
                <a:rect b="b" l="l" r="r" t="t"/>
                <a:pathLst>
                  <a:path extrusionOk="0" h="1748" w="3276">
                    <a:moveTo>
                      <a:pt x="3276" y="0"/>
                    </a:moveTo>
                    <a:lnTo>
                      <a:pt x="3247" y="614"/>
                    </a:lnTo>
                    <a:cubicBezTo>
                      <a:pt x="3247" y="614"/>
                      <a:pt x="3207" y="1385"/>
                      <a:pt x="3063" y="1445"/>
                    </a:cubicBezTo>
                    <a:cubicBezTo>
                      <a:pt x="2919" y="1505"/>
                      <a:pt x="2908" y="1520"/>
                      <a:pt x="2813" y="1346"/>
                    </a:cubicBezTo>
                    <a:cubicBezTo>
                      <a:pt x="2717" y="1172"/>
                      <a:pt x="2396" y="1349"/>
                      <a:pt x="2367" y="1398"/>
                    </a:cubicBezTo>
                    <a:cubicBezTo>
                      <a:pt x="2336" y="1448"/>
                      <a:pt x="2234" y="1622"/>
                      <a:pt x="2002" y="1646"/>
                    </a:cubicBezTo>
                    <a:cubicBezTo>
                      <a:pt x="1771" y="1671"/>
                      <a:pt x="1179" y="1748"/>
                      <a:pt x="830" y="1566"/>
                    </a:cubicBezTo>
                    <a:cubicBezTo>
                      <a:pt x="481" y="1383"/>
                      <a:pt x="576" y="759"/>
                      <a:pt x="576" y="759"/>
                    </a:cubicBezTo>
                    <a:lnTo>
                      <a:pt x="1" y="128"/>
                    </a:lnTo>
                    <a:cubicBezTo>
                      <a:pt x="1" y="128"/>
                      <a:pt x="24" y="76"/>
                      <a:pt x="92" y="97"/>
                    </a:cubicBezTo>
                    <a:cubicBezTo>
                      <a:pt x="385" y="193"/>
                      <a:pt x="1291" y="431"/>
                      <a:pt x="2519" y="273"/>
                    </a:cubicBezTo>
                    <a:cubicBezTo>
                      <a:pt x="3273" y="174"/>
                      <a:pt x="3276" y="0"/>
                      <a:pt x="327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5804219" y="2212766"/>
                <a:ext cx="329979" cy="186777"/>
              </a:xfrm>
              <a:custGeom>
                <a:rect b="b" l="l" r="r" t="t"/>
                <a:pathLst>
                  <a:path extrusionOk="0" h="973" w="1719">
                    <a:moveTo>
                      <a:pt x="335" y="0"/>
                    </a:moveTo>
                    <a:cubicBezTo>
                      <a:pt x="326" y="0"/>
                      <a:pt x="318" y="1"/>
                      <a:pt x="311" y="2"/>
                    </a:cubicBezTo>
                    <a:cubicBezTo>
                      <a:pt x="177" y="29"/>
                      <a:pt x="17" y="159"/>
                      <a:pt x="18" y="212"/>
                    </a:cubicBezTo>
                    <a:cubicBezTo>
                      <a:pt x="18" y="262"/>
                      <a:pt x="0" y="532"/>
                      <a:pt x="52" y="593"/>
                    </a:cubicBezTo>
                    <a:cubicBezTo>
                      <a:pt x="105" y="655"/>
                      <a:pt x="326" y="767"/>
                      <a:pt x="383" y="767"/>
                    </a:cubicBezTo>
                    <a:cubicBezTo>
                      <a:pt x="440" y="767"/>
                      <a:pt x="706" y="738"/>
                      <a:pt x="706" y="738"/>
                    </a:cubicBezTo>
                    <a:lnTo>
                      <a:pt x="951" y="712"/>
                    </a:lnTo>
                    <a:cubicBezTo>
                      <a:pt x="951" y="712"/>
                      <a:pt x="1197" y="930"/>
                      <a:pt x="1277" y="950"/>
                    </a:cubicBezTo>
                    <a:cubicBezTo>
                      <a:pt x="1322" y="961"/>
                      <a:pt x="1399" y="973"/>
                      <a:pt x="1469" y="973"/>
                    </a:cubicBezTo>
                    <a:cubicBezTo>
                      <a:pt x="1522" y="973"/>
                      <a:pt x="1571" y="966"/>
                      <a:pt x="1595" y="947"/>
                    </a:cubicBezTo>
                    <a:cubicBezTo>
                      <a:pt x="1652" y="905"/>
                      <a:pt x="1718" y="848"/>
                      <a:pt x="1718" y="802"/>
                    </a:cubicBezTo>
                    <a:cubicBezTo>
                      <a:pt x="1718" y="755"/>
                      <a:pt x="1687" y="679"/>
                      <a:pt x="1631" y="679"/>
                    </a:cubicBezTo>
                    <a:cubicBezTo>
                      <a:pt x="1630" y="679"/>
                      <a:pt x="1630" y="679"/>
                      <a:pt x="1629" y="679"/>
                    </a:cubicBezTo>
                    <a:cubicBezTo>
                      <a:pt x="1572" y="679"/>
                      <a:pt x="1460" y="681"/>
                      <a:pt x="1460" y="681"/>
                    </a:cubicBezTo>
                    <a:cubicBezTo>
                      <a:pt x="1460" y="681"/>
                      <a:pt x="1207" y="315"/>
                      <a:pt x="1166" y="295"/>
                    </a:cubicBezTo>
                    <a:cubicBezTo>
                      <a:pt x="1124" y="275"/>
                      <a:pt x="948" y="224"/>
                      <a:pt x="948" y="224"/>
                    </a:cubicBezTo>
                    <a:cubicBezTo>
                      <a:pt x="948" y="224"/>
                      <a:pt x="496" y="0"/>
                      <a:pt x="335" y="0"/>
                    </a:cubicBezTo>
                    <a:close/>
                  </a:path>
                </a:pathLst>
              </a:custGeom>
              <a:solidFill>
                <a:srgbClr val="F4C5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3"/>
              <p:cNvSpPr/>
              <p:nvPr/>
            </p:nvSpPr>
            <p:spPr>
              <a:xfrm>
                <a:off x="4525962" y="18288"/>
                <a:ext cx="785884" cy="506774"/>
              </a:xfrm>
              <a:custGeom>
                <a:rect b="b" l="l" r="r" t="t"/>
                <a:pathLst>
                  <a:path extrusionOk="0" h="2640" w="4094">
                    <a:moveTo>
                      <a:pt x="1892" y="1"/>
                    </a:moveTo>
                    <a:cubicBezTo>
                      <a:pt x="496" y="1"/>
                      <a:pt x="102" y="1057"/>
                      <a:pt x="20" y="1590"/>
                    </a:cubicBezTo>
                    <a:cubicBezTo>
                      <a:pt x="6" y="1676"/>
                      <a:pt x="0" y="1747"/>
                      <a:pt x="0" y="1798"/>
                    </a:cubicBezTo>
                    <a:cubicBezTo>
                      <a:pt x="0" y="1902"/>
                      <a:pt x="3" y="2005"/>
                      <a:pt x="9" y="2101"/>
                    </a:cubicBezTo>
                    <a:cubicBezTo>
                      <a:pt x="22" y="2387"/>
                      <a:pt x="49" y="2617"/>
                      <a:pt x="49" y="2617"/>
                    </a:cubicBezTo>
                    <a:lnTo>
                      <a:pt x="1137" y="2639"/>
                    </a:lnTo>
                    <a:lnTo>
                      <a:pt x="937" y="2402"/>
                    </a:lnTo>
                    <a:lnTo>
                      <a:pt x="806" y="2247"/>
                    </a:lnTo>
                    <a:lnTo>
                      <a:pt x="806" y="2247"/>
                    </a:lnTo>
                    <a:cubicBezTo>
                      <a:pt x="846" y="2262"/>
                      <a:pt x="1502" y="2511"/>
                      <a:pt x="2518" y="2511"/>
                    </a:cubicBezTo>
                    <a:cubicBezTo>
                      <a:pt x="2770" y="2511"/>
                      <a:pt x="3043" y="2495"/>
                      <a:pt x="3335" y="2458"/>
                    </a:cubicBezTo>
                    <a:cubicBezTo>
                      <a:pt x="3983" y="2373"/>
                      <a:pt x="4073" y="2279"/>
                      <a:pt x="4087" y="2253"/>
                    </a:cubicBezTo>
                    <a:lnTo>
                      <a:pt x="4087" y="2251"/>
                    </a:lnTo>
                    <a:cubicBezTo>
                      <a:pt x="4092" y="2188"/>
                      <a:pt x="4093" y="2068"/>
                      <a:pt x="4081" y="1921"/>
                    </a:cubicBezTo>
                    <a:cubicBezTo>
                      <a:pt x="4035" y="1324"/>
                      <a:pt x="3752" y="224"/>
                      <a:pt x="2312" y="30"/>
                    </a:cubicBezTo>
                    <a:cubicBezTo>
                      <a:pt x="2163" y="10"/>
                      <a:pt x="2023" y="1"/>
                      <a:pt x="1892" y="1"/>
                    </a:cubicBez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4808526" y="18479"/>
                <a:ext cx="503511" cy="470110"/>
              </a:xfrm>
              <a:custGeom>
                <a:rect b="b" l="l" r="r" t="t"/>
                <a:pathLst>
                  <a:path extrusionOk="0" h="2449" w="2623">
                    <a:moveTo>
                      <a:pt x="427" y="1"/>
                    </a:moveTo>
                    <a:cubicBezTo>
                      <a:pt x="273" y="1"/>
                      <a:pt x="131" y="13"/>
                      <a:pt x="0" y="37"/>
                    </a:cubicBezTo>
                    <a:cubicBezTo>
                      <a:pt x="37" y="34"/>
                      <a:pt x="122" y="25"/>
                      <a:pt x="240" y="25"/>
                    </a:cubicBezTo>
                    <a:cubicBezTo>
                      <a:pt x="629" y="25"/>
                      <a:pt x="1374" y="126"/>
                      <a:pt x="1921" y="906"/>
                    </a:cubicBezTo>
                    <a:lnTo>
                      <a:pt x="1921" y="904"/>
                    </a:lnTo>
                    <a:lnTo>
                      <a:pt x="1921" y="904"/>
                    </a:lnTo>
                    <a:cubicBezTo>
                      <a:pt x="2240" y="1358"/>
                      <a:pt x="2411" y="2305"/>
                      <a:pt x="2018" y="2434"/>
                    </a:cubicBezTo>
                    <a:lnTo>
                      <a:pt x="2018" y="2434"/>
                    </a:lnTo>
                    <a:cubicBezTo>
                      <a:pt x="2526" y="2357"/>
                      <a:pt x="2602" y="2275"/>
                      <a:pt x="2615" y="2252"/>
                    </a:cubicBezTo>
                    <a:lnTo>
                      <a:pt x="2615" y="2250"/>
                    </a:lnTo>
                    <a:cubicBezTo>
                      <a:pt x="2620" y="2187"/>
                      <a:pt x="2623" y="2069"/>
                      <a:pt x="2611" y="1920"/>
                    </a:cubicBezTo>
                    <a:cubicBezTo>
                      <a:pt x="2564" y="1323"/>
                      <a:pt x="2281" y="223"/>
                      <a:pt x="840" y="29"/>
                    </a:cubicBezTo>
                    <a:cubicBezTo>
                      <a:pt x="694" y="10"/>
                      <a:pt x="556" y="1"/>
                      <a:pt x="427" y="1"/>
                    </a:cubicBezTo>
                    <a:close/>
                    <a:moveTo>
                      <a:pt x="2018" y="2434"/>
                    </a:moveTo>
                    <a:cubicBezTo>
                      <a:pt x="1986" y="2439"/>
                      <a:pt x="1952" y="2444"/>
                      <a:pt x="1917" y="2449"/>
                    </a:cubicBezTo>
                    <a:cubicBezTo>
                      <a:pt x="1918" y="2449"/>
                      <a:pt x="1920" y="2449"/>
                      <a:pt x="1921" y="2449"/>
                    </a:cubicBezTo>
                    <a:cubicBezTo>
                      <a:pt x="1957" y="2449"/>
                      <a:pt x="1989" y="2444"/>
                      <a:pt x="2018" y="2434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4556868" y="449428"/>
                <a:ext cx="251852" cy="273543"/>
              </a:xfrm>
              <a:custGeom>
                <a:rect b="b" l="l" r="r" t="t"/>
                <a:pathLst>
                  <a:path extrusionOk="0" h="1425" w="1312">
                    <a:moveTo>
                      <a:pt x="566" y="0"/>
                    </a:moveTo>
                    <a:cubicBezTo>
                      <a:pt x="354" y="0"/>
                      <a:pt x="169" y="144"/>
                      <a:pt x="99" y="393"/>
                    </a:cubicBezTo>
                    <a:cubicBezTo>
                      <a:pt x="1" y="745"/>
                      <a:pt x="170" y="1173"/>
                      <a:pt x="477" y="1350"/>
                    </a:cubicBezTo>
                    <a:cubicBezTo>
                      <a:pt x="567" y="1401"/>
                      <a:pt x="658" y="1425"/>
                      <a:pt x="745" y="1425"/>
                    </a:cubicBezTo>
                    <a:cubicBezTo>
                      <a:pt x="957" y="1425"/>
                      <a:pt x="1143" y="1281"/>
                      <a:pt x="1213" y="1031"/>
                    </a:cubicBezTo>
                    <a:cubicBezTo>
                      <a:pt x="1311" y="681"/>
                      <a:pt x="1142" y="252"/>
                      <a:pt x="834" y="76"/>
                    </a:cubicBezTo>
                    <a:cubicBezTo>
                      <a:pt x="745" y="25"/>
                      <a:pt x="653" y="0"/>
                      <a:pt x="566" y="0"/>
                    </a:cubicBez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3"/>
              <p:cNvSpPr/>
              <p:nvPr/>
            </p:nvSpPr>
            <p:spPr>
              <a:xfrm>
                <a:off x="4589309" y="484941"/>
                <a:ext cx="186585" cy="202518"/>
              </a:xfrm>
              <a:custGeom>
                <a:rect b="b" l="l" r="r" t="t"/>
                <a:pathLst>
                  <a:path extrusionOk="0" h="1055" w="972">
                    <a:moveTo>
                      <a:pt x="421" y="0"/>
                    </a:moveTo>
                    <a:cubicBezTo>
                      <a:pt x="264" y="0"/>
                      <a:pt x="126" y="107"/>
                      <a:pt x="75" y="291"/>
                    </a:cubicBezTo>
                    <a:cubicBezTo>
                      <a:pt x="1" y="551"/>
                      <a:pt x="127" y="868"/>
                      <a:pt x="355" y="999"/>
                    </a:cubicBezTo>
                    <a:cubicBezTo>
                      <a:pt x="421" y="1037"/>
                      <a:pt x="489" y="1055"/>
                      <a:pt x="554" y="1055"/>
                    </a:cubicBezTo>
                    <a:cubicBezTo>
                      <a:pt x="710" y="1055"/>
                      <a:pt x="848" y="948"/>
                      <a:pt x="899" y="763"/>
                    </a:cubicBezTo>
                    <a:cubicBezTo>
                      <a:pt x="971" y="503"/>
                      <a:pt x="847" y="186"/>
                      <a:pt x="619" y="56"/>
                    </a:cubicBezTo>
                    <a:cubicBezTo>
                      <a:pt x="553" y="18"/>
                      <a:pt x="485" y="0"/>
                      <a:pt x="421" y="0"/>
                    </a:cubicBez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4607929" y="504904"/>
                <a:ext cx="149729" cy="162782"/>
              </a:xfrm>
              <a:custGeom>
                <a:rect b="b" l="l" r="r" t="t"/>
                <a:pathLst>
                  <a:path extrusionOk="0" h="848" w="780">
                    <a:moveTo>
                      <a:pt x="336" y="0"/>
                    </a:moveTo>
                    <a:cubicBezTo>
                      <a:pt x="210" y="0"/>
                      <a:pt x="101" y="85"/>
                      <a:pt x="59" y="233"/>
                    </a:cubicBezTo>
                    <a:cubicBezTo>
                      <a:pt x="1" y="442"/>
                      <a:pt x="101" y="698"/>
                      <a:pt x="284" y="802"/>
                    </a:cubicBezTo>
                    <a:cubicBezTo>
                      <a:pt x="337" y="833"/>
                      <a:pt x="391" y="847"/>
                      <a:pt x="443" y="847"/>
                    </a:cubicBezTo>
                    <a:cubicBezTo>
                      <a:pt x="569" y="847"/>
                      <a:pt x="679" y="762"/>
                      <a:pt x="721" y="613"/>
                    </a:cubicBezTo>
                    <a:cubicBezTo>
                      <a:pt x="779" y="404"/>
                      <a:pt x="679" y="150"/>
                      <a:pt x="496" y="46"/>
                    </a:cubicBezTo>
                    <a:cubicBezTo>
                      <a:pt x="442" y="15"/>
                      <a:pt x="388" y="0"/>
                      <a:pt x="336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3"/>
              <p:cNvSpPr/>
              <p:nvPr/>
            </p:nvSpPr>
            <p:spPr>
              <a:xfrm>
                <a:off x="4699302" y="38635"/>
                <a:ext cx="285253" cy="135332"/>
              </a:xfrm>
              <a:custGeom>
                <a:rect b="b" l="l" r="r" t="t"/>
                <a:pathLst>
                  <a:path extrusionOk="0" h="705" w="1486">
                    <a:moveTo>
                      <a:pt x="863" y="1"/>
                    </a:moveTo>
                    <a:cubicBezTo>
                      <a:pt x="812" y="1"/>
                      <a:pt x="761" y="3"/>
                      <a:pt x="708" y="9"/>
                    </a:cubicBezTo>
                    <a:cubicBezTo>
                      <a:pt x="308" y="49"/>
                      <a:pt x="0" y="235"/>
                      <a:pt x="18" y="426"/>
                    </a:cubicBezTo>
                    <a:cubicBezTo>
                      <a:pt x="36" y="592"/>
                      <a:pt x="294" y="704"/>
                      <a:pt x="625" y="704"/>
                    </a:cubicBezTo>
                    <a:cubicBezTo>
                      <a:pt x="674" y="704"/>
                      <a:pt x="725" y="702"/>
                      <a:pt x="777" y="696"/>
                    </a:cubicBezTo>
                    <a:cubicBezTo>
                      <a:pt x="1177" y="656"/>
                      <a:pt x="1486" y="469"/>
                      <a:pt x="1466" y="280"/>
                    </a:cubicBezTo>
                    <a:cubicBezTo>
                      <a:pt x="1450" y="114"/>
                      <a:pt x="1192" y="1"/>
                      <a:pt x="863" y="1"/>
                    </a:cubicBezTo>
                    <a:close/>
                  </a:path>
                </a:pathLst>
              </a:custGeom>
              <a:solidFill>
                <a:srgbClr val="D6DE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3"/>
              <p:cNvSpPr/>
              <p:nvPr/>
            </p:nvSpPr>
            <p:spPr>
              <a:xfrm>
                <a:off x="4508686" y="327150"/>
                <a:ext cx="819669" cy="188313"/>
              </a:xfrm>
              <a:custGeom>
                <a:rect b="b" l="l" r="r" t="t"/>
                <a:pathLst>
                  <a:path extrusionOk="0" h="981" w="4270">
                    <a:moveTo>
                      <a:pt x="107" y="1"/>
                    </a:moveTo>
                    <a:lnTo>
                      <a:pt x="32" y="84"/>
                    </a:lnTo>
                    <a:lnTo>
                      <a:pt x="1" y="447"/>
                    </a:lnTo>
                    <a:cubicBezTo>
                      <a:pt x="1" y="447"/>
                      <a:pt x="1277" y="980"/>
                      <a:pt x="2537" y="980"/>
                    </a:cubicBezTo>
                    <a:cubicBezTo>
                      <a:pt x="2598" y="980"/>
                      <a:pt x="2659" y="979"/>
                      <a:pt x="2720" y="976"/>
                    </a:cubicBezTo>
                    <a:cubicBezTo>
                      <a:pt x="4037" y="918"/>
                      <a:pt x="4269" y="698"/>
                      <a:pt x="4269" y="698"/>
                    </a:cubicBezTo>
                    <a:lnTo>
                      <a:pt x="4269" y="327"/>
                    </a:lnTo>
                    <a:lnTo>
                      <a:pt x="4163" y="219"/>
                    </a:lnTo>
                    <a:cubicBezTo>
                      <a:pt x="3684" y="396"/>
                      <a:pt x="3165" y="460"/>
                      <a:pt x="2663" y="460"/>
                    </a:cubicBezTo>
                    <a:cubicBezTo>
                      <a:pt x="1322" y="460"/>
                      <a:pt x="107" y="1"/>
                      <a:pt x="107" y="1"/>
                    </a:cubicBez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4744412" y="369189"/>
                <a:ext cx="583558" cy="146274"/>
              </a:xfrm>
              <a:custGeom>
                <a:rect b="b" l="l" r="r" t="t"/>
                <a:pathLst>
                  <a:path extrusionOk="0" h="762" w="3040">
                    <a:moveTo>
                      <a:pt x="2935" y="0"/>
                    </a:moveTo>
                    <a:cubicBezTo>
                      <a:pt x="2456" y="176"/>
                      <a:pt x="1938" y="241"/>
                      <a:pt x="1436" y="241"/>
                    </a:cubicBezTo>
                    <a:cubicBezTo>
                      <a:pt x="991" y="241"/>
                      <a:pt x="560" y="190"/>
                      <a:pt x="182" y="122"/>
                    </a:cubicBezTo>
                    <a:lnTo>
                      <a:pt x="27" y="139"/>
                    </a:lnTo>
                    <a:lnTo>
                      <a:pt x="0" y="603"/>
                    </a:lnTo>
                    <a:cubicBezTo>
                      <a:pt x="397" y="692"/>
                      <a:pt x="851" y="761"/>
                      <a:pt x="1303" y="761"/>
                    </a:cubicBezTo>
                    <a:cubicBezTo>
                      <a:pt x="1366" y="761"/>
                      <a:pt x="1429" y="760"/>
                      <a:pt x="1492" y="757"/>
                    </a:cubicBezTo>
                    <a:cubicBezTo>
                      <a:pt x="2809" y="699"/>
                      <a:pt x="3040" y="480"/>
                      <a:pt x="3040" y="480"/>
                    </a:cubicBezTo>
                    <a:lnTo>
                      <a:pt x="3040" y="108"/>
                    </a:lnTo>
                    <a:lnTo>
                      <a:pt x="2935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3"/>
              <p:cNvSpPr/>
              <p:nvPr/>
            </p:nvSpPr>
            <p:spPr>
              <a:xfrm>
                <a:off x="4514637" y="327150"/>
                <a:ext cx="812759" cy="115944"/>
              </a:xfrm>
              <a:custGeom>
                <a:rect b="b" l="l" r="r" t="t"/>
                <a:pathLst>
                  <a:path extrusionOk="0" h="604" w="4234">
                    <a:moveTo>
                      <a:pt x="76" y="1"/>
                    </a:moveTo>
                    <a:lnTo>
                      <a:pt x="1" y="82"/>
                    </a:lnTo>
                    <a:cubicBezTo>
                      <a:pt x="204" y="164"/>
                      <a:pt x="1361" y="603"/>
                      <a:pt x="2505" y="603"/>
                    </a:cubicBezTo>
                    <a:cubicBezTo>
                      <a:pt x="2566" y="603"/>
                      <a:pt x="2628" y="602"/>
                      <a:pt x="2689" y="599"/>
                    </a:cubicBezTo>
                    <a:cubicBezTo>
                      <a:pt x="3918" y="544"/>
                      <a:pt x="4201" y="350"/>
                      <a:pt x="4234" y="324"/>
                    </a:cubicBezTo>
                    <a:lnTo>
                      <a:pt x="4132" y="219"/>
                    </a:lnTo>
                    <a:lnTo>
                      <a:pt x="4132" y="218"/>
                    </a:lnTo>
                    <a:cubicBezTo>
                      <a:pt x="3652" y="395"/>
                      <a:pt x="3132" y="459"/>
                      <a:pt x="2630" y="459"/>
                    </a:cubicBezTo>
                    <a:cubicBezTo>
                      <a:pt x="1290" y="459"/>
                      <a:pt x="76" y="1"/>
                      <a:pt x="7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13"/>
            <p:cNvSpPr/>
            <p:nvPr/>
          </p:nvSpPr>
          <p:spPr>
            <a:xfrm>
              <a:off x="6027083" y="2250582"/>
              <a:ext cx="160862" cy="350135"/>
            </a:xfrm>
            <a:custGeom>
              <a:rect b="b" l="l" r="r" t="t"/>
              <a:pathLst>
                <a:path extrusionOk="0" h="1824" w="838">
                  <a:moveTo>
                    <a:pt x="805" y="0"/>
                  </a:moveTo>
                  <a:cubicBezTo>
                    <a:pt x="790" y="0"/>
                    <a:pt x="776" y="10"/>
                    <a:pt x="773" y="27"/>
                  </a:cubicBezTo>
                  <a:lnTo>
                    <a:pt x="674" y="555"/>
                  </a:lnTo>
                  <a:lnTo>
                    <a:pt x="656" y="591"/>
                  </a:lnTo>
                  <a:lnTo>
                    <a:pt x="503" y="1457"/>
                  </a:lnTo>
                  <a:lnTo>
                    <a:pt x="410" y="1427"/>
                  </a:lnTo>
                  <a:cubicBezTo>
                    <a:pt x="406" y="1425"/>
                    <a:pt x="403" y="1425"/>
                    <a:pt x="400" y="1425"/>
                  </a:cubicBezTo>
                  <a:cubicBezTo>
                    <a:pt x="394" y="1427"/>
                    <a:pt x="386" y="1430"/>
                    <a:pt x="380" y="1436"/>
                  </a:cubicBezTo>
                  <a:cubicBezTo>
                    <a:pt x="379" y="1436"/>
                    <a:pt x="377" y="1438"/>
                    <a:pt x="377" y="1439"/>
                  </a:cubicBezTo>
                  <a:cubicBezTo>
                    <a:pt x="368" y="1448"/>
                    <a:pt x="362" y="1459"/>
                    <a:pt x="357" y="1471"/>
                  </a:cubicBezTo>
                  <a:cubicBezTo>
                    <a:pt x="354" y="1477"/>
                    <a:pt x="353" y="1484"/>
                    <a:pt x="351" y="1491"/>
                  </a:cubicBezTo>
                  <a:cubicBezTo>
                    <a:pt x="350" y="1501"/>
                    <a:pt x="350" y="1510"/>
                    <a:pt x="351" y="1519"/>
                  </a:cubicBezTo>
                  <a:cubicBezTo>
                    <a:pt x="354" y="1533"/>
                    <a:pt x="362" y="1542"/>
                    <a:pt x="371" y="1545"/>
                  </a:cubicBezTo>
                  <a:lnTo>
                    <a:pt x="491" y="1585"/>
                  </a:lnTo>
                  <a:cubicBezTo>
                    <a:pt x="496" y="1604"/>
                    <a:pt x="503" y="1621"/>
                    <a:pt x="520" y="1631"/>
                  </a:cubicBezTo>
                  <a:cubicBezTo>
                    <a:pt x="533" y="1640"/>
                    <a:pt x="547" y="1644"/>
                    <a:pt x="561" y="1644"/>
                  </a:cubicBezTo>
                  <a:cubicBezTo>
                    <a:pt x="598" y="1644"/>
                    <a:pt x="633" y="1617"/>
                    <a:pt x="637" y="1577"/>
                  </a:cubicBezTo>
                  <a:lnTo>
                    <a:pt x="774" y="608"/>
                  </a:lnTo>
                  <a:lnTo>
                    <a:pt x="768" y="561"/>
                  </a:lnTo>
                  <a:lnTo>
                    <a:pt x="836" y="36"/>
                  </a:lnTo>
                  <a:cubicBezTo>
                    <a:pt x="837" y="25"/>
                    <a:pt x="831" y="13"/>
                    <a:pt x="822" y="5"/>
                  </a:cubicBezTo>
                  <a:cubicBezTo>
                    <a:pt x="816" y="2"/>
                    <a:pt x="811" y="0"/>
                    <a:pt x="805" y="0"/>
                  </a:cubicBezTo>
                  <a:close/>
                  <a:moveTo>
                    <a:pt x="454" y="180"/>
                  </a:moveTo>
                  <a:cubicBezTo>
                    <a:pt x="440" y="180"/>
                    <a:pt x="427" y="190"/>
                    <a:pt x="423" y="205"/>
                  </a:cubicBezTo>
                  <a:lnTo>
                    <a:pt x="325" y="735"/>
                  </a:lnTo>
                  <a:lnTo>
                    <a:pt x="305" y="771"/>
                  </a:lnTo>
                  <a:lnTo>
                    <a:pt x="154" y="1637"/>
                  </a:lnTo>
                  <a:lnTo>
                    <a:pt x="60" y="1605"/>
                  </a:lnTo>
                  <a:lnTo>
                    <a:pt x="50" y="1605"/>
                  </a:lnTo>
                  <a:cubicBezTo>
                    <a:pt x="43" y="1605"/>
                    <a:pt x="37" y="1608"/>
                    <a:pt x="31" y="1614"/>
                  </a:cubicBezTo>
                  <a:cubicBezTo>
                    <a:pt x="30" y="1616"/>
                    <a:pt x="28" y="1617"/>
                    <a:pt x="26" y="1619"/>
                  </a:cubicBezTo>
                  <a:cubicBezTo>
                    <a:pt x="19" y="1627"/>
                    <a:pt x="11" y="1637"/>
                    <a:pt x="7" y="1650"/>
                  </a:cubicBezTo>
                  <a:cubicBezTo>
                    <a:pt x="5" y="1656"/>
                    <a:pt x="3" y="1664"/>
                    <a:pt x="2" y="1670"/>
                  </a:cubicBezTo>
                  <a:cubicBezTo>
                    <a:pt x="0" y="1679"/>
                    <a:pt x="0" y="1690"/>
                    <a:pt x="2" y="1697"/>
                  </a:cubicBezTo>
                  <a:cubicBezTo>
                    <a:pt x="5" y="1713"/>
                    <a:pt x="11" y="1722"/>
                    <a:pt x="20" y="1725"/>
                  </a:cubicBezTo>
                  <a:lnTo>
                    <a:pt x="140" y="1765"/>
                  </a:lnTo>
                  <a:cubicBezTo>
                    <a:pt x="145" y="1784"/>
                    <a:pt x="154" y="1799"/>
                    <a:pt x="170" y="1810"/>
                  </a:cubicBezTo>
                  <a:cubicBezTo>
                    <a:pt x="183" y="1819"/>
                    <a:pt x="198" y="1823"/>
                    <a:pt x="212" y="1823"/>
                  </a:cubicBezTo>
                  <a:cubicBezTo>
                    <a:pt x="249" y="1823"/>
                    <a:pt x="282" y="1797"/>
                    <a:pt x="288" y="1756"/>
                  </a:cubicBezTo>
                  <a:lnTo>
                    <a:pt x="423" y="787"/>
                  </a:lnTo>
                  <a:lnTo>
                    <a:pt x="419" y="741"/>
                  </a:lnTo>
                  <a:lnTo>
                    <a:pt x="485" y="216"/>
                  </a:lnTo>
                  <a:cubicBezTo>
                    <a:pt x="486" y="204"/>
                    <a:pt x="482" y="192"/>
                    <a:pt x="471" y="185"/>
                  </a:cubicBezTo>
                  <a:cubicBezTo>
                    <a:pt x="466" y="182"/>
                    <a:pt x="460" y="180"/>
                    <a:pt x="454" y="180"/>
                  </a:cubicBezTo>
                  <a:close/>
                </a:path>
              </a:pathLst>
            </a:custGeom>
            <a:solidFill>
              <a:srgbClr val="5959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" name="Google Shape;14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6665" y="29512196"/>
            <a:ext cx="1543124" cy="154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74628" y="29626061"/>
            <a:ext cx="1280159" cy="1280159"/>
          </a:xfrm>
          <a:prstGeom prst="rect">
            <a:avLst/>
          </a:prstGeom>
          <a:solidFill>
            <a:srgbClr val="F6F6F8"/>
          </a:solidFill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9">
            <a:alphaModFix/>
          </a:blip>
          <a:srcRect b="6700" l="9889" r="10871" t="9652"/>
          <a:stretch/>
        </p:blipFill>
        <p:spPr>
          <a:xfrm>
            <a:off x="10200424" y="29512228"/>
            <a:ext cx="1543125" cy="1543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3"/>
          <p:cNvGrpSpPr/>
          <p:nvPr/>
        </p:nvGrpSpPr>
        <p:grpSpPr>
          <a:xfrm>
            <a:off x="18440658" y="14036298"/>
            <a:ext cx="1608015" cy="957696"/>
            <a:chOff x="3024077" y="1987423"/>
            <a:chExt cx="3101881" cy="1847763"/>
          </a:xfrm>
        </p:grpSpPr>
        <p:grpSp>
          <p:nvGrpSpPr>
            <p:cNvPr id="153" name="Google Shape;153;p13"/>
            <p:cNvGrpSpPr/>
            <p:nvPr/>
          </p:nvGrpSpPr>
          <p:grpSpPr>
            <a:xfrm>
              <a:off x="3339466" y="2138932"/>
              <a:ext cx="2455292" cy="1617888"/>
              <a:chOff x="-3209756" y="1803814"/>
              <a:chExt cx="2235335" cy="1472950"/>
            </a:xfrm>
          </p:grpSpPr>
          <p:grpSp>
            <p:nvGrpSpPr>
              <p:cNvPr id="154" name="Google Shape;154;p13"/>
              <p:cNvGrpSpPr/>
              <p:nvPr/>
            </p:nvGrpSpPr>
            <p:grpSpPr>
              <a:xfrm>
                <a:off x="-1885420" y="1803814"/>
                <a:ext cx="163333" cy="251385"/>
                <a:chOff x="-3916750" y="2838725"/>
                <a:chExt cx="106150" cy="163375"/>
              </a:xfrm>
            </p:grpSpPr>
            <p:sp>
              <p:nvSpPr>
                <p:cNvPr id="155" name="Google Shape;155;p13"/>
                <p:cNvSpPr/>
                <p:nvPr/>
              </p:nvSpPr>
              <p:spPr>
                <a:xfrm>
                  <a:off x="-3912025" y="2929400"/>
                  <a:ext cx="97175" cy="72700"/>
                </a:xfrm>
                <a:custGeom>
                  <a:rect b="b" l="l" r="r" t="t"/>
                  <a:pathLst>
                    <a:path extrusionOk="0" h="2908" w="3887">
                      <a:moveTo>
                        <a:pt x="1" y="1686"/>
                      </a:moveTo>
                      <a:lnTo>
                        <a:pt x="1" y="1685"/>
                      </a:lnTo>
                      <a:lnTo>
                        <a:pt x="1" y="62"/>
                      </a:lnTo>
                      <a:lnTo>
                        <a:pt x="3865" y="0"/>
                      </a:lnTo>
                      <a:lnTo>
                        <a:pt x="3865" y="1622"/>
                      </a:lnTo>
                      <a:lnTo>
                        <a:pt x="3862" y="1622"/>
                      </a:lnTo>
                      <a:cubicBezTo>
                        <a:pt x="3886" y="1926"/>
                        <a:pt x="3700" y="2235"/>
                        <a:pt x="3295" y="2468"/>
                      </a:cubicBezTo>
                      <a:cubicBezTo>
                        <a:pt x="2539" y="2904"/>
                        <a:pt x="1316" y="2908"/>
                        <a:pt x="564" y="2474"/>
                      </a:cubicBezTo>
                      <a:cubicBezTo>
                        <a:pt x="190" y="2257"/>
                        <a:pt x="2" y="1975"/>
                        <a:pt x="2" y="1691"/>
                      </a:cubicBezTo>
                      <a:lnTo>
                        <a:pt x="1" y="1691"/>
                      </a:lnTo>
                      <a:lnTo>
                        <a:pt x="1" y="1686"/>
                      </a:lnTo>
                      <a:close/>
                    </a:path>
                  </a:pathLst>
                </a:custGeom>
                <a:solidFill>
                  <a:srgbClr val="169B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156;p13"/>
                <p:cNvSpPr/>
                <p:nvPr/>
              </p:nvSpPr>
              <p:spPr>
                <a:xfrm>
                  <a:off x="-3916750" y="2903025"/>
                  <a:ext cx="106150" cy="55825"/>
                </a:xfrm>
                <a:custGeom>
                  <a:rect b="b" l="l" r="r" t="t"/>
                  <a:pathLst>
                    <a:path extrusionOk="0" h="2233" w="4246">
                      <a:moveTo>
                        <a:pt x="2135" y="1"/>
                      </a:moveTo>
                      <a:cubicBezTo>
                        <a:pt x="1638" y="1"/>
                        <a:pt x="1141" y="110"/>
                        <a:pt x="760" y="329"/>
                      </a:cubicBezTo>
                      <a:cubicBezTo>
                        <a:pt x="3" y="766"/>
                        <a:pt x="0" y="1474"/>
                        <a:pt x="753" y="1907"/>
                      </a:cubicBezTo>
                      <a:cubicBezTo>
                        <a:pt x="1127" y="2124"/>
                        <a:pt x="1618" y="2232"/>
                        <a:pt x="2110" y="2232"/>
                      </a:cubicBezTo>
                      <a:cubicBezTo>
                        <a:pt x="2607" y="2232"/>
                        <a:pt x="3105" y="2122"/>
                        <a:pt x="3486" y="1903"/>
                      </a:cubicBezTo>
                      <a:cubicBezTo>
                        <a:pt x="4243" y="1466"/>
                        <a:pt x="4246" y="758"/>
                        <a:pt x="3494" y="325"/>
                      </a:cubicBezTo>
                      <a:cubicBezTo>
                        <a:pt x="3119" y="109"/>
                        <a:pt x="2627" y="1"/>
                        <a:pt x="2135" y="1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157;p13"/>
                <p:cNvSpPr/>
                <p:nvPr/>
              </p:nvSpPr>
              <p:spPr>
                <a:xfrm>
                  <a:off x="-3903975" y="2906525"/>
                  <a:ext cx="81075" cy="44725"/>
                </a:xfrm>
                <a:custGeom>
                  <a:rect b="b" l="l" r="r" t="t"/>
                  <a:pathLst>
                    <a:path extrusionOk="0" h="1789" w="3243">
                      <a:moveTo>
                        <a:pt x="3223" y="0"/>
                      </a:moveTo>
                      <a:lnTo>
                        <a:pt x="0" y="51"/>
                      </a:lnTo>
                      <a:lnTo>
                        <a:pt x="0" y="860"/>
                      </a:lnTo>
                      <a:lnTo>
                        <a:pt x="0" y="863"/>
                      </a:lnTo>
                      <a:lnTo>
                        <a:pt x="0" y="866"/>
                      </a:lnTo>
                      <a:cubicBezTo>
                        <a:pt x="0" y="1103"/>
                        <a:pt x="157" y="1338"/>
                        <a:pt x="468" y="1518"/>
                      </a:cubicBezTo>
                      <a:cubicBezTo>
                        <a:pt x="781" y="1698"/>
                        <a:pt x="1191" y="1788"/>
                        <a:pt x="1602" y="1788"/>
                      </a:cubicBezTo>
                      <a:cubicBezTo>
                        <a:pt x="2016" y="1788"/>
                        <a:pt x="2431" y="1697"/>
                        <a:pt x="2749" y="1514"/>
                      </a:cubicBezTo>
                      <a:cubicBezTo>
                        <a:pt x="3086" y="1320"/>
                        <a:pt x="3243" y="1061"/>
                        <a:pt x="3223" y="808"/>
                      </a:cubicBezTo>
                      <a:lnTo>
                        <a:pt x="3223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13"/>
                <p:cNvSpPr/>
                <p:nvPr/>
              </p:nvSpPr>
              <p:spPr>
                <a:xfrm>
                  <a:off x="-3907975" y="2884525"/>
                  <a:ext cx="88575" cy="46575"/>
                </a:xfrm>
                <a:custGeom>
                  <a:rect b="b" l="l" r="r" t="t"/>
                  <a:pathLst>
                    <a:path extrusionOk="0" h="1863" w="3543">
                      <a:moveTo>
                        <a:pt x="1783" y="0"/>
                      </a:moveTo>
                      <a:cubicBezTo>
                        <a:pt x="1369" y="0"/>
                        <a:pt x="953" y="92"/>
                        <a:pt x="635" y="276"/>
                      </a:cubicBezTo>
                      <a:cubicBezTo>
                        <a:pt x="3" y="640"/>
                        <a:pt x="0" y="1229"/>
                        <a:pt x="628" y="1592"/>
                      </a:cubicBezTo>
                      <a:cubicBezTo>
                        <a:pt x="940" y="1772"/>
                        <a:pt x="1350" y="1862"/>
                        <a:pt x="1761" y="1862"/>
                      </a:cubicBezTo>
                      <a:cubicBezTo>
                        <a:pt x="2176" y="1862"/>
                        <a:pt x="2591" y="1771"/>
                        <a:pt x="2909" y="1588"/>
                      </a:cubicBezTo>
                      <a:cubicBezTo>
                        <a:pt x="3540" y="1223"/>
                        <a:pt x="3543" y="634"/>
                        <a:pt x="2915" y="271"/>
                      </a:cubicBezTo>
                      <a:cubicBezTo>
                        <a:pt x="2603" y="90"/>
                        <a:pt x="2194" y="0"/>
                        <a:pt x="1783" y="0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13"/>
                <p:cNvSpPr/>
                <p:nvPr/>
              </p:nvSpPr>
              <p:spPr>
                <a:xfrm>
                  <a:off x="-3884325" y="2871525"/>
                  <a:ext cx="36125" cy="42625"/>
                </a:xfrm>
                <a:custGeom>
                  <a:rect b="b" l="l" r="r" t="t"/>
                  <a:pathLst>
                    <a:path extrusionOk="0" h="1705" w="1445">
                      <a:moveTo>
                        <a:pt x="1435" y="0"/>
                      </a:moveTo>
                      <a:lnTo>
                        <a:pt x="0" y="23"/>
                      </a:lnTo>
                      <a:lnTo>
                        <a:pt x="0" y="1292"/>
                      </a:lnTo>
                      <a:lnTo>
                        <a:pt x="0" y="1294"/>
                      </a:lnTo>
                      <a:cubicBezTo>
                        <a:pt x="2" y="1399"/>
                        <a:pt x="71" y="1503"/>
                        <a:pt x="209" y="1583"/>
                      </a:cubicBezTo>
                      <a:cubicBezTo>
                        <a:pt x="349" y="1664"/>
                        <a:pt x="532" y="1704"/>
                        <a:pt x="715" y="1704"/>
                      </a:cubicBezTo>
                      <a:cubicBezTo>
                        <a:pt x="899" y="1704"/>
                        <a:pt x="1083" y="1663"/>
                        <a:pt x="1225" y="1582"/>
                      </a:cubicBezTo>
                      <a:cubicBezTo>
                        <a:pt x="1374" y="1495"/>
                        <a:pt x="1445" y="1380"/>
                        <a:pt x="1435" y="1268"/>
                      </a:cubicBezTo>
                      <a:lnTo>
                        <a:pt x="1435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-3896025" y="2838725"/>
                  <a:ext cx="56700" cy="56350"/>
                </a:xfrm>
                <a:custGeom>
                  <a:rect b="b" l="l" r="r" t="t"/>
                  <a:pathLst>
                    <a:path extrusionOk="0" h="2254" w="2268">
                      <a:moveTo>
                        <a:pt x="1157" y="0"/>
                      </a:moveTo>
                      <a:cubicBezTo>
                        <a:pt x="47" y="0"/>
                        <a:pt x="114" y="1302"/>
                        <a:pt x="114" y="1302"/>
                      </a:cubicBezTo>
                      <a:cubicBezTo>
                        <a:pt x="114" y="1302"/>
                        <a:pt x="1" y="2192"/>
                        <a:pt x="954" y="2249"/>
                      </a:cubicBezTo>
                      <a:cubicBezTo>
                        <a:pt x="1008" y="2252"/>
                        <a:pt x="1059" y="2254"/>
                        <a:pt x="1107" y="2254"/>
                      </a:cubicBezTo>
                      <a:cubicBezTo>
                        <a:pt x="2171" y="2254"/>
                        <a:pt x="2172" y="1518"/>
                        <a:pt x="2172" y="1518"/>
                      </a:cubicBezTo>
                      <a:cubicBezTo>
                        <a:pt x="2172" y="1518"/>
                        <a:pt x="2268" y="0"/>
                        <a:pt x="115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1A7CE"/>
                    </a:gs>
                    <a:gs pos="100000">
                      <a:srgbClr val="305B98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1" name="Google Shape;161;p13"/>
              <p:cNvGrpSpPr/>
              <p:nvPr/>
            </p:nvGrpSpPr>
            <p:grpSpPr>
              <a:xfrm>
                <a:off x="-1137754" y="2214608"/>
                <a:ext cx="163333" cy="251385"/>
                <a:chOff x="-3916750" y="2838725"/>
                <a:chExt cx="106150" cy="163375"/>
              </a:xfrm>
            </p:grpSpPr>
            <p:sp>
              <p:nvSpPr>
                <p:cNvPr id="162" name="Google Shape;162;p13"/>
                <p:cNvSpPr/>
                <p:nvPr/>
              </p:nvSpPr>
              <p:spPr>
                <a:xfrm>
                  <a:off x="-3912025" y="2929400"/>
                  <a:ext cx="97175" cy="72700"/>
                </a:xfrm>
                <a:custGeom>
                  <a:rect b="b" l="l" r="r" t="t"/>
                  <a:pathLst>
                    <a:path extrusionOk="0" h="2908" w="3887">
                      <a:moveTo>
                        <a:pt x="1" y="1686"/>
                      </a:moveTo>
                      <a:lnTo>
                        <a:pt x="1" y="1685"/>
                      </a:lnTo>
                      <a:lnTo>
                        <a:pt x="1" y="62"/>
                      </a:lnTo>
                      <a:lnTo>
                        <a:pt x="3865" y="0"/>
                      </a:lnTo>
                      <a:lnTo>
                        <a:pt x="3865" y="1622"/>
                      </a:lnTo>
                      <a:lnTo>
                        <a:pt x="3862" y="1622"/>
                      </a:lnTo>
                      <a:cubicBezTo>
                        <a:pt x="3886" y="1926"/>
                        <a:pt x="3700" y="2235"/>
                        <a:pt x="3295" y="2468"/>
                      </a:cubicBezTo>
                      <a:cubicBezTo>
                        <a:pt x="2539" y="2904"/>
                        <a:pt x="1316" y="2908"/>
                        <a:pt x="564" y="2474"/>
                      </a:cubicBezTo>
                      <a:cubicBezTo>
                        <a:pt x="190" y="2257"/>
                        <a:pt x="2" y="1975"/>
                        <a:pt x="2" y="1691"/>
                      </a:cubicBezTo>
                      <a:lnTo>
                        <a:pt x="1" y="1691"/>
                      </a:lnTo>
                      <a:lnTo>
                        <a:pt x="1" y="1686"/>
                      </a:lnTo>
                      <a:close/>
                    </a:path>
                  </a:pathLst>
                </a:custGeom>
                <a:solidFill>
                  <a:srgbClr val="169B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>
                  <a:off x="-3916750" y="2903025"/>
                  <a:ext cx="106150" cy="55825"/>
                </a:xfrm>
                <a:custGeom>
                  <a:rect b="b" l="l" r="r" t="t"/>
                  <a:pathLst>
                    <a:path extrusionOk="0" h="2233" w="4246">
                      <a:moveTo>
                        <a:pt x="2135" y="1"/>
                      </a:moveTo>
                      <a:cubicBezTo>
                        <a:pt x="1638" y="1"/>
                        <a:pt x="1141" y="110"/>
                        <a:pt x="760" y="329"/>
                      </a:cubicBezTo>
                      <a:cubicBezTo>
                        <a:pt x="3" y="766"/>
                        <a:pt x="0" y="1474"/>
                        <a:pt x="753" y="1907"/>
                      </a:cubicBezTo>
                      <a:cubicBezTo>
                        <a:pt x="1127" y="2124"/>
                        <a:pt x="1618" y="2232"/>
                        <a:pt x="2110" y="2232"/>
                      </a:cubicBezTo>
                      <a:cubicBezTo>
                        <a:pt x="2607" y="2232"/>
                        <a:pt x="3105" y="2122"/>
                        <a:pt x="3486" y="1903"/>
                      </a:cubicBezTo>
                      <a:cubicBezTo>
                        <a:pt x="4243" y="1466"/>
                        <a:pt x="4246" y="758"/>
                        <a:pt x="3494" y="325"/>
                      </a:cubicBezTo>
                      <a:cubicBezTo>
                        <a:pt x="3119" y="109"/>
                        <a:pt x="2627" y="1"/>
                        <a:pt x="2135" y="1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>
                  <a:off x="-3903975" y="2906525"/>
                  <a:ext cx="81075" cy="44725"/>
                </a:xfrm>
                <a:custGeom>
                  <a:rect b="b" l="l" r="r" t="t"/>
                  <a:pathLst>
                    <a:path extrusionOk="0" h="1789" w="3243">
                      <a:moveTo>
                        <a:pt x="3223" y="0"/>
                      </a:moveTo>
                      <a:lnTo>
                        <a:pt x="0" y="51"/>
                      </a:lnTo>
                      <a:lnTo>
                        <a:pt x="0" y="860"/>
                      </a:lnTo>
                      <a:lnTo>
                        <a:pt x="0" y="863"/>
                      </a:lnTo>
                      <a:lnTo>
                        <a:pt x="0" y="866"/>
                      </a:lnTo>
                      <a:cubicBezTo>
                        <a:pt x="0" y="1103"/>
                        <a:pt x="157" y="1338"/>
                        <a:pt x="468" y="1518"/>
                      </a:cubicBezTo>
                      <a:cubicBezTo>
                        <a:pt x="781" y="1698"/>
                        <a:pt x="1191" y="1788"/>
                        <a:pt x="1602" y="1788"/>
                      </a:cubicBezTo>
                      <a:cubicBezTo>
                        <a:pt x="2016" y="1788"/>
                        <a:pt x="2431" y="1697"/>
                        <a:pt x="2749" y="1514"/>
                      </a:cubicBezTo>
                      <a:cubicBezTo>
                        <a:pt x="3086" y="1320"/>
                        <a:pt x="3243" y="1061"/>
                        <a:pt x="3223" y="808"/>
                      </a:cubicBezTo>
                      <a:lnTo>
                        <a:pt x="3223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13"/>
                <p:cNvSpPr/>
                <p:nvPr/>
              </p:nvSpPr>
              <p:spPr>
                <a:xfrm>
                  <a:off x="-3907975" y="2884525"/>
                  <a:ext cx="88575" cy="46575"/>
                </a:xfrm>
                <a:custGeom>
                  <a:rect b="b" l="l" r="r" t="t"/>
                  <a:pathLst>
                    <a:path extrusionOk="0" h="1863" w="3543">
                      <a:moveTo>
                        <a:pt x="1783" y="0"/>
                      </a:moveTo>
                      <a:cubicBezTo>
                        <a:pt x="1369" y="0"/>
                        <a:pt x="953" y="92"/>
                        <a:pt x="635" y="276"/>
                      </a:cubicBezTo>
                      <a:cubicBezTo>
                        <a:pt x="3" y="640"/>
                        <a:pt x="0" y="1229"/>
                        <a:pt x="628" y="1592"/>
                      </a:cubicBezTo>
                      <a:cubicBezTo>
                        <a:pt x="940" y="1772"/>
                        <a:pt x="1350" y="1862"/>
                        <a:pt x="1761" y="1862"/>
                      </a:cubicBezTo>
                      <a:cubicBezTo>
                        <a:pt x="2176" y="1862"/>
                        <a:pt x="2591" y="1771"/>
                        <a:pt x="2909" y="1588"/>
                      </a:cubicBezTo>
                      <a:cubicBezTo>
                        <a:pt x="3540" y="1223"/>
                        <a:pt x="3543" y="634"/>
                        <a:pt x="2915" y="271"/>
                      </a:cubicBezTo>
                      <a:cubicBezTo>
                        <a:pt x="2603" y="90"/>
                        <a:pt x="2194" y="0"/>
                        <a:pt x="1783" y="0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13"/>
                <p:cNvSpPr/>
                <p:nvPr/>
              </p:nvSpPr>
              <p:spPr>
                <a:xfrm>
                  <a:off x="-3884325" y="2871525"/>
                  <a:ext cx="36125" cy="42625"/>
                </a:xfrm>
                <a:custGeom>
                  <a:rect b="b" l="l" r="r" t="t"/>
                  <a:pathLst>
                    <a:path extrusionOk="0" h="1705" w="1445">
                      <a:moveTo>
                        <a:pt x="1435" y="0"/>
                      </a:moveTo>
                      <a:lnTo>
                        <a:pt x="0" y="23"/>
                      </a:lnTo>
                      <a:lnTo>
                        <a:pt x="0" y="1292"/>
                      </a:lnTo>
                      <a:lnTo>
                        <a:pt x="0" y="1294"/>
                      </a:lnTo>
                      <a:cubicBezTo>
                        <a:pt x="2" y="1399"/>
                        <a:pt x="71" y="1503"/>
                        <a:pt x="209" y="1583"/>
                      </a:cubicBezTo>
                      <a:cubicBezTo>
                        <a:pt x="349" y="1664"/>
                        <a:pt x="532" y="1704"/>
                        <a:pt x="715" y="1704"/>
                      </a:cubicBezTo>
                      <a:cubicBezTo>
                        <a:pt x="899" y="1704"/>
                        <a:pt x="1083" y="1663"/>
                        <a:pt x="1225" y="1582"/>
                      </a:cubicBezTo>
                      <a:cubicBezTo>
                        <a:pt x="1374" y="1495"/>
                        <a:pt x="1445" y="1380"/>
                        <a:pt x="1435" y="1268"/>
                      </a:cubicBezTo>
                      <a:lnTo>
                        <a:pt x="1435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13"/>
                <p:cNvSpPr/>
                <p:nvPr/>
              </p:nvSpPr>
              <p:spPr>
                <a:xfrm>
                  <a:off x="-3896025" y="2838725"/>
                  <a:ext cx="56700" cy="56350"/>
                </a:xfrm>
                <a:custGeom>
                  <a:rect b="b" l="l" r="r" t="t"/>
                  <a:pathLst>
                    <a:path extrusionOk="0" h="2254" w="2268">
                      <a:moveTo>
                        <a:pt x="1157" y="0"/>
                      </a:moveTo>
                      <a:cubicBezTo>
                        <a:pt x="47" y="0"/>
                        <a:pt x="114" y="1302"/>
                        <a:pt x="114" y="1302"/>
                      </a:cubicBezTo>
                      <a:cubicBezTo>
                        <a:pt x="114" y="1302"/>
                        <a:pt x="1" y="2192"/>
                        <a:pt x="954" y="2249"/>
                      </a:cubicBezTo>
                      <a:cubicBezTo>
                        <a:pt x="1008" y="2252"/>
                        <a:pt x="1059" y="2254"/>
                        <a:pt x="1107" y="2254"/>
                      </a:cubicBezTo>
                      <a:cubicBezTo>
                        <a:pt x="2171" y="2254"/>
                        <a:pt x="2172" y="1518"/>
                        <a:pt x="2172" y="1518"/>
                      </a:cubicBezTo>
                      <a:cubicBezTo>
                        <a:pt x="2172" y="1518"/>
                        <a:pt x="2268" y="0"/>
                        <a:pt x="115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1A7CE"/>
                    </a:gs>
                    <a:gs pos="100000">
                      <a:srgbClr val="305B98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8" name="Google Shape;168;p13"/>
              <p:cNvSpPr/>
              <p:nvPr/>
            </p:nvSpPr>
            <p:spPr>
              <a:xfrm>
                <a:off x="-2508114" y="2583837"/>
                <a:ext cx="569742" cy="593015"/>
              </a:xfrm>
              <a:custGeom>
                <a:rect b="b" l="l" r="r" t="t"/>
                <a:pathLst>
                  <a:path extrusionOk="0" h="15416" w="14811">
                    <a:moveTo>
                      <a:pt x="6981" y="0"/>
                    </a:moveTo>
                    <a:cubicBezTo>
                      <a:pt x="5825" y="1041"/>
                      <a:pt x="4648" y="2057"/>
                      <a:pt x="3462" y="3061"/>
                    </a:cubicBezTo>
                    <a:cubicBezTo>
                      <a:pt x="2871" y="3564"/>
                      <a:pt x="2279" y="4069"/>
                      <a:pt x="1681" y="4562"/>
                    </a:cubicBezTo>
                    <a:lnTo>
                      <a:pt x="785" y="5307"/>
                    </a:lnTo>
                    <a:cubicBezTo>
                      <a:pt x="642" y="5424"/>
                      <a:pt x="464" y="5562"/>
                      <a:pt x="336" y="5742"/>
                    </a:cubicBezTo>
                    <a:cubicBezTo>
                      <a:pt x="207" y="5918"/>
                      <a:pt x="122" y="6124"/>
                      <a:pt x="82" y="6336"/>
                    </a:cubicBezTo>
                    <a:cubicBezTo>
                      <a:pt x="1" y="6761"/>
                      <a:pt x="107" y="7214"/>
                      <a:pt x="375" y="7550"/>
                    </a:cubicBezTo>
                    <a:cubicBezTo>
                      <a:pt x="505" y="7717"/>
                      <a:pt x="682" y="7853"/>
                      <a:pt x="858" y="7951"/>
                    </a:cubicBezTo>
                    <a:lnTo>
                      <a:pt x="1364" y="8239"/>
                    </a:lnTo>
                    <a:lnTo>
                      <a:pt x="3390" y="9389"/>
                    </a:lnTo>
                    <a:cubicBezTo>
                      <a:pt x="4742" y="10154"/>
                      <a:pt x="6080" y="10938"/>
                      <a:pt x="7426" y="11714"/>
                    </a:cubicBezTo>
                    <a:lnTo>
                      <a:pt x="11436" y="14084"/>
                    </a:lnTo>
                    <a:lnTo>
                      <a:pt x="13434" y="15279"/>
                    </a:lnTo>
                    <a:cubicBezTo>
                      <a:pt x="13571" y="15364"/>
                      <a:pt x="13741" y="15415"/>
                      <a:pt x="13910" y="15415"/>
                    </a:cubicBezTo>
                    <a:cubicBezTo>
                      <a:pt x="13968" y="15415"/>
                      <a:pt x="14026" y="15409"/>
                      <a:pt x="14083" y="15396"/>
                    </a:cubicBezTo>
                    <a:cubicBezTo>
                      <a:pt x="14306" y="15353"/>
                      <a:pt x="14508" y="15221"/>
                      <a:pt x="14642" y="15035"/>
                    </a:cubicBezTo>
                    <a:cubicBezTo>
                      <a:pt x="14712" y="14944"/>
                      <a:pt x="14754" y="14833"/>
                      <a:pt x="14785" y="14722"/>
                    </a:cubicBezTo>
                    <a:cubicBezTo>
                      <a:pt x="14811" y="14613"/>
                      <a:pt x="14811" y="14484"/>
                      <a:pt x="14808" y="14396"/>
                    </a:cubicBezTo>
                    <a:lnTo>
                      <a:pt x="14794" y="13813"/>
                    </a:lnTo>
                    <a:cubicBezTo>
                      <a:pt x="14755" y="12261"/>
                      <a:pt x="14731" y="10708"/>
                      <a:pt x="14726" y="9154"/>
                    </a:cubicBezTo>
                    <a:cubicBezTo>
                      <a:pt x="14714" y="7600"/>
                      <a:pt x="14715" y="6047"/>
                      <a:pt x="14748" y="4492"/>
                    </a:cubicBezTo>
                    <a:lnTo>
                      <a:pt x="14748" y="4492"/>
                    </a:lnTo>
                    <a:lnTo>
                      <a:pt x="13742" y="4533"/>
                    </a:lnTo>
                    <a:cubicBezTo>
                      <a:pt x="13905" y="6081"/>
                      <a:pt x="14037" y="7630"/>
                      <a:pt x="14154" y="9179"/>
                    </a:cubicBezTo>
                    <a:cubicBezTo>
                      <a:pt x="14280" y="10728"/>
                      <a:pt x="14385" y="12277"/>
                      <a:pt x="14477" y="13827"/>
                    </a:cubicBezTo>
                    <a:lnTo>
                      <a:pt x="14512" y="14408"/>
                    </a:lnTo>
                    <a:cubicBezTo>
                      <a:pt x="14519" y="14513"/>
                      <a:pt x="14520" y="14579"/>
                      <a:pt x="14506" y="14661"/>
                    </a:cubicBezTo>
                    <a:cubicBezTo>
                      <a:pt x="14488" y="14736"/>
                      <a:pt x="14463" y="14813"/>
                      <a:pt x="14416" y="14878"/>
                    </a:cubicBezTo>
                    <a:cubicBezTo>
                      <a:pt x="14301" y="15057"/>
                      <a:pt x="14092" y="15160"/>
                      <a:pt x="13880" y="15160"/>
                    </a:cubicBezTo>
                    <a:cubicBezTo>
                      <a:pt x="13769" y="15160"/>
                      <a:pt x="13657" y="15132"/>
                      <a:pt x="13557" y="15070"/>
                    </a:cubicBezTo>
                    <a:lnTo>
                      <a:pt x="11531" y="13919"/>
                    </a:lnTo>
                    <a:lnTo>
                      <a:pt x="7494" y="11597"/>
                    </a:lnTo>
                    <a:cubicBezTo>
                      <a:pt x="6157" y="10808"/>
                      <a:pt x="4814" y="10028"/>
                      <a:pt x="3483" y="9228"/>
                    </a:cubicBezTo>
                    <a:lnTo>
                      <a:pt x="1485" y="8033"/>
                    </a:lnTo>
                    <a:lnTo>
                      <a:pt x="985" y="7734"/>
                    </a:lnTo>
                    <a:cubicBezTo>
                      <a:pt x="825" y="7637"/>
                      <a:pt x="692" y="7531"/>
                      <a:pt x="587" y="7387"/>
                    </a:cubicBezTo>
                    <a:cubicBezTo>
                      <a:pt x="378" y="7107"/>
                      <a:pt x="307" y="6734"/>
                      <a:pt x="384" y="6399"/>
                    </a:cubicBezTo>
                    <a:cubicBezTo>
                      <a:pt x="422" y="6231"/>
                      <a:pt x="495" y="6073"/>
                      <a:pt x="601" y="5939"/>
                    </a:cubicBezTo>
                    <a:cubicBezTo>
                      <a:pt x="705" y="5804"/>
                      <a:pt x="839" y="5705"/>
                      <a:pt x="1002" y="5582"/>
                    </a:cubicBezTo>
                    <a:lnTo>
                      <a:pt x="1934" y="4885"/>
                    </a:lnTo>
                    <a:cubicBezTo>
                      <a:pt x="2554" y="4418"/>
                      <a:pt x="3182" y="3959"/>
                      <a:pt x="3810" y="3503"/>
                    </a:cubicBezTo>
                    <a:cubicBezTo>
                      <a:pt x="5062" y="2581"/>
                      <a:pt x="6323" y="1674"/>
                      <a:pt x="7604" y="791"/>
                    </a:cubicBezTo>
                    <a:lnTo>
                      <a:pt x="6981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-2190723" y="2528482"/>
                <a:ext cx="543546" cy="486191"/>
              </a:xfrm>
              <a:custGeom>
                <a:rect b="b" l="l" r="r" t="t"/>
                <a:pathLst>
                  <a:path extrusionOk="0" h="12639" w="14130">
                    <a:moveTo>
                      <a:pt x="3171" y="1"/>
                    </a:moveTo>
                    <a:cubicBezTo>
                      <a:pt x="2374" y="973"/>
                      <a:pt x="1559" y="1928"/>
                      <a:pt x="730" y="2871"/>
                    </a:cubicBezTo>
                    <a:cubicBezTo>
                      <a:pt x="625" y="2993"/>
                      <a:pt x="525" y="3100"/>
                      <a:pt x="416" y="3231"/>
                    </a:cubicBezTo>
                    <a:cubicBezTo>
                      <a:pt x="293" y="3371"/>
                      <a:pt x="202" y="3537"/>
                      <a:pt x="136" y="3710"/>
                    </a:cubicBezTo>
                    <a:cubicBezTo>
                      <a:pt x="10" y="4056"/>
                      <a:pt x="1" y="4442"/>
                      <a:pt x="124" y="4782"/>
                    </a:cubicBezTo>
                    <a:cubicBezTo>
                      <a:pt x="239" y="5125"/>
                      <a:pt x="482" y="5420"/>
                      <a:pt x="787" y="5598"/>
                    </a:cubicBezTo>
                    <a:lnTo>
                      <a:pt x="1614" y="6060"/>
                    </a:lnTo>
                    <a:cubicBezTo>
                      <a:pt x="3808" y="7278"/>
                      <a:pt x="5988" y="8516"/>
                      <a:pt x="8158" y="9773"/>
                    </a:cubicBezTo>
                    <a:lnTo>
                      <a:pt x="11394" y="11688"/>
                    </a:lnTo>
                    <a:lnTo>
                      <a:pt x="12200" y="12174"/>
                    </a:lnTo>
                    <a:lnTo>
                      <a:pt x="12603" y="12416"/>
                    </a:lnTo>
                    <a:cubicBezTo>
                      <a:pt x="12674" y="12457"/>
                      <a:pt x="12730" y="12496"/>
                      <a:pt x="12813" y="12539"/>
                    </a:cubicBezTo>
                    <a:cubicBezTo>
                      <a:pt x="12891" y="12580"/>
                      <a:pt x="12977" y="12610"/>
                      <a:pt x="13068" y="12625"/>
                    </a:cubicBezTo>
                    <a:cubicBezTo>
                      <a:pt x="13117" y="12634"/>
                      <a:pt x="13166" y="12638"/>
                      <a:pt x="13214" y="12638"/>
                    </a:cubicBezTo>
                    <a:cubicBezTo>
                      <a:pt x="13531" y="12638"/>
                      <a:pt x="13838" y="12455"/>
                      <a:pt x="13992" y="12177"/>
                    </a:cubicBezTo>
                    <a:cubicBezTo>
                      <a:pt x="14086" y="12019"/>
                      <a:pt x="14129" y="11827"/>
                      <a:pt x="14108" y="11640"/>
                    </a:cubicBezTo>
                    <a:cubicBezTo>
                      <a:pt x="14099" y="11547"/>
                      <a:pt x="14072" y="11456"/>
                      <a:pt x="14036" y="11371"/>
                    </a:cubicBezTo>
                    <a:lnTo>
                      <a:pt x="13937" y="11153"/>
                    </a:lnTo>
                    <a:cubicBezTo>
                      <a:pt x="12886" y="8875"/>
                      <a:pt x="11868" y="6583"/>
                      <a:pt x="10939" y="4245"/>
                    </a:cubicBezTo>
                    <a:lnTo>
                      <a:pt x="10035" y="4688"/>
                    </a:lnTo>
                    <a:cubicBezTo>
                      <a:pt x="11313" y="6854"/>
                      <a:pt x="12500" y="9066"/>
                      <a:pt x="13657" y="11291"/>
                    </a:cubicBezTo>
                    <a:lnTo>
                      <a:pt x="13762" y="11496"/>
                    </a:lnTo>
                    <a:cubicBezTo>
                      <a:pt x="13791" y="11554"/>
                      <a:pt x="13811" y="11614"/>
                      <a:pt x="13820" y="11677"/>
                    </a:cubicBezTo>
                    <a:cubicBezTo>
                      <a:pt x="13840" y="11802"/>
                      <a:pt x="13819" y="11931"/>
                      <a:pt x="13759" y="12047"/>
                    </a:cubicBezTo>
                    <a:cubicBezTo>
                      <a:pt x="13652" y="12253"/>
                      <a:pt x="13425" y="12396"/>
                      <a:pt x="13192" y="12396"/>
                    </a:cubicBezTo>
                    <a:cubicBezTo>
                      <a:pt x="13163" y="12396"/>
                      <a:pt x="13134" y="12394"/>
                      <a:pt x="13105" y="12390"/>
                    </a:cubicBezTo>
                    <a:cubicBezTo>
                      <a:pt x="12974" y="12376"/>
                      <a:pt x="12859" y="12303"/>
                      <a:pt x="12716" y="12222"/>
                    </a:cubicBezTo>
                    <a:lnTo>
                      <a:pt x="12307" y="11991"/>
                    </a:lnTo>
                    <a:lnTo>
                      <a:pt x="11487" y="11530"/>
                    </a:lnTo>
                    <a:lnTo>
                      <a:pt x="8226" y="9656"/>
                    </a:lnTo>
                    <a:cubicBezTo>
                      <a:pt x="6063" y="8387"/>
                      <a:pt x="3911" y="7100"/>
                      <a:pt x="1771" y="5791"/>
                    </a:cubicBezTo>
                    <a:cubicBezTo>
                      <a:pt x="1507" y="5628"/>
                      <a:pt x="1228" y="5463"/>
                      <a:pt x="978" y="5300"/>
                    </a:cubicBezTo>
                    <a:cubicBezTo>
                      <a:pt x="752" y="5146"/>
                      <a:pt x="587" y="4914"/>
                      <a:pt x="519" y="4657"/>
                    </a:cubicBezTo>
                    <a:cubicBezTo>
                      <a:pt x="445" y="4402"/>
                      <a:pt x="469" y="4122"/>
                      <a:pt x="579" y="3889"/>
                    </a:cubicBezTo>
                    <a:cubicBezTo>
                      <a:pt x="636" y="3776"/>
                      <a:pt x="705" y="3666"/>
                      <a:pt x="799" y="3579"/>
                    </a:cubicBezTo>
                    <a:lnTo>
                      <a:pt x="1132" y="3256"/>
                    </a:lnTo>
                    <a:cubicBezTo>
                      <a:pt x="2039" y="2390"/>
                      <a:pt x="2959" y="1534"/>
                      <a:pt x="3899" y="698"/>
                    </a:cubicBezTo>
                    <a:lnTo>
                      <a:pt x="3171" y="1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3"/>
              <p:cNvSpPr/>
              <p:nvPr/>
            </p:nvSpPr>
            <p:spPr>
              <a:xfrm>
                <a:off x="-1901798" y="2889614"/>
                <a:ext cx="61933" cy="65664"/>
              </a:xfrm>
              <a:custGeom>
                <a:rect b="b" l="l" r="r" t="t"/>
                <a:pathLst>
                  <a:path extrusionOk="0" h="1707" w="1610">
                    <a:moveTo>
                      <a:pt x="1161" y="1"/>
                    </a:moveTo>
                    <a:lnTo>
                      <a:pt x="1" y="1434"/>
                    </a:lnTo>
                    <a:lnTo>
                      <a:pt x="164" y="1706"/>
                    </a:lnTo>
                    <a:lnTo>
                      <a:pt x="1610" y="19"/>
                    </a:lnTo>
                    <a:lnTo>
                      <a:pt x="1161" y="1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-1895489" y="2895346"/>
                <a:ext cx="67049" cy="59932"/>
              </a:xfrm>
              <a:custGeom>
                <a:rect b="b" l="l" r="r" t="t"/>
                <a:pathLst>
                  <a:path extrusionOk="0" h="1558" w="1743">
                    <a:moveTo>
                      <a:pt x="1743" y="1"/>
                    </a:moveTo>
                    <a:lnTo>
                      <a:pt x="872" y="504"/>
                    </a:lnTo>
                    <a:lnTo>
                      <a:pt x="0" y="1557"/>
                    </a:lnTo>
                    <a:lnTo>
                      <a:pt x="871" y="1054"/>
                    </a:lnTo>
                    <a:lnTo>
                      <a:pt x="1743" y="1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-1896528" y="2935890"/>
                <a:ext cx="34544" cy="44122"/>
              </a:xfrm>
              <a:custGeom>
                <a:rect b="b" l="l" r="r" t="t"/>
                <a:pathLst>
                  <a:path extrusionOk="0" h="1147" w="898">
                    <a:moveTo>
                      <a:pt x="898" y="0"/>
                    </a:moveTo>
                    <a:lnTo>
                      <a:pt x="27" y="503"/>
                    </a:lnTo>
                    <a:lnTo>
                      <a:pt x="1" y="1146"/>
                    </a:lnTo>
                    <a:lnTo>
                      <a:pt x="872" y="643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3"/>
              <p:cNvSpPr/>
              <p:nvPr/>
            </p:nvSpPr>
            <p:spPr>
              <a:xfrm>
                <a:off x="-1902798" y="2944776"/>
                <a:ext cx="7347" cy="35236"/>
              </a:xfrm>
              <a:custGeom>
                <a:rect b="b" l="l" r="r" t="t"/>
                <a:pathLst>
                  <a:path extrusionOk="0" h="916" w="191">
                    <a:moveTo>
                      <a:pt x="27" y="0"/>
                    </a:moveTo>
                    <a:lnTo>
                      <a:pt x="1" y="643"/>
                    </a:lnTo>
                    <a:lnTo>
                      <a:pt x="164" y="915"/>
                    </a:lnTo>
                    <a:lnTo>
                      <a:pt x="190" y="27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-1891411" y="2934390"/>
                <a:ext cx="49200" cy="52547"/>
              </a:xfrm>
              <a:custGeom>
                <a:rect b="b" l="l" r="r" t="t"/>
                <a:pathLst>
                  <a:path extrusionOk="0" h="1366" w="1279">
                    <a:moveTo>
                      <a:pt x="600" y="0"/>
                    </a:moveTo>
                    <a:cubicBezTo>
                      <a:pt x="545" y="0"/>
                      <a:pt x="482" y="18"/>
                      <a:pt x="415" y="56"/>
                    </a:cubicBezTo>
                    <a:cubicBezTo>
                      <a:pt x="186" y="189"/>
                      <a:pt x="0" y="510"/>
                      <a:pt x="0" y="773"/>
                    </a:cubicBezTo>
                    <a:cubicBezTo>
                      <a:pt x="0" y="909"/>
                      <a:pt x="49" y="1002"/>
                      <a:pt x="129" y="1042"/>
                    </a:cubicBezTo>
                    <a:lnTo>
                      <a:pt x="129" y="1044"/>
                    </a:lnTo>
                    <a:lnTo>
                      <a:pt x="694" y="1365"/>
                    </a:lnTo>
                    <a:lnTo>
                      <a:pt x="751" y="1268"/>
                    </a:lnTo>
                    <a:cubicBezTo>
                      <a:pt x="769" y="1261"/>
                      <a:pt x="788" y="1252"/>
                      <a:pt x="808" y="1241"/>
                    </a:cubicBezTo>
                    <a:cubicBezTo>
                      <a:pt x="1037" y="1108"/>
                      <a:pt x="1222" y="789"/>
                      <a:pt x="1222" y="526"/>
                    </a:cubicBezTo>
                    <a:cubicBezTo>
                      <a:pt x="1222" y="504"/>
                      <a:pt x="1220" y="484"/>
                      <a:pt x="1218" y="466"/>
                    </a:cubicBezTo>
                    <a:lnTo>
                      <a:pt x="1278" y="361"/>
                    </a:lnTo>
                    <a:lnTo>
                      <a:pt x="740" y="49"/>
                    </a:lnTo>
                    <a:lnTo>
                      <a:pt x="739" y="49"/>
                    </a:lnTo>
                    <a:cubicBezTo>
                      <a:pt x="701" y="17"/>
                      <a:pt x="654" y="0"/>
                      <a:pt x="600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-1870639" y="2946354"/>
                <a:ext cx="31928" cy="41045"/>
              </a:xfrm>
              <a:custGeom>
                <a:rect b="b" l="l" r="r" t="t"/>
                <a:pathLst>
                  <a:path extrusionOk="0" h="1067" w="830">
                    <a:moveTo>
                      <a:pt x="600" y="1"/>
                    </a:moveTo>
                    <a:cubicBezTo>
                      <a:pt x="544" y="1"/>
                      <a:pt x="481" y="19"/>
                      <a:pt x="414" y="58"/>
                    </a:cubicBezTo>
                    <a:cubicBezTo>
                      <a:pt x="185" y="190"/>
                      <a:pt x="0" y="510"/>
                      <a:pt x="0" y="773"/>
                    </a:cubicBezTo>
                    <a:cubicBezTo>
                      <a:pt x="0" y="959"/>
                      <a:pt x="93" y="1067"/>
                      <a:pt x="228" y="1067"/>
                    </a:cubicBezTo>
                    <a:cubicBezTo>
                      <a:pt x="284" y="1067"/>
                      <a:pt x="347" y="1048"/>
                      <a:pt x="414" y="1010"/>
                    </a:cubicBezTo>
                    <a:cubicBezTo>
                      <a:pt x="643" y="877"/>
                      <a:pt x="829" y="558"/>
                      <a:pt x="829" y="294"/>
                    </a:cubicBezTo>
                    <a:cubicBezTo>
                      <a:pt x="829" y="108"/>
                      <a:pt x="736" y="1"/>
                      <a:pt x="600" y="1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-1809477" y="2938122"/>
                <a:ext cx="32005" cy="41045"/>
              </a:xfrm>
              <a:custGeom>
                <a:rect b="b" l="l" r="r" t="t"/>
                <a:pathLst>
                  <a:path extrusionOk="0" h="1067" w="832">
                    <a:moveTo>
                      <a:pt x="229" y="1"/>
                    </a:moveTo>
                    <a:cubicBezTo>
                      <a:pt x="94" y="1"/>
                      <a:pt x="1" y="107"/>
                      <a:pt x="1" y="293"/>
                    </a:cubicBezTo>
                    <a:cubicBezTo>
                      <a:pt x="1" y="556"/>
                      <a:pt x="187" y="878"/>
                      <a:pt x="416" y="1010"/>
                    </a:cubicBezTo>
                    <a:cubicBezTo>
                      <a:pt x="483" y="1049"/>
                      <a:pt x="546" y="1067"/>
                      <a:pt x="602" y="1067"/>
                    </a:cubicBezTo>
                    <a:cubicBezTo>
                      <a:pt x="738" y="1067"/>
                      <a:pt x="831" y="959"/>
                      <a:pt x="831" y="773"/>
                    </a:cubicBezTo>
                    <a:cubicBezTo>
                      <a:pt x="831" y="510"/>
                      <a:pt x="645" y="190"/>
                      <a:pt x="416" y="58"/>
                    </a:cubicBezTo>
                    <a:cubicBezTo>
                      <a:pt x="349" y="19"/>
                      <a:pt x="285" y="1"/>
                      <a:pt x="229" y="1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-1811669" y="2940045"/>
                <a:ext cx="29158" cy="41737"/>
              </a:xfrm>
              <a:custGeom>
                <a:rect b="b" l="l" r="r" t="t"/>
                <a:pathLst>
                  <a:path extrusionOk="0" h="1085" w="758">
                    <a:moveTo>
                      <a:pt x="148" y="0"/>
                    </a:moveTo>
                    <a:lnTo>
                      <a:pt x="1" y="79"/>
                    </a:lnTo>
                    <a:lnTo>
                      <a:pt x="585" y="1085"/>
                    </a:lnTo>
                    <a:lnTo>
                      <a:pt x="757" y="994"/>
                    </a:lnTo>
                    <a:lnTo>
                      <a:pt x="757" y="451"/>
                    </a:lnTo>
                    <a:lnTo>
                      <a:pt x="379" y="15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-1815170" y="2941199"/>
                <a:ext cx="32005" cy="41045"/>
              </a:xfrm>
              <a:custGeom>
                <a:rect b="b" l="l" r="r" t="t"/>
                <a:pathLst>
                  <a:path extrusionOk="0" h="1067" w="832">
                    <a:moveTo>
                      <a:pt x="229" y="1"/>
                    </a:moveTo>
                    <a:cubicBezTo>
                      <a:pt x="94" y="1"/>
                      <a:pt x="1" y="107"/>
                      <a:pt x="1" y="293"/>
                    </a:cubicBezTo>
                    <a:cubicBezTo>
                      <a:pt x="1" y="556"/>
                      <a:pt x="187" y="878"/>
                      <a:pt x="416" y="1010"/>
                    </a:cubicBezTo>
                    <a:cubicBezTo>
                      <a:pt x="483" y="1049"/>
                      <a:pt x="546" y="1067"/>
                      <a:pt x="602" y="1067"/>
                    </a:cubicBezTo>
                    <a:cubicBezTo>
                      <a:pt x="738" y="1067"/>
                      <a:pt x="832" y="959"/>
                      <a:pt x="832" y="773"/>
                    </a:cubicBezTo>
                    <a:cubicBezTo>
                      <a:pt x="832" y="510"/>
                      <a:pt x="645" y="190"/>
                      <a:pt x="416" y="58"/>
                    </a:cubicBezTo>
                    <a:cubicBezTo>
                      <a:pt x="349" y="19"/>
                      <a:pt x="285" y="1"/>
                      <a:pt x="229" y="1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-1863600" y="2938122"/>
                <a:ext cx="79358" cy="79397"/>
              </a:xfrm>
              <a:custGeom>
                <a:rect b="b" l="l" r="r" t="t"/>
                <a:pathLst>
                  <a:path extrusionOk="0" h="2064" w="2063">
                    <a:moveTo>
                      <a:pt x="1032" y="1"/>
                    </a:moveTo>
                    <a:cubicBezTo>
                      <a:pt x="462" y="1"/>
                      <a:pt x="0" y="462"/>
                      <a:pt x="0" y="1031"/>
                    </a:cubicBezTo>
                    <a:cubicBezTo>
                      <a:pt x="0" y="1601"/>
                      <a:pt x="462" y="2064"/>
                      <a:pt x="1032" y="2064"/>
                    </a:cubicBezTo>
                    <a:cubicBezTo>
                      <a:pt x="1601" y="2064"/>
                      <a:pt x="2063" y="1601"/>
                      <a:pt x="2063" y="1031"/>
                    </a:cubicBezTo>
                    <a:cubicBezTo>
                      <a:pt x="2063" y="462"/>
                      <a:pt x="1601" y="1"/>
                      <a:pt x="1032" y="1"/>
                    </a:cubicBezTo>
                    <a:close/>
                  </a:path>
                </a:pathLst>
              </a:custGeom>
              <a:solidFill>
                <a:srgbClr val="ABBCD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-1815785" y="2972511"/>
                <a:ext cx="31928" cy="41045"/>
              </a:xfrm>
              <a:custGeom>
                <a:rect b="b" l="l" r="r" t="t"/>
                <a:pathLst>
                  <a:path extrusionOk="0" h="1067" w="830">
                    <a:moveTo>
                      <a:pt x="601" y="0"/>
                    </a:moveTo>
                    <a:cubicBezTo>
                      <a:pt x="545" y="0"/>
                      <a:pt x="481" y="19"/>
                      <a:pt x="414" y="57"/>
                    </a:cubicBezTo>
                    <a:cubicBezTo>
                      <a:pt x="185" y="190"/>
                      <a:pt x="0" y="510"/>
                      <a:pt x="0" y="773"/>
                    </a:cubicBezTo>
                    <a:cubicBezTo>
                      <a:pt x="0" y="959"/>
                      <a:pt x="93" y="1067"/>
                      <a:pt x="228" y="1067"/>
                    </a:cubicBezTo>
                    <a:cubicBezTo>
                      <a:pt x="284" y="1067"/>
                      <a:pt x="347" y="1048"/>
                      <a:pt x="414" y="1010"/>
                    </a:cubicBezTo>
                    <a:cubicBezTo>
                      <a:pt x="643" y="877"/>
                      <a:pt x="829" y="556"/>
                      <a:pt x="829" y="293"/>
                    </a:cubicBezTo>
                    <a:cubicBezTo>
                      <a:pt x="829" y="107"/>
                      <a:pt x="736" y="0"/>
                      <a:pt x="601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-1811977" y="2977435"/>
                <a:ext cx="24273" cy="31159"/>
              </a:xfrm>
              <a:custGeom>
                <a:rect b="b" l="l" r="r" t="t"/>
                <a:pathLst>
                  <a:path extrusionOk="0" h="810" w="631">
                    <a:moveTo>
                      <a:pt x="457" y="0"/>
                    </a:moveTo>
                    <a:cubicBezTo>
                      <a:pt x="414" y="0"/>
                      <a:pt x="366" y="14"/>
                      <a:pt x="315" y="43"/>
                    </a:cubicBezTo>
                    <a:cubicBezTo>
                      <a:pt x="141" y="143"/>
                      <a:pt x="1" y="388"/>
                      <a:pt x="1" y="586"/>
                    </a:cubicBezTo>
                    <a:cubicBezTo>
                      <a:pt x="1" y="728"/>
                      <a:pt x="71" y="810"/>
                      <a:pt x="174" y="810"/>
                    </a:cubicBezTo>
                    <a:cubicBezTo>
                      <a:pt x="216" y="810"/>
                      <a:pt x="264" y="796"/>
                      <a:pt x="315" y="766"/>
                    </a:cubicBezTo>
                    <a:cubicBezTo>
                      <a:pt x="490" y="666"/>
                      <a:pt x="630" y="423"/>
                      <a:pt x="630" y="223"/>
                    </a:cubicBezTo>
                    <a:cubicBezTo>
                      <a:pt x="630" y="82"/>
                      <a:pt x="560" y="0"/>
                      <a:pt x="457" y="0"/>
                    </a:cubicBezTo>
                    <a:close/>
                  </a:path>
                </a:pathLst>
              </a:custGeom>
              <a:solidFill>
                <a:srgbClr val="16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-1875371" y="2973396"/>
                <a:ext cx="31966" cy="41045"/>
              </a:xfrm>
              <a:custGeom>
                <a:rect b="b" l="l" r="r" t="t"/>
                <a:pathLst>
                  <a:path extrusionOk="0" h="1067" w="831">
                    <a:moveTo>
                      <a:pt x="228" y="0"/>
                    </a:moveTo>
                    <a:cubicBezTo>
                      <a:pt x="93" y="0"/>
                      <a:pt x="0" y="107"/>
                      <a:pt x="0" y="293"/>
                    </a:cubicBezTo>
                    <a:cubicBezTo>
                      <a:pt x="0" y="556"/>
                      <a:pt x="186" y="877"/>
                      <a:pt x="415" y="1010"/>
                    </a:cubicBezTo>
                    <a:cubicBezTo>
                      <a:pt x="482" y="1048"/>
                      <a:pt x="546" y="1067"/>
                      <a:pt x="602" y="1067"/>
                    </a:cubicBezTo>
                    <a:cubicBezTo>
                      <a:pt x="737" y="1067"/>
                      <a:pt x="831" y="959"/>
                      <a:pt x="831" y="773"/>
                    </a:cubicBezTo>
                    <a:cubicBezTo>
                      <a:pt x="831" y="510"/>
                      <a:pt x="645" y="190"/>
                      <a:pt x="415" y="58"/>
                    </a:cubicBezTo>
                    <a:cubicBezTo>
                      <a:pt x="348" y="19"/>
                      <a:pt x="285" y="0"/>
                      <a:pt x="228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-1877563" y="2975281"/>
                <a:ext cx="29120" cy="41776"/>
              </a:xfrm>
              <a:custGeom>
                <a:rect b="b" l="l" r="r" t="t"/>
                <a:pathLst>
                  <a:path extrusionOk="0" h="1086" w="757">
                    <a:moveTo>
                      <a:pt x="148" y="1"/>
                    </a:moveTo>
                    <a:lnTo>
                      <a:pt x="0" y="79"/>
                    </a:lnTo>
                    <a:lnTo>
                      <a:pt x="585" y="1085"/>
                    </a:lnTo>
                    <a:lnTo>
                      <a:pt x="757" y="995"/>
                    </a:lnTo>
                    <a:lnTo>
                      <a:pt x="757" y="452"/>
                    </a:lnTo>
                    <a:lnTo>
                      <a:pt x="379" y="16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-1881064" y="2976474"/>
                <a:ext cx="31966" cy="41006"/>
              </a:xfrm>
              <a:custGeom>
                <a:rect b="b" l="l" r="r" t="t"/>
                <a:pathLst>
                  <a:path extrusionOk="0" h="1066" w="831">
                    <a:moveTo>
                      <a:pt x="229" y="0"/>
                    </a:moveTo>
                    <a:cubicBezTo>
                      <a:pt x="93" y="0"/>
                      <a:pt x="0" y="107"/>
                      <a:pt x="0" y="293"/>
                    </a:cubicBezTo>
                    <a:cubicBezTo>
                      <a:pt x="0" y="556"/>
                      <a:pt x="186" y="877"/>
                      <a:pt x="416" y="1010"/>
                    </a:cubicBezTo>
                    <a:cubicBezTo>
                      <a:pt x="483" y="1048"/>
                      <a:pt x="546" y="1066"/>
                      <a:pt x="602" y="1066"/>
                    </a:cubicBezTo>
                    <a:cubicBezTo>
                      <a:pt x="738" y="1066"/>
                      <a:pt x="831" y="959"/>
                      <a:pt x="831" y="773"/>
                    </a:cubicBezTo>
                    <a:cubicBezTo>
                      <a:pt x="831" y="510"/>
                      <a:pt x="645" y="190"/>
                      <a:pt x="416" y="58"/>
                    </a:cubicBezTo>
                    <a:cubicBezTo>
                      <a:pt x="348" y="19"/>
                      <a:pt x="285" y="0"/>
                      <a:pt x="229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-1859715" y="2891999"/>
                <a:ext cx="71626" cy="43353"/>
              </a:xfrm>
              <a:custGeom>
                <a:rect b="b" l="l" r="r" t="t"/>
                <a:pathLst>
                  <a:path extrusionOk="0" h="1127" w="1862">
                    <a:moveTo>
                      <a:pt x="13" y="0"/>
                    </a:moveTo>
                    <a:lnTo>
                      <a:pt x="13" y="563"/>
                    </a:lnTo>
                    <a:cubicBezTo>
                      <a:pt x="1" y="709"/>
                      <a:pt x="91" y="857"/>
                      <a:pt x="285" y="969"/>
                    </a:cubicBezTo>
                    <a:cubicBezTo>
                      <a:pt x="467" y="1074"/>
                      <a:pt x="705" y="1127"/>
                      <a:pt x="942" y="1127"/>
                    </a:cubicBezTo>
                    <a:cubicBezTo>
                      <a:pt x="1178" y="1127"/>
                      <a:pt x="1413" y="1075"/>
                      <a:pt x="1593" y="971"/>
                    </a:cubicBezTo>
                    <a:cubicBezTo>
                      <a:pt x="1771" y="868"/>
                      <a:pt x="1860" y="732"/>
                      <a:pt x="1862" y="597"/>
                    </a:cubicBezTo>
                    <a:lnTo>
                      <a:pt x="1862" y="595"/>
                    </a:lnTo>
                    <a:lnTo>
                      <a:pt x="1862" y="2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-1862792" y="2872612"/>
                <a:ext cx="78204" cy="41122"/>
              </a:xfrm>
              <a:custGeom>
                <a:rect b="b" l="l" r="r" t="t"/>
                <a:pathLst>
                  <a:path extrusionOk="0" h="1069" w="2033">
                    <a:moveTo>
                      <a:pt x="1010" y="0"/>
                    </a:moveTo>
                    <a:cubicBezTo>
                      <a:pt x="774" y="0"/>
                      <a:pt x="540" y="52"/>
                      <a:pt x="361" y="155"/>
                    </a:cubicBezTo>
                    <a:cubicBezTo>
                      <a:pt x="1" y="363"/>
                      <a:pt x="2" y="701"/>
                      <a:pt x="365" y="910"/>
                    </a:cubicBezTo>
                    <a:cubicBezTo>
                      <a:pt x="547" y="1015"/>
                      <a:pt x="785" y="1068"/>
                      <a:pt x="1023" y="1068"/>
                    </a:cubicBezTo>
                    <a:cubicBezTo>
                      <a:pt x="1259" y="1068"/>
                      <a:pt x="1494" y="1017"/>
                      <a:pt x="1673" y="913"/>
                    </a:cubicBezTo>
                    <a:cubicBezTo>
                      <a:pt x="2033" y="704"/>
                      <a:pt x="2031" y="367"/>
                      <a:pt x="1668" y="158"/>
                    </a:cubicBezTo>
                    <a:cubicBezTo>
                      <a:pt x="1486" y="53"/>
                      <a:pt x="1248" y="0"/>
                      <a:pt x="1010" y="0"/>
                    </a:cubicBez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-1857176" y="2853878"/>
                <a:ext cx="33544" cy="57778"/>
              </a:xfrm>
              <a:custGeom>
                <a:rect b="b" l="l" r="r" t="t"/>
                <a:pathLst>
                  <a:path extrusionOk="0" h="1502" w="872">
                    <a:moveTo>
                      <a:pt x="1" y="0"/>
                    </a:moveTo>
                    <a:lnTo>
                      <a:pt x="1" y="999"/>
                    </a:lnTo>
                    <a:lnTo>
                      <a:pt x="871" y="1502"/>
                    </a:lnTo>
                    <a:lnTo>
                      <a:pt x="871" y="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-1857176" y="2834529"/>
                <a:ext cx="67049" cy="38814"/>
              </a:xfrm>
              <a:custGeom>
                <a:rect b="b" l="l" r="r" t="t"/>
                <a:pathLst>
                  <a:path extrusionOk="0" h="1009" w="1743">
                    <a:moveTo>
                      <a:pt x="871" y="0"/>
                    </a:moveTo>
                    <a:lnTo>
                      <a:pt x="1" y="505"/>
                    </a:lnTo>
                    <a:lnTo>
                      <a:pt x="871" y="1008"/>
                    </a:lnTo>
                    <a:lnTo>
                      <a:pt x="1742" y="503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2A2C2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-1823671" y="2853878"/>
                <a:ext cx="33544" cy="57778"/>
              </a:xfrm>
              <a:custGeom>
                <a:rect b="b" l="l" r="r" t="t"/>
                <a:pathLst>
                  <a:path extrusionOk="0" h="1502" w="872">
                    <a:moveTo>
                      <a:pt x="871" y="0"/>
                    </a:moveTo>
                    <a:lnTo>
                      <a:pt x="0" y="503"/>
                    </a:lnTo>
                    <a:lnTo>
                      <a:pt x="0" y="1502"/>
                    </a:lnTo>
                    <a:lnTo>
                      <a:pt x="871" y="999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353F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-1858599" y="1985246"/>
                <a:ext cx="63664" cy="36006"/>
              </a:xfrm>
              <a:custGeom>
                <a:rect b="b" l="l" r="r" t="t"/>
                <a:pathLst>
                  <a:path extrusionOk="0" h="936" w="1655">
                    <a:moveTo>
                      <a:pt x="1" y="1"/>
                    </a:moveTo>
                    <a:lnTo>
                      <a:pt x="1654" y="936"/>
                    </a:lnTo>
                    <a:lnTo>
                      <a:pt x="1442" y="561"/>
                    </a:lnTo>
                    <a:lnTo>
                      <a:pt x="129" y="6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323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-2086554" y="1985246"/>
                <a:ext cx="232921" cy="337552"/>
              </a:xfrm>
              <a:custGeom>
                <a:rect b="b" l="l" r="r" t="t"/>
                <a:pathLst>
                  <a:path extrusionOk="0" h="8775" w="6055">
                    <a:moveTo>
                      <a:pt x="5927" y="1"/>
                    </a:moveTo>
                    <a:lnTo>
                      <a:pt x="0" y="8775"/>
                    </a:lnTo>
                    <a:lnTo>
                      <a:pt x="442" y="8510"/>
                    </a:lnTo>
                    <a:lnTo>
                      <a:pt x="6055" y="64"/>
                    </a:lnTo>
                    <a:lnTo>
                      <a:pt x="5927" y="1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-2069591" y="1987669"/>
                <a:ext cx="266503" cy="352362"/>
              </a:xfrm>
              <a:custGeom>
                <a:rect b="b" l="l" r="r" t="t"/>
                <a:pathLst>
                  <a:path extrusionOk="0" h="9160" w="6928">
                    <a:moveTo>
                      <a:pt x="5614" y="1"/>
                    </a:moveTo>
                    <a:lnTo>
                      <a:pt x="1703" y="5886"/>
                    </a:lnTo>
                    <a:lnTo>
                      <a:pt x="1433" y="6292"/>
                    </a:lnTo>
                    <a:lnTo>
                      <a:pt x="1" y="8447"/>
                    </a:lnTo>
                    <a:lnTo>
                      <a:pt x="1886" y="9159"/>
                    </a:lnTo>
                    <a:lnTo>
                      <a:pt x="3148" y="6992"/>
                    </a:lnTo>
                    <a:lnTo>
                      <a:pt x="3402" y="6558"/>
                    </a:lnTo>
                    <a:lnTo>
                      <a:pt x="6927" y="496"/>
                    </a:lnTo>
                    <a:lnTo>
                      <a:pt x="5614" y="1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-2086554" y="2312565"/>
                <a:ext cx="94092" cy="45815"/>
              </a:xfrm>
              <a:custGeom>
                <a:rect b="b" l="l" r="r" t="t"/>
                <a:pathLst>
                  <a:path extrusionOk="0" h="1191" w="2446">
                    <a:moveTo>
                      <a:pt x="442" y="1"/>
                    </a:moveTo>
                    <a:lnTo>
                      <a:pt x="0" y="266"/>
                    </a:lnTo>
                    <a:lnTo>
                      <a:pt x="2446" y="1190"/>
                    </a:lnTo>
                    <a:lnTo>
                      <a:pt x="2327" y="713"/>
                    </a:lnTo>
                    <a:lnTo>
                      <a:pt x="4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-1994311" y="2021213"/>
                <a:ext cx="204993" cy="392830"/>
              </a:xfrm>
              <a:custGeom>
                <a:rect b="b" l="l" r="r" t="t"/>
                <a:pathLst>
                  <a:path extrusionOk="0" h="10212" w="5329">
                    <a:moveTo>
                      <a:pt x="0" y="10211"/>
                    </a:moveTo>
                    <a:lnTo>
                      <a:pt x="1306" y="7869"/>
                    </a:lnTo>
                    <a:lnTo>
                      <a:pt x="1783" y="7014"/>
                    </a:lnTo>
                    <a:lnTo>
                      <a:pt x="5329" y="653"/>
                    </a:lnTo>
                    <a:lnTo>
                      <a:pt x="5182" y="1"/>
                    </a:lnTo>
                    <a:lnTo>
                      <a:pt x="1689" y="5963"/>
                    </a:lnTo>
                    <a:lnTo>
                      <a:pt x="1306" y="6617"/>
                    </a:lnTo>
                    <a:lnTo>
                      <a:pt x="48" y="8764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-2088401" y="2322759"/>
                <a:ext cx="95938" cy="69819"/>
              </a:xfrm>
              <a:custGeom>
                <a:rect b="b" l="l" r="r" t="t"/>
                <a:pathLst>
                  <a:path extrusionOk="0" h="1815" w="2494">
                    <a:moveTo>
                      <a:pt x="48" y="1"/>
                    </a:moveTo>
                    <a:lnTo>
                      <a:pt x="0" y="890"/>
                    </a:lnTo>
                    <a:lnTo>
                      <a:pt x="2446" y="1814"/>
                    </a:lnTo>
                    <a:lnTo>
                      <a:pt x="2494" y="92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-1997042" y="2006787"/>
                <a:ext cx="202108" cy="351593"/>
              </a:xfrm>
              <a:custGeom>
                <a:rect b="b" l="l" r="r" t="t"/>
                <a:pathLst>
                  <a:path extrusionOk="0" h="9140" w="5254">
                    <a:moveTo>
                      <a:pt x="0" y="8662"/>
                    </a:moveTo>
                    <a:lnTo>
                      <a:pt x="119" y="9139"/>
                    </a:lnTo>
                    <a:lnTo>
                      <a:pt x="5253" y="376"/>
                    </a:lnTo>
                    <a:lnTo>
                      <a:pt x="5041" y="1"/>
                    </a:ln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-2003273" y="2326375"/>
                <a:ext cx="31313" cy="66203"/>
              </a:xfrm>
              <a:custGeom>
                <a:rect b="b" l="l" r="r" t="t"/>
                <a:pathLst>
                  <a:path extrusionOk="0" h="1721" w="814">
                    <a:moveTo>
                      <a:pt x="813" y="0"/>
                    </a:moveTo>
                    <a:lnTo>
                      <a:pt x="581" y="236"/>
                    </a:lnTo>
                    <a:lnTo>
                      <a:pt x="1" y="1720"/>
                    </a:lnTo>
                    <a:lnTo>
                      <a:pt x="813" y="1720"/>
                    </a:lnTo>
                    <a:lnTo>
                      <a:pt x="813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-1695691" y="2377190"/>
                <a:ext cx="575705" cy="183836"/>
              </a:xfrm>
              <a:custGeom>
                <a:rect b="b" l="l" r="r" t="t"/>
                <a:pathLst>
                  <a:path extrusionOk="0" h="4779" w="14966">
                    <a:moveTo>
                      <a:pt x="14966" y="1"/>
                    </a:moveTo>
                    <a:lnTo>
                      <a:pt x="14806" y="39"/>
                    </a:lnTo>
                    <a:lnTo>
                      <a:pt x="11234" y="1192"/>
                    </a:lnTo>
                    <a:lnTo>
                      <a:pt x="14966" y="1"/>
                    </a:lnTo>
                    <a:close/>
                    <a:moveTo>
                      <a:pt x="11234" y="1192"/>
                    </a:moveTo>
                    <a:lnTo>
                      <a:pt x="1" y="4778"/>
                    </a:lnTo>
                    <a:lnTo>
                      <a:pt x="419" y="4683"/>
                    </a:lnTo>
                    <a:lnTo>
                      <a:pt x="11234" y="1192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-1679612" y="2378690"/>
                <a:ext cx="576205" cy="226073"/>
              </a:xfrm>
              <a:custGeom>
                <a:rect b="b" l="l" r="r" t="t"/>
                <a:pathLst>
                  <a:path extrusionOk="0" h="5877" w="14979">
                    <a:moveTo>
                      <a:pt x="14388" y="0"/>
                    </a:moveTo>
                    <a:lnTo>
                      <a:pt x="4034" y="3343"/>
                    </a:lnTo>
                    <a:lnTo>
                      <a:pt x="3568" y="3493"/>
                    </a:lnTo>
                    <a:lnTo>
                      <a:pt x="1" y="4644"/>
                    </a:lnTo>
                    <a:lnTo>
                      <a:pt x="852" y="5876"/>
                    </a:lnTo>
                    <a:lnTo>
                      <a:pt x="4243" y="4670"/>
                    </a:lnTo>
                    <a:lnTo>
                      <a:pt x="4720" y="4501"/>
                    </a:lnTo>
                    <a:lnTo>
                      <a:pt x="14979" y="857"/>
                    </a:lnTo>
                    <a:lnTo>
                      <a:pt x="14388" y="0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-1695691" y="2557333"/>
                <a:ext cx="48854" cy="65049"/>
              </a:xfrm>
              <a:custGeom>
                <a:rect b="b" l="l" r="r" t="t"/>
                <a:pathLst>
                  <a:path extrusionOk="0" h="1691" w="1270">
                    <a:moveTo>
                      <a:pt x="419" y="0"/>
                    </a:moveTo>
                    <a:lnTo>
                      <a:pt x="1" y="95"/>
                    </a:lnTo>
                    <a:lnTo>
                      <a:pt x="1102" y="1690"/>
                    </a:lnTo>
                    <a:lnTo>
                      <a:pt x="1270" y="1232"/>
                    </a:lnTo>
                    <a:lnTo>
                      <a:pt x="419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-1654378" y="2423582"/>
                <a:ext cx="566395" cy="254963"/>
              </a:xfrm>
              <a:custGeom>
                <a:rect b="b" l="l" r="r" t="t"/>
                <a:pathLst>
                  <a:path extrusionOk="0" h="6628" w="14724">
                    <a:moveTo>
                      <a:pt x="0" y="6627"/>
                    </a:moveTo>
                    <a:lnTo>
                      <a:pt x="3587" y="5229"/>
                    </a:lnTo>
                    <a:lnTo>
                      <a:pt x="4064" y="5044"/>
                    </a:lnTo>
                    <a:lnTo>
                      <a:pt x="14698" y="902"/>
                    </a:lnTo>
                    <a:lnTo>
                      <a:pt x="14724" y="1"/>
                    </a:lnTo>
                    <a:lnTo>
                      <a:pt x="4064" y="3748"/>
                    </a:lnTo>
                    <a:lnTo>
                      <a:pt x="3587" y="3915"/>
                    </a:lnTo>
                    <a:lnTo>
                      <a:pt x="28" y="5167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-1696692" y="2560987"/>
                <a:ext cx="43391" cy="96015"/>
              </a:xfrm>
              <a:custGeom>
                <a:rect b="b" l="l" r="r" t="t"/>
                <a:pathLst>
                  <a:path extrusionOk="0" h="2496" w="1128">
                    <a:moveTo>
                      <a:pt x="27" y="0"/>
                    </a:moveTo>
                    <a:lnTo>
                      <a:pt x="0" y="900"/>
                    </a:lnTo>
                    <a:lnTo>
                      <a:pt x="1100" y="2495"/>
                    </a:lnTo>
                    <a:lnTo>
                      <a:pt x="1128" y="159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-1653339" y="2411618"/>
                <a:ext cx="565357" cy="210763"/>
              </a:xfrm>
              <a:custGeom>
                <a:rect b="b" l="l" r="r" t="t"/>
                <a:pathLst>
                  <a:path extrusionOk="0" h="5479" w="14697">
                    <a:moveTo>
                      <a:pt x="169" y="5020"/>
                    </a:moveTo>
                    <a:lnTo>
                      <a:pt x="1" y="5478"/>
                    </a:lnTo>
                    <a:lnTo>
                      <a:pt x="14697" y="312"/>
                    </a:lnTo>
                    <a:lnTo>
                      <a:pt x="14296" y="1"/>
                    </a:ln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-2422371" y="2386884"/>
                <a:ext cx="844785" cy="456571"/>
              </a:xfrm>
              <a:custGeom>
                <a:rect b="b" l="l" r="r" t="t"/>
                <a:pathLst>
                  <a:path extrusionOk="0" h="11869" w="21961">
                    <a:moveTo>
                      <a:pt x="1537" y="166"/>
                    </a:moveTo>
                    <a:lnTo>
                      <a:pt x="9635" y="1"/>
                    </a:lnTo>
                    <a:lnTo>
                      <a:pt x="21960" y="8161"/>
                    </a:lnTo>
                    <a:lnTo>
                      <a:pt x="21213" y="10345"/>
                    </a:lnTo>
                    <a:lnTo>
                      <a:pt x="19276" y="11868"/>
                    </a:lnTo>
                    <a:lnTo>
                      <a:pt x="1" y="1052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-2505268" y="2462703"/>
                <a:ext cx="824435" cy="438183"/>
              </a:xfrm>
              <a:custGeom>
                <a:rect b="b" l="l" r="r" t="t"/>
                <a:pathLst>
                  <a:path extrusionOk="0" h="11391" w="21432">
                    <a:moveTo>
                      <a:pt x="185" y="1352"/>
                    </a:moveTo>
                    <a:lnTo>
                      <a:pt x="1" y="0"/>
                    </a:lnTo>
                    <a:lnTo>
                      <a:pt x="19358" y="8499"/>
                    </a:lnTo>
                    <a:lnTo>
                      <a:pt x="21431" y="9897"/>
                    </a:lnTo>
                    <a:lnTo>
                      <a:pt x="18144" y="11391"/>
                    </a:lnTo>
                    <a:lnTo>
                      <a:pt x="11722" y="10977"/>
                    </a:lnTo>
                    <a:lnTo>
                      <a:pt x="1344" y="5944"/>
                    </a:lnTo>
                    <a:lnTo>
                      <a:pt x="688" y="3646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-2363247" y="2286792"/>
                <a:ext cx="785660" cy="414064"/>
              </a:xfrm>
              <a:custGeom>
                <a:rect b="b" l="l" r="r" t="t"/>
                <a:pathLst>
                  <a:path extrusionOk="0" h="10764" w="20424">
                    <a:moveTo>
                      <a:pt x="8098" y="0"/>
                    </a:moveTo>
                    <a:lnTo>
                      <a:pt x="0" y="165"/>
                    </a:lnTo>
                    <a:lnTo>
                      <a:pt x="2214" y="519"/>
                    </a:lnTo>
                    <a:lnTo>
                      <a:pt x="8098" y="0"/>
                    </a:lnTo>
                    <a:close/>
                    <a:moveTo>
                      <a:pt x="8098" y="0"/>
                    </a:moveTo>
                    <a:lnTo>
                      <a:pt x="10830" y="1878"/>
                    </a:lnTo>
                    <a:lnTo>
                      <a:pt x="9539" y="977"/>
                    </a:lnTo>
                    <a:lnTo>
                      <a:pt x="8098" y="0"/>
                    </a:lnTo>
                    <a:close/>
                    <a:moveTo>
                      <a:pt x="10830" y="1878"/>
                    </a:moveTo>
                    <a:lnTo>
                      <a:pt x="16922" y="6129"/>
                    </a:lnTo>
                    <a:lnTo>
                      <a:pt x="16922" y="6129"/>
                    </a:lnTo>
                    <a:lnTo>
                      <a:pt x="16816" y="5992"/>
                    </a:lnTo>
                    <a:lnTo>
                      <a:pt x="10830" y="1878"/>
                    </a:lnTo>
                    <a:close/>
                    <a:moveTo>
                      <a:pt x="16922" y="6129"/>
                    </a:moveTo>
                    <a:lnTo>
                      <a:pt x="19676" y="9700"/>
                    </a:lnTo>
                    <a:lnTo>
                      <a:pt x="20423" y="10763"/>
                    </a:lnTo>
                    <a:lnTo>
                      <a:pt x="18187" y="7011"/>
                    </a:lnTo>
                    <a:lnTo>
                      <a:pt x="16922" y="6129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-2422371" y="2286792"/>
                <a:ext cx="816011" cy="451493"/>
              </a:xfrm>
              <a:custGeom>
                <a:rect b="b" l="l" r="r" t="t"/>
                <a:pathLst>
                  <a:path extrusionOk="0" h="11737" w="21213">
                    <a:moveTo>
                      <a:pt x="1537" y="165"/>
                    </a:moveTo>
                    <a:lnTo>
                      <a:pt x="9635" y="0"/>
                    </a:lnTo>
                    <a:lnTo>
                      <a:pt x="18353" y="5992"/>
                    </a:lnTo>
                    <a:lnTo>
                      <a:pt x="21213" y="9700"/>
                    </a:lnTo>
                    <a:lnTo>
                      <a:pt x="19518" y="11737"/>
                    </a:lnTo>
                    <a:lnTo>
                      <a:pt x="4811" y="2046"/>
                    </a:lnTo>
                    <a:lnTo>
                      <a:pt x="1" y="1052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-2481457" y="2327259"/>
                <a:ext cx="809895" cy="448723"/>
              </a:xfrm>
              <a:custGeom>
                <a:rect b="b" l="l" r="r" t="t"/>
                <a:pathLst>
                  <a:path extrusionOk="0" h="11665" w="21054">
                    <a:moveTo>
                      <a:pt x="1537" y="0"/>
                    </a:moveTo>
                    <a:lnTo>
                      <a:pt x="0" y="888"/>
                    </a:lnTo>
                    <a:lnTo>
                      <a:pt x="725" y="4980"/>
                    </a:lnTo>
                    <a:lnTo>
                      <a:pt x="11103" y="10014"/>
                    </a:lnTo>
                    <a:lnTo>
                      <a:pt x="17525" y="11665"/>
                    </a:lnTo>
                    <a:lnTo>
                      <a:pt x="21054" y="10685"/>
                    </a:lnTo>
                    <a:lnTo>
                      <a:pt x="17068" y="7184"/>
                    </a:lnTo>
                    <a:lnTo>
                      <a:pt x="6347" y="994"/>
                    </a:lnTo>
                    <a:lnTo>
                      <a:pt x="15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-2453606" y="2365496"/>
                <a:ext cx="628751" cy="347015"/>
              </a:xfrm>
              <a:custGeom>
                <a:rect b="b" l="l" r="r" t="t"/>
                <a:pathLst>
                  <a:path extrusionOk="0" h="9021" w="16345">
                    <a:moveTo>
                      <a:pt x="5623" y="0"/>
                    </a:moveTo>
                    <a:lnTo>
                      <a:pt x="1" y="3986"/>
                    </a:lnTo>
                    <a:lnTo>
                      <a:pt x="10379" y="9020"/>
                    </a:lnTo>
                    <a:lnTo>
                      <a:pt x="16344" y="6190"/>
                    </a:lnTo>
                    <a:lnTo>
                      <a:pt x="5623" y="0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-2237345" y="2286792"/>
                <a:ext cx="521004" cy="316818"/>
              </a:xfrm>
              <a:custGeom>
                <a:rect b="b" l="l" r="r" t="t"/>
                <a:pathLst>
                  <a:path extrusionOk="0" h="8236" w="13544">
                    <a:moveTo>
                      <a:pt x="4825" y="0"/>
                    </a:moveTo>
                    <a:lnTo>
                      <a:pt x="1" y="2046"/>
                    </a:lnTo>
                    <a:lnTo>
                      <a:pt x="10722" y="8236"/>
                    </a:lnTo>
                    <a:lnTo>
                      <a:pt x="13543" y="5992"/>
                    </a:lnTo>
                    <a:lnTo>
                      <a:pt x="4825" y="0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305B98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-2505268" y="2361418"/>
                <a:ext cx="697954" cy="483344"/>
              </a:xfrm>
              <a:custGeom>
                <a:rect b="b" l="l" r="r" t="t"/>
                <a:pathLst>
                  <a:path extrusionOk="0" h="12565" w="18144">
                    <a:moveTo>
                      <a:pt x="619" y="0"/>
                    </a:moveTo>
                    <a:lnTo>
                      <a:pt x="1" y="2633"/>
                    </a:lnTo>
                    <a:lnTo>
                      <a:pt x="688" y="6279"/>
                    </a:lnTo>
                    <a:lnTo>
                      <a:pt x="11137" y="11272"/>
                    </a:lnTo>
                    <a:lnTo>
                      <a:pt x="17636" y="12564"/>
                    </a:lnTo>
                    <a:lnTo>
                      <a:pt x="18144" y="10777"/>
                    </a:lnTo>
                    <a:lnTo>
                      <a:pt x="11722" y="9126"/>
                    </a:lnTo>
                    <a:lnTo>
                      <a:pt x="1344" y="4092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-2478802" y="2518788"/>
                <a:ext cx="424450" cy="276235"/>
              </a:xfrm>
              <a:custGeom>
                <a:rect b="b" l="l" r="r" t="t"/>
                <a:pathLst>
                  <a:path extrusionOk="0" h="7181" w="11034">
                    <a:moveTo>
                      <a:pt x="11034" y="5035"/>
                    </a:moveTo>
                    <a:lnTo>
                      <a:pt x="10449" y="7181"/>
                    </a:lnTo>
                    <a:lnTo>
                      <a:pt x="0" y="2188"/>
                    </a:lnTo>
                    <a:lnTo>
                      <a:pt x="656" y="1"/>
                    </a:lnTo>
                    <a:close/>
                  </a:path>
                </a:pathLst>
              </a:custGeom>
              <a:solidFill>
                <a:srgbClr val="4F79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-1671611" y="2659925"/>
                <a:ext cx="94015" cy="121096"/>
              </a:xfrm>
              <a:custGeom>
                <a:rect b="b" l="l" r="r" t="t"/>
                <a:pathLst>
                  <a:path extrusionOk="0" h="3148" w="2444">
                    <a:moveTo>
                      <a:pt x="2443" y="1063"/>
                    </a:moveTo>
                    <a:lnTo>
                      <a:pt x="241" y="3147"/>
                    </a:lnTo>
                    <a:lnTo>
                      <a:pt x="1" y="2037"/>
                    </a:lnTo>
                    <a:lnTo>
                      <a:pt x="1696" y="0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-1826864" y="2738245"/>
                <a:ext cx="164525" cy="106517"/>
              </a:xfrm>
              <a:custGeom>
                <a:rect b="b" l="l" r="r" t="t"/>
                <a:pathLst>
                  <a:path extrusionOk="0" h="2769" w="4277">
                    <a:moveTo>
                      <a:pt x="508" y="981"/>
                    </a:moveTo>
                    <a:lnTo>
                      <a:pt x="4037" y="1"/>
                    </a:lnTo>
                    <a:lnTo>
                      <a:pt x="4277" y="1111"/>
                    </a:lnTo>
                    <a:lnTo>
                      <a:pt x="0" y="2768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-2478802" y="2602917"/>
                <a:ext cx="424450" cy="282082"/>
              </a:xfrm>
              <a:custGeom>
                <a:rect b="b" l="l" r="r" t="t"/>
                <a:pathLst>
                  <a:path extrusionOk="0" h="7333" w="11034">
                    <a:moveTo>
                      <a:pt x="10449" y="4994"/>
                    </a:moveTo>
                    <a:lnTo>
                      <a:pt x="11034" y="7332"/>
                    </a:lnTo>
                    <a:lnTo>
                      <a:pt x="656" y="229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-2076861" y="2794984"/>
                <a:ext cx="269542" cy="105901"/>
              </a:xfrm>
              <a:custGeom>
                <a:rect b="b" l="l" r="r" t="t"/>
                <a:pathLst>
                  <a:path extrusionOk="0" h="2753" w="7007">
                    <a:moveTo>
                      <a:pt x="6499" y="1293"/>
                    </a:moveTo>
                    <a:lnTo>
                      <a:pt x="7007" y="2753"/>
                    </a:lnTo>
                    <a:lnTo>
                      <a:pt x="585" y="23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-2433180" y="2812756"/>
                <a:ext cx="330436" cy="334898"/>
              </a:xfrm>
              <a:custGeom>
                <a:rect b="b" l="l" r="r" t="t"/>
                <a:pathLst>
                  <a:path extrusionOk="0" h="8706" w="8590">
                    <a:moveTo>
                      <a:pt x="8590" y="0"/>
                    </a:moveTo>
                    <a:lnTo>
                      <a:pt x="8342" y="87"/>
                    </a:lnTo>
                    <a:lnTo>
                      <a:pt x="6893" y="1583"/>
                    </a:lnTo>
                    <a:lnTo>
                      <a:pt x="6432" y="2062"/>
                    </a:lnTo>
                    <a:lnTo>
                      <a:pt x="0" y="8705"/>
                    </a:lnTo>
                    <a:lnTo>
                      <a:pt x="406" y="8396"/>
                    </a:lnTo>
                    <a:lnTo>
                      <a:pt x="6628" y="2011"/>
                    </a:lnTo>
                    <a:lnTo>
                      <a:pt x="7013" y="1617"/>
                    </a:lnTo>
                    <a:lnTo>
                      <a:pt x="8590" y="0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3"/>
              <p:cNvSpPr/>
              <p:nvPr/>
            </p:nvSpPr>
            <p:spPr>
              <a:xfrm>
                <a:off x="-2433296" y="3183351"/>
                <a:ext cx="74627" cy="18849"/>
              </a:xfrm>
              <a:custGeom>
                <a:rect b="b" l="l" r="r" t="t"/>
                <a:pathLst>
                  <a:path extrusionOk="0" h="490" w="1940">
                    <a:moveTo>
                      <a:pt x="0" y="0"/>
                    </a:moveTo>
                    <a:lnTo>
                      <a:pt x="405" y="119"/>
                    </a:lnTo>
                    <a:lnTo>
                      <a:pt x="1782" y="466"/>
                    </a:lnTo>
                    <a:lnTo>
                      <a:pt x="1940" y="4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3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3"/>
              <p:cNvSpPr/>
              <p:nvPr/>
            </p:nvSpPr>
            <p:spPr>
              <a:xfrm>
                <a:off x="-2417563" y="2812756"/>
                <a:ext cx="389907" cy="336360"/>
              </a:xfrm>
              <a:custGeom>
                <a:rect b="b" l="l" r="r" t="t"/>
                <a:pathLst>
                  <a:path extrusionOk="0" h="8744" w="10136">
                    <a:moveTo>
                      <a:pt x="8184" y="0"/>
                    </a:moveTo>
                    <a:lnTo>
                      <a:pt x="0" y="8396"/>
                    </a:lnTo>
                    <a:lnTo>
                      <a:pt x="1376" y="8744"/>
                    </a:lnTo>
                    <a:lnTo>
                      <a:pt x="10136" y="543"/>
                    </a:lnTo>
                    <a:lnTo>
                      <a:pt x="8968" y="80"/>
                    </a:lnTo>
                    <a:lnTo>
                      <a:pt x="8184" y="0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3"/>
              <p:cNvSpPr/>
              <p:nvPr/>
            </p:nvSpPr>
            <p:spPr>
              <a:xfrm>
                <a:off x="-2433296" y="3147615"/>
                <a:ext cx="74704" cy="54585"/>
              </a:xfrm>
              <a:custGeom>
                <a:rect b="b" l="l" r="r" t="t"/>
                <a:pathLst>
                  <a:path extrusionOk="0" h="1419" w="1942">
                    <a:moveTo>
                      <a:pt x="3" y="0"/>
                    </a:moveTo>
                    <a:lnTo>
                      <a:pt x="0" y="929"/>
                    </a:lnTo>
                    <a:lnTo>
                      <a:pt x="1940" y="1418"/>
                    </a:lnTo>
                    <a:lnTo>
                      <a:pt x="1941" y="48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158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-2358708" y="2842684"/>
                <a:ext cx="353901" cy="359517"/>
              </a:xfrm>
              <a:custGeom>
                <a:rect b="b" l="l" r="r" t="t"/>
                <a:pathLst>
                  <a:path extrusionOk="0" h="9346" w="9200">
                    <a:moveTo>
                      <a:pt x="1" y="9345"/>
                    </a:moveTo>
                    <a:lnTo>
                      <a:pt x="6981" y="3149"/>
                    </a:lnTo>
                    <a:lnTo>
                      <a:pt x="7407" y="2771"/>
                    </a:lnTo>
                    <a:lnTo>
                      <a:pt x="9199" y="1182"/>
                    </a:lnTo>
                    <a:lnTo>
                      <a:pt x="8944" y="1"/>
                    </a:lnTo>
                    <a:lnTo>
                      <a:pt x="7224" y="1620"/>
                    </a:lnTo>
                    <a:lnTo>
                      <a:pt x="6812" y="2007"/>
                    </a:lnTo>
                    <a:lnTo>
                      <a:pt x="2" y="8416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-2364671" y="2833644"/>
                <a:ext cx="350054" cy="332821"/>
              </a:xfrm>
              <a:custGeom>
                <a:rect b="b" l="l" r="r" t="t"/>
                <a:pathLst>
                  <a:path extrusionOk="0" h="8652" w="9100">
                    <a:moveTo>
                      <a:pt x="1" y="8201"/>
                    </a:moveTo>
                    <a:lnTo>
                      <a:pt x="157" y="8651"/>
                    </a:lnTo>
                    <a:lnTo>
                      <a:pt x="9099" y="236"/>
                    </a:lnTo>
                    <a:lnTo>
                      <a:pt x="876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3"/>
              <p:cNvSpPr/>
              <p:nvPr/>
            </p:nvSpPr>
            <p:spPr>
              <a:xfrm>
                <a:off x="-2433180" y="3135690"/>
                <a:ext cx="74588" cy="30774"/>
              </a:xfrm>
              <a:custGeom>
                <a:rect b="b" l="l" r="r" t="t"/>
                <a:pathLst>
                  <a:path extrusionOk="0" h="800" w="1939">
                    <a:moveTo>
                      <a:pt x="406" y="1"/>
                    </a:moveTo>
                    <a:lnTo>
                      <a:pt x="0" y="310"/>
                    </a:lnTo>
                    <a:lnTo>
                      <a:pt x="1938" y="799"/>
                    </a:lnTo>
                    <a:lnTo>
                      <a:pt x="1782" y="349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rgbClr val="5960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-2517808" y="2602917"/>
                <a:ext cx="61510" cy="88514"/>
              </a:xfrm>
              <a:custGeom>
                <a:rect b="b" l="l" r="r" t="t"/>
                <a:pathLst>
                  <a:path extrusionOk="0" h="2301" w="1599">
                    <a:moveTo>
                      <a:pt x="1014" y="1"/>
                    </a:moveTo>
                    <a:lnTo>
                      <a:pt x="1" y="213"/>
                    </a:lnTo>
                    <a:lnTo>
                      <a:pt x="676" y="2301"/>
                    </a:lnTo>
                    <a:lnTo>
                      <a:pt x="1599" y="2050"/>
                    </a:lnTo>
                    <a:lnTo>
                      <a:pt x="1074" y="213"/>
                    </a:lnTo>
                    <a:lnTo>
                      <a:pt x="1014" y="1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-2596511" y="2512518"/>
                <a:ext cx="117749" cy="98631"/>
              </a:xfrm>
              <a:custGeom>
                <a:rect b="b" l="l" r="r" t="t"/>
                <a:pathLst>
                  <a:path extrusionOk="0" h="2564" w="3061">
                    <a:moveTo>
                      <a:pt x="2550" y="1"/>
                    </a:moveTo>
                    <a:lnTo>
                      <a:pt x="1" y="579"/>
                    </a:lnTo>
                    <a:lnTo>
                      <a:pt x="2047" y="2563"/>
                    </a:lnTo>
                    <a:lnTo>
                      <a:pt x="3060" y="2351"/>
                    </a:lnTo>
                    <a:lnTo>
                      <a:pt x="2550" y="1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3"/>
              <p:cNvSpPr/>
              <p:nvPr/>
            </p:nvSpPr>
            <p:spPr>
              <a:xfrm>
                <a:off x="-2596511" y="2534752"/>
                <a:ext cx="104709" cy="156678"/>
              </a:xfrm>
              <a:custGeom>
                <a:rect b="b" l="l" r="r" t="t"/>
                <a:pathLst>
                  <a:path extrusionOk="0" h="4073" w="2722">
                    <a:moveTo>
                      <a:pt x="1" y="1"/>
                    </a:moveTo>
                    <a:lnTo>
                      <a:pt x="630" y="2245"/>
                    </a:lnTo>
                    <a:lnTo>
                      <a:pt x="2722" y="4073"/>
                    </a:lnTo>
                    <a:lnTo>
                      <a:pt x="2047" y="19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-3058961" y="2666773"/>
                <a:ext cx="543700" cy="99438"/>
              </a:xfrm>
              <a:custGeom>
                <a:rect b="b" l="l" r="r" t="t"/>
                <a:pathLst>
                  <a:path extrusionOk="0" h="2585" w="14134">
                    <a:moveTo>
                      <a:pt x="14133" y="1"/>
                    </a:moveTo>
                    <a:lnTo>
                      <a:pt x="2104" y="2200"/>
                    </a:lnTo>
                    <a:lnTo>
                      <a:pt x="2104" y="2200"/>
                    </a:lnTo>
                    <a:lnTo>
                      <a:pt x="13715" y="125"/>
                    </a:lnTo>
                    <a:lnTo>
                      <a:pt x="14133" y="1"/>
                    </a:lnTo>
                    <a:close/>
                    <a:moveTo>
                      <a:pt x="2104" y="2200"/>
                    </a:moveTo>
                    <a:lnTo>
                      <a:pt x="149" y="2549"/>
                    </a:lnTo>
                    <a:lnTo>
                      <a:pt x="0" y="2585"/>
                    </a:lnTo>
                    <a:lnTo>
                      <a:pt x="2104" y="2200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-3069924" y="2577836"/>
                <a:ext cx="549431" cy="135598"/>
              </a:xfrm>
              <a:custGeom>
                <a:rect b="b" l="l" r="r" t="t"/>
                <a:pathLst>
                  <a:path extrusionOk="0" h="3525" w="14283">
                    <a:moveTo>
                      <a:pt x="12982" y="1"/>
                    </a:moveTo>
                    <a:lnTo>
                      <a:pt x="10888" y="428"/>
                    </a:lnTo>
                    <a:lnTo>
                      <a:pt x="10396" y="528"/>
                    </a:lnTo>
                    <a:lnTo>
                      <a:pt x="1" y="2650"/>
                    </a:lnTo>
                    <a:lnTo>
                      <a:pt x="416" y="3525"/>
                    </a:lnTo>
                    <a:lnTo>
                      <a:pt x="11019" y="1614"/>
                    </a:lnTo>
                    <a:lnTo>
                      <a:pt x="11516" y="1524"/>
                    </a:lnTo>
                    <a:lnTo>
                      <a:pt x="14283" y="1025"/>
                    </a:lnTo>
                    <a:lnTo>
                      <a:pt x="12982" y="1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3"/>
              <p:cNvSpPr/>
              <p:nvPr/>
            </p:nvSpPr>
            <p:spPr>
              <a:xfrm>
                <a:off x="-3059461" y="2631498"/>
                <a:ext cx="559394" cy="134790"/>
              </a:xfrm>
              <a:custGeom>
                <a:rect b="b" l="l" r="r" t="t"/>
                <a:pathLst>
                  <a:path extrusionOk="0" h="3504" w="14542">
                    <a:moveTo>
                      <a:pt x="1" y="2585"/>
                    </a:moveTo>
                    <a:lnTo>
                      <a:pt x="13" y="3503"/>
                    </a:lnTo>
                    <a:lnTo>
                      <a:pt x="10882" y="1907"/>
                    </a:lnTo>
                    <a:lnTo>
                      <a:pt x="11359" y="1836"/>
                    </a:lnTo>
                    <a:lnTo>
                      <a:pt x="14542" y="1368"/>
                    </a:lnTo>
                    <a:lnTo>
                      <a:pt x="14134" y="1"/>
                    </a:lnTo>
                    <a:lnTo>
                      <a:pt x="11345" y="512"/>
                    </a:lnTo>
                    <a:lnTo>
                      <a:pt x="10875" y="598"/>
                    </a:lnTo>
                    <a:close/>
                  </a:path>
                </a:pathLst>
              </a:custGeom>
              <a:solidFill>
                <a:srgbClr val="59597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-3059461" y="2617265"/>
                <a:ext cx="543700" cy="113710"/>
              </a:xfrm>
              <a:custGeom>
                <a:rect b="b" l="l" r="r" t="t"/>
                <a:pathLst>
                  <a:path extrusionOk="0" h="2956" w="14134">
                    <a:moveTo>
                      <a:pt x="144" y="2500"/>
                    </a:moveTo>
                    <a:lnTo>
                      <a:pt x="1" y="2955"/>
                    </a:lnTo>
                    <a:lnTo>
                      <a:pt x="14134" y="371"/>
                    </a:lnTo>
                    <a:lnTo>
                      <a:pt x="14011" y="0"/>
                    </a:ln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-2213842" y="2516057"/>
                <a:ext cx="498500" cy="302124"/>
              </a:xfrm>
              <a:custGeom>
                <a:rect b="b" l="l" r="r" t="t"/>
                <a:pathLst>
                  <a:path extrusionOk="0" h="7854" w="12959">
                    <a:moveTo>
                      <a:pt x="12908" y="1"/>
                    </a:moveTo>
                    <a:lnTo>
                      <a:pt x="10087" y="2245"/>
                    </a:lnTo>
                    <a:lnTo>
                      <a:pt x="4146" y="5062"/>
                    </a:lnTo>
                    <a:lnTo>
                      <a:pt x="1934" y="3989"/>
                    </a:lnTo>
                    <a:lnTo>
                      <a:pt x="1914" y="4005"/>
                    </a:lnTo>
                    <a:lnTo>
                      <a:pt x="0" y="5555"/>
                    </a:lnTo>
                    <a:lnTo>
                      <a:pt x="508" y="7853"/>
                    </a:lnTo>
                    <a:lnTo>
                      <a:pt x="587" y="7836"/>
                    </a:lnTo>
                    <a:lnTo>
                      <a:pt x="88" y="5586"/>
                    </a:lnTo>
                    <a:lnTo>
                      <a:pt x="1945" y="4083"/>
                    </a:lnTo>
                    <a:lnTo>
                      <a:pt x="4144" y="5149"/>
                    </a:lnTo>
                    <a:lnTo>
                      <a:pt x="4163" y="5142"/>
                    </a:lnTo>
                    <a:lnTo>
                      <a:pt x="10128" y="2313"/>
                    </a:lnTo>
                    <a:lnTo>
                      <a:pt x="12958" y="64"/>
                    </a:lnTo>
                    <a:lnTo>
                      <a:pt x="12908" y="1"/>
                    </a:lnTo>
                    <a:close/>
                  </a:path>
                </a:pathLst>
              </a:custGeom>
              <a:solidFill>
                <a:srgbClr val="F6F6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3"/>
              <p:cNvSpPr/>
              <p:nvPr/>
            </p:nvSpPr>
            <p:spPr>
              <a:xfrm>
                <a:off x="-2123021" y="2238977"/>
                <a:ext cx="151062" cy="96476"/>
              </a:xfrm>
              <a:custGeom>
                <a:rect b="b" l="l" r="r" t="t"/>
                <a:pathLst>
                  <a:path extrusionOk="0" h="2508" w="3927">
                    <a:moveTo>
                      <a:pt x="1560" y="0"/>
                    </a:moveTo>
                    <a:lnTo>
                      <a:pt x="1" y="1282"/>
                    </a:lnTo>
                    <a:lnTo>
                      <a:pt x="1853" y="1243"/>
                    </a:lnTo>
                    <a:lnTo>
                      <a:pt x="3694" y="2508"/>
                    </a:lnTo>
                    <a:lnTo>
                      <a:pt x="3926" y="2272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>
                <a:off x="-2185799" y="2873650"/>
                <a:ext cx="112056" cy="90206"/>
              </a:xfrm>
              <a:custGeom>
                <a:rect b="b" l="l" r="r" t="t"/>
                <a:pathLst>
                  <a:path extrusionOk="0" h="2345" w="2913">
                    <a:moveTo>
                      <a:pt x="462" y="0"/>
                    </a:moveTo>
                    <a:lnTo>
                      <a:pt x="1" y="479"/>
                    </a:lnTo>
                    <a:lnTo>
                      <a:pt x="197" y="428"/>
                    </a:lnTo>
                    <a:lnTo>
                      <a:pt x="211" y="425"/>
                    </a:lnTo>
                    <a:lnTo>
                      <a:pt x="2082" y="951"/>
                    </a:lnTo>
                    <a:lnTo>
                      <a:pt x="2302" y="1102"/>
                    </a:lnTo>
                    <a:lnTo>
                      <a:pt x="2317" y="1202"/>
                    </a:lnTo>
                    <a:lnTo>
                      <a:pt x="2486" y="2344"/>
                    </a:lnTo>
                    <a:lnTo>
                      <a:pt x="2912" y="1966"/>
                    </a:lnTo>
                    <a:lnTo>
                      <a:pt x="2743" y="825"/>
                    </a:lnTo>
                    <a:lnTo>
                      <a:pt x="2729" y="815"/>
                    </a:lnTo>
                    <a:lnTo>
                      <a:pt x="2286" y="512"/>
                    </a:lnTo>
                    <a:lnTo>
                      <a:pt x="582" y="34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16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>
                <a:off x="-1542362" y="2507248"/>
                <a:ext cx="44353" cy="117518"/>
              </a:xfrm>
              <a:custGeom>
                <a:rect b="b" l="l" r="r" t="t"/>
                <a:pathLst>
                  <a:path extrusionOk="0" h="3055" w="1153">
                    <a:moveTo>
                      <a:pt x="466" y="1"/>
                    </a:moveTo>
                    <a:lnTo>
                      <a:pt x="0" y="151"/>
                    </a:lnTo>
                    <a:lnTo>
                      <a:pt x="675" y="1279"/>
                    </a:lnTo>
                    <a:lnTo>
                      <a:pt x="675" y="3054"/>
                    </a:lnTo>
                    <a:lnTo>
                      <a:pt x="1152" y="2869"/>
                    </a:lnTo>
                    <a:lnTo>
                      <a:pt x="1152" y="1147"/>
                    </a:lnTo>
                    <a:lnTo>
                      <a:pt x="466" y="1"/>
                    </a:lnTo>
                    <a:close/>
                  </a:path>
                </a:pathLst>
              </a:custGeom>
              <a:solidFill>
                <a:srgbClr val="16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-2014506" y="2214050"/>
                <a:ext cx="88821" cy="109863"/>
              </a:xfrm>
              <a:custGeom>
                <a:rect b="b" l="l" r="r" t="t"/>
                <a:pathLst>
                  <a:path extrusionOk="0" h="2856" w="2309">
                    <a:moveTo>
                      <a:pt x="271" y="1"/>
                    </a:moveTo>
                    <a:lnTo>
                      <a:pt x="1" y="407"/>
                    </a:lnTo>
                    <a:lnTo>
                      <a:pt x="1662" y="1044"/>
                    </a:lnTo>
                    <a:lnTo>
                      <a:pt x="1716" y="1107"/>
                    </a:lnTo>
                    <a:lnTo>
                      <a:pt x="1831" y="1236"/>
                    </a:lnTo>
                    <a:lnTo>
                      <a:pt x="1831" y="2856"/>
                    </a:lnTo>
                    <a:lnTo>
                      <a:pt x="2308" y="2001"/>
                    </a:lnTo>
                    <a:lnTo>
                      <a:pt x="2308" y="1055"/>
                    </a:lnTo>
                    <a:lnTo>
                      <a:pt x="2214" y="950"/>
                    </a:lnTo>
                    <a:lnTo>
                      <a:pt x="1970" y="673"/>
                    </a:lnTo>
                    <a:lnTo>
                      <a:pt x="1940" y="641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16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-2670060" y="2594300"/>
                <a:ext cx="47584" cy="110556"/>
              </a:xfrm>
              <a:custGeom>
                <a:rect b="b" l="l" r="r" t="t"/>
                <a:pathLst>
                  <a:path extrusionOk="0" h="2874" w="1237">
                    <a:moveTo>
                      <a:pt x="493" y="0"/>
                    </a:moveTo>
                    <a:lnTo>
                      <a:pt x="1" y="100"/>
                    </a:lnTo>
                    <a:lnTo>
                      <a:pt x="624" y="1186"/>
                    </a:lnTo>
                    <a:lnTo>
                      <a:pt x="675" y="1272"/>
                    </a:lnTo>
                    <a:lnTo>
                      <a:pt x="752" y="1565"/>
                    </a:lnTo>
                    <a:lnTo>
                      <a:pt x="759" y="1591"/>
                    </a:lnTo>
                    <a:lnTo>
                      <a:pt x="759" y="2874"/>
                    </a:lnTo>
                    <a:lnTo>
                      <a:pt x="1236" y="2803"/>
                    </a:lnTo>
                    <a:lnTo>
                      <a:pt x="1236" y="1529"/>
                    </a:lnTo>
                    <a:lnTo>
                      <a:pt x="1222" y="1479"/>
                    </a:lnTo>
                    <a:lnTo>
                      <a:pt x="1121" y="1096"/>
                    </a:lnTo>
                    <a:lnTo>
                      <a:pt x="1119" y="1089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169B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3"/>
              <p:cNvSpPr/>
              <p:nvPr/>
            </p:nvSpPr>
            <p:spPr>
              <a:xfrm>
                <a:off x="-2505268" y="2361418"/>
                <a:ext cx="51700" cy="241537"/>
              </a:xfrm>
              <a:custGeom>
                <a:rect b="b" l="l" r="r" t="t"/>
                <a:pathLst>
                  <a:path extrusionOk="0" h="6279" w="1344">
                    <a:moveTo>
                      <a:pt x="619" y="0"/>
                    </a:moveTo>
                    <a:lnTo>
                      <a:pt x="1" y="2633"/>
                    </a:lnTo>
                    <a:lnTo>
                      <a:pt x="688" y="6279"/>
                    </a:lnTo>
                    <a:lnTo>
                      <a:pt x="1344" y="4092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305B9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8" name="Google Shape;238;p13"/>
              <p:cNvGrpSpPr/>
              <p:nvPr/>
            </p:nvGrpSpPr>
            <p:grpSpPr>
              <a:xfrm>
                <a:off x="-3209756" y="2554615"/>
                <a:ext cx="163333" cy="251385"/>
                <a:chOff x="-3916750" y="2838725"/>
                <a:chExt cx="106150" cy="163375"/>
              </a:xfrm>
            </p:grpSpPr>
            <p:sp>
              <p:nvSpPr>
                <p:cNvPr id="239" name="Google Shape;239;p13"/>
                <p:cNvSpPr/>
                <p:nvPr/>
              </p:nvSpPr>
              <p:spPr>
                <a:xfrm>
                  <a:off x="-3912025" y="2929400"/>
                  <a:ext cx="97175" cy="72700"/>
                </a:xfrm>
                <a:custGeom>
                  <a:rect b="b" l="l" r="r" t="t"/>
                  <a:pathLst>
                    <a:path extrusionOk="0" h="2908" w="3887">
                      <a:moveTo>
                        <a:pt x="1" y="1686"/>
                      </a:moveTo>
                      <a:lnTo>
                        <a:pt x="1" y="1685"/>
                      </a:lnTo>
                      <a:lnTo>
                        <a:pt x="1" y="62"/>
                      </a:lnTo>
                      <a:lnTo>
                        <a:pt x="3865" y="0"/>
                      </a:lnTo>
                      <a:lnTo>
                        <a:pt x="3865" y="1622"/>
                      </a:lnTo>
                      <a:lnTo>
                        <a:pt x="3862" y="1622"/>
                      </a:lnTo>
                      <a:cubicBezTo>
                        <a:pt x="3886" y="1926"/>
                        <a:pt x="3700" y="2235"/>
                        <a:pt x="3295" y="2468"/>
                      </a:cubicBezTo>
                      <a:cubicBezTo>
                        <a:pt x="2539" y="2904"/>
                        <a:pt x="1316" y="2908"/>
                        <a:pt x="564" y="2474"/>
                      </a:cubicBezTo>
                      <a:cubicBezTo>
                        <a:pt x="190" y="2257"/>
                        <a:pt x="2" y="1975"/>
                        <a:pt x="2" y="1691"/>
                      </a:cubicBezTo>
                      <a:lnTo>
                        <a:pt x="1" y="1691"/>
                      </a:lnTo>
                      <a:lnTo>
                        <a:pt x="1" y="1686"/>
                      </a:lnTo>
                      <a:close/>
                    </a:path>
                  </a:pathLst>
                </a:custGeom>
                <a:solidFill>
                  <a:srgbClr val="169B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13"/>
                <p:cNvSpPr/>
                <p:nvPr/>
              </p:nvSpPr>
              <p:spPr>
                <a:xfrm>
                  <a:off x="-3916750" y="2903025"/>
                  <a:ext cx="106150" cy="55825"/>
                </a:xfrm>
                <a:custGeom>
                  <a:rect b="b" l="l" r="r" t="t"/>
                  <a:pathLst>
                    <a:path extrusionOk="0" h="2233" w="4246">
                      <a:moveTo>
                        <a:pt x="2135" y="1"/>
                      </a:moveTo>
                      <a:cubicBezTo>
                        <a:pt x="1638" y="1"/>
                        <a:pt x="1141" y="110"/>
                        <a:pt x="760" y="329"/>
                      </a:cubicBezTo>
                      <a:cubicBezTo>
                        <a:pt x="3" y="766"/>
                        <a:pt x="0" y="1474"/>
                        <a:pt x="753" y="1907"/>
                      </a:cubicBezTo>
                      <a:cubicBezTo>
                        <a:pt x="1127" y="2124"/>
                        <a:pt x="1618" y="2232"/>
                        <a:pt x="2110" y="2232"/>
                      </a:cubicBezTo>
                      <a:cubicBezTo>
                        <a:pt x="2607" y="2232"/>
                        <a:pt x="3105" y="2122"/>
                        <a:pt x="3486" y="1903"/>
                      </a:cubicBezTo>
                      <a:cubicBezTo>
                        <a:pt x="4243" y="1466"/>
                        <a:pt x="4246" y="758"/>
                        <a:pt x="3494" y="325"/>
                      </a:cubicBezTo>
                      <a:cubicBezTo>
                        <a:pt x="3119" y="109"/>
                        <a:pt x="2627" y="1"/>
                        <a:pt x="2135" y="1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" name="Google Shape;241;p13"/>
                <p:cNvSpPr/>
                <p:nvPr/>
              </p:nvSpPr>
              <p:spPr>
                <a:xfrm>
                  <a:off x="-3903975" y="2906525"/>
                  <a:ext cx="81075" cy="44725"/>
                </a:xfrm>
                <a:custGeom>
                  <a:rect b="b" l="l" r="r" t="t"/>
                  <a:pathLst>
                    <a:path extrusionOk="0" h="1789" w="3243">
                      <a:moveTo>
                        <a:pt x="3223" y="0"/>
                      </a:moveTo>
                      <a:lnTo>
                        <a:pt x="0" y="51"/>
                      </a:lnTo>
                      <a:lnTo>
                        <a:pt x="0" y="860"/>
                      </a:lnTo>
                      <a:lnTo>
                        <a:pt x="0" y="863"/>
                      </a:lnTo>
                      <a:lnTo>
                        <a:pt x="0" y="866"/>
                      </a:lnTo>
                      <a:cubicBezTo>
                        <a:pt x="0" y="1103"/>
                        <a:pt x="157" y="1338"/>
                        <a:pt x="468" y="1518"/>
                      </a:cubicBezTo>
                      <a:cubicBezTo>
                        <a:pt x="781" y="1698"/>
                        <a:pt x="1191" y="1788"/>
                        <a:pt x="1602" y="1788"/>
                      </a:cubicBezTo>
                      <a:cubicBezTo>
                        <a:pt x="2016" y="1788"/>
                        <a:pt x="2431" y="1697"/>
                        <a:pt x="2749" y="1514"/>
                      </a:cubicBezTo>
                      <a:cubicBezTo>
                        <a:pt x="3086" y="1320"/>
                        <a:pt x="3243" y="1061"/>
                        <a:pt x="3223" y="808"/>
                      </a:cubicBezTo>
                      <a:lnTo>
                        <a:pt x="3223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13"/>
                <p:cNvSpPr/>
                <p:nvPr/>
              </p:nvSpPr>
              <p:spPr>
                <a:xfrm>
                  <a:off x="-3907975" y="2884525"/>
                  <a:ext cx="88575" cy="46575"/>
                </a:xfrm>
                <a:custGeom>
                  <a:rect b="b" l="l" r="r" t="t"/>
                  <a:pathLst>
                    <a:path extrusionOk="0" h="1863" w="3543">
                      <a:moveTo>
                        <a:pt x="1783" y="0"/>
                      </a:moveTo>
                      <a:cubicBezTo>
                        <a:pt x="1369" y="0"/>
                        <a:pt x="953" y="92"/>
                        <a:pt x="635" y="276"/>
                      </a:cubicBezTo>
                      <a:cubicBezTo>
                        <a:pt x="3" y="640"/>
                        <a:pt x="0" y="1229"/>
                        <a:pt x="628" y="1592"/>
                      </a:cubicBezTo>
                      <a:cubicBezTo>
                        <a:pt x="940" y="1772"/>
                        <a:pt x="1350" y="1862"/>
                        <a:pt x="1761" y="1862"/>
                      </a:cubicBezTo>
                      <a:cubicBezTo>
                        <a:pt x="2176" y="1862"/>
                        <a:pt x="2591" y="1771"/>
                        <a:pt x="2909" y="1588"/>
                      </a:cubicBezTo>
                      <a:cubicBezTo>
                        <a:pt x="3540" y="1223"/>
                        <a:pt x="3543" y="634"/>
                        <a:pt x="2915" y="271"/>
                      </a:cubicBezTo>
                      <a:cubicBezTo>
                        <a:pt x="2603" y="90"/>
                        <a:pt x="2194" y="0"/>
                        <a:pt x="1783" y="0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13"/>
                <p:cNvSpPr/>
                <p:nvPr/>
              </p:nvSpPr>
              <p:spPr>
                <a:xfrm>
                  <a:off x="-3884325" y="2871525"/>
                  <a:ext cx="36125" cy="42625"/>
                </a:xfrm>
                <a:custGeom>
                  <a:rect b="b" l="l" r="r" t="t"/>
                  <a:pathLst>
                    <a:path extrusionOk="0" h="1705" w="1445">
                      <a:moveTo>
                        <a:pt x="1435" y="0"/>
                      </a:moveTo>
                      <a:lnTo>
                        <a:pt x="0" y="23"/>
                      </a:lnTo>
                      <a:lnTo>
                        <a:pt x="0" y="1292"/>
                      </a:lnTo>
                      <a:lnTo>
                        <a:pt x="0" y="1294"/>
                      </a:lnTo>
                      <a:cubicBezTo>
                        <a:pt x="2" y="1399"/>
                        <a:pt x="71" y="1503"/>
                        <a:pt x="209" y="1583"/>
                      </a:cubicBezTo>
                      <a:cubicBezTo>
                        <a:pt x="349" y="1664"/>
                        <a:pt x="532" y="1704"/>
                        <a:pt x="715" y="1704"/>
                      </a:cubicBezTo>
                      <a:cubicBezTo>
                        <a:pt x="899" y="1704"/>
                        <a:pt x="1083" y="1663"/>
                        <a:pt x="1225" y="1582"/>
                      </a:cubicBezTo>
                      <a:cubicBezTo>
                        <a:pt x="1374" y="1495"/>
                        <a:pt x="1445" y="1380"/>
                        <a:pt x="1435" y="1268"/>
                      </a:cubicBezTo>
                      <a:lnTo>
                        <a:pt x="1435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13"/>
                <p:cNvSpPr/>
                <p:nvPr/>
              </p:nvSpPr>
              <p:spPr>
                <a:xfrm>
                  <a:off x="-3896025" y="2838725"/>
                  <a:ext cx="56700" cy="56350"/>
                </a:xfrm>
                <a:custGeom>
                  <a:rect b="b" l="l" r="r" t="t"/>
                  <a:pathLst>
                    <a:path extrusionOk="0" h="2254" w="2268">
                      <a:moveTo>
                        <a:pt x="1157" y="0"/>
                      </a:moveTo>
                      <a:cubicBezTo>
                        <a:pt x="47" y="0"/>
                        <a:pt x="114" y="1302"/>
                        <a:pt x="114" y="1302"/>
                      </a:cubicBezTo>
                      <a:cubicBezTo>
                        <a:pt x="114" y="1302"/>
                        <a:pt x="1" y="2192"/>
                        <a:pt x="954" y="2249"/>
                      </a:cubicBezTo>
                      <a:cubicBezTo>
                        <a:pt x="1008" y="2252"/>
                        <a:pt x="1059" y="2254"/>
                        <a:pt x="1107" y="2254"/>
                      </a:cubicBezTo>
                      <a:cubicBezTo>
                        <a:pt x="2171" y="2254"/>
                        <a:pt x="2172" y="1518"/>
                        <a:pt x="2172" y="1518"/>
                      </a:cubicBezTo>
                      <a:cubicBezTo>
                        <a:pt x="2172" y="1518"/>
                        <a:pt x="2268" y="0"/>
                        <a:pt x="115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1A7CE"/>
                    </a:gs>
                    <a:gs pos="100000">
                      <a:srgbClr val="305B98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5" name="Google Shape;245;p13"/>
              <p:cNvGrpSpPr/>
              <p:nvPr/>
            </p:nvGrpSpPr>
            <p:grpSpPr>
              <a:xfrm>
                <a:off x="-2491885" y="3025379"/>
                <a:ext cx="163333" cy="251385"/>
                <a:chOff x="-3916750" y="2838725"/>
                <a:chExt cx="106150" cy="163375"/>
              </a:xfrm>
            </p:grpSpPr>
            <p:sp>
              <p:nvSpPr>
                <p:cNvPr id="246" name="Google Shape;246;p13"/>
                <p:cNvSpPr/>
                <p:nvPr/>
              </p:nvSpPr>
              <p:spPr>
                <a:xfrm>
                  <a:off x="-3912025" y="2929400"/>
                  <a:ext cx="97175" cy="72700"/>
                </a:xfrm>
                <a:custGeom>
                  <a:rect b="b" l="l" r="r" t="t"/>
                  <a:pathLst>
                    <a:path extrusionOk="0" h="2908" w="3887">
                      <a:moveTo>
                        <a:pt x="1" y="1686"/>
                      </a:moveTo>
                      <a:lnTo>
                        <a:pt x="1" y="1685"/>
                      </a:lnTo>
                      <a:lnTo>
                        <a:pt x="1" y="62"/>
                      </a:lnTo>
                      <a:lnTo>
                        <a:pt x="3865" y="0"/>
                      </a:lnTo>
                      <a:lnTo>
                        <a:pt x="3865" y="1622"/>
                      </a:lnTo>
                      <a:lnTo>
                        <a:pt x="3862" y="1622"/>
                      </a:lnTo>
                      <a:cubicBezTo>
                        <a:pt x="3886" y="1926"/>
                        <a:pt x="3700" y="2235"/>
                        <a:pt x="3295" y="2468"/>
                      </a:cubicBezTo>
                      <a:cubicBezTo>
                        <a:pt x="2539" y="2904"/>
                        <a:pt x="1316" y="2908"/>
                        <a:pt x="564" y="2474"/>
                      </a:cubicBezTo>
                      <a:cubicBezTo>
                        <a:pt x="190" y="2257"/>
                        <a:pt x="2" y="1975"/>
                        <a:pt x="2" y="1691"/>
                      </a:cubicBezTo>
                      <a:lnTo>
                        <a:pt x="1" y="1691"/>
                      </a:lnTo>
                      <a:lnTo>
                        <a:pt x="1" y="1686"/>
                      </a:lnTo>
                      <a:close/>
                    </a:path>
                  </a:pathLst>
                </a:custGeom>
                <a:solidFill>
                  <a:srgbClr val="169B8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13"/>
                <p:cNvSpPr/>
                <p:nvPr/>
              </p:nvSpPr>
              <p:spPr>
                <a:xfrm>
                  <a:off x="-3916750" y="2903025"/>
                  <a:ext cx="106150" cy="55825"/>
                </a:xfrm>
                <a:custGeom>
                  <a:rect b="b" l="l" r="r" t="t"/>
                  <a:pathLst>
                    <a:path extrusionOk="0" h="2233" w="4246">
                      <a:moveTo>
                        <a:pt x="2135" y="1"/>
                      </a:moveTo>
                      <a:cubicBezTo>
                        <a:pt x="1638" y="1"/>
                        <a:pt x="1141" y="110"/>
                        <a:pt x="760" y="329"/>
                      </a:cubicBezTo>
                      <a:cubicBezTo>
                        <a:pt x="3" y="766"/>
                        <a:pt x="0" y="1474"/>
                        <a:pt x="753" y="1907"/>
                      </a:cubicBezTo>
                      <a:cubicBezTo>
                        <a:pt x="1127" y="2124"/>
                        <a:pt x="1618" y="2232"/>
                        <a:pt x="2110" y="2232"/>
                      </a:cubicBezTo>
                      <a:cubicBezTo>
                        <a:pt x="2607" y="2232"/>
                        <a:pt x="3105" y="2122"/>
                        <a:pt x="3486" y="1903"/>
                      </a:cubicBezTo>
                      <a:cubicBezTo>
                        <a:pt x="4243" y="1466"/>
                        <a:pt x="4246" y="758"/>
                        <a:pt x="3494" y="325"/>
                      </a:cubicBezTo>
                      <a:cubicBezTo>
                        <a:pt x="3119" y="109"/>
                        <a:pt x="2627" y="1"/>
                        <a:pt x="2135" y="1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13"/>
                <p:cNvSpPr/>
                <p:nvPr/>
              </p:nvSpPr>
              <p:spPr>
                <a:xfrm>
                  <a:off x="-3903975" y="2906525"/>
                  <a:ext cx="81075" cy="44725"/>
                </a:xfrm>
                <a:custGeom>
                  <a:rect b="b" l="l" r="r" t="t"/>
                  <a:pathLst>
                    <a:path extrusionOk="0" h="1789" w="3243">
                      <a:moveTo>
                        <a:pt x="3223" y="0"/>
                      </a:moveTo>
                      <a:lnTo>
                        <a:pt x="0" y="51"/>
                      </a:lnTo>
                      <a:lnTo>
                        <a:pt x="0" y="860"/>
                      </a:lnTo>
                      <a:lnTo>
                        <a:pt x="0" y="863"/>
                      </a:lnTo>
                      <a:lnTo>
                        <a:pt x="0" y="866"/>
                      </a:lnTo>
                      <a:cubicBezTo>
                        <a:pt x="0" y="1103"/>
                        <a:pt x="157" y="1338"/>
                        <a:pt x="468" y="1518"/>
                      </a:cubicBezTo>
                      <a:cubicBezTo>
                        <a:pt x="781" y="1698"/>
                        <a:pt x="1191" y="1788"/>
                        <a:pt x="1602" y="1788"/>
                      </a:cubicBezTo>
                      <a:cubicBezTo>
                        <a:pt x="2016" y="1788"/>
                        <a:pt x="2431" y="1697"/>
                        <a:pt x="2749" y="1514"/>
                      </a:cubicBezTo>
                      <a:cubicBezTo>
                        <a:pt x="3086" y="1320"/>
                        <a:pt x="3243" y="1061"/>
                        <a:pt x="3223" y="808"/>
                      </a:cubicBezTo>
                      <a:lnTo>
                        <a:pt x="3223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13"/>
                <p:cNvSpPr/>
                <p:nvPr/>
              </p:nvSpPr>
              <p:spPr>
                <a:xfrm>
                  <a:off x="-3907975" y="2884525"/>
                  <a:ext cx="88575" cy="46575"/>
                </a:xfrm>
                <a:custGeom>
                  <a:rect b="b" l="l" r="r" t="t"/>
                  <a:pathLst>
                    <a:path extrusionOk="0" h="1863" w="3543">
                      <a:moveTo>
                        <a:pt x="1783" y="0"/>
                      </a:moveTo>
                      <a:cubicBezTo>
                        <a:pt x="1369" y="0"/>
                        <a:pt x="953" y="92"/>
                        <a:pt x="635" y="276"/>
                      </a:cubicBezTo>
                      <a:cubicBezTo>
                        <a:pt x="3" y="640"/>
                        <a:pt x="0" y="1229"/>
                        <a:pt x="628" y="1592"/>
                      </a:cubicBezTo>
                      <a:cubicBezTo>
                        <a:pt x="940" y="1772"/>
                        <a:pt x="1350" y="1862"/>
                        <a:pt x="1761" y="1862"/>
                      </a:cubicBezTo>
                      <a:cubicBezTo>
                        <a:pt x="2176" y="1862"/>
                        <a:pt x="2591" y="1771"/>
                        <a:pt x="2909" y="1588"/>
                      </a:cubicBezTo>
                      <a:cubicBezTo>
                        <a:pt x="3540" y="1223"/>
                        <a:pt x="3543" y="634"/>
                        <a:pt x="2915" y="271"/>
                      </a:cubicBezTo>
                      <a:cubicBezTo>
                        <a:pt x="2603" y="90"/>
                        <a:pt x="2194" y="0"/>
                        <a:pt x="1783" y="0"/>
                      </a:cubicBezTo>
                      <a:close/>
                    </a:path>
                  </a:pathLst>
                </a:custGeom>
                <a:solidFill>
                  <a:srgbClr val="F6F6F8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13"/>
                <p:cNvSpPr/>
                <p:nvPr/>
              </p:nvSpPr>
              <p:spPr>
                <a:xfrm>
                  <a:off x="-3884325" y="2871525"/>
                  <a:ext cx="36125" cy="42625"/>
                </a:xfrm>
                <a:custGeom>
                  <a:rect b="b" l="l" r="r" t="t"/>
                  <a:pathLst>
                    <a:path extrusionOk="0" h="1705" w="1445">
                      <a:moveTo>
                        <a:pt x="1435" y="0"/>
                      </a:moveTo>
                      <a:lnTo>
                        <a:pt x="0" y="23"/>
                      </a:lnTo>
                      <a:lnTo>
                        <a:pt x="0" y="1292"/>
                      </a:lnTo>
                      <a:lnTo>
                        <a:pt x="0" y="1294"/>
                      </a:lnTo>
                      <a:cubicBezTo>
                        <a:pt x="2" y="1399"/>
                        <a:pt x="71" y="1503"/>
                        <a:pt x="209" y="1583"/>
                      </a:cubicBezTo>
                      <a:cubicBezTo>
                        <a:pt x="349" y="1664"/>
                        <a:pt x="532" y="1704"/>
                        <a:pt x="715" y="1704"/>
                      </a:cubicBezTo>
                      <a:cubicBezTo>
                        <a:pt x="899" y="1704"/>
                        <a:pt x="1083" y="1663"/>
                        <a:pt x="1225" y="1582"/>
                      </a:cubicBezTo>
                      <a:cubicBezTo>
                        <a:pt x="1374" y="1495"/>
                        <a:pt x="1445" y="1380"/>
                        <a:pt x="1435" y="1268"/>
                      </a:cubicBezTo>
                      <a:lnTo>
                        <a:pt x="1435" y="0"/>
                      </a:lnTo>
                      <a:close/>
                    </a:path>
                  </a:pathLst>
                </a:custGeom>
                <a:solidFill>
                  <a:srgbClr val="59597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13"/>
                <p:cNvSpPr/>
                <p:nvPr/>
              </p:nvSpPr>
              <p:spPr>
                <a:xfrm>
                  <a:off x="-3896025" y="2838725"/>
                  <a:ext cx="56700" cy="56350"/>
                </a:xfrm>
                <a:custGeom>
                  <a:rect b="b" l="l" r="r" t="t"/>
                  <a:pathLst>
                    <a:path extrusionOk="0" h="2254" w="2268">
                      <a:moveTo>
                        <a:pt x="1157" y="0"/>
                      </a:moveTo>
                      <a:cubicBezTo>
                        <a:pt x="47" y="0"/>
                        <a:pt x="114" y="1302"/>
                        <a:pt x="114" y="1302"/>
                      </a:cubicBezTo>
                      <a:cubicBezTo>
                        <a:pt x="114" y="1302"/>
                        <a:pt x="1" y="2192"/>
                        <a:pt x="954" y="2249"/>
                      </a:cubicBezTo>
                      <a:cubicBezTo>
                        <a:pt x="1008" y="2252"/>
                        <a:pt x="1059" y="2254"/>
                        <a:pt x="1107" y="2254"/>
                      </a:cubicBezTo>
                      <a:cubicBezTo>
                        <a:pt x="2171" y="2254"/>
                        <a:pt x="2172" y="1518"/>
                        <a:pt x="2172" y="1518"/>
                      </a:cubicBezTo>
                      <a:cubicBezTo>
                        <a:pt x="2172" y="1518"/>
                        <a:pt x="2268" y="0"/>
                        <a:pt x="115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1A7CE"/>
                    </a:gs>
                    <a:gs pos="100000">
                      <a:srgbClr val="305B98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2" name="Google Shape;252;p13"/>
            <p:cNvGrpSpPr/>
            <p:nvPr/>
          </p:nvGrpSpPr>
          <p:grpSpPr>
            <a:xfrm>
              <a:off x="3792142" y="3346195"/>
              <a:ext cx="814292" cy="488991"/>
              <a:chOff x="3357500" y="1620888"/>
              <a:chExt cx="867375" cy="457300"/>
            </a:xfrm>
          </p:grpSpPr>
          <p:sp>
            <p:nvSpPr>
              <p:cNvPr id="253" name="Google Shape;253;p13"/>
              <p:cNvSpPr/>
              <p:nvPr/>
            </p:nvSpPr>
            <p:spPr>
              <a:xfrm>
                <a:off x="3782200" y="1681538"/>
                <a:ext cx="442675" cy="329775"/>
              </a:xfrm>
              <a:custGeom>
                <a:rect b="b" l="l" r="r" t="t"/>
                <a:pathLst>
                  <a:path extrusionOk="0" h="13191" w="17707">
                    <a:moveTo>
                      <a:pt x="11091" y="0"/>
                    </a:moveTo>
                    <a:lnTo>
                      <a:pt x="0" y="6481"/>
                    </a:lnTo>
                    <a:lnTo>
                      <a:pt x="11478" y="13191"/>
                    </a:lnTo>
                    <a:cubicBezTo>
                      <a:pt x="11480" y="13189"/>
                      <a:pt x="11486" y="13188"/>
                      <a:pt x="11491" y="13186"/>
                    </a:cubicBezTo>
                    <a:lnTo>
                      <a:pt x="11492" y="13186"/>
                    </a:lnTo>
                    <a:cubicBezTo>
                      <a:pt x="17676" y="9614"/>
                      <a:pt x="17707" y="3820"/>
                      <a:pt x="11561" y="248"/>
                    </a:cubicBezTo>
                    <a:cubicBezTo>
                      <a:pt x="11412" y="159"/>
                      <a:pt x="11246" y="84"/>
                      <a:pt x="110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3"/>
              <p:cNvSpPr/>
              <p:nvPr/>
            </p:nvSpPr>
            <p:spPr>
              <a:xfrm>
                <a:off x="3514225" y="1620888"/>
                <a:ext cx="545300" cy="222675"/>
              </a:xfrm>
              <a:custGeom>
                <a:rect b="b" l="l" r="r" t="t"/>
                <a:pathLst>
                  <a:path extrusionOk="0" h="8907" w="21812">
                    <a:moveTo>
                      <a:pt x="11107" y="0"/>
                    </a:moveTo>
                    <a:cubicBezTo>
                      <a:pt x="7098" y="0"/>
                      <a:pt x="3084" y="880"/>
                      <a:pt x="1" y="2642"/>
                    </a:cubicBezTo>
                    <a:lnTo>
                      <a:pt x="10719" y="8907"/>
                    </a:lnTo>
                    <a:lnTo>
                      <a:pt x="21811" y="2426"/>
                    </a:lnTo>
                    <a:cubicBezTo>
                      <a:pt x="18796" y="810"/>
                      <a:pt x="14953" y="0"/>
                      <a:pt x="1110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3"/>
              <p:cNvSpPr/>
              <p:nvPr/>
            </p:nvSpPr>
            <p:spPr>
              <a:xfrm>
                <a:off x="3503475" y="1843538"/>
                <a:ext cx="565700" cy="234650"/>
              </a:xfrm>
              <a:custGeom>
                <a:rect b="b" l="l" r="r" t="t"/>
                <a:pathLst>
                  <a:path extrusionOk="0" h="9386" w="22628">
                    <a:moveTo>
                      <a:pt x="11149" y="1"/>
                    </a:moveTo>
                    <a:lnTo>
                      <a:pt x="0" y="6523"/>
                    </a:lnTo>
                    <a:cubicBezTo>
                      <a:pt x="102" y="6584"/>
                      <a:pt x="199" y="6648"/>
                      <a:pt x="302" y="6706"/>
                    </a:cubicBezTo>
                    <a:cubicBezTo>
                      <a:pt x="3375" y="8492"/>
                      <a:pt x="7412" y="9385"/>
                      <a:pt x="11455" y="9385"/>
                    </a:cubicBezTo>
                    <a:cubicBezTo>
                      <a:pt x="15492" y="9385"/>
                      <a:pt x="19534" y="8494"/>
                      <a:pt x="22627" y="6711"/>
                    </a:cubicBezTo>
                    <a:lnTo>
                      <a:pt x="11149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3357500" y="1686913"/>
                <a:ext cx="424725" cy="319700"/>
              </a:xfrm>
              <a:custGeom>
                <a:rect b="b" l="l" r="r" t="t"/>
                <a:pathLst>
                  <a:path extrusionOk="0" h="12788" w="16989">
                    <a:moveTo>
                      <a:pt x="6270" y="1"/>
                    </a:moveTo>
                    <a:cubicBezTo>
                      <a:pt x="6253" y="12"/>
                      <a:pt x="6232" y="21"/>
                      <a:pt x="6215" y="33"/>
                    </a:cubicBezTo>
                    <a:lnTo>
                      <a:pt x="6213" y="33"/>
                    </a:lnTo>
                    <a:cubicBezTo>
                      <a:pt x="128" y="3545"/>
                      <a:pt x="0" y="9202"/>
                      <a:pt x="5839" y="12788"/>
                    </a:cubicBezTo>
                    <a:lnTo>
                      <a:pt x="16988" y="6266"/>
                    </a:lnTo>
                    <a:lnTo>
                      <a:pt x="6270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7" name="Google Shape;257;p13"/>
            <p:cNvGrpSpPr/>
            <p:nvPr/>
          </p:nvGrpSpPr>
          <p:grpSpPr>
            <a:xfrm>
              <a:off x="3024077" y="2806336"/>
              <a:ext cx="814292" cy="488991"/>
              <a:chOff x="3357500" y="1620888"/>
              <a:chExt cx="867375" cy="457300"/>
            </a:xfrm>
          </p:grpSpPr>
          <p:sp>
            <p:nvSpPr>
              <p:cNvPr id="258" name="Google Shape;258;p13"/>
              <p:cNvSpPr/>
              <p:nvPr/>
            </p:nvSpPr>
            <p:spPr>
              <a:xfrm>
                <a:off x="3782200" y="1681538"/>
                <a:ext cx="442675" cy="329775"/>
              </a:xfrm>
              <a:custGeom>
                <a:rect b="b" l="l" r="r" t="t"/>
                <a:pathLst>
                  <a:path extrusionOk="0" h="13191" w="17707">
                    <a:moveTo>
                      <a:pt x="11091" y="0"/>
                    </a:moveTo>
                    <a:lnTo>
                      <a:pt x="0" y="6481"/>
                    </a:lnTo>
                    <a:lnTo>
                      <a:pt x="11478" y="13191"/>
                    </a:lnTo>
                    <a:cubicBezTo>
                      <a:pt x="11480" y="13189"/>
                      <a:pt x="11486" y="13188"/>
                      <a:pt x="11491" y="13186"/>
                    </a:cubicBezTo>
                    <a:lnTo>
                      <a:pt x="11492" y="13186"/>
                    </a:lnTo>
                    <a:cubicBezTo>
                      <a:pt x="17676" y="9614"/>
                      <a:pt x="17707" y="3820"/>
                      <a:pt x="11561" y="248"/>
                    </a:cubicBezTo>
                    <a:cubicBezTo>
                      <a:pt x="11412" y="159"/>
                      <a:pt x="11246" y="84"/>
                      <a:pt x="110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3"/>
              <p:cNvSpPr/>
              <p:nvPr/>
            </p:nvSpPr>
            <p:spPr>
              <a:xfrm>
                <a:off x="3514225" y="1620888"/>
                <a:ext cx="545300" cy="222675"/>
              </a:xfrm>
              <a:custGeom>
                <a:rect b="b" l="l" r="r" t="t"/>
                <a:pathLst>
                  <a:path extrusionOk="0" h="8907" w="21812">
                    <a:moveTo>
                      <a:pt x="11107" y="0"/>
                    </a:moveTo>
                    <a:cubicBezTo>
                      <a:pt x="7098" y="0"/>
                      <a:pt x="3084" y="880"/>
                      <a:pt x="1" y="2642"/>
                    </a:cubicBezTo>
                    <a:lnTo>
                      <a:pt x="10719" y="8907"/>
                    </a:lnTo>
                    <a:lnTo>
                      <a:pt x="21811" y="2426"/>
                    </a:lnTo>
                    <a:cubicBezTo>
                      <a:pt x="18796" y="810"/>
                      <a:pt x="14953" y="0"/>
                      <a:pt x="1110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3"/>
              <p:cNvSpPr/>
              <p:nvPr/>
            </p:nvSpPr>
            <p:spPr>
              <a:xfrm>
                <a:off x="3503475" y="1843538"/>
                <a:ext cx="565700" cy="234650"/>
              </a:xfrm>
              <a:custGeom>
                <a:rect b="b" l="l" r="r" t="t"/>
                <a:pathLst>
                  <a:path extrusionOk="0" h="9386" w="22628">
                    <a:moveTo>
                      <a:pt x="11149" y="1"/>
                    </a:moveTo>
                    <a:lnTo>
                      <a:pt x="0" y="6523"/>
                    </a:lnTo>
                    <a:cubicBezTo>
                      <a:pt x="102" y="6584"/>
                      <a:pt x="199" y="6648"/>
                      <a:pt x="302" y="6706"/>
                    </a:cubicBezTo>
                    <a:cubicBezTo>
                      <a:pt x="3375" y="8492"/>
                      <a:pt x="7412" y="9385"/>
                      <a:pt x="11455" y="9385"/>
                    </a:cubicBezTo>
                    <a:cubicBezTo>
                      <a:pt x="15492" y="9385"/>
                      <a:pt x="19534" y="8494"/>
                      <a:pt x="22627" y="6711"/>
                    </a:cubicBezTo>
                    <a:lnTo>
                      <a:pt x="11149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3"/>
              <p:cNvSpPr/>
              <p:nvPr/>
            </p:nvSpPr>
            <p:spPr>
              <a:xfrm>
                <a:off x="3357500" y="1686913"/>
                <a:ext cx="424725" cy="319700"/>
              </a:xfrm>
              <a:custGeom>
                <a:rect b="b" l="l" r="r" t="t"/>
                <a:pathLst>
                  <a:path extrusionOk="0" h="12788" w="16989">
                    <a:moveTo>
                      <a:pt x="6270" y="1"/>
                    </a:moveTo>
                    <a:cubicBezTo>
                      <a:pt x="6253" y="12"/>
                      <a:pt x="6232" y="21"/>
                      <a:pt x="6215" y="33"/>
                    </a:cubicBezTo>
                    <a:lnTo>
                      <a:pt x="6213" y="33"/>
                    </a:lnTo>
                    <a:cubicBezTo>
                      <a:pt x="128" y="3545"/>
                      <a:pt x="0" y="9202"/>
                      <a:pt x="5839" y="12788"/>
                    </a:cubicBezTo>
                    <a:lnTo>
                      <a:pt x="16988" y="6266"/>
                    </a:lnTo>
                    <a:lnTo>
                      <a:pt x="6270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13"/>
            <p:cNvGrpSpPr/>
            <p:nvPr/>
          </p:nvGrpSpPr>
          <p:grpSpPr>
            <a:xfrm>
              <a:off x="4482581" y="1987423"/>
              <a:ext cx="814292" cy="488991"/>
              <a:chOff x="3357500" y="1620888"/>
              <a:chExt cx="867375" cy="457300"/>
            </a:xfrm>
          </p:grpSpPr>
          <p:sp>
            <p:nvSpPr>
              <p:cNvPr id="263" name="Google Shape;263;p13"/>
              <p:cNvSpPr/>
              <p:nvPr/>
            </p:nvSpPr>
            <p:spPr>
              <a:xfrm>
                <a:off x="3782200" y="1681538"/>
                <a:ext cx="442675" cy="329775"/>
              </a:xfrm>
              <a:custGeom>
                <a:rect b="b" l="l" r="r" t="t"/>
                <a:pathLst>
                  <a:path extrusionOk="0" h="13191" w="17707">
                    <a:moveTo>
                      <a:pt x="11091" y="0"/>
                    </a:moveTo>
                    <a:lnTo>
                      <a:pt x="0" y="6481"/>
                    </a:lnTo>
                    <a:lnTo>
                      <a:pt x="11478" y="13191"/>
                    </a:lnTo>
                    <a:cubicBezTo>
                      <a:pt x="11480" y="13189"/>
                      <a:pt x="11486" y="13188"/>
                      <a:pt x="11491" y="13186"/>
                    </a:cubicBezTo>
                    <a:lnTo>
                      <a:pt x="11492" y="13186"/>
                    </a:lnTo>
                    <a:cubicBezTo>
                      <a:pt x="17676" y="9614"/>
                      <a:pt x="17707" y="3820"/>
                      <a:pt x="11561" y="248"/>
                    </a:cubicBezTo>
                    <a:cubicBezTo>
                      <a:pt x="11412" y="159"/>
                      <a:pt x="11246" y="84"/>
                      <a:pt x="110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3"/>
              <p:cNvSpPr/>
              <p:nvPr/>
            </p:nvSpPr>
            <p:spPr>
              <a:xfrm>
                <a:off x="3514225" y="1620888"/>
                <a:ext cx="545300" cy="222675"/>
              </a:xfrm>
              <a:custGeom>
                <a:rect b="b" l="l" r="r" t="t"/>
                <a:pathLst>
                  <a:path extrusionOk="0" h="8907" w="21812">
                    <a:moveTo>
                      <a:pt x="11107" y="0"/>
                    </a:moveTo>
                    <a:cubicBezTo>
                      <a:pt x="7098" y="0"/>
                      <a:pt x="3084" y="880"/>
                      <a:pt x="1" y="2642"/>
                    </a:cubicBezTo>
                    <a:lnTo>
                      <a:pt x="10719" y="8907"/>
                    </a:lnTo>
                    <a:lnTo>
                      <a:pt x="21811" y="2426"/>
                    </a:lnTo>
                    <a:cubicBezTo>
                      <a:pt x="18796" y="810"/>
                      <a:pt x="14953" y="0"/>
                      <a:pt x="1110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3"/>
              <p:cNvSpPr/>
              <p:nvPr/>
            </p:nvSpPr>
            <p:spPr>
              <a:xfrm>
                <a:off x="3503475" y="1843538"/>
                <a:ext cx="565700" cy="234650"/>
              </a:xfrm>
              <a:custGeom>
                <a:rect b="b" l="l" r="r" t="t"/>
                <a:pathLst>
                  <a:path extrusionOk="0" h="9386" w="22628">
                    <a:moveTo>
                      <a:pt x="11149" y="1"/>
                    </a:moveTo>
                    <a:lnTo>
                      <a:pt x="0" y="6523"/>
                    </a:lnTo>
                    <a:cubicBezTo>
                      <a:pt x="102" y="6584"/>
                      <a:pt x="199" y="6648"/>
                      <a:pt x="302" y="6706"/>
                    </a:cubicBezTo>
                    <a:cubicBezTo>
                      <a:pt x="3375" y="8492"/>
                      <a:pt x="7412" y="9385"/>
                      <a:pt x="11455" y="9385"/>
                    </a:cubicBezTo>
                    <a:cubicBezTo>
                      <a:pt x="15492" y="9385"/>
                      <a:pt x="19534" y="8494"/>
                      <a:pt x="22627" y="6711"/>
                    </a:cubicBezTo>
                    <a:lnTo>
                      <a:pt x="11149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3"/>
              <p:cNvSpPr/>
              <p:nvPr/>
            </p:nvSpPr>
            <p:spPr>
              <a:xfrm>
                <a:off x="3357500" y="1686913"/>
                <a:ext cx="424725" cy="319700"/>
              </a:xfrm>
              <a:custGeom>
                <a:rect b="b" l="l" r="r" t="t"/>
                <a:pathLst>
                  <a:path extrusionOk="0" h="12788" w="16989">
                    <a:moveTo>
                      <a:pt x="6270" y="1"/>
                    </a:moveTo>
                    <a:cubicBezTo>
                      <a:pt x="6253" y="12"/>
                      <a:pt x="6232" y="21"/>
                      <a:pt x="6215" y="33"/>
                    </a:cubicBezTo>
                    <a:lnTo>
                      <a:pt x="6213" y="33"/>
                    </a:lnTo>
                    <a:cubicBezTo>
                      <a:pt x="128" y="3545"/>
                      <a:pt x="0" y="9202"/>
                      <a:pt x="5839" y="12788"/>
                    </a:cubicBezTo>
                    <a:lnTo>
                      <a:pt x="16988" y="6266"/>
                    </a:lnTo>
                    <a:lnTo>
                      <a:pt x="6270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7" name="Google Shape;267;p13"/>
            <p:cNvGrpSpPr/>
            <p:nvPr/>
          </p:nvGrpSpPr>
          <p:grpSpPr>
            <a:xfrm>
              <a:off x="5311666" y="2439653"/>
              <a:ext cx="814292" cy="488991"/>
              <a:chOff x="3357500" y="1620888"/>
              <a:chExt cx="867375" cy="457300"/>
            </a:xfrm>
          </p:grpSpPr>
          <p:sp>
            <p:nvSpPr>
              <p:cNvPr id="268" name="Google Shape;268;p13"/>
              <p:cNvSpPr/>
              <p:nvPr/>
            </p:nvSpPr>
            <p:spPr>
              <a:xfrm>
                <a:off x="3782200" y="1681538"/>
                <a:ext cx="442675" cy="329775"/>
              </a:xfrm>
              <a:custGeom>
                <a:rect b="b" l="l" r="r" t="t"/>
                <a:pathLst>
                  <a:path extrusionOk="0" h="13191" w="17707">
                    <a:moveTo>
                      <a:pt x="11091" y="0"/>
                    </a:moveTo>
                    <a:lnTo>
                      <a:pt x="0" y="6481"/>
                    </a:lnTo>
                    <a:lnTo>
                      <a:pt x="11478" y="13191"/>
                    </a:lnTo>
                    <a:cubicBezTo>
                      <a:pt x="11480" y="13189"/>
                      <a:pt x="11486" y="13188"/>
                      <a:pt x="11491" y="13186"/>
                    </a:cubicBezTo>
                    <a:lnTo>
                      <a:pt x="11492" y="13186"/>
                    </a:lnTo>
                    <a:cubicBezTo>
                      <a:pt x="17676" y="9614"/>
                      <a:pt x="17707" y="3820"/>
                      <a:pt x="11561" y="248"/>
                    </a:cubicBezTo>
                    <a:cubicBezTo>
                      <a:pt x="11412" y="159"/>
                      <a:pt x="11246" y="84"/>
                      <a:pt x="110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3514225" y="1620888"/>
                <a:ext cx="545300" cy="222675"/>
              </a:xfrm>
              <a:custGeom>
                <a:rect b="b" l="l" r="r" t="t"/>
                <a:pathLst>
                  <a:path extrusionOk="0" h="8907" w="21812">
                    <a:moveTo>
                      <a:pt x="11107" y="0"/>
                    </a:moveTo>
                    <a:cubicBezTo>
                      <a:pt x="7098" y="0"/>
                      <a:pt x="3084" y="880"/>
                      <a:pt x="1" y="2642"/>
                    </a:cubicBezTo>
                    <a:lnTo>
                      <a:pt x="10719" y="8907"/>
                    </a:lnTo>
                    <a:lnTo>
                      <a:pt x="21811" y="2426"/>
                    </a:lnTo>
                    <a:cubicBezTo>
                      <a:pt x="18796" y="810"/>
                      <a:pt x="14953" y="0"/>
                      <a:pt x="1110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3"/>
              <p:cNvSpPr/>
              <p:nvPr/>
            </p:nvSpPr>
            <p:spPr>
              <a:xfrm>
                <a:off x="3503475" y="1843538"/>
                <a:ext cx="565700" cy="234650"/>
              </a:xfrm>
              <a:custGeom>
                <a:rect b="b" l="l" r="r" t="t"/>
                <a:pathLst>
                  <a:path extrusionOk="0" h="9386" w="22628">
                    <a:moveTo>
                      <a:pt x="11149" y="1"/>
                    </a:moveTo>
                    <a:lnTo>
                      <a:pt x="0" y="6523"/>
                    </a:lnTo>
                    <a:cubicBezTo>
                      <a:pt x="102" y="6584"/>
                      <a:pt x="199" y="6648"/>
                      <a:pt x="302" y="6706"/>
                    </a:cubicBezTo>
                    <a:cubicBezTo>
                      <a:pt x="3375" y="8492"/>
                      <a:pt x="7412" y="9385"/>
                      <a:pt x="11455" y="9385"/>
                    </a:cubicBezTo>
                    <a:cubicBezTo>
                      <a:pt x="15492" y="9385"/>
                      <a:pt x="19534" y="8494"/>
                      <a:pt x="22627" y="6711"/>
                    </a:cubicBezTo>
                    <a:lnTo>
                      <a:pt x="11149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3"/>
              <p:cNvSpPr/>
              <p:nvPr/>
            </p:nvSpPr>
            <p:spPr>
              <a:xfrm>
                <a:off x="3357500" y="1686913"/>
                <a:ext cx="424725" cy="319700"/>
              </a:xfrm>
              <a:custGeom>
                <a:rect b="b" l="l" r="r" t="t"/>
                <a:pathLst>
                  <a:path extrusionOk="0" h="12788" w="16989">
                    <a:moveTo>
                      <a:pt x="6270" y="1"/>
                    </a:moveTo>
                    <a:cubicBezTo>
                      <a:pt x="6253" y="12"/>
                      <a:pt x="6232" y="21"/>
                      <a:pt x="6215" y="33"/>
                    </a:cubicBezTo>
                    <a:lnTo>
                      <a:pt x="6213" y="33"/>
                    </a:lnTo>
                    <a:cubicBezTo>
                      <a:pt x="128" y="3545"/>
                      <a:pt x="0" y="9202"/>
                      <a:pt x="5839" y="12788"/>
                    </a:cubicBezTo>
                    <a:lnTo>
                      <a:pt x="16988" y="6266"/>
                    </a:lnTo>
                    <a:lnTo>
                      <a:pt x="6270" y="1"/>
                    </a:lnTo>
                    <a:close/>
                  </a:path>
                </a:pathLst>
              </a:custGeom>
              <a:gradFill>
                <a:gsLst>
                  <a:gs pos="0">
                    <a:srgbClr val="81A7CE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2" name="Google Shape;272;p13"/>
          <p:cNvSpPr txBox="1"/>
          <p:nvPr/>
        </p:nvSpPr>
        <p:spPr>
          <a:xfrm>
            <a:off x="642800" y="29118426"/>
            <a:ext cx="19710600" cy="2314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305B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-US" sz="4800" u="none" cap="none" strike="noStrike">
                <a:solidFill>
                  <a:srgbClr val="5383C9"/>
                </a:solidFill>
                <a:latin typeface="Lato"/>
                <a:ea typeface="Lato"/>
                <a:cs typeface="Lato"/>
                <a:sym typeface="Lato"/>
              </a:rPr>
              <a:t>Tools &amp;</a:t>
            </a:r>
            <a:br>
              <a:rPr b="1" i="0" lang="en-US" sz="4800" u="none" cap="none" strike="noStrike">
                <a:solidFill>
                  <a:srgbClr val="5383C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-US" sz="4800" u="none" cap="none" strike="noStrike">
                <a:solidFill>
                  <a:srgbClr val="5383C9"/>
                </a:solidFill>
                <a:latin typeface="Lato"/>
                <a:ea typeface="Lato"/>
                <a:cs typeface="Lato"/>
                <a:sym typeface="Lato"/>
              </a:rPr>
              <a:t> Technologies</a:t>
            </a:r>
            <a:endParaRPr b="1" i="0" sz="4800" u="none" cap="none" strike="noStrike">
              <a:solidFill>
                <a:srgbClr val="5383C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13"/>
          <p:cNvSpPr txBox="1"/>
          <p:nvPr/>
        </p:nvSpPr>
        <p:spPr>
          <a:xfrm>
            <a:off x="581425" y="22053717"/>
            <a:ext cx="9500400" cy="6780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5383C9"/>
                </a:solidFill>
                <a:latin typeface="Lato"/>
                <a:ea typeface="Lato"/>
                <a:cs typeface="Lato"/>
                <a:sym typeface="Lato"/>
              </a:rPr>
              <a:t>Features</a:t>
            </a:r>
            <a:r>
              <a:rPr b="1" i="0" lang="en-US" sz="4200" u="none" cap="none" strike="noStrike">
                <a:solidFill>
                  <a:srgbClr val="5383C9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i="0" sz="3000" u="none" cap="none" strike="noStrike">
              <a:solidFill>
                <a:srgbClr val="5383C9"/>
              </a:solidFill>
              <a:latin typeface="Lato"/>
              <a:ea typeface="Lato"/>
              <a:cs typeface="Lato"/>
              <a:sym typeface="Lato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●"/>
            </a:pP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Interactive world map</a:t>
            </a:r>
            <a:endParaRPr b="0" i="0" sz="3200" u="none" cap="none" strike="noStrike">
              <a:solidFill>
                <a:srgbClr val="353F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●"/>
            </a:pP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3D </a:t>
            </a:r>
            <a:r>
              <a:rPr b="1" lang="en-US" sz="3200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 </a:t>
            </a:r>
            <a:r>
              <a:rPr b="1" lang="en-US" sz="3200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ath</a:t>
            </a: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with</a:t>
            </a: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Altitude</a:t>
            </a:r>
            <a:r>
              <a:rPr lang="en-US" sz="3200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0" i="0" sz="3200" u="none" cap="none" strike="noStrike">
              <a:solidFill>
                <a:srgbClr val="353F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➢"/>
            </a:pP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Selection of different drones for distance</a:t>
            </a:r>
            <a:endParaRPr b="0" i="0" sz="3200" u="none" cap="none" strike="noStrike">
              <a:solidFill>
                <a:srgbClr val="353F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●"/>
            </a:pP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Controls: 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Zoom </a:t>
            </a: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(+/-), 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Compass</a:t>
            </a: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Map Rotation</a:t>
            </a:r>
            <a:endParaRPr b="0" i="0" sz="3200" u="none" cap="none" strike="noStrike">
              <a:solidFill>
                <a:srgbClr val="353F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➢"/>
            </a:pP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Movable buildings &amp; objects </a:t>
            </a:r>
            <a:endParaRPr b="0" i="0" sz="3200" u="none" cap="none" strike="noStrike">
              <a:solidFill>
                <a:srgbClr val="353F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➢"/>
            </a:pP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 drone 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detectors</a:t>
            </a:r>
            <a:endParaRPr b="1" i="0" sz="3200" u="none" cap="none" strike="noStrike">
              <a:solidFill>
                <a:srgbClr val="353F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➢"/>
            </a:pP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Dynamic</a:t>
            </a:r>
            <a:r>
              <a:rPr b="1" lang="en-US" sz="3200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</a:t>
            </a:r>
            <a:r>
              <a:rPr b="1" lang="en-US" sz="3200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bjective </a:t>
            </a:r>
            <a:r>
              <a:rPr b="1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point</a:t>
            </a:r>
            <a:r>
              <a:rPr b="0" i="0" lang="en-US" sz="3200" u="none" cap="none" strike="noStrike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200">
                <a:solidFill>
                  <a:srgbClr val="353F4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creation</a:t>
            </a:r>
            <a:endParaRPr b="0" i="0" sz="3200" u="none" cap="none" strike="noStrike">
              <a:solidFill>
                <a:srgbClr val="353F4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10819800" y="22059250"/>
            <a:ext cx="9500400" cy="6780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5383C9"/>
                </a:solidFill>
                <a:latin typeface="Lato"/>
                <a:ea typeface="Lato"/>
                <a:cs typeface="Lato"/>
                <a:sym typeface="Lato"/>
              </a:rPr>
              <a:t>Conclusion</a:t>
            </a:r>
            <a:r>
              <a:rPr b="1" i="0" lang="en-US" sz="4500" u="none" cap="none" strike="noStrike">
                <a:solidFill>
                  <a:srgbClr val="5383C9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i="0" sz="4500" u="none" cap="none" strike="noStrike">
              <a:solidFill>
                <a:srgbClr val="5383C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team was able to successfully implement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foundations of a simulation of a drone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doing reconnaissance on a map.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next steps future teams can focus on is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refinement of the 3D objects, integrating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drone database and upgrading the UI to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 new features.</a:t>
            </a:r>
            <a:endParaRPr b="0" i="0" sz="3200" u="none" cap="none" strike="noStrike">
              <a:solidFill>
                <a:srgbClr val="000000"/>
              </a:solidFill>
              <a:highlight>
                <a:srgbClr val="00000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5" name="Google Shape;275;p13"/>
          <p:cNvSpPr txBox="1"/>
          <p:nvPr/>
        </p:nvSpPr>
        <p:spPr>
          <a:xfrm>
            <a:off x="609600" y="5576975"/>
            <a:ext cx="9500400" cy="5973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Background: </a:t>
            </a:r>
            <a:endParaRPr b="0" i="0" sz="48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Drones and unmanned aircraft systems give military groups critical intelligence. However, minimizing detection is essential when taking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 account several factors, such as drone sensors, noise, visibility, and ambient conditions. Our application takes these factors into consideration, which results in the most effective flight path.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13"/>
          <p:cNvSpPr txBox="1"/>
          <p:nvPr/>
        </p:nvSpPr>
        <p:spPr>
          <a:xfrm>
            <a:off x="581425" y="12018825"/>
            <a:ext cx="9500400" cy="957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Results:</a:t>
            </a:r>
            <a:r>
              <a:rPr b="0" i="0" lang="en-US" sz="4800" u="none" cap="none" strike="noStrike">
                <a:solidFill>
                  <a:srgbClr val="305B98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3400" u="none" cap="none" strike="noStrike">
              <a:solidFill>
                <a:srgbClr val="353F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10751550" y="12018825"/>
            <a:ext cx="9636900" cy="9556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Process: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Communicate with Liaisons every Friday</a:t>
            </a:r>
            <a:endParaRPr/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○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Additional guests for user stories </a:t>
            </a:r>
            <a:endParaRPr/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meetings 2-3 hrs. / week</a:t>
            </a:r>
            <a:endParaRPr/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Check-ins weekly </a:t>
            </a:r>
            <a:endParaRPr/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○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Task Completion Progress</a:t>
            </a:r>
            <a:endParaRPr/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○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Communication of Challenges</a:t>
            </a:r>
            <a:endParaRPr/>
          </a:p>
          <a:p>
            <a:pPr indent="-4445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Developments on GitHub: </a:t>
            </a:r>
            <a:endParaRPr/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○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Demonstration(s)</a:t>
            </a:r>
            <a:endParaRPr/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○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Debugging of the simulation</a:t>
            </a:r>
            <a:endParaRPr/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○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Enables the creation of individual branches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the addition of new features</a:t>
            </a:r>
            <a:endParaRPr/>
          </a:p>
          <a:p>
            <a:pPr indent="-4445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○"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Facilitating isolated testing prior to merging branches into the main codebase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609000" y="19570651"/>
            <a:ext cx="9500400" cy="20043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44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⃤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(Left) Side bar for display &amp; user interaction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3F49"/>
              </a:buClr>
              <a:buSzPts val="3400"/>
              <a:buFont typeface="Outfit"/>
              <a:buChar char="⃤"/>
            </a:pPr>
            <a:r>
              <a:rPr lang="en-US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(Right) Mapbox to display the program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0743600" y="5580525"/>
            <a:ext cx="9500400" cy="3622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Objective:</a:t>
            </a:r>
            <a:r>
              <a:rPr b="0" i="0" lang="en-US" sz="48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endParaRPr b="0" i="0" sz="4800" u="none" cap="none" strike="noStrike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Deploy a 3D visualization utilizing Mapbox APIs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provide operators to plan, visualize, and modify drone flight paths over selected terrain to meet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mission’s criteria. </a:t>
            </a:r>
            <a:endParaRPr b="0" i="0" sz="3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Turf JS - Compétences - GusLyon.fr" id="280" name="Google Shape;280;p13"/>
          <p:cNvPicPr preferRelativeResize="0"/>
          <p:nvPr/>
        </p:nvPicPr>
        <p:blipFill rotWithShape="1">
          <a:blip r:embed="rId10">
            <a:alphaModFix/>
          </a:blip>
          <a:srcRect b="26916" l="9740" r="9425" t="26921"/>
          <a:stretch/>
        </p:blipFill>
        <p:spPr>
          <a:xfrm>
            <a:off x="14118875" y="29927700"/>
            <a:ext cx="2217576" cy="7123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hub Logo - Free social media icons" id="281" name="Google Shape;281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912564" y="29717504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6764984" y="29975187"/>
            <a:ext cx="1719072" cy="66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568250" y="9511400"/>
            <a:ext cx="2217574" cy="221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06015" y="22135450"/>
            <a:ext cx="1719100" cy="17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flipH="1">
            <a:off x="14530750" y="9511413"/>
            <a:ext cx="2217550" cy="221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493250" y="9511400"/>
            <a:ext cx="2217550" cy="221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7" name="Google Shape;287;p13"/>
          <p:cNvGrpSpPr/>
          <p:nvPr/>
        </p:nvGrpSpPr>
        <p:grpSpPr>
          <a:xfrm>
            <a:off x="16976977" y="1484042"/>
            <a:ext cx="3776287" cy="2931076"/>
            <a:chOff x="21580550" y="2548575"/>
            <a:chExt cx="2549650" cy="1978986"/>
          </a:xfrm>
        </p:grpSpPr>
        <p:pic>
          <p:nvPicPr>
            <p:cNvPr id="288" name="Google Shape;288;p13"/>
            <p:cNvPicPr preferRelativeResize="0"/>
            <p:nvPr/>
          </p:nvPicPr>
          <p:blipFill rotWithShape="1">
            <a:blip r:embed="rId17">
              <a:alphaModFix/>
            </a:blip>
            <a:srcRect b="16415" l="0" r="0" t="15496"/>
            <a:stretch/>
          </p:blipFill>
          <p:spPr>
            <a:xfrm>
              <a:off x="21580550" y="2548575"/>
              <a:ext cx="2549650" cy="1083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9" name="Google Shape;289;p13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21670518" y="3631603"/>
              <a:ext cx="2369735" cy="89595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0" name="Google Shape;290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31425" y="13138100"/>
            <a:ext cx="9456748" cy="627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