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1722100" cy="20104100"/>
  <p:notesSz cx="11722100" cy="201041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9633" y="6232271"/>
            <a:ext cx="996918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59267" y="11258296"/>
            <a:ext cx="820991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86422" y="4623943"/>
            <a:ext cx="5101876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040151" y="4623943"/>
            <a:ext cx="5101876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6422" y="804164"/>
            <a:ext cx="1055560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6422" y="4623943"/>
            <a:ext cx="1055560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987673" y="18696814"/>
            <a:ext cx="375310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86422" y="18696814"/>
            <a:ext cx="2697543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44484" y="18696814"/>
            <a:ext cx="2697543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1727815" cy="20104100"/>
            <a:chOff x="0" y="0"/>
            <a:chExt cx="11727815" cy="20104100"/>
          </a:xfrm>
        </p:grpSpPr>
        <p:sp>
          <p:nvSpPr>
            <p:cNvPr id="3" name="object 3" descr=""/>
            <p:cNvSpPr/>
            <p:nvPr/>
          </p:nvSpPr>
          <p:spPr>
            <a:xfrm>
              <a:off x="0" y="3717164"/>
              <a:ext cx="11727815" cy="16387444"/>
            </a:xfrm>
            <a:custGeom>
              <a:avLst/>
              <a:gdLst/>
              <a:ahLst/>
              <a:cxnLst/>
              <a:rect l="l" t="t" r="r" b="b"/>
              <a:pathLst>
                <a:path w="11727815" h="16387444">
                  <a:moveTo>
                    <a:pt x="0" y="16386935"/>
                  </a:moveTo>
                  <a:lnTo>
                    <a:pt x="11727391" y="16386935"/>
                  </a:lnTo>
                  <a:lnTo>
                    <a:pt x="11727391" y="0"/>
                  </a:lnTo>
                  <a:lnTo>
                    <a:pt x="0" y="0"/>
                  </a:lnTo>
                  <a:lnTo>
                    <a:pt x="0" y="16386935"/>
                  </a:lnTo>
                  <a:close/>
                </a:path>
              </a:pathLst>
            </a:custGeom>
            <a:solidFill>
              <a:srgbClr val="5F1F5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3713" y="17040004"/>
              <a:ext cx="109966" cy="19283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11727815" cy="3717290"/>
            </a:xfrm>
            <a:custGeom>
              <a:avLst/>
              <a:gdLst/>
              <a:ahLst/>
              <a:cxnLst/>
              <a:rect l="l" t="t" r="r" b="b"/>
              <a:pathLst>
                <a:path w="11727815" h="3717290">
                  <a:moveTo>
                    <a:pt x="11727391" y="0"/>
                  </a:moveTo>
                  <a:lnTo>
                    <a:pt x="0" y="0"/>
                  </a:lnTo>
                  <a:lnTo>
                    <a:pt x="0" y="3717164"/>
                  </a:lnTo>
                  <a:lnTo>
                    <a:pt x="11727391" y="3717164"/>
                  </a:lnTo>
                  <a:lnTo>
                    <a:pt x="11727391" y="0"/>
                  </a:lnTo>
                  <a:close/>
                </a:path>
              </a:pathLst>
            </a:custGeom>
            <a:solidFill>
              <a:srgbClr val="4C194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8103" y="0"/>
              <a:ext cx="7149287" cy="46362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0708" y="474098"/>
              <a:ext cx="2053457" cy="69224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652" y="517727"/>
              <a:ext cx="3536832" cy="60789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6565" y="1388279"/>
              <a:ext cx="8866175" cy="51256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352" y="2183863"/>
              <a:ext cx="8071145" cy="41359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6602" y="2850492"/>
              <a:ext cx="4615395" cy="18617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327" y="3273631"/>
              <a:ext cx="8943997" cy="18476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59794" y="2850481"/>
              <a:ext cx="4754166" cy="15663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41265" y="16869759"/>
              <a:ext cx="8586126" cy="323434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7027" y="4016166"/>
              <a:ext cx="1872002" cy="2748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76538" y="3998132"/>
              <a:ext cx="1472134" cy="292893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1182" y="4427771"/>
              <a:ext cx="5289270" cy="123019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3267" y="7578594"/>
              <a:ext cx="1564635" cy="21174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8596" y="8046930"/>
              <a:ext cx="4219580" cy="2045043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445012" y="13486500"/>
              <a:ext cx="1132205" cy="218440"/>
            </a:xfrm>
            <a:custGeom>
              <a:avLst/>
              <a:gdLst/>
              <a:ahLst/>
              <a:cxnLst/>
              <a:rect l="l" t="t" r="r" b="b"/>
              <a:pathLst>
                <a:path w="1132205" h="218440">
                  <a:moveTo>
                    <a:pt x="93074" y="12216"/>
                  </a:moveTo>
                  <a:lnTo>
                    <a:pt x="0" y="12216"/>
                  </a:lnTo>
                  <a:lnTo>
                    <a:pt x="0" y="215816"/>
                  </a:lnTo>
                  <a:lnTo>
                    <a:pt x="57589" y="215816"/>
                  </a:lnTo>
                  <a:lnTo>
                    <a:pt x="57589" y="161717"/>
                  </a:lnTo>
                  <a:lnTo>
                    <a:pt x="31994" y="161717"/>
                  </a:lnTo>
                  <a:lnTo>
                    <a:pt x="54500" y="140489"/>
                  </a:lnTo>
                  <a:lnTo>
                    <a:pt x="31994" y="117215"/>
                  </a:lnTo>
                  <a:lnTo>
                    <a:pt x="57589" y="117215"/>
                  </a:lnTo>
                  <a:lnTo>
                    <a:pt x="57589" y="57589"/>
                  </a:lnTo>
                  <a:lnTo>
                    <a:pt x="31994" y="57589"/>
                  </a:lnTo>
                  <a:lnTo>
                    <a:pt x="57589" y="31121"/>
                  </a:lnTo>
                  <a:lnTo>
                    <a:pt x="157473" y="31121"/>
                  </a:lnTo>
                  <a:lnTo>
                    <a:pt x="150664" y="26249"/>
                  </a:lnTo>
                  <a:lnTo>
                    <a:pt x="141066" y="21232"/>
                  </a:lnTo>
                  <a:lnTo>
                    <a:pt x="130540" y="17287"/>
                  </a:lnTo>
                  <a:lnTo>
                    <a:pt x="119033" y="14470"/>
                  </a:lnTo>
                  <a:lnTo>
                    <a:pt x="106544" y="12779"/>
                  </a:lnTo>
                  <a:lnTo>
                    <a:pt x="93074" y="12216"/>
                  </a:lnTo>
                  <a:close/>
                </a:path>
                <a:path w="1132205" h="218440">
                  <a:moveTo>
                    <a:pt x="136703" y="141647"/>
                  </a:moveTo>
                  <a:lnTo>
                    <a:pt x="75332" y="141647"/>
                  </a:lnTo>
                  <a:lnTo>
                    <a:pt x="125941" y="215816"/>
                  </a:lnTo>
                  <a:lnTo>
                    <a:pt x="187603" y="215816"/>
                  </a:lnTo>
                  <a:lnTo>
                    <a:pt x="150476" y="161717"/>
                  </a:lnTo>
                  <a:lnTo>
                    <a:pt x="93074" y="161717"/>
                  </a:lnTo>
                  <a:lnTo>
                    <a:pt x="106544" y="161171"/>
                  </a:lnTo>
                  <a:lnTo>
                    <a:pt x="119033" y="159535"/>
                  </a:lnTo>
                  <a:lnTo>
                    <a:pt x="130540" y="156808"/>
                  </a:lnTo>
                  <a:lnTo>
                    <a:pt x="141066" y="152991"/>
                  </a:lnTo>
                  <a:lnTo>
                    <a:pt x="143589" y="151681"/>
                  </a:lnTo>
                  <a:lnTo>
                    <a:pt x="136703" y="141647"/>
                  </a:lnTo>
                  <a:close/>
                </a:path>
                <a:path w="1132205" h="218440">
                  <a:moveTo>
                    <a:pt x="54500" y="140489"/>
                  </a:moveTo>
                  <a:lnTo>
                    <a:pt x="31994" y="161717"/>
                  </a:lnTo>
                  <a:lnTo>
                    <a:pt x="57589" y="161717"/>
                  </a:lnTo>
                  <a:lnTo>
                    <a:pt x="57589" y="143683"/>
                  </a:lnTo>
                  <a:lnTo>
                    <a:pt x="54500" y="140489"/>
                  </a:lnTo>
                  <a:close/>
                </a:path>
                <a:path w="1132205" h="218440">
                  <a:moveTo>
                    <a:pt x="157473" y="31121"/>
                  </a:moveTo>
                  <a:lnTo>
                    <a:pt x="57589" y="31121"/>
                  </a:lnTo>
                  <a:lnTo>
                    <a:pt x="57589" y="57589"/>
                  </a:lnTo>
                  <a:lnTo>
                    <a:pt x="89584" y="57589"/>
                  </a:lnTo>
                  <a:lnTo>
                    <a:pt x="98019" y="58080"/>
                  </a:lnTo>
                  <a:lnTo>
                    <a:pt x="125359" y="78046"/>
                  </a:lnTo>
                  <a:lnTo>
                    <a:pt x="125359" y="96855"/>
                  </a:lnTo>
                  <a:lnTo>
                    <a:pt x="89584" y="117215"/>
                  </a:lnTo>
                  <a:lnTo>
                    <a:pt x="57589" y="117215"/>
                  </a:lnTo>
                  <a:lnTo>
                    <a:pt x="57589" y="161717"/>
                  </a:lnTo>
                  <a:lnTo>
                    <a:pt x="89026" y="161717"/>
                  </a:lnTo>
                  <a:lnTo>
                    <a:pt x="75332" y="141647"/>
                  </a:lnTo>
                  <a:lnTo>
                    <a:pt x="159561" y="141647"/>
                  </a:lnTo>
                  <a:lnTo>
                    <a:pt x="180768" y="108999"/>
                  </a:lnTo>
                  <a:lnTo>
                    <a:pt x="183531" y="87548"/>
                  </a:lnTo>
                  <a:lnTo>
                    <a:pt x="182840" y="76313"/>
                  </a:lnTo>
                  <a:lnTo>
                    <a:pt x="166370" y="39338"/>
                  </a:lnTo>
                  <a:lnTo>
                    <a:pt x="159099" y="32285"/>
                  </a:lnTo>
                  <a:lnTo>
                    <a:pt x="157473" y="31121"/>
                  </a:lnTo>
                  <a:close/>
                </a:path>
                <a:path w="1132205" h="218440">
                  <a:moveTo>
                    <a:pt x="143589" y="151681"/>
                  </a:moveTo>
                  <a:lnTo>
                    <a:pt x="106544" y="161171"/>
                  </a:lnTo>
                  <a:lnTo>
                    <a:pt x="93074" y="161717"/>
                  </a:lnTo>
                  <a:lnTo>
                    <a:pt x="150476" y="161717"/>
                  </a:lnTo>
                  <a:lnTo>
                    <a:pt x="143589" y="151681"/>
                  </a:lnTo>
                  <a:close/>
                </a:path>
                <a:path w="1132205" h="218440">
                  <a:moveTo>
                    <a:pt x="159561" y="141647"/>
                  </a:moveTo>
                  <a:lnTo>
                    <a:pt x="136703" y="141647"/>
                  </a:lnTo>
                  <a:lnTo>
                    <a:pt x="143589" y="151681"/>
                  </a:lnTo>
                  <a:lnTo>
                    <a:pt x="150664" y="148010"/>
                  </a:lnTo>
                  <a:lnTo>
                    <a:pt x="159099" y="142084"/>
                  </a:lnTo>
                  <a:lnTo>
                    <a:pt x="159561" y="141647"/>
                  </a:lnTo>
                  <a:close/>
                </a:path>
                <a:path w="1132205" h="218440">
                  <a:moveTo>
                    <a:pt x="57589" y="137575"/>
                  </a:moveTo>
                  <a:lnTo>
                    <a:pt x="54500" y="140489"/>
                  </a:lnTo>
                  <a:lnTo>
                    <a:pt x="57589" y="143683"/>
                  </a:lnTo>
                  <a:lnTo>
                    <a:pt x="57589" y="137575"/>
                  </a:lnTo>
                  <a:close/>
                </a:path>
                <a:path w="1132205" h="218440">
                  <a:moveTo>
                    <a:pt x="57589" y="117215"/>
                  </a:moveTo>
                  <a:lnTo>
                    <a:pt x="31994" y="117215"/>
                  </a:lnTo>
                  <a:lnTo>
                    <a:pt x="54500" y="140489"/>
                  </a:lnTo>
                  <a:lnTo>
                    <a:pt x="57589" y="137575"/>
                  </a:lnTo>
                  <a:lnTo>
                    <a:pt x="57589" y="117215"/>
                  </a:lnTo>
                  <a:close/>
                </a:path>
                <a:path w="1132205" h="218440">
                  <a:moveTo>
                    <a:pt x="57589" y="31121"/>
                  </a:moveTo>
                  <a:lnTo>
                    <a:pt x="31994" y="57589"/>
                  </a:lnTo>
                  <a:lnTo>
                    <a:pt x="57589" y="57589"/>
                  </a:lnTo>
                  <a:lnTo>
                    <a:pt x="57589" y="31121"/>
                  </a:lnTo>
                  <a:close/>
                </a:path>
                <a:path w="1132205" h="218440">
                  <a:moveTo>
                    <a:pt x="289470" y="55553"/>
                  </a:moveTo>
                  <a:lnTo>
                    <a:pt x="244970" y="66024"/>
                  </a:lnTo>
                  <a:lnTo>
                    <a:pt x="213848" y="94819"/>
                  </a:lnTo>
                  <a:lnTo>
                    <a:pt x="202796" y="136703"/>
                  </a:lnTo>
                  <a:lnTo>
                    <a:pt x="203504" y="148173"/>
                  </a:lnTo>
                  <a:lnTo>
                    <a:pt x="220520" y="187566"/>
                  </a:lnTo>
                  <a:lnTo>
                    <a:pt x="257331" y="212544"/>
                  </a:lnTo>
                  <a:lnTo>
                    <a:pt x="295287" y="218434"/>
                  </a:lnTo>
                  <a:lnTo>
                    <a:pt x="306249" y="218034"/>
                  </a:lnTo>
                  <a:lnTo>
                    <a:pt x="349823" y="203891"/>
                  </a:lnTo>
                  <a:lnTo>
                    <a:pt x="362475" y="192838"/>
                  </a:lnTo>
                  <a:lnTo>
                    <a:pt x="346534" y="176259"/>
                  </a:lnTo>
                  <a:lnTo>
                    <a:pt x="288696" y="176259"/>
                  </a:lnTo>
                  <a:lnTo>
                    <a:pt x="281521" y="174805"/>
                  </a:lnTo>
                  <a:lnTo>
                    <a:pt x="257929" y="150955"/>
                  </a:lnTo>
                  <a:lnTo>
                    <a:pt x="248169" y="150955"/>
                  </a:lnTo>
                  <a:lnTo>
                    <a:pt x="248169" y="121869"/>
                  </a:lnTo>
                  <a:lnTo>
                    <a:pt x="257171" y="121869"/>
                  </a:lnTo>
                  <a:lnTo>
                    <a:pt x="258253" y="116924"/>
                  </a:lnTo>
                  <a:lnTo>
                    <a:pt x="260967" y="111689"/>
                  </a:lnTo>
                  <a:lnTo>
                    <a:pt x="263682" y="106259"/>
                  </a:lnTo>
                  <a:lnTo>
                    <a:pt x="267463" y="102091"/>
                  </a:lnTo>
                  <a:lnTo>
                    <a:pt x="272309" y="99182"/>
                  </a:lnTo>
                  <a:lnTo>
                    <a:pt x="277353" y="96273"/>
                  </a:lnTo>
                  <a:lnTo>
                    <a:pt x="283170" y="94819"/>
                  </a:lnTo>
                  <a:lnTo>
                    <a:pt x="363522" y="94819"/>
                  </a:lnTo>
                  <a:lnTo>
                    <a:pt x="362475" y="92783"/>
                  </a:lnTo>
                  <a:lnTo>
                    <a:pt x="331935" y="65152"/>
                  </a:lnTo>
                  <a:lnTo>
                    <a:pt x="300851" y="56153"/>
                  </a:lnTo>
                  <a:lnTo>
                    <a:pt x="289470" y="55553"/>
                  </a:lnTo>
                  <a:close/>
                </a:path>
                <a:path w="1132205" h="218440">
                  <a:moveTo>
                    <a:pt x="333390" y="162589"/>
                  </a:moveTo>
                  <a:lnTo>
                    <a:pt x="304790" y="176259"/>
                  </a:lnTo>
                  <a:lnTo>
                    <a:pt x="346534" y="176259"/>
                  </a:lnTo>
                  <a:lnTo>
                    <a:pt x="333390" y="162589"/>
                  </a:lnTo>
                  <a:close/>
                </a:path>
                <a:path w="1132205" h="218440">
                  <a:moveTo>
                    <a:pt x="257171" y="121869"/>
                  </a:moveTo>
                  <a:lnTo>
                    <a:pt x="248169" y="121869"/>
                  </a:lnTo>
                  <a:lnTo>
                    <a:pt x="248169" y="150955"/>
                  </a:lnTo>
                  <a:lnTo>
                    <a:pt x="257929" y="150955"/>
                  </a:lnTo>
                  <a:lnTo>
                    <a:pt x="256895" y="146495"/>
                  </a:lnTo>
                  <a:lnTo>
                    <a:pt x="256959" y="122838"/>
                  </a:lnTo>
                  <a:lnTo>
                    <a:pt x="257171" y="121869"/>
                  </a:lnTo>
                  <a:close/>
                </a:path>
                <a:path w="1132205" h="218440">
                  <a:moveTo>
                    <a:pt x="322610" y="121869"/>
                  </a:moveTo>
                  <a:lnTo>
                    <a:pt x="257171" y="121869"/>
                  </a:lnTo>
                  <a:lnTo>
                    <a:pt x="256959" y="122838"/>
                  </a:lnTo>
                  <a:lnTo>
                    <a:pt x="256895" y="146495"/>
                  </a:lnTo>
                  <a:lnTo>
                    <a:pt x="257929" y="150955"/>
                  </a:lnTo>
                  <a:lnTo>
                    <a:pt x="372946" y="150955"/>
                  </a:lnTo>
                  <a:lnTo>
                    <a:pt x="373192" y="148173"/>
                  </a:lnTo>
                  <a:lnTo>
                    <a:pt x="373723" y="141453"/>
                  </a:lnTo>
                  <a:lnTo>
                    <a:pt x="373786" y="136703"/>
                  </a:lnTo>
                  <a:lnTo>
                    <a:pt x="373410" y="130013"/>
                  </a:lnTo>
                  <a:lnTo>
                    <a:pt x="322628" y="130013"/>
                  </a:lnTo>
                  <a:lnTo>
                    <a:pt x="322823" y="122838"/>
                  </a:lnTo>
                  <a:lnTo>
                    <a:pt x="322610" y="121869"/>
                  </a:lnTo>
                  <a:close/>
                </a:path>
                <a:path w="1132205" h="218440">
                  <a:moveTo>
                    <a:pt x="363522" y="94819"/>
                  </a:moveTo>
                  <a:lnTo>
                    <a:pt x="296355" y="94819"/>
                  </a:lnTo>
                  <a:lnTo>
                    <a:pt x="302076" y="96273"/>
                  </a:lnTo>
                  <a:lnTo>
                    <a:pt x="306922" y="99182"/>
                  </a:lnTo>
                  <a:lnTo>
                    <a:pt x="311965" y="102091"/>
                  </a:lnTo>
                  <a:lnTo>
                    <a:pt x="315842" y="106163"/>
                  </a:lnTo>
                  <a:lnTo>
                    <a:pt x="318556" y="111398"/>
                  </a:lnTo>
                  <a:lnTo>
                    <a:pt x="321464" y="116634"/>
                  </a:lnTo>
                  <a:lnTo>
                    <a:pt x="322823" y="122838"/>
                  </a:lnTo>
                  <a:lnTo>
                    <a:pt x="322628" y="130013"/>
                  </a:lnTo>
                  <a:lnTo>
                    <a:pt x="343570" y="121869"/>
                  </a:lnTo>
                  <a:lnTo>
                    <a:pt x="372594" y="121869"/>
                  </a:lnTo>
                  <a:lnTo>
                    <a:pt x="370983" y="113071"/>
                  </a:lnTo>
                  <a:lnTo>
                    <a:pt x="367438" y="102436"/>
                  </a:lnTo>
                  <a:lnTo>
                    <a:pt x="363522" y="94819"/>
                  </a:lnTo>
                  <a:close/>
                </a:path>
                <a:path w="1132205" h="218440">
                  <a:moveTo>
                    <a:pt x="372594" y="121869"/>
                  </a:moveTo>
                  <a:lnTo>
                    <a:pt x="343570" y="121869"/>
                  </a:lnTo>
                  <a:lnTo>
                    <a:pt x="322628" y="130013"/>
                  </a:lnTo>
                  <a:lnTo>
                    <a:pt x="373410" y="130013"/>
                  </a:lnTo>
                  <a:lnTo>
                    <a:pt x="373110" y="124687"/>
                  </a:lnTo>
                  <a:lnTo>
                    <a:pt x="372594" y="121869"/>
                  </a:lnTo>
                  <a:close/>
                </a:path>
                <a:path w="1132205" h="218440">
                  <a:moveTo>
                    <a:pt x="403373" y="164334"/>
                  </a:moveTo>
                  <a:lnTo>
                    <a:pt x="386794" y="202146"/>
                  </a:lnTo>
                  <a:lnTo>
                    <a:pt x="393065" y="205491"/>
                  </a:lnTo>
                  <a:lnTo>
                    <a:pt x="400245" y="208545"/>
                  </a:lnTo>
                  <a:lnTo>
                    <a:pt x="446620" y="218143"/>
                  </a:lnTo>
                  <a:lnTo>
                    <a:pt x="456600" y="218434"/>
                  </a:lnTo>
                  <a:lnTo>
                    <a:pt x="468869" y="217998"/>
                  </a:lnTo>
                  <a:lnTo>
                    <a:pt x="507536" y="207672"/>
                  </a:lnTo>
                  <a:lnTo>
                    <a:pt x="532697" y="178877"/>
                  </a:lnTo>
                  <a:lnTo>
                    <a:pt x="458345" y="178877"/>
                  </a:lnTo>
                  <a:lnTo>
                    <a:pt x="451182" y="178641"/>
                  </a:lnTo>
                  <a:lnTo>
                    <a:pt x="409135" y="167515"/>
                  </a:lnTo>
                  <a:lnTo>
                    <a:pt x="403373" y="164334"/>
                  </a:lnTo>
                  <a:close/>
                </a:path>
                <a:path w="1132205" h="218440">
                  <a:moveTo>
                    <a:pt x="466780" y="55553"/>
                  </a:moveTo>
                  <a:lnTo>
                    <a:pt x="424896" y="62534"/>
                  </a:lnTo>
                  <a:lnTo>
                    <a:pt x="394902" y="87184"/>
                  </a:lnTo>
                  <a:lnTo>
                    <a:pt x="390015" y="116924"/>
                  </a:lnTo>
                  <a:lnTo>
                    <a:pt x="391640" y="124196"/>
                  </a:lnTo>
                  <a:lnTo>
                    <a:pt x="426351" y="151536"/>
                  </a:lnTo>
                  <a:lnTo>
                    <a:pt x="470075" y="158711"/>
                  </a:lnTo>
                  <a:lnTo>
                    <a:pt x="474534" y="159874"/>
                  </a:lnTo>
                  <a:lnTo>
                    <a:pt x="477833" y="161426"/>
                  </a:lnTo>
                  <a:lnTo>
                    <a:pt x="481323" y="162783"/>
                  </a:lnTo>
                  <a:lnTo>
                    <a:pt x="483068" y="165013"/>
                  </a:lnTo>
                  <a:lnTo>
                    <a:pt x="483068" y="171412"/>
                  </a:lnTo>
                  <a:lnTo>
                    <a:pt x="481224" y="174029"/>
                  </a:lnTo>
                  <a:lnTo>
                    <a:pt x="477542" y="175969"/>
                  </a:lnTo>
                  <a:lnTo>
                    <a:pt x="474051" y="177908"/>
                  </a:lnTo>
                  <a:lnTo>
                    <a:pt x="467653" y="178877"/>
                  </a:lnTo>
                  <a:lnTo>
                    <a:pt x="532697" y="178877"/>
                  </a:lnTo>
                  <a:lnTo>
                    <a:pt x="533986" y="173751"/>
                  </a:lnTo>
                  <a:lnTo>
                    <a:pt x="534482" y="167515"/>
                  </a:lnTo>
                  <a:lnTo>
                    <a:pt x="534550" y="157741"/>
                  </a:lnTo>
                  <a:lnTo>
                    <a:pt x="532901" y="150470"/>
                  </a:lnTo>
                  <a:lnTo>
                    <a:pt x="529605" y="144847"/>
                  </a:lnTo>
                  <a:lnTo>
                    <a:pt x="526307" y="139030"/>
                  </a:lnTo>
                  <a:lnTo>
                    <a:pt x="521848" y="134473"/>
                  </a:lnTo>
                  <a:lnTo>
                    <a:pt x="516226" y="131176"/>
                  </a:lnTo>
                  <a:lnTo>
                    <a:pt x="510795" y="127686"/>
                  </a:lnTo>
                  <a:lnTo>
                    <a:pt x="504687" y="125068"/>
                  </a:lnTo>
                  <a:lnTo>
                    <a:pt x="491308" y="121578"/>
                  </a:lnTo>
                  <a:lnTo>
                    <a:pt x="484714" y="120318"/>
                  </a:lnTo>
                  <a:lnTo>
                    <a:pt x="478123" y="119542"/>
                  </a:lnTo>
                  <a:lnTo>
                    <a:pt x="459799" y="116924"/>
                  </a:lnTo>
                  <a:lnTo>
                    <a:pt x="441766" y="108974"/>
                  </a:lnTo>
                  <a:lnTo>
                    <a:pt x="441766" y="102769"/>
                  </a:lnTo>
                  <a:lnTo>
                    <a:pt x="443607" y="100151"/>
                  </a:lnTo>
                  <a:lnTo>
                    <a:pt x="447292" y="98019"/>
                  </a:lnTo>
                  <a:lnTo>
                    <a:pt x="451170" y="95886"/>
                  </a:lnTo>
                  <a:lnTo>
                    <a:pt x="457763" y="94819"/>
                  </a:lnTo>
                  <a:lnTo>
                    <a:pt x="517585" y="94819"/>
                  </a:lnTo>
                  <a:lnTo>
                    <a:pt x="529024" y="68933"/>
                  </a:lnTo>
                  <a:lnTo>
                    <a:pt x="491811" y="57517"/>
                  </a:lnTo>
                  <a:lnTo>
                    <a:pt x="475087" y="55772"/>
                  </a:lnTo>
                  <a:lnTo>
                    <a:pt x="466780" y="55553"/>
                  </a:lnTo>
                  <a:close/>
                </a:path>
                <a:path w="1132205" h="218440">
                  <a:moveTo>
                    <a:pt x="517585" y="94819"/>
                  </a:moveTo>
                  <a:lnTo>
                    <a:pt x="474051" y="94819"/>
                  </a:lnTo>
                  <a:lnTo>
                    <a:pt x="481419" y="95692"/>
                  </a:lnTo>
                  <a:lnTo>
                    <a:pt x="489176" y="97437"/>
                  </a:lnTo>
                  <a:lnTo>
                    <a:pt x="496930" y="98988"/>
                  </a:lnTo>
                  <a:lnTo>
                    <a:pt x="504687" y="101994"/>
                  </a:lnTo>
                  <a:lnTo>
                    <a:pt x="512445" y="106453"/>
                  </a:lnTo>
                  <a:lnTo>
                    <a:pt x="517585" y="94819"/>
                  </a:lnTo>
                  <a:close/>
                </a:path>
                <a:path w="1132205" h="218440">
                  <a:moveTo>
                    <a:pt x="613044" y="58171"/>
                  </a:moveTo>
                  <a:lnTo>
                    <a:pt x="557781" y="58171"/>
                  </a:lnTo>
                  <a:lnTo>
                    <a:pt x="557781" y="146301"/>
                  </a:lnTo>
                  <a:lnTo>
                    <a:pt x="566216" y="187312"/>
                  </a:lnTo>
                  <a:lnTo>
                    <a:pt x="598010" y="214180"/>
                  </a:lnTo>
                  <a:lnTo>
                    <a:pt x="624678" y="218434"/>
                  </a:lnTo>
                  <a:lnTo>
                    <a:pt x="633531" y="217907"/>
                  </a:lnTo>
                  <a:lnTo>
                    <a:pt x="671506" y="199297"/>
                  </a:lnTo>
                  <a:lnTo>
                    <a:pt x="671506" y="171315"/>
                  </a:lnTo>
                  <a:lnTo>
                    <a:pt x="630882" y="171315"/>
                  </a:lnTo>
                  <a:lnTo>
                    <a:pt x="624387" y="168697"/>
                  </a:lnTo>
                  <a:lnTo>
                    <a:pt x="613044" y="137284"/>
                  </a:lnTo>
                  <a:lnTo>
                    <a:pt x="613044" y="58171"/>
                  </a:lnTo>
                  <a:close/>
                </a:path>
                <a:path w="1132205" h="218440">
                  <a:moveTo>
                    <a:pt x="724151" y="58171"/>
                  </a:moveTo>
                  <a:lnTo>
                    <a:pt x="668888" y="58171"/>
                  </a:lnTo>
                  <a:lnTo>
                    <a:pt x="668888" y="142811"/>
                  </a:lnTo>
                  <a:lnTo>
                    <a:pt x="667530" y="149985"/>
                  </a:lnTo>
                  <a:lnTo>
                    <a:pt x="644651" y="171315"/>
                  </a:lnTo>
                  <a:lnTo>
                    <a:pt x="671506" y="171315"/>
                  </a:lnTo>
                  <a:lnTo>
                    <a:pt x="681686" y="183822"/>
                  </a:lnTo>
                  <a:lnTo>
                    <a:pt x="677159" y="192002"/>
                  </a:lnTo>
                  <a:lnTo>
                    <a:pt x="671724" y="199092"/>
                  </a:lnTo>
                  <a:lnTo>
                    <a:pt x="671506" y="199297"/>
                  </a:lnTo>
                  <a:lnTo>
                    <a:pt x="671506" y="215816"/>
                  </a:lnTo>
                  <a:lnTo>
                    <a:pt x="724151" y="215816"/>
                  </a:lnTo>
                  <a:lnTo>
                    <a:pt x="724151" y="58171"/>
                  </a:lnTo>
                  <a:close/>
                </a:path>
                <a:path w="1132205" h="218440">
                  <a:moveTo>
                    <a:pt x="671506" y="171315"/>
                  </a:moveTo>
                  <a:lnTo>
                    <a:pt x="671506" y="199297"/>
                  </a:lnTo>
                  <a:lnTo>
                    <a:pt x="671724" y="199092"/>
                  </a:lnTo>
                  <a:lnTo>
                    <a:pt x="677159" y="192002"/>
                  </a:lnTo>
                  <a:lnTo>
                    <a:pt x="681686" y="183822"/>
                  </a:lnTo>
                  <a:lnTo>
                    <a:pt x="671506" y="171315"/>
                  </a:lnTo>
                  <a:close/>
                </a:path>
                <a:path w="1132205" h="218440">
                  <a:moveTo>
                    <a:pt x="815010" y="0"/>
                  </a:moveTo>
                  <a:lnTo>
                    <a:pt x="759747" y="0"/>
                  </a:lnTo>
                  <a:lnTo>
                    <a:pt x="759747" y="215816"/>
                  </a:lnTo>
                  <a:lnTo>
                    <a:pt x="815010" y="215816"/>
                  </a:lnTo>
                  <a:lnTo>
                    <a:pt x="815010" y="0"/>
                  </a:lnTo>
                  <a:close/>
                </a:path>
                <a:path w="1132205" h="218440">
                  <a:moveTo>
                    <a:pt x="928494" y="22977"/>
                  </a:moveTo>
                  <a:lnTo>
                    <a:pt x="873231" y="22977"/>
                  </a:lnTo>
                  <a:lnTo>
                    <a:pt x="873231" y="158226"/>
                  </a:lnTo>
                  <a:lnTo>
                    <a:pt x="890100" y="203600"/>
                  </a:lnTo>
                  <a:lnTo>
                    <a:pt x="937219" y="218434"/>
                  </a:lnTo>
                  <a:lnTo>
                    <a:pt x="944587" y="218434"/>
                  </a:lnTo>
                  <a:lnTo>
                    <a:pt x="951663" y="217658"/>
                  </a:lnTo>
                  <a:lnTo>
                    <a:pt x="958452" y="216107"/>
                  </a:lnTo>
                  <a:lnTo>
                    <a:pt x="965300" y="214725"/>
                  </a:lnTo>
                  <a:lnTo>
                    <a:pt x="970959" y="212520"/>
                  </a:lnTo>
                  <a:lnTo>
                    <a:pt x="975613" y="209417"/>
                  </a:lnTo>
                  <a:lnTo>
                    <a:pt x="963690" y="175678"/>
                  </a:lnTo>
                  <a:lnTo>
                    <a:pt x="940224" y="175678"/>
                  </a:lnTo>
                  <a:lnTo>
                    <a:pt x="936248" y="174126"/>
                  </a:lnTo>
                  <a:lnTo>
                    <a:pt x="933147" y="171024"/>
                  </a:lnTo>
                  <a:lnTo>
                    <a:pt x="930044" y="167728"/>
                  </a:lnTo>
                  <a:lnTo>
                    <a:pt x="928494" y="163268"/>
                  </a:lnTo>
                  <a:lnTo>
                    <a:pt x="928494" y="22977"/>
                  </a:lnTo>
                  <a:close/>
                </a:path>
                <a:path w="1132205" h="218440">
                  <a:moveTo>
                    <a:pt x="961942" y="170733"/>
                  </a:moveTo>
                  <a:lnTo>
                    <a:pt x="957289" y="174029"/>
                  </a:lnTo>
                  <a:lnTo>
                    <a:pt x="951663" y="175678"/>
                  </a:lnTo>
                  <a:lnTo>
                    <a:pt x="963690" y="175678"/>
                  </a:lnTo>
                  <a:lnTo>
                    <a:pt x="961942" y="170733"/>
                  </a:lnTo>
                  <a:close/>
                </a:path>
                <a:path w="1132205" h="218440">
                  <a:moveTo>
                    <a:pt x="873231" y="63988"/>
                  </a:moveTo>
                  <a:lnTo>
                    <a:pt x="850253" y="63988"/>
                  </a:lnTo>
                  <a:lnTo>
                    <a:pt x="850253" y="105290"/>
                  </a:lnTo>
                  <a:lnTo>
                    <a:pt x="873231" y="105290"/>
                  </a:lnTo>
                  <a:lnTo>
                    <a:pt x="873231" y="63988"/>
                  </a:lnTo>
                  <a:close/>
                </a:path>
                <a:path w="1132205" h="218440">
                  <a:moveTo>
                    <a:pt x="964560" y="63988"/>
                  </a:moveTo>
                  <a:lnTo>
                    <a:pt x="928494" y="63988"/>
                  </a:lnTo>
                  <a:lnTo>
                    <a:pt x="928494" y="105290"/>
                  </a:lnTo>
                  <a:lnTo>
                    <a:pt x="964560" y="105290"/>
                  </a:lnTo>
                  <a:lnTo>
                    <a:pt x="964560" y="63988"/>
                  </a:lnTo>
                  <a:close/>
                </a:path>
                <a:path w="1132205" h="218440">
                  <a:moveTo>
                    <a:pt x="1000993" y="164334"/>
                  </a:moveTo>
                  <a:lnTo>
                    <a:pt x="984414" y="202146"/>
                  </a:lnTo>
                  <a:lnTo>
                    <a:pt x="990686" y="205491"/>
                  </a:lnTo>
                  <a:lnTo>
                    <a:pt x="997867" y="208545"/>
                  </a:lnTo>
                  <a:lnTo>
                    <a:pt x="1044240" y="218143"/>
                  </a:lnTo>
                  <a:lnTo>
                    <a:pt x="1054220" y="218434"/>
                  </a:lnTo>
                  <a:lnTo>
                    <a:pt x="1066491" y="217998"/>
                  </a:lnTo>
                  <a:lnTo>
                    <a:pt x="1105156" y="207672"/>
                  </a:lnTo>
                  <a:lnTo>
                    <a:pt x="1130318" y="178877"/>
                  </a:lnTo>
                  <a:lnTo>
                    <a:pt x="1055965" y="178877"/>
                  </a:lnTo>
                  <a:lnTo>
                    <a:pt x="1048803" y="178641"/>
                  </a:lnTo>
                  <a:lnTo>
                    <a:pt x="1006756" y="167515"/>
                  </a:lnTo>
                  <a:lnTo>
                    <a:pt x="1000993" y="164334"/>
                  </a:lnTo>
                  <a:close/>
                </a:path>
                <a:path w="1132205" h="218440">
                  <a:moveTo>
                    <a:pt x="1064400" y="55553"/>
                  </a:moveTo>
                  <a:lnTo>
                    <a:pt x="1022516" y="62534"/>
                  </a:lnTo>
                  <a:lnTo>
                    <a:pt x="992522" y="87184"/>
                  </a:lnTo>
                  <a:lnTo>
                    <a:pt x="987635" y="116924"/>
                  </a:lnTo>
                  <a:lnTo>
                    <a:pt x="989263" y="124196"/>
                  </a:lnTo>
                  <a:lnTo>
                    <a:pt x="1023971" y="151536"/>
                  </a:lnTo>
                  <a:lnTo>
                    <a:pt x="1067698" y="158711"/>
                  </a:lnTo>
                  <a:lnTo>
                    <a:pt x="1072157" y="159874"/>
                  </a:lnTo>
                  <a:lnTo>
                    <a:pt x="1075452" y="161426"/>
                  </a:lnTo>
                  <a:lnTo>
                    <a:pt x="1078943" y="162783"/>
                  </a:lnTo>
                  <a:lnTo>
                    <a:pt x="1080688" y="165013"/>
                  </a:lnTo>
                  <a:lnTo>
                    <a:pt x="1080688" y="171412"/>
                  </a:lnTo>
                  <a:lnTo>
                    <a:pt x="1078847" y="174029"/>
                  </a:lnTo>
                  <a:lnTo>
                    <a:pt x="1075162" y="175969"/>
                  </a:lnTo>
                  <a:lnTo>
                    <a:pt x="1071671" y="177908"/>
                  </a:lnTo>
                  <a:lnTo>
                    <a:pt x="1065272" y="178877"/>
                  </a:lnTo>
                  <a:lnTo>
                    <a:pt x="1130318" y="178877"/>
                  </a:lnTo>
                  <a:lnTo>
                    <a:pt x="1131606" y="173751"/>
                  </a:lnTo>
                  <a:lnTo>
                    <a:pt x="1132102" y="167515"/>
                  </a:lnTo>
                  <a:lnTo>
                    <a:pt x="1132170" y="157741"/>
                  </a:lnTo>
                  <a:lnTo>
                    <a:pt x="1130524" y="150470"/>
                  </a:lnTo>
                  <a:lnTo>
                    <a:pt x="1127225" y="144847"/>
                  </a:lnTo>
                  <a:lnTo>
                    <a:pt x="1123930" y="139030"/>
                  </a:lnTo>
                  <a:lnTo>
                    <a:pt x="1119471" y="134473"/>
                  </a:lnTo>
                  <a:lnTo>
                    <a:pt x="1113846" y="131176"/>
                  </a:lnTo>
                  <a:lnTo>
                    <a:pt x="1108418" y="127686"/>
                  </a:lnTo>
                  <a:lnTo>
                    <a:pt x="1102310" y="125068"/>
                  </a:lnTo>
                  <a:lnTo>
                    <a:pt x="1088931" y="121578"/>
                  </a:lnTo>
                  <a:lnTo>
                    <a:pt x="1082337" y="120318"/>
                  </a:lnTo>
                  <a:lnTo>
                    <a:pt x="1075743" y="119542"/>
                  </a:lnTo>
                  <a:lnTo>
                    <a:pt x="1057419" y="116924"/>
                  </a:lnTo>
                  <a:lnTo>
                    <a:pt x="1039386" y="108974"/>
                  </a:lnTo>
                  <a:lnTo>
                    <a:pt x="1039386" y="102769"/>
                  </a:lnTo>
                  <a:lnTo>
                    <a:pt x="1041230" y="100151"/>
                  </a:lnTo>
                  <a:lnTo>
                    <a:pt x="1044912" y="98019"/>
                  </a:lnTo>
                  <a:lnTo>
                    <a:pt x="1048792" y="95886"/>
                  </a:lnTo>
                  <a:lnTo>
                    <a:pt x="1055383" y="94819"/>
                  </a:lnTo>
                  <a:lnTo>
                    <a:pt x="1115205" y="94819"/>
                  </a:lnTo>
                  <a:lnTo>
                    <a:pt x="1126643" y="68933"/>
                  </a:lnTo>
                  <a:lnTo>
                    <a:pt x="1089433" y="57517"/>
                  </a:lnTo>
                  <a:lnTo>
                    <a:pt x="1072708" y="55772"/>
                  </a:lnTo>
                  <a:lnTo>
                    <a:pt x="1064400" y="55553"/>
                  </a:lnTo>
                  <a:close/>
                </a:path>
                <a:path w="1132205" h="218440">
                  <a:moveTo>
                    <a:pt x="1115205" y="94819"/>
                  </a:moveTo>
                  <a:lnTo>
                    <a:pt x="1071671" y="94819"/>
                  </a:lnTo>
                  <a:lnTo>
                    <a:pt x="1079042" y="95692"/>
                  </a:lnTo>
                  <a:lnTo>
                    <a:pt x="1086796" y="97437"/>
                  </a:lnTo>
                  <a:lnTo>
                    <a:pt x="1094553" y="98988"/>
                  </a:lnTo>
                  <a:lnTo>
                    <a:pt x="1102310" y="101994"/>
                  </a:lnTo>
                  <a:lnTo>
                    <a:pt x="1110065" y="106453"/>
                  </a:lnTo>
                  <a:lnTo>
                    <a:pt x="1115205" y="94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8142" y="13809062"/>
              <a:ext cx="1928338" cy="21770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51148" y="7570450"/>
              <a:ext cx="2567792" cy="21988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40578" y="8046043"/>
              <a:ext cx="5815280" cy="207950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969834" y="4428655"/>
              <a:ext cx="5297129" cy="123131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16662" y="17269981"/>
              <a:ext cx="1694730" cy="237921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10367" y="17714176"/>
              <a:ext cx="5270968" cy="1230195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36286" y="6000399"/>
              <a:ext cx="10855325" cy="1381760"/>
            </a:xfrm>
            <a:custGeom>
              <a:avLst/>
              <a:gdLst/>
              <a:ahLst/>
              <a:cxnLst/>
              <a:rect l="l" t="t" r="r" b="b"/>
              <a:pathLst>
                <a:path w="10855325" h="1381759">
                  <a:moveTo>
                    <a:pt x="10680303" y="0"/>
                  </a:moveTo>
                  <a:lnTo>
                    <a:pt x="174514" y="0"/>
                  </a:lnTo>
                  <a:lnTo>
                    <a:pt x="128121" y="6233"/>
                  </a:lnTo>
                  <a:lnTo>
                    <a:pt x="86433" y="23826"/>
                  </a:lnTo>
                  <a:lnTo>
                    <a:pt x="51114" y="51114"/>
                  </a:lnTo>
                  <a:lnTo>
                    <a:pt x="23826" y="86433"/>
                  </a:lnTo>
                  <a:lnTo>
                    <a:pt x="6233" y="128121"/>
                  </a:lnTo>
                  <a:lnTo>
                    <a:pt x="0" y="174514"/>
                  </a:lnTo>
                  <a:lnTo>
                    <a:pt x="0" y="1207060"/>
                  </a:lnTo>
                  <a:lnTo>
                    <a:pt x="6233" y="1253453"/>
                  </a:lnTo>
                  <a:lnTo>
                    <a:pt x="23826" y="1295141"/>
                  </a:lnTo>
                  <a:lnTo>
                    <a:pt x="51114" y="1330461"/>
                  </a:lnTo>
                  <a:lnTo>
                    <a:pt x="86433" y="1357748"/>
                  </a:lnTo>
                  <a:lnTo>
                    <a:pt x="128121" y="1375341"/>
                  </a:lnTo>
                  <a:lnTo>
                    <a:pt x="174514" y="1381575"/>
                  </a:lnTo>
                  <a:lnTo>
                    <a:pt x="10680303" y="1381575"/>
                  </a:lnTo>
                  <a:lnTo>
                    <a:pt x="10726699" y="1375341"/>
                  </a:lnTo>
                  <a:lnTo>
                    <a:pt x="10768388" y="1357748"/>
                  </a:lnTo>
                  <a:lnTo>
                    <a:pt x="10803707" y="1330461"/>
                  </a:lnTo>
                  <a:lnTo>
                    <a:pt x="10830993" y="1295141"/>
                  </a:lnTo>
                  <a:lnTo>
                    <a:pt x="10848584" y="1253453"/>
                  </a:lnTo>
                  <a:lnTo>
                    <a:pt x="10854818" y="1207060"/>
                  </a:lnTo>
                  <a:lnTo>
                    <a:pt x="10854818" y="174514"/>
                  </a:lnTo>
                  <a:lnTo>
                    <a:pt x="10848584" y="128121"/>
                  </a:lnTo>
                  <a:lnTo>
                    <a:pt x="10830993" y="86433"/>
                  </a:lnTo>
                  <a:lnTo>
                    <a:pt x="10803707" y="51114"/>
                  </a:lnTo>
                  <a:lnTo>
                    <a:pt x="10768388" y="23826"/>
                  </a:lnTo>
                  <a:lnTo>
                    <a:pt x="10726699" y="6233"/>
                  </a:lnTo>
                  <a:lnTo>
                    <a:pt x="10680303" y="0"/>
                  </a:lnTo>
                  <a:close/>
                </a:path>
              </a:pathLst>
            </a:custGeom>
            <a:solidFill>
              <a:srgbClr val="4D18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240142" y="6149754"/>
              <a:ext cx="1242695" cy="165100"/>
            </a:xfrm>
            <a:custGeom>
              <a:avLst/>
              <a:gdLst/>
              <a:ahLst/>
              <a:cxnLst/>
              <a:rect l="l" t="t" r="r" b="b"/>
              <a:pathLst>
                <a:path w="1242695" h="165100">
                  <a:moveTo>
                    <a:pt x="191634" y="42756"/>
                  </a:moveTo>
                  <a:lnTo>
                    <a:pt x="152845" y="54808"/>
                  </a:lnTo>
                  <a:lnTo>
                    <a:pt x="131044" y="86548"/>
                  </a:lnTo>
                  <a:lnTo>
                    <a:pt x="129026" y="103181"/>
                  </a:lnTo>
                  <a:lnTo>
                    <a:pt x="129544" y="111675"/>
                  </a:lnTo>
                  <a:lnTo>
                    <a:pt x="147296" y="146483"/>
                  </a:lnTo>
                  <a:lnTo>
                    <a:pt x="186262" y="163117"/>
                  </a:lnTo>
                  <a:lnTo>
                    <a:pt x="195996" y="163607"/>
                  </a:lnTo>
                  <a:lnTo>
                    <a:pt x="203727" y="163307"/>
                  </a:lnTo>
                  <a:lnTo>
                    <a:pt x="244424" y="144629"/>
                  </a:lnTo>
                  <a:lnTo>
                    <a:pt x="236780" y="136339"/>
                  </a:lnTo>
                  <a:lnTo>
                    <a:pt x="189888" y="136339"/>
                  </a:lnTo>
                  <a:lnTo>
                    <a:pt x="183780" y="135103"/>
                  </a:lnTo>
                  <a:lnTo>
                    <a:pt x="162863" y="112780"/>
                  </a:lnTo>
                  <a:lnTo>
                    <a:pt x="156731" y="112780"/>
                  </a:lnTo>
                  <a:lnTo>
                    <a:pt x="156731" y="92929"/>
                  </a:lnTo>
                  <a:lnTo>
                    <a:pt x="162419" y="92929"/>
                  </a:lnTo>
                  <a:lnTo>
                    <a:pt x="163638" y="87620"/>
                  </a:lnTo>
                  <a:lnTo>
                    <a:pt x="166111" y="83112"/>
                  </a:lnTo>
                  <a:lnTo>
                    <a:pt x="168583" y="78458"/>
                  </a:lnTo>
                  <a:lnTo>
                    <a:pt x="172001" y="74895"/>
                  </a:lnTo>
                  <a:lnTo>
                    <a:pt x="176363" y="72423"/>
                  </a:lnTo>
                  <a:lnTo>
                    <a:pt x="180872" y="69805"/>
                  </a:lnTo>
                  <a:lnTo>
                    <a:pt x="186035" y="68497"/>
                  </a:lnTo>
                  <a:lnTo>
                    <a:pt x="242858" y="68497"/>
                  </a:lnTo>
                  <a:lnTo>
                    <a:pt x="240239" y="64652"/>
                  </a:lnTo>
                  <a:lnTo>
                    <a:pt x="200032" y="43219"/>
                  </a:lnTo>
                  <a:lnTo>
                    <a:pt x="191634" y="42756"/>
                  </a:lnTo>
                  <a:close/>
                </a:path>
                <a:path w="1242695" h="165100">
                  <a:moveTo>
                    <a:pt x="84203" y="37956"/>
                  </a:moveTo>
                  <a:lnTo>
                    <a:pt x="48864" y="37956"/>
                  </a:lnTo>
                  <a:lnTo>
                    <a:pt x="48864" y="161862"/>
                  </a:lnTo>
                  <a:lnTo>
                    <a:pt x="84203" y="161862"/>
                  </a:lnTo>
                  <a:lnTo>
                    <a:pt x="84203" y="37956"/>
                  </a:lnTo>
                  <a:close/>
                </a:path>
                <a:path w="1242695" h="165100">
                  <a:moveTo>
                    <a:pt x="226318" y="124996"/>
                  </a:moveTo>
                  <a:lnTo>
                    <a:pt x="222392" y="128777"/>
                  </a:lnTo>
                  <a:lnTo>
                    <a:pt x="218029" y="131613"/>
                  </a:lnTo>
                  <a:lnTo>
                    <a:pt x="213230" y="133503"/>
                  </a:lnTo>
                  <a:lnTo>
                    <a:pt x="208576" y="135394"/>
                  </a:lnTo>
                  <a:lnTo>
                    <a:pt x="203122" y="136339"/>
                  </a:lnTo>
                  <a:lnTo>
                    <a:pt x="236780" y="136339"/>
                  </a:lnTo>
                  <a:lnTo>
                    <a:pt x="226318" y="124996"/>
                  </a:lnTo>
                  <a:close/>
                </a:path>
                <a:path w="1242695" h="165100">
                  <a:moveTo>
                    <a:pt x="162419" y="92929"/>
                  </a:moveTo>
                  <a:lnTo>
                    <a:pt x="156731" y="92929"/>
                  </a:lnTo>
                  <a:lnTo>
                    <a:pt x="156731" y="112780"/>
                  </a:lnTo>
                  <a:lnTo>
                    <a:pt x="162863" y="112780"/>
                  </a:lnTo>
                  <a:lnTo>
                    <a:pt x="162402" y="110889"/>
                  </a:lnTo>
                  <a:lnTo>
                    <a:pt x="162419" y="92929"/>
                  </a:lnTo>
                  <a:close/>
                </a:path>
                <a:path w="1242695" h="165100">
                  <a:moveTo>
                    <a:pt x="221083" y="92929"/>
                  </a:moveTo>
                  <a:lnTo>
                    <a:pt x="162419" y="92929"/>
                  </a:lnTo>
                  <a:lnTo>
                    <a:pt x="162402" y="110889"/>
                  </a:lnTo>
                  <a:lnTo>
                    <a:pt x="162863" y="112780"/>
                  </a:lnTo>
                  <a:lnTo>
                    <a:pt x="252059" y="112780"/>
                  </a:lnTo>
                  <a:lnTo>
                    <a:pt x="252641" y="106454"/>
                  </a:lnTo>
                  <a:lnTo>
                    <a:pt x="252690" y="103181"/>
                  </a:lnTo>
                  <a:lnTo>
                    <a:pt x="252449" y="98819"/>
                  </a:lnTo>
                  <a:lnTo>
                    <a:pt x="221083" y="98819"/>
                  </a:lnTo>
                  <a:lnTo>
                    <a:pt x="221083" y="92929"/>
                  </a:lnTo>
                  <a:close/>
                </a:path>
                <a:path w="1242695" h="165100">
                  <a:moveTo>
                    <a:pt x="242858" y="68497"/>
                  </a:moveTo>
                  <a:lnTo>
                    <a:pt x="197669" y="68497"/>
                  </a:lnTo>
                  <a:lnTo>
                    <a:pt x="202759" y="69805"/>
                  </a:lnTo>
                  <a:lnTo>
                    <a:pt x="207122" y="72423"/>
                  </a:lnTo>
                  <a:lnTo>
                    <a:pt x="211485" y="74895"/>
                  </a:lnTo>
                  <a:lnTo>
                    <a:pt x="214902" y="78386"/>
                  </a:lnTo>
                  <a:lnTo>
                    <a:pt x="219847" y="87402"/>
                  </a:lnTo>
                  <a:lnTo>
                    <a:pt x="221083" y="92711"/>
                  </a:lnTo>
                  <a:lnTo>
                    <a:pt x="221083" y="98819"/>
                  </a:lnTo>
                  <a:lnTo>
                    <a:pt x="234171" y="92929"/>
                  </a:lnTo>
                  <a:lnTo>
                    <a:pt x="251934" y="92929"/>
                  </a:lnTo>
                  <a:lnTo>
                    <a:pt x="250696" y="86003"/>
                  </a:lnTo>
                  <a:lnTo>
                    <a:pt x="248174" y="78218"/>
                  </a:lnTo>
                  <a:lnTo>
                    <a:pt x="244642" y="71115"/>
                  </a:lnTo>
                  <a:lnTo>
                    <a:pt x="242858" y="68497"/>
                  </a:lnTo>
                  <a:close/>
                </a:path>
                <a:path w="1242695" h="165100">
                  <a:moveTo>
                    <a:pt x="251934" y="92929"/>
                  </a:moveTo>
                  <a:lnTo>
                    <a:pt x="234171" y="92929"/>
                  </a:lnTo>
                  <a:lnTo>
                    <a:pt x="221083" y="98819"/>
                  </a:lnTo>
                  <a:lnTo>
                    <a:pt x="252449" y="98819"/>
                  </a:lnTo>
                  <a:lnTo>
                    <a:pt x="252209" y="94469"/>
                  </a:lnTo>
                  <a:lnTo>
                    <a:pt x="251934" y="92929"/>
                  </a:lnTo>
                  <a:close/>
                </a:path>
                <a:path w="1242695" h="165100">
                  <a:moveTo>
                    <a:pt x="133067" y="9162"/>
                  </a:moveTo>
                  <a:lnTo>
                    <a:pt x="0" y="9162"/>
                  </a:lnTo>
                  <a:lnTo>
                    <a:pt x="0" y="37956"/>
                  </a:lnTo>
                  <a:lnTo>
                    <a:pt x="133067" y="37956"/>
                  </a:lnTo>
                  <a:lnTo>
                    <a:pt x="133067" y="9162"/>
                  </a:lnTo>
                  <a:close/>
                </a:path>
                <a:path w="1242695" h="165100">
                  <a:moveTo>
                    <a:pt x="332087" y="42756"/>
                  </a:moveTo>
                  <a:lnTo>
                    <a:pt x="291202" y="54849"/>
                  </a:lnTo>
                  <a:lnTo>
                    <a:pt x="268716" y="86548"/>
                  </a:lnTo>
                  <a:lnTo>
                    <a:pt x="266644" y="103181"/>
                  </a:lnTo>
                  <a:lnTo>
                    <a:pt x="267162" y="111675"/>
                  </a:lnTo>
                  <a:lnTo>
                    <a:pt x="285023" y="146647"/>
                  </a:lnTo>
                  <a:lnTo>
                    <a:pt x="322857" y="163130"/>
                  </a:lnTo>
                  <a:lnTo>
                    <a:pt x="332087" y="163607"/>
                  </a:lnTo>
                  <a:lnTo>
                    <a:pt x="341058" y="163130"/>
                  </a:lnTo>
                  <a:lnTo>
                    <a:pt x="376315" y="146538"/>
                  </a:lnTo>
                  <a:lnTo>
                    <a:pt x="383689" y="135685"/>
                  </a:lnTo>
                  <a:lnTo>
                    <a:pt x="326051" y="135685"/>
                  </a:lnTo>
                  <a:lnTo>
                    <a:pt x="320816" y="134376"/>
                  </a:lnTo>
                  <a:lnTo>
                    <a:pt x="301110" y="110017"/>
                  </a:lnTo>
                  <a:lnTo>
                    <a:pt x="301110" y="96346"/>
                  </a:lnTo>
                  <a:lnTo>
                    <a:pt x="326051" y="70678"/>
                  </a:lnTo>
                  <a:lnTo>
                    <a:pt x="383581" y="70678"/>
                  </a:lnTo>
                  <a:lnTo>
                    <a:pt x="380937" y="65865"/>
                  </a:lnTo>
                  <a:lnTo>
                    <a:pt x="341058" y="43247"/>
                  </a:lnTo>
                  <a:lnTo>
                    <a:pt x="332087" y="42756"/>
                  </a:lnTo>
                  <a:close/>
                </a:path>
                <a:path w="1242695" h="165100">
                  <a:moveTo>
                    <a:pt x="358264" y="119542"/>
                  </a:moveTo>
                  <a:lnTo>
                    <a:pt x="337249" y="135685"/>
                  </a:lnTo>
                  <a:lnTo>
                    <a:pt x="383689" y="135685"/>
                  </a:lnTo>
                  <a:lnTo>
                    <a:pt x="384659" y="133940"/>
                  </a:lnTo>
                  <a:lnTo>
                    <a:pt x="358264" y="119542"/>
                  </a:lnTo>
                  <a:close/>
                </a:path>
                <a:path w="1242695" h="165100">
                  <a:moveTo>
                    <a:pt x="383581" y="70678"/>
                  </a:moveTo>
                  <a:lnTo>
                    <a:pt x="337249" y="70678"/>
                  </a:lnTo>
                  <a:lnTo>
                    <a:pt x="342194" y="71987"/>
                  </a:lnTo>
                  <a:lnTo>
                    <a:pt x="346702" y="74605"/>
                  </a:lnTo>
                  <a:lnTo>
                    <a:pt x="351356" y="77222"/>
                  </a:lnTo>
                  <a:lnTo>
                    <a:pt x="355210" y="81295"/>
                  </a:lnTo>
                  <a:lnTo>
                    <a:pt x="358264" y="86821"/>
                  </a:lnTo>
                  <a:lnTo>
                    <a:pt x="384659" y="72642"/>
                  </a:lnTo>
                  <a:lnTo>
                    <a:pt x="383581" y="70678"/>
                  </a:lnTo>
                  <a:close/>
                </a:path>
                <a:path w="1242695" h="165100">
                  <a:moveTo>
                    <a:pt x="437645" y="0"/>
                  </a:moveTo>
                  <a:lnTo>
                    <a:pt x="403615" y="0"/>
                  </a:lnTo>
                  <a:lnTo>
                    <a:pt x="403615" y="161862"/>
                  </a:lnTo>
                  <a:lnTo>
                    <a:pt x="437645" y="161862"/>
                  </a:lnTo>
                  <a:lnTo>
                    <a:pt x="437645" y="96564"/>
                  </a:lnTo>
                  <a:lnTo>
                    <a:pt x="438808" y="90602"/>
                  </a:lnTo>
                  <a:lnTo>
                    <a:pt x="441135" y="85948"/>
                  </a:lnTo>
                  <a:lnTo>
                    <a:pt x="443608" y="81295"/>
                  </a:lnTo>
                  <a:lnTo>
                    <a:pt x="446952" y="77877"/>
                  </a:lnTo>
                  <a:lnTo>
                    <a:pt x="448640" y="77004"/>
                  </a:lnTo>
                  <a:lnTo>
                    <a:pt x="437645" y="77004"/>
                  </a:lnTo>
                  <a:lnTo>
                    <a:pt x="430010" y="67188"/>
                  </a:lnTo>
                  <a:lnTo>
                    <a:pt x="433514" y="61639"/>
                  </a:lnTo>
                  <a:lnTo>
                    <a:pt x="437645" y="56835"/>
                  </a:lnTo>
                  <a:lnTo>
                    <a:pt x="437645" y="0"/>
                  </a:lnTo>
                  <a:close/>
                </a:path>
                <a:path w="1242695" h="165100">
                  <a:moveTo>
                    <a:pt x="520230" y="72205"/>
                  </a:moveTo>
                  <a:lnTo>
                    <a:pt x="473348" y="72205"/>
                  </a:lnTo>
                  <a:lnTo>
                    <a:pt x="479165" y="74459"/>
                  </a:lnTo>
                  <a:lnTo>
                    <a:pt x="483237" y="78968"/>
                  </a:lnTo>
                  <a:lnTo>
                    <a:pt x="487454" y="83476"/>
                  </a:lnTo>
                  <a:lnTo>
                    <a:pt x="489563" y="90456"/>
                  </a:lnTo>
                  <a:lnTo>
                    <a:pt x="489563" y="161862"/>
                  </a:lnTo>
                  <a:lnTo>
                    <a:pt x="523593" y="161862"/>
                  </a:lnTo>
                  <a:lnTo>
                    <a:pt x="523593" y="94674"/>
                  </a:lnTo>
                  <a:lnTo>
                    <a:pt x="523198" y="86139"/>
                  </a:lnTo>
                  <a:lnTo>
                    <a:pt x="522012" y="78422"/>
                  </a:lnTo>
                  <a:lnTo>
                    <a:pt x="520230" y="72205"/>
                  </a:lnTo>
                  <a:close/>
                </a:path>
                <a:path w="1242695" h="165100">
                  <a:moveTo>
                    <a:pt x="437645" y="56835"/>
                  </a:moveTo>
                  <a:lnTo>
                    <a:pt x="433514" y="61639"/>
                  </a:lnTo>
                  <a:lnTo>
                    <a:pt x="430010" y="67188"/>
                  </a:lnTo>
                  <a:lnTo>
                    <a:pt x="437645" y="77004"/>
                  </a:lnTo>
                  <a:lnTo>
                    <a:pt x="437645" y="56835"/>
                  </a:lnTo>
                  <a:close/>
                </a:path>
                <a:path w="1242695" h="165100">
                  <a:moveTo>
                    <a:pt x="474947" y="42756"/>
                  </a:moveTo>
                  <a:lnTo>
                    <a:pt x="437699" y="56771"/>
                  </a:lnTo>
                  <a:lnTo>
                    <a:pt x="437645" y="77004"/>
                  </a:lnTo>
                  <a:lnTo>
                    <a:pt x="448640" y="77004"/>
                  </a:lnTo>
                  <a:lnTo>
                    <a:pt x="451170" y="75696"/>
                  </a:lnTo>
                  <a:lnTo>
                    <a:pt x="455533" y="73369"/>
                  </a:lnTo>
                  <a:lnTo>
                    <a:pt x="460405" y="72205"/>
                  </a:lnTo>
                  <a:lnTo>
                    <a:pt x="520230" y="72205"/>
                  </a:lnTo>
                  <a:lnTo>
                    <a:pt x="520035" y="71523"/>
                  </a:lnTo>
                  <a:lnTo>
                    <a:pt x="488145" y="44174"/>
                  </a:lnTo>
                  <a:lnTo>
                    <a:pt x="481737" y="43110"/>
                  </a:lnTo>
                  <a:lnTo>
                    <a:pt x="474947" y="42756"/>
                  </a:lnTo>
                  <a:close/>
                </a:path>
                <a:path w="1242695" h="165100">
                  <a:moveTo>
                    <a:pt x="618620" y="120197"/>
                  </a:moveTo>
                  <a:lnTo>
                    <a:pt x="606622" y="146810"/>
                  </a:lnTo>
                  <a:lnTo>
                    <a:pt x="612157" y="150560"/>
                  </a:lnTo>
                  <a:lnTo>
                    <a:pt x="618511" y="153954"/>
                  </a:lnTo>
                  <a:lnTo>
                    <a:pt x="659726" y="164180"/>
                  </a:lnTo>
                  <a:lnTo>
                    <a:pt x="668793" y="164480"/>
                  </a:lnTo>
                  <a:lnTo>
                    <a:pt x="679223" y="164071"/>
                  </a:lnTo>
                  <a:lnTo>
                    <a:pt x="717384" y="150355"/>
                  </a:lnTo>
                  <a:lnTo>
                    <a:pt x="729468" y="136121"/>
                  </a:lnTo>
                  <a:lnTo>
                    <a:pt x="669011" y="136121"/>
                  </a:lnTo>
                  <a:lnTo>
                    <a:pt x="662153" y="135848"/>
                  </a:lnTo>
                  <a:lnTo>
                    <a:pt x="623746" y="123537"/>
                  </a:lnTo>
                  <a:lnTo>
                    <a:pt x="618620" y="120197"/>
                  </a:lnTo>
                  <a:close/>
                </a:path>
                <a:path w="1242695" h="165100">
                  <a:moveTo>
                    <a:pt x="674028" y="6544"/>
                  </a:moveTo>
                  <a:lnTo>
                    <a:pt x="631381" y="16537"/>
                  </a:lnTo>
                  <a:lnTo>
                    <a:pt x="609676" y="45373"/>
                  </a:lnTo>
                  <a:lnTo>
                    <a:pt x="609676" y="62243"/>
                  </a:lnTo>
                  <a:lnTo>
                    <a:pt x="638325" y="92638"/>
                  </a:lnTo>
                  <a:lnTo>
                    <a:pt x="669956" y="101218"/>
                  </a:lnTo>
                  <a:lnTo>
                    <a:pt x="675773" y="102672"/>
                  </a:lnTo>
                  <a:lnTo>
                    <a:pt x="681009" y="104272"/>
                  </a:lnTo>
                  <a:lnTo>
                    <a:pt x="686244" y="105726"/>
                  </a:lnTo>
                  <a:lnTo>
                    <a:pt x="690462" y="107690"/>
                  </a:lnTo>
                  <a:lnTo>
                    <a:pt x="693661" y="110162"/>
                  </a:lnTo>
                  <a:lnTo>
                    <a:pt x="696860" y="112489"/>
                  </a:lnTo>
                  <a:lnTo>
                    <a:pt x="698460" y="115688"/>
                  </a:lnTo>
                  <a:lnTo>
                    <a:pt x="698460" y="122960"/>
                  </a:lnTo>
                  <a:lnTo>
                    <a:pt x="697442" y="125796"/>
                  </a:lnTo>
                  <a:lnTo>
                    <a:pt x="675991" y="136121"/>
                  </a:lnTo>
                  <a:lnTo>
                    <a:pt x="729468" y="136121"/>
                  </a:lnTo>
                  <a:lnTo>
                    <a:pt x="731182" y="133576"/>
                  </a:lnTo>
                  <a:lnTo>
                    <a:pt x="733559" y="125796"/>
                  </a:lnTo>
                  <a:lnTo>
                    <a:pt x="733581" y="109144"/>
                  </a:lnTo>
                  <a:lnTo>
                    <a:pt x="731909" y="102527"/>
                  </a:lnTo>
                  <a:lnTo>
                    <a:pt x="728564" y="97292"/>
                  </a:lnTo>
                  <a:lnTo>
                    <a:pt x="725364" y="92056"/>
                  </a:lnTo>
                  <a:lnTo>
                    <a:pt x="685881" y="73441"/>
                  </a:lnTo>
                  <a:lnTo>
                    <a:pt x="673228" y="70533"/>
                  </a:lnTo>
                  <a:lnTo>
                    <a:pt x="667484" y="69078"/>
                  </a:lnTo>
                  <a:lnTo>
                    <a:pt x="644797" y="56281"/>
                  </a:lnTo>
                  <a:lnTo>
                    <a:pt x="644797" y="49009"/>
                  </a:lnTo>
                  <a:lnTo>
                    <a:pt x="645742" y="46100"/>
                  </a:lnTo>
                  <a:lnTo>
                    <a:pt x="647633" y="43628"/>
                  </a:lnTo>
                  <a:lnTo>
                    <a:pt x="649523" y="41011"/>
                  </a:lnTo>
                  <a:lnTo>
                    <a:pt x="652650" y="38902"/>
                  </a:lnTo>
                  <a:lnTo>
                    <a:pt x="661376" y="35702"/>
                  </a:lnTo>
                  <a:lnTo>
                    <a:pt x="666975" y="34903"/>
                  </a:lnTo>
                  <a:lnTo>
                    <a:pt x="721007" y="34903"/>
                  </a:lnTo>
                  <a:lnTo>
                    <a:pt x="727037" y="20069"/>
                  </a:lnTo>
                  <a:lnTo>
                    <a:pt x="688316" y="7417"/>
                  </a:lnTo>
                  <a:lnTo>
                    <a:pt x="681200" y="6762"/>
                  </a:lnTo>
                  <a:lnTo>
                    <a:pt x="674028" y="6544"/>
                  </a:lnTo>
                  <a:close/>
                </a:path>
                <a:path w="1242695" h="165100">
                  <a:moveTo>
                    <a:pt x="721007" y="34903"/>
                  </a:moveTo>
                  <a:lnTo>
                    <a:pt x="680645" y="34903"/>
                  </a:lnTo>
                  <a:lnTo>
                    <a:pt x="687626" y="35920"/>
                  </a:lnTo>
                  <a:lnTo>
                    <a:pt x="694752" y="37956"/>
                  </a:lnTo>
                  <a:lnTo>
                    <a:pt x="701878" y="39847"/>
                  </a:lnTo>
                  <a:lnTo>
                    <a:pt x="709004" y="42829"/>
                  </a:lnTo>
                  <a:lnTo>
                    <a:pt x="716130" y="46901"/>
                  </a:lnTo>
                  <a:lnTo>
                    <a:pt x="721007" y="34903"/>
                  </a:lnTo>
                  <a:close/>
                </a:path>
                <a:path w="1242695" h="165100">
                  <a:moveTo>
                    <a:pt x="793504" y="18542"/>
                  </a:moveTo>
                  <a:lnTo>
                    <a:pt x="759473" y="18542"/>
                  </a:lnTo>
                  <a:lnTo>
                    <a:pt x="759473" y="121506"/>
                  </a:lnTo>
                  <a:lnTo>
                    <a:pt x="777388" y="157717"/>
                  </a:lnTo>
                  <a:lnTo>
                    <a:pt x="803320" y="163607"/>
                  </a:lnTo>
                  <a:lnTo>
                    <a:pt x="808556" y="163607"/>
                  </a:lnTo>
                  <a:lnTo>
                    <a:pt x="831024" y="156190"/>
                  </a:lnTo>
                  <a:lnTo>
                    <a:pt x="823528" y="136557"/>
                  </a:lnTo>
                  <a:lnTo>
                    <a:pt x="803611" y="136557"/>
                  </a:lnTo>
                  <a:lnTo>
                    <a:pt x="800048" y="135249"/>
                  </a:lnTo>
                  <a:lnTo>
                    <a:pt x="797430" y="132631"/>
                  </a:lnTo>
                  <a:lnTo>
                    <a:pt x="794813" y="129868"/>
                  </a:lnTo>
                  <a:lnTo>
                    <a:pt x="793504" y="126014"/>
                  </a:lnTo>
                  <a:lnTo>
                    <a:pt x="793504" y="18542"/>
                  </a:lnTo>
                  <a:close/>
                </a:path>
                <a:path w="1242695" h="165100">
                  <a:moveTo>
                    <a:pt x="821862" y="132195"/>
                  </a:moveTo>
                  <a:lnTo>
                    <a:pt x="818081" y="135103"/>
                  </a:lnTo>
                  <a:lnTo>
                    <a:pt x="813500" y="136557"/>
                  </a:lnTo>
                  <a:lnTo>
                    <a:pt x="823528" y="136557"/>
                  </a:lnTo>
                  <a:lnTo>
                    <a:pt x="821862" y="132195"/>
                  </a:lnTo>
                  <a:close/>
                </a:path>
                <a:path w="1242695" h="165100">
                  <a:moveTo>
                    <a:pt x="759473" y="47119"/>
                  </a:moveTo>
                  <a:lnTo>
                    <a:pt x="741367" y="47119"/>
                  </a:lnTo>
                  <a:lnTo>
                    <a:pt x="741367" y="73296"/>
                  </a:lnTo>
                  <a:lnTo>
                    <a:pt x="759473" y="73296"/>
                  </a:lnTo>
                  <a:lnTo>
                    <a:pt x="759473" y="47119"/>
                  </a:lnTo>
                  <a:close/>
                </a:path>
                <a:path w="1242695" h="165100">
                  <a:moveTo>
                    <a:pt x="822735" y="47119"/>
                  </a:moveTo>
                  <a:lnTo>
                    <a:pt x="793504" y="47119"/>
                  </a:lnTo>
                  <a:lnTo>
                    <a:pt x="793504" y="73296"/>
                  </a:lnTo>
                  <a:lnTo>
                    <a:pt x="822735" y="73296"/>
                  </a:lnTo>
                  <a:lnTo>
                    <a:pt x="822735" y="47119"/>
                  </a:lnTo>
                  <a:close/>
                </a:path>
                <a:path w="1242695" h="165100">
                  <a:moveTo>
                    <a:pt x="919934" y="92929"/>
                  </a:moveTo>
                  <a:lnTo>
                    <a:pt x="892884" y="92929"/>
                  </a:lnTo>
                  <a:lnTo>
                    <a:pt x="884363" y="93215"/>
                  </a:lnTo>
                  <a:lnTo>
                    <a:pt x="847510" y="109726"/>
                  </a:lnTo>
                  <a:lnTo>
                    <a:pt x="842493" y="121069"/>
                  </a:lnTo>
                  <a:lnTo>
                    <a:pt x="842493" y="134740"/>
                  </a:lnTo>
                  <a:lnTo>
                    <a:pt x="869325" y="162080"/>
                  </a:lnTo>
                  <a:lnTo>
                    <a:pt x="877178" y="163607"/>
                  </a:lnTo>
                  <a:lnTo>
                    <a:pt x="886340" y="163607"/>
                  </a:lnTo>
                  <a:lnTo>
                    <a:pt x="922115" y="148788"/>
                  </a:lnTo>
                  <a:lnTo>
                    <a:pt x="922115" y="140702"/>
                  </a:lnTo>
                  <a:lnTo>
                    <a:pt x="888885" y="140702"/>
                  </a:lnTo>
                  <a:lnTo>
                    <a:pt x="884158" y="139466"/>
                  </a:lnTo>
                  <a:lnTo>
                    <a:pt x="880668" y="136994"/>
                  </a:lnTo>
                  <a:lnTo>
                    <a:pt x="877323" y="134376"/>
                  </a:lnTo>
                  <a:lnTo>
                    <a:pt x="875651" y="130886"/>
                  </a:lnTo>
                  <a:lnTo>
                    <a:pt x="875651" y="122596"/>
                  </a:lnTo>
                  <a:lnTo>
                    <a:pt x="877105" y="119324"/>
                  </a:lnTo>
                  <a:lnTo>
                    <a:pt x="880014" y="116706"/>
                  </a:lnTo>
                  <a:lnTo>
                    <a:pt x="883068" y="114089"/>
                  </a:lnTo>
                  <a:lnTo>
                    <a:pt x="888594" y="112780"/>
                  </a:lnTo>
                  <a:lnTo>
                    <a:pt x="919934" y="112780"/>
                  </a:lnTo>
                  <a:lnTo>
                    <a:pt x="919934" y="92929"/>
                  </a:lnTo>
                  <a:close/>
                </a:path>
                <a:path w="1242695" h="165100">
                  <a:moveTo>
                    <a:pt x="949327" y="69805"/>
                  </a:moveTo>
                  <a:lnTo>
                    <a:pt x="902046" y="69805"/>
                  </a:lnTo>
                  <a:lnTo>
                    <a:pt x="908809" y="71841"/>
                  </a:lnTo>
                  <a:lnTo>
                    <a:pt x="913171" y="75913"/>
                  </a:lnTo>
                  <a:lnTo>
                    <a:pt x="917680" y="79986"/>
                  </a:lnTo>
                  <a:lnTo>
                    <a:pt x="919934" y="85657"/>
                  </a:lnTo>
                  <a:lnTo>
                    <a:pt x="919934" y="124778"/>
                  </a:lnTo>
                  <a:lnTo>
                    <a:pt x="925169" y="140484"/>
                  </a:lnTo>
                  <a:lnTo>
                    <a:pt x="922697" y="148046"/>
                  </a:lnTo>
                  <a:lnTo>
                    <a:pt x="922115" y="148788"/>
                  </a:lnTo>
                  <a:lnTo>
                    <a:pt x="922115" y="161862"/>
                  </a:lnTo>
                  <a:lnTo>
                    <a:pt x="953964" y="161862"/>
                  </a:lnTo>
                  <a:lnTo>
                    <a:pt x="953964" y="112780"/>
                  </a:lnTo>
                  <a:lnTo>
                    <a:pt x="924079" y="112780"/>
                  </a:lnTo>
                  <a:lnTo>
                    <a:pt x="924079" y="92929"/>
                  </a:lnTo>
                  <a:lnTo>
                    <a:pt x="953819" y="92929"/>
                  </a:lnTo>
                  <a:lnTo>
                    <a:pt x="953037" y="82362"/>
                  </a:lnTo>
                  <a:lnTo>
                    <a:pt x="950256" y="71605"/>
                  </a:lnTo>
                  <a:lnTo>
                    <a:pt x="949327" y="69805"/>
                  </a:lnTo>
                  <a:close/>
                </a:path>
                <a:path w="1242695" h="165100">
                  <a:moveTo>
                    <a:pt x="919934" y="124778"/>
                  </a:moveTo>
                  <a:lnTo>
                    <a:pt x="919966" y="134012"/>
                  </a:lnTo>
                  <a:lnTo>
                    <a:pt x="922115" y="138957"/>
                  </a:lnTo>
                  <a:lnTo>
                    <a:pt x="922115" y="148788"/>
                  </a:lnTo>
                  <a:lnTo>
                    <a:pt x="922697" y="148046"/>
                  </a:lnTo>
                  <a:lnTo>
                    <a:pt x="925169" y="140484"/>
                  </a:lnTo>
                  <a:lnTo>
                    <a:pt x="919934" y="124778"/>
                  </a:lnTo>
                  <a:close/>
                </a:path>
                <a:path w="1242695" h="165100">
                  <a:moveTo>
                    <a:pt x="919934" y="124778"/>
                  </a:moveTo>
                  <a:lnTo>
                    <a:pt x="900519" y="140702"/>
                  </a:lnTo>
                  <a:lnTo>
                    <a:pt x="922115" y="140702"/>
                  </a:lnTo>
                  <a:lnTo>
                    <a:pt x="922115" y="138957"/>
                  </a:lnTo>
                  <a:lnTo>
                    <a:pt x="919966" y="134012"/>
                  </a:lnTo>
                  <a:lnTo>
                    <a:pt x="919934" y="124778"/>
                  </a:lnTo>
                  <a:close/>
                </a:path>
                <a:path w="1242695" h="165100">
                  <a:moveTo>
                    <a:pt x="953819" y="92929"/>
                  </a:moveTo>
                  <a:lnTo>
                    <a:pt x="924079" y="92929"/>
                  </a:lnTo>
                  <a:lnTo>
                    <a:pt x="924079" y="112780"/>
                  </a:lnTo>
                  <a:lnTo>
                    <a:pt x="953964" y="112780"/>
                  </a:lnTo>
                  <a:lnTo>
                    <a:pt x="953840" y="93215"/>
                  </a:lnTo>
                  <a:lnTo>
                    <a:pt x="953819" y="92929"/>
                  </a:lnTo>
                  <a:close/>
                </a:path>
                <a:path w="1242695" h="165100">
                  <a:moveTo>
                    <a:pt x="897465" y="42756"/>
                  </a:moveTo>
                  <a:lnTo>
                    <a:pt x="853255" y="52427"/>
                  </a:lnTo>
                  <a:lnTo>
                    <a:pt x="846856" y="56935"/>
                  </a:lnTo>
                  <a:lnTo>
                    <a:pt x="859072" y="80713"/>
                  </a:lnTo>
                  <a:lnTo>
                    <a:pt x="863289" y="77368"/>
                  </a:lnTo>
                  <a:lnTo>
                    <a:pt x="868379" y="74750"/>
                  </a:lnTo>
                  <a:lnTo>
                    <a:pt x="874342" y="72859"/>
                  </a:lnTo>
                  <a:lnTo>
                    <a:pt x="880450" y="70823"/>
                  </a:lnTo>
                  <a:lnTo>
                    <a:pt x="886631" y="69805"/>
                  </a:lnTo>
                  <a:lnTo>
                    <a:pt x="949327" y="69805"/>
                  </a:lnTo>
                  <a:lnTo>
                    <a:pt x="945620" y="62620"/>
                  </a:lnTo>
                  <a:lnTo>
                    <a:pt x="939131" y="55408"/>
                  </a:lnTo>
                  <a:lnTo>
                    <a:pt x="930964" y="49873"/>
                  </a:lnTo>
                  <a:lnTo>
                    <a:pt x="921297" y="45919"/>
                  </a:lnTo>
                  <a:lnTo>
                    <a:pt x="910131" y="43547"/>
                  </a:lnTo>
                  <a:lnTo>
                    <a:pt x="897465" y="42756"/>
                  </a:lnTo>
                  <a:close/>
                </a:path>
                <a:path w="1242695" h="165100">
                  <a:moveTo>
                    <a:pt x="1042333" y="42756"/>
                  </a:moveTo>
                  <a:lnTo>
                    <a:pt x="1001448" y="54849"/>
                  </a:lnTo>
                  <a:lnTo>
                    <a:pt x="978962" y="86548"/>
                  </a:lnTo>
                  <a:lnTo>
                    <a:pt x="976890" y="103181"/>
                  </a:lnTo>
                  <a:lnTo>
                    <a:pt x="977408" y="111675"/>
                  </a:lnTo>
                  <a:lnTo>
                    <a:pt x="995268" y="146647"/>
                  </a:lnTo>
                  <a:lnTo>
                    <a:pt x="1033103" y="163130"/>
                  </a:lnTo>
                  <a:lnTo>
                    <a:pt x="1042333" y="163607"/>
                  </a:lnTo>
                  <a:lnTo>
                    <a:pt x="1051304" y="163130"/>
                  </a:lnTo>
                  <a:lnTo>
                    <a:pt x="1086561" y="146538"/>
                  </a:lnTo>
                  <a:lnTo>
                    <a:pt x="1093935" y="135685"/>
                  </a:lnTo>
                  <a:lnTo>
                    <a:pt x="1036297" y="135685"/>
                  </a:lnTo>
                  <a:lnTo>
                    <a:pt x="1031062" y="134376"/>
                  </a:lnTo>
                  <a:lnTo>
                    <a:pt x="1011356" y="110017"/>
                  </a:lnTo>
                  <a:lnTo>
                    <a:pt x="1011356" y="96346"/>
                  </a:lnTo>
                  <a:lnTo>
                    <a:pt x="1036297" y="70678"/>
                  </a:lnTo>
                  <a:lnTo>
                    <a:pt x="1093827" y="70678"/>
                  </a:lnTo>
                  <a:lnTo>
                    <a:pt x="1091183" y="65865"/>
                  </a:lnTo>
                  <a:lnTo>
                    <a:pt x="1051304" y="43247"/>
                  </a:lnTo>
                  <a:lnTo>
                    <a:pt x="1042333" y="42756"/>
                  </a:lnTo>
                  <a:close/>
                </a:path>
                <a:path w="1242695" h="165100">
                  <a:moveTo>
                    <a:pt x="1068510" y="119542"/>
                  </a:moveTo>
                  <a:lnTo>
                    <a:pt x="1047495" y="135685"/>
                  </a:lnTo>
                  <a:lnTo>
                    <a:pt x="1093935" y="135685"/>
                  </a:lnTo>
                  <a:lnTo>
                    <a:pt x="1094905" y="133940"/>
                  </a:lnTo>
                  <a:lnTo>
                    <a:pt x="1068510" y="119542"/>
                  </a:lnTo>
                  <a:close/>
                </a:path>
                <a:path w="1242695" h="165100">
                  <a:moveTo>
                    <a:pt x="1093827" y="70678"/>
                  </a:moveTo>
                  <a:lnTo>
                    <a:pt x="1047495" y="70678"/>
                  </a:lnTo>
                  <a:lnTo>
                    <a:pt x="1052440" y="71987"/>
                  </a:lnTo>
                  <a:lnTo>
                    <a:pt x="1056948" y="74605"/>
                  </a:lnTo>
                  <a:lnTo>
                    <a:pt x="1061602" y="77222"/>
                  </a:lnTo>
                  <a:lnTo>
                    <a:pt x="1065456" y="81295"/>
                  </a:lnTo>
                  <a:lnTo>
                    <a:pt x="1068510" y="86821"/>
                  </a:lnTo>
                  <a:lnTo>
                    <a:pt x="1094905" y="72642"/>
                  </a:lnTo>
                  <a:lnTo>
                    <a:pt x="1093827" y="70678"/>
                  </a:lnTo>
                  <a:close/>
                </a:path>
                <a:path w="1242695" h="165100">
                  <a:moveTo>
                    <a:pt x="1147888" y="0"/>
                  </a:moveTo>
                  <a:lnTo>
                    <a:pt x="1113858" y="0"/>
                  </a:lnTo>
                  <a:lnTo>
                    <a:pt x="1113858" y="161862"/>
                  </a:lnTo>
                  <a:lnTo>
                    <a:pt x="1147888" y="161862"/>
                  </a:lnTo>
                  <a:lnTo>
                    <a:pt x="1147888" y="137866"/>
                  </a:lnTo>
                  <a:lnTo>
                    <a:pt x="1141998" y="137866"/>
                  </a:lnTo>
                  <a:lnTo>
                    <a:pt x="1142871" y="96419"/>
                  </a:lnTo>
                  <a:lnTo>
                    <a:pt x="1147888" y="91662"/>
                  </a:lnTo>
                  <a:lnTo>
                    <a:pt x="1147888" y="0"/>
                  </a:lnTo>
                  <a:close/>
                </a:path>
                <a:path w="1242695" h="165100">
                  <a:moveTo>
                    <a:pt x="1189322" y="94190"/>
                  </a:moveTo>
                  <a:lnTo>
                    <a:pt x="1185627" y="97946"/>
                  </a:lnTo>
                  <a:lnTo>
                    <a:pt x="1167957" y="112344"/>
                  </a:lnTo>
                  <a:lnTo>
                    <a:pt x="1164328" y="115911"/>
                  </a:lnTo>
                  <a:lnTo>
                    <a:pt x="1201333" y="161862"/>
                  </a:lnTo>
                  <a:lnTo>
                    <a:pt x="1242562" y="161862"/>
                  </a:lnTo>
                  <a:lnTo>
                    <a:pt x="1189322" y="94190"/>
                  </a:lnTo>
                  <a:close/>
                </a:path>
                <a:path w="1242695" h="165100">
                  <a:moveTo>
                    <a:pt x="1147888" y="91662"/>
                  </a:moveTo>
                  <a:lnTo>
                    <a:pt x="1142871" y="96419"/>
                  </a:lnTo>
                  <a:lnTo>
                    <a:pt x="1141998" y="137866"/>
                  </a:lnTo>
                  <a:lnTo>
                    <a:pt x="1147888" y="132075"/>
                  </a:lnTo>
                  <a:lnTo>
                    <a:pt x="1147888" y="91662"/>
                  </a:lnTo>
                  <a:close/>
                </a:path>
                <a:path w="1242695" h="165100">
                  <a:moveTo>
                    <a:pt x="1147888" y="132075"/>
                  </a:moveTo>
                  <a:lnTo>
                    <a:pt x="1141998" y="137866"/>
                  </a:lnTo>
                  <a:lnTo>
                    <a:pt x="1147888" y="137866"/>
                  </a:lnTo>
                  <a:lnTo>
                    <a:pt x="1147888" y="132075"/>
                  </a:lnTo>
                  <a:close/>
                </a:path>
                <a:path w="1242695" h="165100">
                  <a:moveTo>
                    <a:pt x="1238199" y="44501"/>
                  </a:moveTo>
                  <a:lnTo>
                    <a:pt x="1197625" y="44501"/>
                  </a:lnTo>
                  <a:lnTo>
                    <a:pt x="1147888" y="91662"/>
                  </a:lnTo>
                  <a:lnTo>
                    <a:pt x="1147888" y="132075"/>
                  </a:lnTo>
                  <a:lnTo>
                    <a:pt x="1164328" y="115911"/>
                  </a:lnTo>
                  <a:lnTo>
                    <a:pt x="1161631" y="112562"/>
                  </a:lnTo>
                  <a:lnTo>
                    <a:pt x="1183009" y="86166"/>
                  </a:lnTo>
                  <a:lnTo>
                    <a:pt x="1197214" y="86166"/>
                  </a:lnTo>
                  <a:lnTo>
                    <a:pt x="1238199" y="44501"/>
                  </a:lnTo>
                  <a:close/>
                </a:path>
                <a:path w="1242695" h="165100">
                  <a:moveTo>
                    <a:pt x="1183009" y="86166"/>
                  </a:moveTo>
                  <a:lnTo>
                    <a:pt x="1161631" y="112562"/>
                  </a:lnTo>
                  <a:lnTo>
                    <a:pt x="1164328" y="115911"/>
                  </a:lnTo>
                  <a:lnTo>
                    <a:pt x="1167957" y="112344"/>
                  </a:lnTo>
                  <a:lnTo>
                    <a:pt x="1185627" y="97946"/>
                  </a:lnTo>
                  <a:lnTo>
                    <a:pt x="1189322" y="94190"/>
                  </a:lnTo>
                  <a:lnTo>
                    <a:pt x="1183009" y="86166"/>
                  </a:lnTo>
                  <a:close/>
                </a:path>
                <a:path w="1242695" h="165100">
                  <a:moveTo>
                    <a:pt x="1197214" y="86166"/>
                  </a:moveTo>
                  <a:lnTo>
                    <a:pt x="1183009" y="86166"/>
                  </a:lnTo>
                  <a:lnTo>
                    <a:pt x="1189322" y="94190"/>
                  </a:lnTo>
                  <a:lnTo>
                    <a:pt x="1197214" y="861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0219" y="6256354"/>
              <a:ext cx="776590" cy="87257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61074" y="6256354"/>
              <a:ext cx="872573" cy="87257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253996" y="6273805"/>
              <a:ext cx="872573" cy="83476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26570" y="6064387"/>
              <a:ext cx="1884759" cy="125650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600821" y="6235994"/>
              <a:ext cx="843487" cy="872573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970610" y="6215634"/>
              <a:ext cx="942379" cy="954013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991122" y="6523943"/>
              <a:ext cx="1716061" cy="48282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6286" y="10433073"/>
              <a:ext cx="4470486" cy="274279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32534" y="10433073"/>
              <a:ext cx="5924776" cy="2763150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25760" y="14224630"/>
              <a:ext cx="4278811" cy="2756905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4658432" y="15423548"/>
              <a:ext cx="323215" cy="359410"/>
            </a:xfrm>
            <a:custGeom>
              <a:avLst/>
              <a:gdLst/>
              <a:ahLst/>
              <a:cxnLst/>
              <a:rect l="l" t="t" r="r" b="b"/>
              <a:pathLst>
                <a:path w="323214" h="359409">
                  <a:moveTo>
                    <a:pt x="93477" y="30645"/>
                  </a:moveTo>
                  <a:lnTo>
                    <a:pt x="68090" y="5258"/>
                  </a:lnTo>
                  <a:lnTo>
                    <a:pt x="74028" y="1314"/>
                  </a:lnTo>
                  <a:lnTo>
                    <a:pt x="80783" y="0"/>
                  </a:lnTo>
                  <a:lnTo>
                    <a:pt x="87539" y="1314"/>
                  </a:lnTo>
                  <a:lnTo>
                    <a:pt x="93477" y="5258"/>
                  </a:lnTo>
                  <a:lnTo>
                    <a:pt x="97421" y="11196"/>
                  </a:lnTo>
                  <a:lnTo>
                    <a:pt x="98736" y="17952"/>
                  </a:lnTo>
                  <a:lnTo>
                    <a:pt x="97421" y="24707"/>
                  </a:lnTo>
                  <a:lnTo>
                    <a:pt x="93477" y="30645"/>
                  </a:lnTo>
                  <a:close/>
                </a:path>
                <a:path w="323214" h="359409">
                  <a:moveTo>
                    <a:pt x="35903" y="78605"/>
                  </a:moveTo>
                  <a:lnTo>
                    <a:pt x="15322" y="58024"/>
                  </a:lnTo>
                  <a:lnTo>
                    <a:pt x="68090" y="5258"/>
                  </a:lnTo>
                  <a:lnTo>
                    <a:pt x="93477" y="30645"/>
                  </a:lnTo>
                  <a:lnTo>
                    <a:pt x="52315" y="71807"/>
                  </a:lnTo>
                  <a:lnTo>
                    <a:pt x="35903" y="71807"/>
                  </a:lnTo>
                  <a:lnTo>
                    <a:pt x="35903" y="78605"/>
                  </a:lnTo>
                  <a:close/>
                </a:path>
                <a:path w="323214" h="359409">
                  <a:moveTo>
                    <a:pt x="15322" y="121494"/>
                  </a:moveTo>
                  <a:lnTo>
                    <a:pt x="5464" y="106648"/>
                  </a:lnTo>
                  <a:lnTo>
                    <a:pt x="2177" y="89759"/>
                  </a:lnTo>
                  <a:lnTo>
                    <a:pt x="5464" y="72871"/>
                  </a:lnTo>
                  <a:lnTo>
                    <a:pt x="15322" y="58024"/>
                  </a:lnTo>
                  <a:lnTo>
                    <a:pt x="29105" y="71807"/>
                  </a:lnTo>
                  <a:lnTo>
                    <a:pt x="25989" y="71807"/>
                  </a:lnTo>
                  <a:lnTo>
                    <a:pt x="17951" y="79845"/>
                  </a:lnTo>
                  <a:lnTo>
                    <a:pt x="17951" y="99674"/>
                  </a:lnTo>
                  <a:lnTo>
                    <a:pt x="25989" y="107711"/>
                  </a:lnTo>
                  <a:lnTo>
                    <a:pt x="29105" y="107711"/>
                  </a:lnTo>
                  <a:lnTo>
                    <a:pt x="15322" y="121494"/>
                  </a:lnTo>
                  <a:close/>
                </a:path>
                <a:path w="323214" h="359409">
                  <a:moveTo>
                    <a:pt x="29105" y="107711"/>
                  </a:moveTo>
                  <a:lnTo>
                    <a:pt x="25989" y="107711"/>
                  </a:lnTo>
                  <a:lnTo>
                    <a:pt x="17951" y="99674"/>
                  </a:lnTo>
                  <a:lnTo>
                    <a:pt x="17951" y="79845"/>
                  </a:lnTo>
                  <a:lnTo>
                    <a:pt x="25989" y="71807"/>
                  </a:lnTo>
                  <a:lnTo>
                    <a:pt x="29105" y="71807"/>
                  </a:lnTo>
                  <a:lnTo>
                    <a:pt x="35903" y="78605"/>
                  </a:lnTo>
                  <a:lnTo>
                    <a:pt x="35903" y="100913"/>
                  </a:lnTo>
                  <a:lnTo>
                    <a:pt x="29105" y="107711"/>
                  </a:lnTo>
                  <a:close/>
                </a:path>
                <a:path w="323214" h="359409">
                  <a:moveTo>
                    <a:pt x="40710" y="83412"/>
                  </a:moveTo>
                  <a:lnTo>
                    <a:pt x="35903" y="78605"/>
                  </a:lnTo>
                  <a:lnTo>
                    <a:pt x="35903" y="71807"/>
                  </a:lnTo>
                  <a:lnTo>
                    <a:pt x="52315" y="71807"/>
                  </a:lnTo>
                  <a:lnTo>
                    <a:pt x="40710" y="83412"/>
                  </a:lnTo>
                  <a:close/>
                </a:path>
                <a:path w="323214" h="359409">
                  <a:moveTo>
                    <a:pt x="305183" y="107711"/>
                  </a:moveTo>
                  <a:lnTo>
                    <a:pt x="52315" y="107711"/>
                  </a:lnTo>
                  <a:lnTo>
                    <a:pt x="37205" y="92601"/>
                  </a:lnTo>
                  <a:lnTo>
                    <a:pt x="37205" y="86918"/>
                  </a:lnTo>
                  <a:lnTo>
                    <a:pt x="52315" y="71807"/>
                  </a:lnTo>
                  <a:lnTo>
                    <a:pt x="305183" y="71807"/>
                  </a:lnTo>
                  <a:lnTo>
                    <a:pt x="305183" y="107711"/>
                  </a:lnTo>
                  <a:close/>
                </a:path>
                <a:path w="323214" h="359409">
                  <a:moveTo>
                    <a:pt x="315098" y="107711"/>
                  </a:moveTo>
                  <a:lnTo>
                    <a:pt x="305183" y="107711"/>
                  </a:lnTo>
                  <a:lnTo>
                    <a:pt x="305183" y="71807"/>
                  </a:lnTo>
                  <a:lnTo>
                    <a:pt x="315098" y="71807"/>
                  </a:lnTo>
                  <a:lnTo>
                    <a:pt x="323134" y="79845"/>
                  </a:lnTo>
                  <a:lnTo>
                    <a:pt x="323134" y="99674"/>
                  </a:lnTo>
                  <a:lnTo>
                    <a:pt x="315098" y="107711"/>
                  </a:lnTo>
                  <a:close/>
                </a:path>
                <a:path w="323214" h="359409">
                  <a:moveTo>
                    <a:pt x="35903" y="100913"/>
                  </a:moveTo>
                  <a:lnTo>
                    <a:pt x="35903" y="78605"/>
                  </a:lnTo>
                  <a:lnTo>
                    <a:pt x="40710" y="83412"/>
                  </a:lnTo>
                  <a:lnTo>
                    <a:pt x="37205" y="86918"/>
                  </a:lnTo>
                  <a:lnTo>
                    <a:pt x="37205" y="92601"/>
                  </a:lnTo>
                  <a:lnTo>
                    <a:pt x="40710" y="96107"/>
                  </a:lnTo>
                  <a:lnTo>
                    <a:pt x="35903" y="100913"/>
                  </a:lnTo>
                  <a:close/>
                </a:path>
                <a:path w="323214" h="359409">
                  <a:moveTo>
                    <a:pt x="52315" y="107711"/>
                  </a:moveTo>
                  <a:lnTo>
                    <a:pt x="35903" y="107711"/>
                  </a:lnTo>
                  <a:lnTo>
                    <a:pt x="35903" y="100913"/>
                  </a:lnTo>
                  <a:lnTo>
                    <a:pt x="40710" y="96107"/>
                  </a:lnTo>
                  <a:lnTo>
                    <a:pt x="52315" y="107711"/>
                  </a:lnTo>
                  <a:close/>
                </a:path>
                <a:path w="323214" h="359409">
                  <a:moveTo>
                    <a:pt x="68090" y="174262"/>
                  </a:moveTo>
                  <a:lnTo>
                    <a:pt x="15322" y="121494"/>
                  </a:lnTo>
                  <a:lnTo>
                    <a:pt x="35903" y="100913"/>
                  </a:lnTo>
                  <a:lnTo>
                    <a:pt x="35903" y="107711"/>
                  </a:lnTo>
                  <a:lnTo>
                    <a:pt x="52315" y="107711"/>
                  </a:lnTo>
                  <a:lnTo>
                    <a:pt x="93477" y="148873"/>
                  </a:lnTo>
                  <a:lnTo>
                    <a:pt x="68090" y="174262"/>
                  </a:lnTo>
                  <a:close/>
                </a:path>
                <a:path w="323214" h="359409">
                  <a:moveTo>
                    <a:pt x="80783" y="179519"/>
                  </a:moveTo>
                  <a:lnTo>
                    <a:pt x="74028" y="178205"/>
                  </a:lnTo>
                  <a:lnTo>
                    <a:pt x="68090" y="174262"/>
                  </a:lnTo>
                  <a:lnTo>
                    <a:pt x="93477" y="148873"/>
                  </a:lnTo>
                  <a:lnTo>
                    <a:pt x="97421" y="154812"/>
                  </a:lnTo>
                  <a:lnTo>
                    <a:pt x="98736" y="161567"/>
                  </a:lnTo>
                  <a:lnTo>
                    <a:pt x="97421" y="168323"/>
                  </a:lnTo>
                  <a:lnTo>
                    <a:pt x="93477" y="174262"/>
                  </a:lnTo>
                  <a:lnTo>
                    <a:pt x="87539" y="178205"/>
                  </a:lnTo>
                  <a:lnTo>
                    <a:pt x="80783" y="179519"/>
                  </a:lnTo>
                  <a:close/>
                </a:path>
                <a:path w="323214" h="359409">
                  <a:moveTo>
                    <a:pt x="229657" y="210165"/>
                  </a:moveTo>
                  <a:lnTo>
                    <a:pt x="225714" y="204227"/>
                  </a:lnTo>
                  <a:lnTo>
                    <a:pt x="224399" y="197471"/>
                  </a:lnTo>
                  <a:lnTo>
                    <a:pt x="225714" y="190716"/>
                  </a:lnTo>
                  <a:lnTo>
                    <a:pt x="229657" y="184777"/>
                  </a:lnTo>
                  <a:lnTo>
                    <a:pt x="235596" y="180834"/>
                  </a:lnTo>
                  <a:lnTo>
                    <a:pt x="242352" y="179519"/>
                  </a:lnTo>
                  <a:lnTo>
                    <a:pt x="249107" y="180834"/>
                  </a:lnTo>
                  <a:lnTo>
                    <a:pt x="255045" y="184777"/>
                  </a:lnTo>
                  <a:lnTo>
                    <a:pt x="229657" y="210165"/>
                  </a:lnTo>
                  <a:close/>
                </a:path>
                <a:path w="323214" h="359409">
                  <a:moveTo>
                    <a:pt x="282425" y="262932"/>
                  </a:moveTo>
                  <a:lnTo>
                    <a:pt x="229657" y="210165"/>
                  </a:lnTo>
                  <a:lnTo>
                    <a:pt x="255045" y="184777"/>
                  </a:lnTo>
                  <a:lnTo>
                    <a:pt x="307812" y="237544"/>
                  </a:lnTo>
                  <a:lnTo>
                    <a:pt x="294029" y="251328"/>
                  </a:lnTo>
                  <a:lnTo>
                    <a:pt x="287232" y="251328"/>
                  </a:lnTo>
                  <a:lnTo>
                    <a:pt x="287231" y="258125"/>
                  </a:lnTo>
                  <a:lnTo>
                    <a:pt x="282425" y="262932"/>
                  </a:lnTo>
                  <a:close/>
                </a:path>
                <a:path w="323214" h="359409">
                  <a:moveTo>
                    <a:pt x="307812" y="301013"/>
                  </a:moveTo>
                  <a:lnTo>
                    <a:pt x="287232" y="280434"/>
                  </a:lnTo>
                  <a:lnTo>
                    <a:pt x="287232" y="258125"/>
                  </a:lnTo>
                  <a:lnTo>
                    <a:pt x="307812" y="237545"/>
                  </a:lnTo>
                  <a:lnTo>
                    <a:pt x="316965" y="251328"/>
                  </a:lnTo>
                  <a:lnTo>
                    <a:pt x="297146" y="251328"/>
                  </a:lnTo>
                  <a:lnTo>
                    <a:pt x="305183" y="259365"/>
                  </a:lnTo>
                  <a:lnTo>
                    <a:pt x="305183" y="279193"/>
                  </a:lnTo>
                  <a:lnTo>
                    <a:pt x="297146" y="287232"/>
                  </a:lnTo>
                  <a:lnTo>
                    <a:pt x="316964" y="287232"/>
                  </a:lnTo>
                  <a:lnTo>
                    <a:pt x="307812" y="301013"/>
                  </a:lnTo>
                  <a:close/>
                </a:path>
                <a:path w="323214" h="359409">
                  <a:moveTo>
                    <a:pt x="17951" y="287232"/>
                  </a:moveTo>
                  <a:lnTo>
                    <a:pt x="8037" y="287232"/>
                  </a:lnTo>
                  <a:lnTo>
                    <a:pt x="0" y="279193"/>
                  </a:lnTo>
                  <a:lnTo>
                    <a:pt x="0" y="259365"/>
                  </a:lnTo>
                  <a:lnTo>
                    <a:pt x="8037" y="251328"/>
                  </a:lnTo>
                  <a:lnTo>
                    <a:pt x="17951" y="251328"/>
                  </a:lnTo>
                  <a:lnTo>
                    <a:pt x="17951" y="287232"/>
                  </a:lnTo>
                  <a:close/>
                </a:path>
                <a:path w="323214" h="359409">
                  <a:moveTo>
                    <a:pt x="270819" y="287232"/>
                  </a:moveTo>
                  <a:lnTo>
                    <a:pt x="17951" y="287232"/>
                  </a:lnTo>
                  <a:lnTo>
                    <a:pt x="17951" y="251328"/>
                  </a:lnTo>
                  <a:lnTo>
                    <a:pt x="270820" y="251328"/>
                  </a:lnTo>
                  <a:lnTo>
                    <a:pt x="285930" y="266438"/>
                  </a:lnTo>
                  <a:lnTo>
                    <a:pt x="285930" y="272122"/>
                  </a:lnTo>
                  <a:lnTo>
                    <a:pt x="270819" y="287232"/>
                  </a:lnTo>
                  <a:close/>
                </a:path>
                <a:path w="323214" h="359409">
                  <a:moveTo>
                    <a:pt x="287232" y="258125"/>
                  </a:moveTo>
                  <a:lnTo>
                    <a:pt x="287232" y="251328"/>
                  </a:lnTo>
                  <a:lnTo>
                    <a:pt x="294029" y="251328"/>
                  </a:lnTo>
                  <a:lnTo>
                    <a:pt x="287232" y="258125"/>
                  </a:lnTo>
                  <a:close/>
                </a:path>
                <a:path w="323214" h="359409">
                  <a:moveTo>
                    <a:pt x="316964" y="287232"/>
                  </a:moveTo>
                  <a:lnTo>
                    <a:pt x="297146" y="287232"/>
                  </a:lnTo>
                  <a:lnTo>
                    <a:pt x="305183" y="279193"/>
                  </a:lnTo>
                  <a:lnTo>
                    <a:pt x="305183" y="259365"/>
                  </a:lnTo>
                  <a:lnTo>
                    <a:pt x="297146" y="251328"/>
                  </a:lnTo>
                  <a:lnTo>
                    <a:pt x="316965" y="251328"/>
                  </a:lnTo>
                  <a:lnTo>
                    <a:pt x="317671" y="252391"/>
                  </a:lnTo>
                  <a:lnTo>
                    <a:pt x="320957" y="269280"/>
                  </a:lnTo>
                  <a:lnTo>
                    <a:pt x="317671" y="286168"/>
                  </a:lnTo>
                  <a:lnTo>
                    <a:pt x="316964" y="287232"/>
                  </a:lnTo>
                  <a:close/>
                </a:path>
                <a:path w="323214" h="359409">
                  <a:moveTo>
                    <a:pt x="287232" y="280434"/>
                  </a:moveTo>
                  <a:lnTo>
                    <a:pt x="282425" y="275627"/>
                  </a:lnTo>
                  <a:lnTo>
                    <a:pt x="285930" y="272122"/>
                  </a:lnTo>
                  <a:lnTo>
                    <a:pt x="285930" y="266438"/>
                  </a:lnTo>
                  <a:lnTo>
                    <a:pt x="282425" y="262932"/>
                  </a:lnTo>
                  <a:lnTo>
                    <a:pt x="287232" y="258125"/>
                  </a:lnTo>
                  <a:lnTo>
                    <a:pt x="287232" y="280434"/>
                  </a:lnTo>
                  <a:close/>
                </a:path>
                <a:path w="323214" h="359409">
                  <a:moveTo>
                    <a:pt x="255045" y="353780"/>
                  </a:moveTo>
                  <a:lnTo>
                    <a:pt x="229657" y="328394"/>
                  </a:lnTo>
                  <a:lnTo>
                    <a:pt x="282425" y="275627"/>
                  </a:lnTo>
                  <a:lnTo>
                    <a:pt x="287232" y="280434"/>
                  </a:lnTo>
                  <a:lnTo>
                    <a:pt x="287232" y="287232"/>
                  </a:lnTo>
                  <a:lnTo>
                    <a:pt x="294031" y="287232"/>
                  </a:lnTo>
                  <a:lnTo>
                    <a:pt x="307812" y="301013"/>
                  </a:lnTo>
                  <a:lnTo>
                    <a:pt x="255045" y="353780"/>
                  </a:lnTo>
                  <a:close/>
                </a:path>
                <a:path w="323214" h="359409">
                  <a:moveTo>
                    <a:pt x="294031" y="287232"/>
                  </a:moveTo>
                  <a:lnTo>
                    <a:pt x="287232" y="287232"/>
                  </a:lnTo>
                  <a:lnTo>
                    <a:pt x="287232" y="280434"/>
                  </a:lnTo>
                  <a:lnTo>
                    <a:pt x="294031" y="287232"/>
                  </a:lnTo>
                  <a:close/>
                </a:path>
                <a:path w="323214" h="359409">
                  <a:moveTo>
                    <a:pt x="242351" y="359040"/>
                  </a:moveTo>
                  <a:lnTo>
                    <a:pt x="235596" y="357725"/>
                  </a:lnTo>
                  <a:lnTo>
                    <a:pt x="229657" y="353780"/>
                  </a:lnTo>
                  <a:lnTo>
                    <a:pt x="225714" y="347842"/>
                  </a:lnTo>
                  <a:lnTo>
                    <a:pt x="224399" y="341087"/>
                  </a:lnTo>
                  <a:lnTo>
                    <a:pt x="225714" y="334332"/>
                  </a:lnTo>
                  <a:lnTo>
                    <a:pt x="229657" y="328394"/>
                  </a:lnTo>
                  <a:lnTo>
                    <a:pt x="255045" y="353780"/>
                  </a:lnTo>
                  <a:lnTo>
                    <a:pt x="249107" y="357725"/>
                  </a:lnTo>
                  <a:lnTo>
                    <a:pt x="242351" y="359040"/>
                  </a:lnTo>
                  <a:close/>
                </a:path>
              </a:pathLst>
            </a:custGeom>
            <a:solidFill>
              <a:srgbClr val="DF9ED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035419" y="14225593"/>
              <a:ext cx="4280148" cy="2754954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315568" y="14336489"/>
              <a:ext cx="1841750" cy="253318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25760" y="17227514"/>
              <a:ext cx="4278520" cy="2751516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2379217" y="16846490"/>
              <a:ext cx="4846320" cy="212725"/>
            </a:xfrm>
            <a:custGeom>
              <a:avLst/>
              <a:gdLst/>
              <a:ahLst/>
              <a:cxnLst/>
              <a:rect l="l" t="t" r="r" b="b"/>
              <a:pathLst>
                <a:path w="4846320" h="212725">
                  <a:moveTo>
                    <a:pt x="33347" y="194874"/>
                  </a:moveTo>
                  <a:lnTo>
                    <a:pt x="0" y="194874"/>
                  </a:lnTo>
                  <a:lnTo>
                    <a:pt x="0" y="212326"/>
                  </a:lnTo>
                  <a:lnTo>
                    <a:pt x="33347" y="212326"/>
                  </a:lnTo>
                  <a:lnTo>
                    <a:pt x="33347" y="194874"/>
                  </a:lnTo>
                  <a:close/>
                </a:path>
                <a:path w="4846320" h="212725">
                  <a:moveTo>
                    <a:pt x="166738" y="194874"/>
                  </a:moveTo>
                  <a:lnTo>
                    <a:pt x="100042" y="194874"/>
                  </a:lnTo>
                  <a:lnTo>
                    <a:pt x="100042" y="212326"/>
                  </a:lnTo>
                  <a:lnTo>
                    <a:pt x="166738" y="212326"/>
                  </a:lnTo>
                  <a:lnTo>
                    <a:pt x="166738" y="194874"/>
                  </a:lnTo>
                  <a:close/>
                </a:path>
                <a:path w="4846320" h="212725">
                  <a:moveTo>
                    <a:pt x="300130" y="194874"/>
                  </a:moveTo>
                  <a:lnTo>
                    <a:pt x="233433" y="194874"/>
                  </a:lnTo>
                  <a:lnTo>
                    <a:pt x="233433" y="212326"/>
                  </a:lnTo>
                  <a:lnTo>
                    <a:pt x="300130" y="212326"/>
                  </a:lnTo>
                  <a:lnTo>
                    <a:pt x="300130" y="194874"/>
                  </a:lnTo>
                  <a:close/>
                </a:path>
                <a:path w="4846320" h="212725">
                  <a:moveTo>
                    <a:pt x="433520" y="194874"/>
                  </a:moveTo>
                  <a:lnTo>
                    <a:pt x="366824" y="194874"/>
                  </a:lnTo>
                  <a:lnTo>
                    <a:pt x="366824" y="212326"/>
                  </a:lnTo>
                  <a:lnTo>
                    <a:pt x="433520" y="212326"/>
                  </a:lnTo>
                  <a:lnTo>
                    <a:pt x="433520" y="194874"/>
                  </a:lnTo>
                  <a:close/>
                </a:path>
                <a:path w="4846320" h="212725">
                  <a:moveTo>
                    <a:pt x="566911" y="194874"/>
                  </a:moveTo>
                  <a:lnTo>
                    <a:pt x="500214" y="194874"/>
                  </a:lnTo>
                  <a:lnTo>
                    <a:pt x="500214" y="212326"/>
                  </a:lnTo>
                  <a:lnTo>
                    <a:pt x="566911" y="212326"/>
                  </a:lnTo>
                  <a:lnTo>
                    <a:pt x="566911" y="194874"/>
                  </a:lnTo>
                  <a:close/>
                </a:path>
                <a:path w="4846320" h="212725">
                  <a:moveTo>
                    <a:pt x="700301" y="194874"/>
                  </a:moveTo>
                  <a:lnTo>
                    <a:pt x="633604" y="194874"/>
                  </a:lnTo>
                  <a:lnTo>
                    <a:pt x="633604" y="212326"/>
                  </a:lnTo>
                  <a:lnTo>
                    <a:pt x="700301" y="212326"/>
                  </a:lnTo>
                  <a:lnTo>
                    <a:pt x="700301" y="194874"/>
                  </a:lnTo>
                  <a:close/>
                </a:path>
                <a:path w="4846320" h="212725">
                  <a:moveTo>
                    <a:pt x="833691" y="194874"/>
                  </a:moveTo>
                  <a:lnTo>
                    <a:pt x="766995" y="194874"/>
                  </a:lnTo>
                  <a:lnTo>
                    <a:pt x="766995" y="212326"/>
                  </a:lnTo>
                  <a:lnTo>
                    <a:pt x="833691" y="212326"/>
                  </a:lnTo>
                  <a:lnTo>
                    <a:pt x="833691" y="194874"/>
                  </a:lnTo>
                  <a:close/>
                </a:path>
                <a:path w="4846320" h="212725">
                  <a:moveTo>
                    <a:pt x="967082" y="194874"/>
                  </a:moveTo>
                  <a:lnTo>
                    <a:pt x="900385" y="194874"/>
                  </a:lnTo>
                  <a:lnTo>
                    <a:pt x="900385" y="212326"/>
                  </a:lnTo>
                  <a:lnTo>
                    <a:pt x="967082" y="212326"/>
                  </a:lnTo>
                  <a:lnTo>
                    <a:pt x="967082" y="194874"/>
                  </a:lnTo>
                  <a:close/>
                </a:path>
                <a:path w="4846320" h="212725">
                  <a:moveTo>
                    <a:pt x="1100472" y="194874"/>
                  </a:moveTo>
                  <a:lnTo>
                    <a:pt x="1033778" y="194874"/>
                  </a:lnTo>
                  <a:lnTo>
                    <a:pt x="1033778" y="212326"/>
                  </a:lnTo>
                  <a:lnTo>
                    <a:pt x="1100472" y="212326"/>
                  </a:lnTo>
                  <a:lnTo>
                    <a:pt x="1100472" y="194874"/>
                  </a:lnTo>
                  <a:close/>
                </a:path>
                <a:path w="4846320" h="212725">
                  <a:moveTo>
                    <a:pt x="1233862" y="194874"/>
                  </a:moveTo>
                  <a:lnTo>
                    <a:pt x="1167169" y="194874"/>
                  </a:lnTo>
                  <a:lnTo>
                    <a:pt x="1167169" y="212326"/>
                  </a:lnTo>
                  <a:lnTo>
                    <a:pt x="1233862" y="212326"/>
                  </a:lnTo>
                  <a:lnTo>
                    <a:pt x="1233862" y="194874"/>
                  </a:lnTo>
                  <a:close/>
                </a:path>
                <a:path w="4846320" h="212725">
                  <a:moveTo>
                    <a:pt x="1367253" y="194874"/>
                  </a:moveTo>
                  <a:lnTo>
                    <a:pt x="1300559" y="194874"/>
                  </a:lnTo>
                  <a:lnTo>
                    <a:pt x="1300559" y="212326"/>
                  </a:lnTo>
                  <a:lnTo>
                    <a:pt x="1367253" y="212326"/>
                  </a:lnTo>
                  <a:lnTo>
                    <a:pt x="1367253" y="194874"/>
                  </a:lnTo>
                  <a:close/>
                </a:path>
                <a:path w="4846320" h="212725">
                  <a:moveTo>
                    <a:pt x="1500643" y="194874"/>
                  </a:moveTo>
                  <a:lnTo>
                    <a:pt x="1433949" y="194874"/>
                  </a:lnTo>
                  <a:lnTo>
                    <a:pt x="1433949" y="212326"/>
                  </a:lnTo>
                  <a:lnTo>
                    <a:pt x="1500643" y="212326"/>
                  </a:lnTo>
                  <a:lnTo>
                    <a:pt x="1500643" y="194874"/>
                  </a:lnTo>
                  <a:close/>
                </a:path>
                <a:path w="4846320" h="212725">
                  <a:moveTo>
                    <a:pt x="1634033" y="194874"/>
                  </a:moveTo>
                  <a:lnTo>
                    <a:pt x="1567340" y="194874"/>
                  </a:lnTo>
                  <a:lnTo>
                    <a:pt x="1567340" y="212326"/>
                  </a:lnTo>
                  <a:lnTo>
                    <a:pt x="1634033" y="212326"/>
                  </a:lnTo>
                  <a:lnTo>
                    <a:pt x="1634033" y="194874"/>
                  </a:lnTo>
                  <a:close/>
                </a:path>
                <a:path w="4846320" h="212725">
                  <a:moveTo>
                    <a:pt x="1767427" y="194874"/>
                  </a:moveTo>
                  <a:lnTo>
                    <a:pt x="1700730" y="194874"/>
                  </a:lnTo>
                  <a:lnTo>
                    <a:pt x="1700730" y="212326"/>
                  </a:lnTo>
                  <a:lnTo>
                    <a:pt x="1767427" y="212326"/>
                  </a:lnTo>
                  <a:lnTo>
                    <a:pt x="1767427" y="194874"/>
                  </a:lnTo>
                  <a:close/>
                </a:path>
                <a:path w="4846320" h="212725">
                  <a:moveTo>
                    <a:pt x="1900817" y="194874"/>
                  </a:moveTo>
                  <a:lnTo>
                    <a:pt x="1834120" y="194874"/>
                  </a:lnTo>
                  <a:lnTo>
                    <a:pt x="1834120" y="212326"/>
                  </a:lnTo>
                  <a:lnTo>
                    <a:pt x="1900817" y="212326"/>
                  </a:lnTo>
                  <a:lnTo>
                    <a:pt x="1900817" y="194874"/>
                  </a:lnTo>
                  <a:close/>
                </a:path>
                <a:path w="4846320" h="212725">
                  <a:moveTo>
                    <a:pt x="2034207" y="194874"/>
                  </a:moveTo>
                  <a:lnTo>
                    <a:pt x="1967511" y="194874"/>
                  </a:lnTo>
                  <a:lnTo>
                    <a:pt x="1967511" y="212326"/>
                  </a:lnTo>
                  <a:lnTo>
                    <a:pt x="2034207" y="212326"/>
                  </a:lnTo>
                  <a:lnTo>
                    <a:pt x="2034207" y="194874"/>
                  </a:lnTo>
                  <a:close/>
                </a:path>
                <a:path w="4846320" h="212725">
                  <a:moveTo>
                    <a:pt x="2167598" y="194874"/>
                  </a:moveTo>
                  <a:lnTo>
                    <a:pt x="2100901" y="194874"/>
                  </a:lnTo>
                  <a:lnTo>
                    <a:pt x="2100901" y="212326"/>
                  </a:lnTo>
                  <a:lnTo>
                    <a:pt x="2167598" y="212326"/>
                  </a:lnTo>
                  <a:lnTo>
                    <a:pt x="2167598" y="194874"/>
                  </a:lnTo>
                  <a:close/>
                </a:path>
                <a:path w="4846320" h="212725">
                  <a:moveTo>
                    <a:pt x="2300988" y="194874"/>
                  </a:moveTo>
                  <a:lnTo>
                    <a:pt x="2234292" y="194874"/>
                  </a:lnTo>
                  <a:lnTo>
                    <a:pt x="2234292" y="212326"/>
                  </a:lnTo>
                  <a:lnTo>
                    <a:pt x="2300988" y="212326"/>
                  </a:lnTo>
                  <a:lnTo>
                    <a:pt x="2300988" y="194874"/>
                  </a:lnTo>
                  <a:close/>
                </a:path>
                <a:path w="4846320" h="212725">
                  <a:moveTo>
                    <a:pt x="2434379" y="194874"/>
                  </a:moveTo>
                  <a:lnTo>
                    <a:pt x="2367682" y="194874"/>
                  </a:lnTo>
                  <a:lnTo>
                    <a:pt x="2367682" y="212326"/>
                  </a:lnTo>
                  <a:lnTo>
                    <a:pt x="2434379" y="212326"/>
                  </a:lnTo>
                  <a:lnTo>
                    <a:pt x="2434379" y="194874"/>
                  </a:lnTo>
                  <a:close/>
                </a:path>
                <a:path w="4846320" h="212725">
                  <a:moveTo>
                    <a:pt x="2567769" y="194874"/>
                  </a:moveTo>
                  <a:lnTo>
                    <a:pt x="2501075" y="194874"/>
                  </a:lnTo>
                  <a:lnTo>
                    <a:pt x="2501075" y="212326"/>
                  </a:lnTo>
                  <a:lnTo>
                    <a:pt x="2567769" y="212326"/>
                  </a:lnTo>
                  <a:lnTo>
                    <a:pt x="2567769" y="194874"/>
                  </a:lnTo>
                  <a:close/>
                </a:path>
                <a:path w="4846320" h="212725">
                  <a:moveTo>
                    <a:pt x="2701159" y="194874"/>
                  </a:moveTo>
                  <a:lnTo>
                    <a:pt x="2634465" y="194874"/>
                  </a:lnTo>
                  <a:lnTo>
                    <a:pt x="2634465" y="212326"/>
                  </a:lnTo>
                  <a:lnTo>
                    <a:pt x="2701159" y="212326"/>
                  </a:lnTo>
                  <a:lnTo>
                    <a:pt x="2701159" y="194874"/>
                  </a:lnTo>
                  <a:close/>
                </a:path>
                <a:path w="4846320" h="212725">
                  <a:moveTo>
                    <a:pt x="2834550" y="194874"/>
                  </a:moveTo>
                  <a:lnTo>
                    <a:pt x="2767856" y="194874"/>
                  </a:lnTo>
                  <a:lnTo>
                    <a:pt x="2767856" y="212326"/>
                  </a:lnTo>
                  <a:lnTo>
                    <a:pt x="2834550" y="212326"/>
                  </a:lnTo>
                  <a:lnTo>
                    <a:pt x="2834550" y="194874"/>
                  </a:lnTo>
                  <a:close/>
                </a:path>
                <a:path w="4846320" h="212725">
                  <a:moveTo>
                    <a:pt x="2967943" y="194874"/>
                  </a:moveTo>
                  <a:lnTo>
                    <a:pt x="2901246" y="194874"/>
                  </a:lnTo>
                  <a:lnTo>
                    <a:pt x="2901246" y="212326"/>
                  </a:lnTo>
                  <a:lnTo>
                    <a:pt x="2967943" y="212326"/>
                  </a:lnTo>
                  <a:lnTo>
                    <a:pt x="2967943" y="194874"/>
                  </a:lnTo>
                  <a:close/>
                </a:path>
                <a:path w="4846320" h="212725">
                  <a:moveTo>
                    <a:pt x="3101330" y="194874"/>
                  </a:moveTo>
                  <a:lnTo>
                    <a:pt x="3034637" y="194874"/>
                  </a:lnTo>
                  <a:lnTo>
                    <a:pt x="3034637" y="212326"/>
                  </a:lnTo>
                  <a:lnTo>
                    <a:pt x="3101330" y="212326"/>
                  </a:lnTo>
                  <a:lnTo>
                    <a:pt x="3101330" y="194874"/>
                  </a:lnTo>
                  <a:close/>
                </a:path>
                <a:path w="4846320" h="212725">
                  <a:moveTo>
                    <a:pt x="3234718" y="194874"/>
                  </a:moveTo>
                  <a:lnTo>
                    <a:pt x="3168024" y="194874"/>
                  </a:lnTo>
                  <a:lnTo>
                    <a:pt x="3168024" y="212326"/>
                  </a:lnTo>
                  <a:lnTo>
                    <a:pt x="3234718" y="212326"/>
                  </a:lnTo>
                  <a:lnTo>
                    <a:pt x="3234718" y="194874"/>
                  </a:lnTo>
                  <a:close/>
                </a:path>
                <a:path w="4846320" h="212725">
                  <a:moveTo>
                    <a:pt x="3368105" y="194874"/>
                  </a:moveTo>
                  <a:lnTo>
                    <a:pt x="3301411" y="194874"/>
                  </a:lnTo>
                  <a:lnTo>
                    <a:pt x="3301411" y="212326"/>
                  </a:lnTo>
                  <a:lnTo>
                    <a:pt x="3368105" y="212326"/>
                  </a:lnTo>
                  <a:lnTo>
                    <a:pt x="3368105" y="194874"/>
                  </a:lnTo>
                  <a:close/>
                </a:path>
                <a:path w="4846320" h="212725">
                  <a:moveTo>
                    <a:pt x="3501493" y="194874"/>
                  </a:moveTo>
                  <a:lnTo>
                    <a:pt x="3434799" y="194874"/>
                  </a:lnTo>
                  <a:lnTo>
                    <a:pt x="3434799" y="212326"/>
                  </a:lnTo>
                  <a:lnTo>
                    <a:pt x="3501493" y="212326"/>
                  </a:lnTo>
                  <a:lnTo>
                    <a:pt x="3501493" y="194874"/>
                  </a:lnTo>
                  <a:close/>
                </a:path>
                <a:path w="4846320" h="212725">
                  <a:moveTo>
                    <a:pt x="3634880" y="194874"/>
                  </a:moveTo>
                  <a:lnTo>
                    <a:pt x="3568186" y="194874"/>
                  </a:lnTo>
                  <a:lnTo>
                    <a:pt x="3568186" y="212326"/>
                  </a:lnTo>
                  <a:lnTo>
                    <a:pt x="3634880" y="212326"/>
                  </a:lnTo>
                  <a:lnTo>
                    <a:pt x="3634880" y="194874"/>
                  </a:lnTo>
                  <a:close/>
                </a:path>
                <a:path w="4846320" h="212725">
                  <a:moveTo>
                    <a:pt x="3768297" y="194874"/>
                  </a:moveTo>
                  <a:lnTo>
                    <a:pt x="3701603" y="194874"/>
                  </a:lnTo>
                  <a:lnTo>
                    <a:pt x="3701603" y="212326"/>
                  </a:lnTo>
                  <a:lnTo>
                    <a:pt x="3768297" y="212326"/>
                  </a:lnTo>
                  <a:lnTo>
                    <a:pt x="3768297" y="194874"/>
                  </a:lnTo>
                  <a:close/>
                </a:path>
                <a:path w="4846320" h="212725">
                  <a:moveTo>
                    <a:pt x="3901684" y="194874"/>
                  </a:moveTo>
                  <a:lnTo>
                    <a:pt x="3834990" y="194874"/>
                  </a:lnTo>
                  <a:lnTo>
                    <a:pt x="3834990" y="212326"/>
                  </a:lnTo>
                  <a:lnTo>
                    <a:pt x="3901684" y="212326"/>
                  </a:lnTo>
                  <a:lnTo>
                    <a:pt x="3901684" y="194874"/>
                  </a:lnTo>
                  <a:close/>
                </a:path>
                <a:path w="4846320" h="212725">
                  <a:moveTo>
                    <a:pt x="4035071" y="194874"/>
                  </a:moveTo>
                  <a:lnTo>
                    <a:pt x="3968378" y="194874"/>
                  </a:lnTo>
                  <a:lnTo>
                    <a:pt x="3968378" y="212326"/>
                  </a:lnTo>
                  <a:lnTo>
                    <a:pt x="4035071" y="212326"/>
                  </a:lnTo>
                  <a:lnTo>
                    <a:pt x="4035071" y="194874"/>
                  </a:lnTo>
                  <a:close/>
                </a:path>
                <a:path w="4846320" h="212725">
                  <a:moveTo>
                    <a:pt x="4168459" y="194874"/>
                  </a:moveTo>
                  <a:lnTo>
                    <a:pt x="4101765" y="194874"/>
                  </a:lnTo>
                  <a:lnTo>
                    <a:pt x="4101765" y="212326"/>
                  </a:lnTo>
                  <a:lnTo>
                    <a:pt x="4168459" y="212326"/>
                  </a:lnTo>
                  <a:lnTo>
                    <a:pt x="4168459" y="194874"/>
                  </a:lnTo>
                  <a:close/>
                </a:path>
                <a:path w="4846320" h="212725">
                  <a:moveTo>
                    <a:pt x="4301846" y="194874"/>
                  </a:moveTo>
                  <a:lnTo>
                    <a:pt x="4235153" y="194874"/>
                  </a:lnTo>
                  <a:lnTo>
                    <a:pt x="4235153" y="212326"/>
                  </a:lnTo>
                  <a:lnTo>
                    <a:pt x="4301846" y="212326"/>
                  </a:lnTo>
                  <a:lnTo>
                    <a:pt x="4301846" y="194874"/>
                  </a:lnTo>
                  <a:close/>
                </a:path>
                <a:path w="4846320" h="212725">
                  <a:moveTo>
                    <a:pt x="4435234" y="194874"/>
                  </a:moveTo>
                  <a:lnTo>
                    <a:pt x="4368540" y="194874"/>
                  </a:lnTo>
                  <a:lnTo>
                    <a:pt x="4368540" y="212326"/>
                  </a:lnTo>
                  <a:lnTo>
                    <a:pt x="4435234" y="212326"/>
                  </a:lnTo>
                  <a:lnTo>
                    <a:pt x="4435234" y="194874"/>
                  </a:lnTo>
                  <a:close/>
                </a:path>
                <a:path w="4846320" h="212725">
                  <a:moveTo>
                    <a:pt x="4568621" y="194874"/>
                  </a:moveTo>
                  <a:lnTo>
                    <a:pt x="4501927" y="194874"/>
                  </a:lnTo>
                  <a:lnTo>
                    <a:pt x="4501927" y="212326"/>
                  </a:lnTo>
                  <a:lnTo>
                    <a:pt x="4568621" y="212326"/>
                  </a:lnTo>
                  <a:lnTo>
                    <a:pt x="4568621" y="194874"/>
                  </a:lnTo>
                  <a:close/>
                </a:path>
                <a:path w="4846320" h="212725">
                  <a:moveTo>
                    <a:pt x="4702009" y="194874"/>
                  </a:moveTo>
                  <a:lnTo>
                    <a:pt x="4635315" y="194874"/>
                  </a:lnTo>
                  <a:lnTo>
                    <a:pt x="4635315" y="212326"/>
                  </a:lnTo>
                  <a:lnTo>
                    <a:pt x="4702009" y="212326"/>
                  </a:lnTo>
                  <a:lnTo>
                    <a:pt x="4702009" y="194874"/>
                  </a:lnTo>
                  <a:close/>
                </a:path>
                <a:path w="4846320" h="212725">
                  <a:moveTo>
                    <a:pt x="4802064" y="194874"/>
                  </a:moveTo>
                  <a:lnTo>
                    <a:pt x="4768702" y="194874"/>
                  </a:lnTo>
                  <a:lnTo>
                    <a:pt x="4768702" y="212326"/>
                  </a:lnTo>
                  <a:lnTo>
                    <a:pt x="4802064" y="212326"/>
                  </a:lnTo>
                  <a:lnTo>
                    <a:pt x="4802064" y="194874"/>
                  </a:lnTo>
                  <a:close/>
                </a:path>
                <a:path w="4846320" h="212725">
                  <a:moveTo>
                    <a:pt x="4845692" y="126523"/>
                  </a:moveTo>
                  <a:lnTo>
                    <a:pt x="4828241" y="126523"/>
                  </a:lnTo>
                  <a:lnTo>
                    <a:pt x="4828241" y="168697"/>
                  </a:lnTo>
                  <a:lnTo>
                    <a:pt x="4826184" y="178886"/>
                  </a:lnTo>
                  <a:lnTo>
                    <a:pt x="4820573" y="187207"/>
                  </a:lnTo>
                  <a:lnTo>
                    <a:pt x="4812252" y="192817"/>
                  </a:lnTo>
                  <a:lnTo>
                    <a:pt x="4802064" y="194874"/>
                  </a:lnTo>
                  <a:lnTo>
                    <a:pt x="4802064" y="212326"/>
                  </a:lnTo>
                  <a:lnTo>
                    <a:pt x="4819041" y="208897"/>
                  </a:lnTo>
                  <a:lnTo>
                    <a:pt x="4832909" y="199547"/>
                  </a:lnTo>
                  <a:lnTo>
                    <a:pt x="4842262" y="185679"/>
                  </a:lnTo>
                  <a:lnTo>
                    <a:pt x="4845692" y="168697"/>
                  </a:lnTo>
                  <a:lnTo>
                    <a:pt x="4845692" y="126523"/>
                  </a:lnTo>
                  <a:close/>
                </a:path>
                <a:path w="4846320" h="212725">
                  <a:moveTo>
                    <a:pt x="4845692" y="0"/>
                  </a:moveTo>
                  <a:lnTo>
                    <a:pt x="4828241" y="0"/>
                  </a:lnTo>
                  <a:lnTo>
                    <a:pt x="4828241" y="42174"/>
                  </a:lnTo>
                  <a:lnTo>
                    <a:pt x="4845692" y="42174"/>
                  </a:lnTo>
                  <a:lnTo>
                    <a:pt x="4845692" y="0"/>
                  </a:lnTo>
                  <a:close/>
                </a:path>
              </a:pathLst>
            </a:custGeom>
            <a:solidFill>
              <a:srgbClr val="DF9FDA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2024-04-23T21:41:49Z</dcterms:created>
  <dcterms:modified xsi:type="dcterms:W3CDTF">2024-04-23T21:41:49Z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2024-04-23T00:00:00Z</vt:filetime>
  </property>
  <property fmtid="{D5CDD505-2E9C-101B-9397-08002B2CF9AE}" pid="3" name="Producer">
    <vt:lpwstr>3-Heights(TM) PDF Security Shell 4.8.25.2 (http://www.pdf-tools.com)</vt:lpwstr>
  </property>
</Properties>
</file>