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32004000" cx="2103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080">
          <p15:clr>
            <a:srgbClr val="000000"/>
          </p15:clr>
        </p15:guide>
        <p15:guide id="2" pos="6624">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080" orient="horz"/>
        <p:guide pos="66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9pPr>
          </a:lstStyle>
          <a:p/>
        </p:txBody>
      </p:sp>
      <p:sp>
        <p:nvSpPr>
          <p:cNvPr id="5" name="Google Shape;5;n"/>
          <p:cNvSpPr/>
          <p:nvPr>
            <p:ph idx="3" type="sldImg"/>
          </p:nvPr>
        </p:nvSpPr>
        <p:spPr>
          <a:xfrm>
            <a:off x="2301875" y="685800"/>
            <a:ext cx="225425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cdeee15fa1_4_0: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2300"/>
              <a:buFont typeface="Times New Roman"/>
              <a:buNone/>
            </a:pPr>
            <a:fld id="{00000000-1234-1234-1234-123412341234}" type="slidenum">
              <a:rPr b="0" i="0" lang="en-US" sz="2300" u="none">
                <a:solidFill>
                  <a:srgbClr val="000000"/>
                </a:solidFill>
                <a:latin typeface="Times New Roman"/>
                <a:ea typeface="Times New Roman"/>
                <a:cs typeface="Times New Roman"/>
                <a:sym typeface="Times New Roman"/>
              </a:rPr>
              <a:t>‹#›</a:t>
            </a:fld>
            <a:endParaRPr/>
          </a:p>
        </p:txBody>
      </p:sp>
      <p:sp>
        <p:nvSpPr>
          <p:cNvPr id="86" name="Google Shape;86;g2cdeee15fa1_4_0:notes"/>
          <p:cNvSpPr/>
          <p:nvPr>
            <p:ph idx="2" type="sldImg"/>
          </p:nvPr>
        </p:nvSpPr>
        <p:spPr>
          <a:xfrm>
            <a:off x="2301875" y="685800"/>
            <a:ext cx="22542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7" name="Google Shape;87;g2cdeee15fa1_4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5" name="Shape 15"/>
        <p:cNvGrpSpPr/>
        <p:nvPr/>
      </p:nvGrpSpPr>
      <p:grpSpPr>
        <a:xfrm>
          <a:off x="0" y="0"/>
          <a:ext cx="0" cy="0"/>
          <a:chOff x="0" y="0"/>
          <a:chExt cx="0" cy="0"/>
        </a:xfrm>
      </p:grpSpPr>
      <p:sp>
        <p:nvSpPr>
          <p:cNvPr id="16" name="Google Shape;16;p2"/>
          <p:cNvSpPr txBox="1"/>
          <p:nvPr>
            <p:ph type="title"/>
          </p:nvPr>
        </p:nvSpPr>
        <p:spPr>
          <a:xfrm>
            <a:off x="1577975" y="2844800"/>
            <a:ext cx="17875250" cy="5334000"/>
          </a:xfrm>
          <a:prstGeom prst="rect">
            <a:avLst/>
          </a:prstGeom>
          <a:noFill/>
          <a:ln>
            <a:noFill/>
          </a:ln>
        </p:spPr>
        <p:txBody>
          <a:bodyPr anchorCtr="0" anchor="ctr" bIns="151500" lIns="303025" spcFirstLastPara="1" rIns="303025" wrap="square" tIns="1515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2"/>
          <p:cNvSpPr txBox="1"/>
          <p:nvPr>
            <p:ph idx="1" type="body"/>
          </p:nvPr>
        </p:nvSpPr>
        <p:spPr>
          <a:xfrm>
            <a:off x="1577975" y="9245600"/>
            <a:ext cx="8861425" cy="19202400"/>
          </a:xfrm>
          <a:prstGeom prst="rect">
            <a:avLst/>
          </a:prstGeom>
          <a:noFill/>
          <a:ln>
            <a:noFill/>
          </a:ln>
        </p:spPr>
        <p:txBody>
          <a:bodyPr anchorCtr="0" anchor="t" bIns="151500" lIns="303025" spcFirstLastPara="1" rIns="303025" wrap="square" tIns="151500">
            <a:noAutofit/>
          </a:bodyPr>
          <a:lstStyle>
            <a:lvl1pPr indent="-406400" lvl="0" marL="457200" algn="l">
              <a:spcBef>
                <a:spcPts val="560"/>
              </a:spcBef>
              <a:spcAft>
                <a:spcPts val="0"/>
              </a:spcAft>
              <a:buClr>
                <a:schemeClr val="dk1"/>
              </a:buClr>
              <a:buSzPts val="2800"/>
              <a:buFont typeface="Times New Roman"/>
              <a:buChar char="•"/>
              <a:defRPr sz="2800"/>
            </a:lvl1pPr>
            <a:lvl2pPr indent="-381000" lvl="1" marL="914400" algn="l">
              <a:spcBef>
                <a:spcPts val="480"/>
              </a:spcBef>
              <a:spcAft>
                <a:spcPts val="0"/>
              </a:spcAft>
              <a:buClr>
                <a:schemeClr val="dk1"/>
              </a:buClr>
              <a:buSzPts val="2400"/>
              <a:buFont typeface="Times New Roman"/>
              <a:buChar char="–"/>
              <a:defRPr sz="2400"/>
            </a:lvl2pPr>
            <a:lvl3pPr indent="-355600" lvl="2" marL="1371600" algn="l">
              <a:spcBef>
                <a:spcPts val="400"/>
              </a:spcBef>
              <a:spcAft>
                <a:spcPts val="0"/>
              </a:spcAft>
              <a:buClr>
                <a:schemeClr val="dk1"/>
              </a:buClr>
              <a:buSzPts val="2000"/>
              <a:buFont typeface="Times New Roman"/>
              <a:buChar char="•"/>
              <a:defRPr sz="2000"/>
            </a:lvl3pPr>
            <a:lvl4pPr indent="-342900" lvl="3" marL="1828800" algn="l">
              <a:spcBef>
                <a:spcPts val="360"/>
              </a:spcBef>
              <a:spcAft>
                <a:spcPts val="0"/>
              </a:spcAft>
              <a:buClr>
                <a:schemeClr val="dk1"/>
              </a:buClr>
              <a:buSzPts val="1800"/>
              <a:buFont typeface="Times New Roman"/>
              <a:buChar char="–"/>
              <a:defRPr sz="1800"/>
            </a:lvl4pPr>
            <a:lvl5pPr indent="-342900" lvl="4" marL="2286000" algn="l">
              <a:spcBef>
                <a:spcPts val="360"/>
              </a:spcBef>
              <a:spcAft>
                <a:spcPts val="0"/>
              </a:spcAft>
              <a:buClr>
                <a:schemeClr val="dk1"/>
              </a:buClr>
              <a:buSzPts val="1800"/>
              <a:buFont typeface="Times New Roman"/>
              <a:buChar char="»"/>
              <a:defRPr sz="1800"/>
            </a:lvl5pPr>
            <a:lvl6pPr indent="-342900" lvl="5" marL="2743200" algn="l">
              <a:spcBef>
                <a:spcPts val="360"/>
              </a:spcBef>
              <a:spcAft>
                <a:spcPts val="0"/>
              </a:spcAft>
              <a:buClr>
                <a:schemeClr val="dk1"/>
              </a:buClr>
              <a:buSzPts val="1800"/>
              <a:buFont typeface="Times New Roman"/>
              <a:buChar char="»"/>
              <a:defRPr sz="1800"/>
            </a:lvl6pPr>
            <a:lvl7pPr indent="-342900" lvl="6" marL="3200400" algn="l">
              <a:spcBef>
                <a:spcPts val="360"/>
              </a:spcBef>
              <a:spcAft>
                <a:spcPts val="0"/>
              </a:spcAft>
              <a:buClr>
                <a:schemeClr val="dk1"/>
              </a:buClr>
              <a:buSzPts val="1800"/>
              <a:buFont typeface="Times New Roman"/>
              <a:buChar char="»"/>
              <a:defRPr sz="1800"/>
            </a:lvl7pPr>
            <a:lvl8pPr indent="-342900" lvl="7" marL="3657600" algn="l">
              <a:spcBef>
                <a:spcPts val="360"/>
              </a:spcBef>
              <a:spcAft>
                <a:spcPts val="0"/>
              </a:spcAft>
              <a:buClr>
                <a:schemeClr val="dk1"/>
              </a:buClr>
              <a:buSzPts val="1800"/>
              <a:buFont typeface="Times New Roman"/>
              <a:buChar char="»"/>
              <a:defRPr sz="1800"/>
            </a:lvl8pPr>
            <a:lvl9pPr indent="-342900" lvl="8" marL="4114800" algn="l">
              <a:spcBef>
                <a:spcPts val="360"/>
              </a:spcBef>
              <a:spcAft>
                <a:spcPts val="0"/>
              </a:spcAft>
              <a:buClr>
                <a:schemeClr val="dk1"/>
              </a:buClr>
              <a:buSzPts val="1800"/>
              <a:buFont typeface="Times New Roman"/>
              <a:buChar char="»"/>
              <a:defRPr sz="1800"/>
            </a:lvl9pPr>
          </a:lstStyle>
          <a:p/>
        </p:txBody>
      </p:sp>
      <p:sp>
        <p:nvSpPr>
          <p:cNvPr id="18" name="Google Shape;18;p2"/>
          <p:cNvSpPr txBox="1"/>
          <p:nvPr>
            <p:ph idx="2" type="body"/>
          </p:nvPr>
        </p:nvSpPr>
        <p:spPr>
          <a:xfrm>
            <a:off x="10591800" y="9245600"/>
            <a:ext cx="8861425" cy="19202400"/>
          </a:xfrm>
          <a:prstGeom prst="rect">
            <a:avLst/>
          </a:prstGeom>
          <a:noFill/>
          <a:ln>
            <a:noFill/>
          </a:ln>
        </p:spPr>
        <p:txBody>
          <a:bodyPr anchorCtr="0" anchor="t" bIns="151500" lIns="303025" spcFirstLastPara="1" rIns="303025" wrap="square" tIns="151500">
            <a:noAutofit/>
          </a:bodyPr>
          <a:lstStyle>
            <a:lvl1pPr indent="-406400" lvl="0" marL="457200" algn="l">
              <a:spcBef>
                <a:spcPts val="560"/>
              </a:spcBef>
              <a:spcAft>
                <a:spcPts val="0"/>
              </a:spcAft>
              <a:buClr>
                <a:schemeClr val="dk1"/>
              </a:buClr>
              <a:buSzPts val="2800"/>
              <a:buFont typeface="Times New Roman"/>
              <a:buChar char="•"/>
              <a:defRPr sz="2800"/>
            </a:lvl1pPr>
            <a:lvl2pPr indent="-381000" lvl="1" marL="914400" algn="l">
              <a:spcBef>
                <a:spcPts val="480"/>
              </a:spcBef>
              <a:spcAft>
                <a:spcPts val="0"/>
              </a:spcAft>
              <a:buClr>
                <a:schemeClr val="dk1"/>
              </a:buClr>
              <a:buSzPts val="2400"/>
              <a:buFont typeface="Times New Roman"/>
              <a:buChar char="–"/>
              <a:defRPr sz="2400"/>
            </a:lvl2pPr>
            <a:lvl3pPr indent="-355600" lvl="2" marL="1371600" algn="l">
              <a:spcBef>
                <a:spcPts val="400"/>
              </a:spcBef>
              <a:spcAft>
                <a:spcPts val="0"/>
              </a:spcAft>
              <a:buClr>
                <a:schemeClr val="dk1"/>
              </a:buClr>
              <a:buSzPts val="2000"/>
              <a:buFont typeface="Times New Roman"/>
              <a:buChar char="•"/>
              <a:defRPr sz="2000"/>
            </a:lvl3pPr>
            <a:lvl4pPr indent="-342900" lvl="3" marL="1828800" algn="l">
              <a:spcBef>
                <a:spcPts val="360"/>
              </a:spcBef>
              <a:spcAft>
                <a:spcPts val="0"/>
              </a:spcAft>
              <a:buClr>
                <a:schemeClr val="dk1"/>
              </a:buClr>
              <a:buSzPts val="1800"/>
              <a:buFont typeface="Times New Roman"/>
              <a:buChar char="–"/>
              <a:defRPr sz="1800"/>
            </a:lvl4pPr>
            <a:lvl5pPr indent="-342900" lvl="4" marL="2286000" algn="l">
              <a:spcBef>
                <a:spcPts val="360"/>
              </a:spcBef>
              <a:spcAft>
                <a:spcPts val="0"/>
              </a:spcAft>
              <a:buClr>
                <a:schemeClr val="dk1"/>
              </a:buClr>
              <a:buSzPts val="1800"/>
              <a:buFont typeface="Times New Roman"/>
              <a:buChar char="»"/>
              <a:defRPr sz="1800"/>
            </a:lvl5pPr>
            <a:lvl6pPr indent="-342900" lvl="5" marL="2743200" algn="l">
              <a:spcBef>
                <a:spcPts val="360"/>
              </a:spcBef>
              <a:spcAft>
                <a:spcPts val="0"/>
              </a:spcAft>
              <a:buClr>
                <a:schemeClr val="dk1"/>
              </a:buClr>
              <a:buSzPts val="1800"/>
              <a:buFont typeface="Times New Roman"/>
              <a:buChar char="»"/>
              <a:defRPr sz="1800"/>
            </a:lvl6pPr>
            <a:lvl7pPr indent="-342900" lvl="6" marL="3200400" algn="l">
              <a:spcBef>
                <a:spcPts val="360"/>
              </a:spcBef>
              <a:spcAft>
                <a:spcPts val="0"/>
              </a:spcAft>
              <a:buClr>
                <a:schemeClr val="dk1"/>
              </a:buClr>
              <a:buSzPts val="1800"/>
              <a:buFont typeface="Times New Roman"/>
              <a:buChar char="»"/>
              <a:defRPr sz="1800"/>
            </a:lvl7pPr>
            <a:lvl8pPr indent="-342900" lvl="7" marL="3657600" algn="l">
              <a:spcBef>
                <a:spcPts val="360"/>
              </a:spcBef>
              <a:spcAft>
                <a:spcPts val="0"/>
              </a:spcAft>
              <a:buClr>
                <a:schemeClr val="dk1"/>
              </a:buClr>
              <a:buSzPts val="1800"/>
              <a:buFont typeface="Times New Roman"/>
              <a:buChar char="»"/>
              <a:defRPr sz="1800"/>
            </a:lvl8pPr>
            <a:lvl9pPr indent="-342900" lvl="8" marL="4114800" algn="l">
              <a:spcBef>
                <a:spcPts val="360"/>
              </a:spcBef>
              <a:spcAft>
                <a:spcPts val="0"/>
              </a:spcAft>
              <a:buClr>
                <a:schemeClr val="dk1"/>
              </a:buClr>
              <a:buSzPts val="1800"/>
              <a:buFont typeface="Times New Roman"/>
              <a:buChar char="»"/>
              <a:defRPr sz="1800"/>
            </a:lvl9pPr>
          </a:lstStyle>
          <a:p/>
        </p:txBody>
      </p:sp>
      <p:sp>
        <p:nvSpPr>
          <p:cNvPr id="19" name="Google Shape;19;p2"/>
          <p:cNvSpPr txBox="1"/>
          <p:nvPr>
            <p:ph idx="10" type="dt"/>
          </p:nvPr>
        </p:nvSpPr>
        <p:spPr>
          <a:xfrm>
            <a:off x="1577975" y="29159200"/>
            <a:ext cx="438150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
          <p:cNvSpPr txBox="1"/>
          <p:nvPr>
            <p:ph idx="11" type="ftr"/>
          </p:nvPr>
        </p:nvSpPr>
        <p:spPr>
          <a:xfrm>
            <a:off x="7185025" y="29159200"/>
            <a:ext cx="666115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72" name="Shape 72"/>
        <p:cNvGrpSpPr/>
        <p:nvPr/>
      </p:nvGrpSpPr>
      <p:grpSpPr>
        <a:xfrm>
          <a:off x="0" y="0"/>
          <a:ext cx="0" cy="0"/>
          <a:chOff x="0" y="0"/>
          <a:chExt cx="0" cy="0"/>
        </a:xfrm>
      </p:grpSpPr>
      <p:sp>
        <p:nvSpPr>
          <p:cNvPr id="73" name="Google Shape;73;p11"/>
          <p:cNvSpPr txBox="1"/>
          <p:nvPr>
            <p:ph type="title"/>
          </p:nvPr>
        </p:nvSpPr>
        <p:spPr>
          <a:xfrm>
            <a:off x="1577975" y="2844800"/>
            <a:ext cx="17875250" cy="5334000"/>
          </a:xfrm>
          <a:prstGeom prst="rect">
            <a:avLst/>
          </a:prstGeom>
          <a:noFill/>
          <a:ln>
            <a:noFill/>
          </a:ln>
        </p:spPr>
        <p:txBody>
          <a:bodyPr anchorCtr="0" anchor="ctr" bIns="151500" lIns="303025" spcFirstLastPara="1" rIns="303025" wrap="square" tIns="1515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11"/>
          <p:cNvSpPr txBox="1"/>
          <p:nvPr>
            <p:ph idx="1" type="body"/>
          </p:nvPr>
        </p:nvSpPr>
        <p:spPr>
          <a:xfrm>
            <a:off x="1577975" y="9245600"/>
            <a:ext cx="17875250" cy="19202400"/>
          </a:xfrm>
          <a:prstGeom prst="rect">
            <a:avLst/>
          </a:prstGeom>
          <a:noFill/>
          <a:ln>
            <a:noFill/>
          </a:ln>
        </p:spPr>
        <p:txBody>
          <a:bodyPr anchorCtr="0" anchor="t" bIns="151500" lIns="303025" spcFirstLastPara="1" rIns="303025" wrap="square" tIns="1515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1"/>
          <p:cNvSpPr txBox="1"/>
          <p:nvPr>
            <p:ph idx="10" type="dt"/>
          </p:nvPr>
        </p:nvSpPr>
        <p:spPr>
          <a:xfrm>
            <a:off x="1577975" y="29159200"/>
            <a:ext cx="438150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1"/>
          <p:cNvSpPr txBox="1"/>
          <p:nvPr>
            <p:ph idx="11" type="ftr"/>
          </p:nvPr>
        </p:nvSpPr>
        <p:spPr>
          <a:xfrm>
            <a:off x="7185025" y="29159200"/>
            <a:ext cx="666115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1"/>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78" name="Shape 78"/>
        <p:cNvGrpSpPr/>
        <p:nvPr/>
      </p:nvGrpSpPr>
      <p:grpSpPr>
        <a:xfrm>
          <a:off x="0" y="0"/>
          <a:ext cx="0" cy="0"/>
          <a:chOff x="0" y="0"/>
          <a:chExt cx="0" cy="0"/>
        </a:xfrm>
      </p:grpSpPr>
      <p:sp>
        <p:nvSpPr>
          <p:cNvPr id="79" name="Google Shape;79;p12"/>
          <p:cNvSpPr txBox="1"/>
          <p:nvPr>
            <p:ph type="ctrTitle"/>
          </p:nvPr>
        </p:nvSpPr>
        <p:spPr>
          <a:xfrm>
            <a:off x="1577975" y="9942513"/>
            <a:ext cx="17875250" cy="6859587"/>
          </a:xfrm>
          <a:prstGeom prst="rect">
            <a:avLst/>
          </a:prstGeom>
          <a:noFill/>
          <a:ln>
            <a:noFill/>
          </a:ln>
        </p:spPr>
        <p:txBody>
          <a:bodyPr anchorCtr="0" anchor="ctr" bIns="151500" lIns="303025" spcFirstLastPara="1" rIns="303025" wrap="square" tIns="1515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12"/>
          <p:cNvSpPr txBox="1"/>
          <p:nvPr>
            <p:ph idx="1" type="subTitle"/>
          </p:nvPr>
        </p:nvSpPr>
        <p:spPr>
          <a:xfrm>
            <a:off x="3154363" y="18135600"/>
            <a:ext cx="14722475" cy="8178800"/>
          </a:xfrm>
          <a:prstGeom prst="rect">
            <a:avLst/>
          </a:prstGeom>
          <a:noFill/>
          <a:ln>
            <a:noFill/>
          </a:ln>
        </p:spPr>
        <p:txBody>
          <a:bodyPr anchorCtr="0" anchor="t" bIns="151500" lIns="303025" spcFirstLastPara="1" rIns="303025" wrap="square" tIns="151500">
            <a:noAutofit/>
          </a:bodyPr>
          <a:lstStyle>
            <a:lvl1pPr lvl="0" algn="ctr">
              <a:spcBef>
                <a:spcPts val="2120"/>
              </a:spcBef>
              <a:spcAft>
                <a:spcPts val="0"/>
              </a:spcAft>
              <a:buClr>
                <a:schemeClr val="dk1"/>
              </a:buClr>
              <a:buSzPts val="10600"/>
              <a:buFont typeface="Times New Roman"/>
              <a:buNone/>
              <a:defRPr/>
            </a:lvl1pPr>
            <a:lvl2pPr lvl="1" algn="ctr">
              <a:spcBef>
                <a:spcPts val="1860"/>
              </a:spcBef>
              <a:spcAft>
                <a:spcPts val="0"/>
              </a:spcAft>
              <a:buClr>
                <a:schemeClr val="dk1"/>
              </a:buClr>
              <a:buSzPts val="9300"/>
              <a:buFont typeface="Times New Roman"/>
              <a:buNone/>
              <a:defRPr/>
            </a:lvl2pPr>
            <a:lvl3pPr lvl="2" algn="ctr">
              <a:spcBef>
                <a:spcPts val="1580"/>
              </a:spcBef>
              <a:spcAft>
                <a:spcPts val="0"/>
              </a:spcAft>
              <a:buClr>
                <a:schemeClr val="dk1"/>
              </a:buClr>
              <a:buSzPts val="7900"/>
              <a:buFont typeface="Times New Roman"/>
              <a:buNone/>
              <a:defRPr/>
            </a:lvl3pPr>
            <a:lvl4pPr lvl="3" algn="ctr">
              <a:spcBef>
                <a:spcPts val="1340"/>
              </a:spcBef>
              <a:spcAft>
                <a:spcPts val="0"/>
              </a:spcAft>
              <a:buClr>
                <a:schemeClr val="dk1"/>
              </a:buClr>
              <a:buSzPts val="6700"/>
              <a:buFont typeface="Times New Roman"/>
              <a:buNone/>
              <a:defRPr/>
            </a:lvl4pPr>
            <a:lvl5pPr lvl="4" algn="ctr">
              <a:spcBef>
                <a:spcPts val="1340"/>
              </a:spcBef>
              <a:spcAft>
                <a:spcPts val="0"/>
              </a:spcAft>
              <a:buClr>
                <a:schemeClr val="dk1"/>
              </a:buClr>
              <a:buSzPts val="6700"/>
              <a:buFont typeface="Times New Roman"/>
              <a:buNone/>
              <a:defRPr/>
            </a:lvl5pPr>
            <a:lvl6pPr lvl="5" algn="ctr">
              <a:spcBef>
                <a:spcPts val="1340"/>
              </a:spcBef>
              <a:spcAft>
                <a:spcPts val="0"/>
              </a:spcAft>
              <a:buClr>
                <a:schemeClr val="dk1"/>
              </a:buClr>
              <a:buSzPts val="6700"/>
              <a:buFont typeface="Times New Roman"/>
              <a:buNone/>
              <a:defRPr/>
            </a:lvl6pPr>
            <a:lvl7pPr lvl="6" algn="ctr">
              <a:spcBef>
                <a:spcPts val="1340"/>
              </a:spcBef>
              <a:spcAft>
                <a:spcPts val="0"/>
              </a:spcAft>
              <a:buClr>
                <a:schemeClr val="dk1"/>
              </a:buClr>
              <a:buSzPts val="6700"/>
              <a:buFont typeface="Times New Roman"/>
              <a:buNone/>
              <a:defRPr/>
            </a:lvl7pPr>
            <a:lvl8pPr lvl="7" algn="ctr">
              <a:spcBef>
                <a:spcPts val="1340"/>
              </a:spcBef>
              <a:spcAft>
                <a:spcPts val="0"/>
              </a:spcAft>
              <a:buClr>
                <a:schemeClr val="dk1"/>
              </a:buClr>
              <a:buSzPts val="6700"/>
              <a:buFont typeface="Times New Roman"/>
              <a:buNone/>
              <a:defRPr/>
            </a:lvl8pPr>
            <a:lvl9pPr lvl="8" algn="ctr">
              <a:spcBef>
                <a:spcPts val="1340"/>
              </a:spcBef>
              <a:spcAft>
                <a:spcPts val="0"/>
              </a:spcAft>
              <a:buClr>
                <a:schemeClr val="dk1"/>
              </a:buClr>
              <a:buSzPts val="6700"/>
              <a:buFont typeface="Times New Roman"/>
              <a:buNone/>
              <a:defRPr/>
            </a:lvl9pPr>
          </a:lstStyle>
          <a:p/>
        </p:txBody>
      </p:sp>
      <p:sp>
        <p:nvSpPr>
          <p:cNvPr id="81" name="Google Shape;81;p12"/>
          <p:cNvSpPr txBox="1"/>
          <p:nvPr>
            <p:ph idx="10" type="dt"/>
          </p:nvPr>
        </p:nvSpPr>
        <p:spPr>
          <a:xfrm>
            <a:off x="1577975" y="29159200"/>
            <a:ext cx="438150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2"/>
          <p:cNvSpPr txBox="1"/>
          <p:nvPr>
            <p:ph idx="11" type="ftr"/>
          </p:nvPr>
        </p:nvSpPr>
        <p:spPr>
          <a:xfrm>
            <a:off x="7185025" y="29159200"/>
            <a:ext cx="666115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2"/>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2" name="Shape 22"/>
        <p:cNvGrpSpPr/>
        <p:nvPr/>
      </p:nvGrpSpPr>
      <p:grpSpPr>
        <a:xfrm>
          <a:off x="0" y="0"/>
          <a:ext cx="0" cy="0"/>
          <a:chOff x="0" y="0"/>
          <a:chExt cx="0" cy="0"/>
        </a:xfrm>
      </p:grpSpPr>
      <p:sp>
        <p:nvSpPr>
          <p:cNvPr id="23" name="Google Shape;23;p3"/>
          <p:cNvSpPr txBox="1"/>
          <p:nvPr>
            <p:ph type="title"/>
          </p:nvPr>
        </p:nvSpPr>
        <p:spPr>
          <a:xfrm rot="5400000">
            <a:off x="4417219" y="13411994"/>
            <a:ext cx="25603200" cy="4468812"/>
          </a:xfrm>
          <a:prstGeom prst="rect">
            <a:avLst/>
          </a:prstGeom>
          <a:noFill/>
          <a:ln>
            <a:noFill/>
          </a:ln>
        </p:spPr>
        <p:txBody>
          <a:bodyPr anchorCtr="0" anchor="ctr" bIns="151500" lIns="303025" spcFirstLastPara="1" rIns="303025" wrap="square" tIns="1515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4" name="Google Shape;24;p3"/>
          <p:cNvSpPr txBox="1"/>
          <p:nvPr>
            <p:ph idx="1" type="body"/>
          </p:nvPr>
        </p:nvSpPr>
        <p:spPr>
          <a:xfrm rot="5400000">
            <a:off x="-4596606" y="9019381"/>
            <a:ext cx="25603200" cy="13254038"/>
          </a:xfrm>
          <a:prstGeom prst="rect">
            <a:avLst/>
          </a:prstGeom>
          <a:noFill/>
          <a:ln>
            <a:noFill/>
          </a:ln>
        </p:spPr>
        <p:txBody>
          <a:bodyPr anchorCtr="0" anchor="t" bIns="151500" lIns="303025" spcFirstLastPara="1" rIns="303025" wrap="square" tIns="1515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5" name="Google Shape;25;p3"/>
          <p:cNvSpPr txBox="1"/>
          <p:nvPr>
            <p:ph idx="10" type="dt"/>
          </p:nvPr>
        </p:nvSpPr>
        <p:spPr>
          <a:xfrm>
            <a:off x="1577975" y="29159200"/>
            <a:ext cx="438150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
          <p:cNvSpPr txBox="1"/>
          <p:nvPr>
            <p:ph idx="11" type="ftr"/>
          </p:nvPr>
        </p:nvSpPr>
        <p:spPr>
          <a:xfrm>
            <a:off x="7185025" y="29159200"/>
            <a:ext cx="666115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8" name="Shape 28"/>
        <p:cNvGrpSpPr/>
        <p:nvPr/>
      </p:nvGrpSpPr>
      <p:grpSpPr>
        <a:xfrm>
          <a:off x="0" y="0"/>
          <a:ext cx="0" cy="0"/>
          <a:chOff x="0" y="0"/>
          <a:chExt cx="0" cy="0"/>
        </a:xfrm>
      </p:grpSpPr>
      <p:sp>
        <p:nvSpPr>
          <p:cNvPr id="29" name="Google Shape;29;p4"/>
          <p:cNvSpPr txBox="1"/>
          <p:nvPr>
            <p:ph type="title"/>
          </p:nvPr>
        </p:nvSpPr>
        <p:spPr>
          <a:xfrm>
            <a:off x="1577975" y="2844800"/>
            <a:ext cx="17875250" cy="5334000"/>
          </a:xfrm>
          <a:prstGeom prst="rect">
            <a:avLst/>
          </a:prstGeom>
          <a:noFill/>
          <a:ln>
            <a:noFill/>
          </a:ln>
        </p:spPr>
        <p:txBody>
          <a:bodyPr anchorCtr="0" anchor="ctr" bIns="151500" lIns="303025" spcFirstLastPara="1" rIns="303025" wrap="square" tIns="1515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0" name="Google Shape;30;p4"/>
          <p:cNvSpPr txBox="1"/>
          <p:nvPr>
            <p:ph idx="1" type="body"/>
          </p:nvPr>
        </p:nvSpPr>
        <p:spPr>
          <a:xfrm rot="5400000">
            <a:off x="914400" y="9909175"/>
            <a:ext cx="19202400" cy="17875250"/>
          </a:xfrm>
          <a:prstGeom prst="rect">
            <a:avLst/>
          </a:prstGeom>
          <a:noFill/>
          <a:ln>
            <a:noFill/>
          </a:ln>
        </p:spPr>
        <p:txBody>
          <a:bodyPr anchorCtr="0" anchor="t" bIns="151500" lIns="303025" spcFirstLastPara="1" rIns="303025" wrap="square" tIns="1515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1" name="Google Shape;31;p4"/>
          <p:cNvSpPr txBox="1"/>
          <p:nvPr>
            <p:ph idx="10" type="dt"/>
          </p:nvPr>
        </p:nvSpPr>
        <p:spPr>
          <a:xfrm>
            <a:off x="1577975" y="29159200"/>
            <a:ext cx="438150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4"/>
          <p:cNvSpPr txBox="1"/>
          <p:nvPr>
            <p:ph idx="11" type="ftr"/>
          </p:nvPr>
        </p:nvSpPr>
        <p:spPr>
          <a:xfrm>
            <a:off x="7185025" y="29159200"/>
            <a:ext cx="666115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4" name="Shape 34"/>
        <p:cNvGrpSpPr/>
        <p:nvPr/>
      </p:nvGrpSpPr>
      <p:grpSpPr>
        <a:xfrm>
          <a:off x="0" y="0"/>
          <a:ext cx="0" cy="0"/>
          <a:chOff x="0" y="0"/>
          <a:chExt cx="0" cy="0"/>
        </a:xfrm>
      </p:grpSpPr>
      <p:sp>
        <p:nvSpPr>
          <p:cNvPr id="35" name="Google Shape;35;p5"/>
          <p:cNvSpPr txBox="1"/>
          <p:nvPr>
            <p:ph type="title"/>
          </p:nvPr>
        </p:nvSpPr>
        <p:spPr>
          <a:xfrm>
            <a:off x="4122738" y="22402800"/>
            <a:ext cx="12619037" cy="2644775"/>
          </a:xfrm>
          <a:prstGeom prst="rect">
            <a:avLst/>
          </a:prstGeom>
          <a:noFill/>
          <a:ln>
            <a:noFill/>
          </a:ln>
        </p:spPr>
        <p:txBody>
          <a:bodyPr anchorCtr="0" anchor="b" bIns="151500" lIns="303025" spcFirstLastPara="1" rIns="303025" wrap="square" tIns="1515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6" name="Google Shape;36;p5"/>
          <p:cNvSpPr/>
          <p:nvPr>
            <p:ph idx="2" type="pic"/>
          </p:nvPr>
        </p:nvSpPr>
        <p:spPr>
          <a:xfrm>
            <a:off x="4122738" y="2859088"/>
            <a:ext cx="12619037" cy="19202400"/>
          </a:xfrm>
          <a:prstGeom prst="rect">
            <a:avLst/>
          </a:prstGeom>
          <a:noFill/>
          <a:ln>
            <a:noFill/>
          </a:ln>
        </p:spPr>
      </p:sp>
      <p:sp>
        <p:nvSpPr>
          <p:cNvPr id="37" name="Google Shape;37;p5"/>
          <p:cNvSpPr txBox="1"/>
          <p:nvPr>
            <p:ph idx="1" type="body"/>
          </p:nvPr>
        </p:nvSpPr>
        <p:spPr>
          <a:xfrm>
            <a:off x="4122738" y="25047575"/>
            <a:ext cx="12619037" cy="3756025"/>
          </a:xfrm>
          <a:prstGeom prst="rect">
            <a:avLst/>
          </a:prstGeom>
          <a:noFill/>
          <a:ln>
            <a:noFill/>
          </a:ln>
        </p:spPr>
        <p:txBody>
          <a:bodyPr anchorCtr="0" anchor="t" bIns="151500" lIns="303025" spcFirstLastPara="1" rIns="303025" wrap="square" tIns="151500">
            <a:noAutofit/>
          </a:bodyPr>
          <a:lstStyle>
            <a:lvl1pPr indent="-228600" lvl="0" marL="457200" algn="l">
              <a:spcBef>
                <a:spcPts val="280"/>
              </a:spcBef>
              <a:spcAft>
                <a:spcPts val="0"/>
              </a:spcAft>
              <a:buClr>
                <a:schemeClr val="dk1"/>
              </a:buClr>
              <a:buSzPts val="1400"/>
              <a:buFont typeface="Times New Roman"/>
              <a:buNone/>
              <a:defRPr sz="1400"/>
            </a:lvl1pPr>
            <a:lvl2pPr indent="-228600" lvl="1" marL="914400" algn="l">
              <a:spcBef>
                <a:spcPts val="240"/>
              </a:spcBef>
              <a:spcAft>
                <a:spcPts val="0"/>
              </a:spcAft>
              <a:buClr>
                <a:schemeClr val="dk1"/>
              </a:buClr>
              <a:buSzPts val="1200"/>
              <a:buFont typeface="Times New Roman"/>
              <a:buNone/>
              <a:defRPr sz="1200"/>
            </a:lvl2pPr>
            <a:lvl3pPr indent="-228600" lvl="2" marL="1371600" algn="l">
              <a:spcBef>
                <a:spcPts val="200"/>
              </a:spcBef>
              <a:spcAft>
                <a:spcPts val="0"/>
              </a:spcAft>
              <a:buClr>
                <a:schemeClr val="dk1"/>
              </a:buClr>
              <a:buSzPts val="1000"/>
              <a:buFont typeface="Times New Roman"/>
              <a:buNone/>
              <a:defRPr sz="1000"/>
            </a:lvl3pPr>
            <a:lvl4pPr indent="-228600" lvl="3" marL="1828800" algn="l">
              <a:spcBef>
                <a:spcPts val="180"/>
              </a:spcBef>
              <a:spcAft>
                <a:spcPts val="0"/>
              </a:spcAft>
              <a:buClr>
                <a:schemeClr val="dk1"/>
              </a:buClr>
              <a:buSzPts val="900"/>
              <a:buFont typeface="Times New Roman"/>
              <a:buNone/>
              <a:defRPr sz="900"/>
            </a:lvl4pPr>
            <a:lvl5pPr indent="-228600" lvl="4" marL="2286000" algn="l">
              <a:spcBef>
                <a:spcPts val="180"/>
              </a:spcBef>
              <a:spcAft>
                <a:spcPts val="0"/>
              </a:spcAft>
              <a:buClr>
                <a:schemeClr val="dk1"/>
              </a:buClr>
              <a:buSzPts val="900"/>
              <a:buFont typeface="Times New Roman"/>
              <a:buNone/>
              <a:defRPr sz="900"/>
            </a:lvl5pPr>
            <a:lvl6pPr indent="-228600" lvl="5" marL="2743200" algn="l">
              <a:spcBef>
                <a:spcPts val="180"/>
              </a:spcBef>
              <a:spcAft>
                <a:spcPts val="0"/>
              </a:spcAft>
              <a:buClr>
                <a:schemeClr val="dk1"/>
              </a:buClr>
              <a:buSzPts val="900"/>
              <a:buFont typeface="Times New Roman"/>
              <a:buNone/>
              <a:defRPr sz="900"/>
            </a:lvl6pPr>
            <a:lvl7pPr indent="-228600" lvl="6" marL="3200400" algn="l">
              <a:spcBef>
                <a:spcPts val="180"/>
              </a:spcBef>
              <a:spcAft>
                <a:spcPts val="0"/>
              </a:spcAft>
              <a:buClr>
                <a:schemeClr val="dk1"/>
              </a:buClr>
              <a:buSzPts val="900"/>
              <a:buFont typeface="Times New Roman"/>
              <a:buNone/>
              <a:defRPr sz="900"/>
            </a:lvl7pPr>
            <a:lvl8pPr indent="-228600" lvl="7" marL="3657600" algn="l">
              <a:spcBef>
                <a:spcPts val="180"/>
              </a:spcBef>
              <a:spcAft>
                <a:spcPts val="0"/>
              </a:spcAft>
              <a:buClr>
                <a:schemeClr val="dk1"/>
              </a:buClr>
              <a:buSzPts val="900"/>
              <a:buFont typeface="Times New Roman"/>
              <a:buNone/>
              <a:defRPr sz="900"/>
            </a:lvl8pPr>
            <a:lvl9pPr indent="-228600" lvl="8" marL="4114800" algn="l">
              <a:spcBef>
                <a:spcPts val="180"/>
              </a:spcBef>
              <a:spcAft>
                <a:spcPts val="0"/>
              </a:spcAft>
              <a:buClr>
                <a:schemeClr val="dk1"/>
              </a:buClr>
              <a:buSzPts val="900"/>
              <a:buFont typeface="Times New Roman"/>
              <a:buNone/>
              <a:defRPr sz="900"/>
            </a:lvl9pPr>
          </a:lstStyle>
          <a:p/>
        </p:txBody>
      </p:sp>
      <p:sp>
        <p:nvSpPr>
          <p:cNvPr id="38" name="Google Shape;38;p5"/>
          <p:cNvSpPr txBox="1"/>
          <p:nvPr>
            <p:ph idx="10" type="dt"/>
          </p:nvPr>
        </p:nvSpPr>
        <p:spPr>
          <a:xfrm>
            <a:off x="1577975" y="29159200"/>
            <a:ext cx="438150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5"/>
          <p:cNvSpPr txBox="1"/>
          <p:nvPr>
            <p:ph idx="11" type="ftr"/>
          </p:nvPr>
        </p:nvSpPr>
        <p:spPr>
          <a:xfrm>
            <a:off x="7185025" y="29159200"/>
            <a:ext cx="666115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1" name="Shape 41"/>
        <p:cNvGrpSpPr/>
        <p:nvPr/>
      </p:nvGrpSpPr>
      <p:grpSpPr>
        <a:xfrm>
          <a:off x="0" y="0"/>
          <a:ext cx="0" cy="0"/>
          <a:chOff x="0" y="0"/>
          <a:chExt cx="0" cy="0"/>
        </a:xfrm>
      </p:grpSpPr>
      <p:sp>
        <p:nvSpPr>
          <p:cNvPr id="42" name="Google Shape;42;p6"/>
          <p:cNvSpPr txBox="1"/>
          <p:nvPr>
            <p:ph type="title"/>
          </p:nvPr>
        </p:nvSpPr>
        <p:spPr>
          <a:xfrm>
            <a:off x="1050925" y="1274763"/>
            <a:ext cx="6919913" cy="5422900"/>
          </a:xfrm>
          <a:prstGeom prst="rect">
            <a:avLst/>
          </a:prstGeom>
          <a:noFill/>
          <a:ln>
            <a:noFill/>
          </a:ln>
        </p:spPr>
        <p:txBody>
          <a:bodyPr anchorCtr="0" anchor="b" bIns="151500" lIns="303025" spcFirstLastPara="1" rIns="303025" wrap="square" tIns="1515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3" name="Google Shape;43;p6"/>
          <p:cNvSpPr txBox="1"/>
          <p:nvPr>
            <p:ph idx="1" type="body"/>
          </p:nvPr>
        </p:nvSpPr>
        <p:spPr>
          <a:xfrm>
            <a:off x="8223250" y="1274763"/>
            <a:ext cx="11757025" cy="27314525"/>
          </a:xfrm>
          <a:prstGeom prst="rect">
            <a:avLst/>
          </a:prstGeom>
          <a:noFill/>
          <a:ln>
            <a:noFill/>
          </a:ln>
        </p:spPr>
        <p:txBody>
          <a:bodyPr anchorCtr="0" anchor="t" bIns="151500" lIns="303025" spcFirstLastPara="1" rIns="303025" wrap="square" tIns="151500">
            <a:noAutofit/>
          </a:bodyPr>
          <a:lstStyle>
            <a:lvl1pPr indent="-431800" lvl="0" marL="457200" algn="l">
              <a:spcBef>
                <a:spcPts val="640"/>
              </a:spcBef>
              <a:spcAft>
                <a:spcPts val="0"/>
              </a:spcAft>
              <a:buClr>
                <a:schemeClr val="dk1"/>
              </a:buClr>
              <a:buSzPts val="3200"/>
              <a:buFont typeface="Times New Roman"/>
              <a:buChar char="•"/>
              <a:defRPr sz="3200"/>
            </a:lvl1pPr>
            <a:lvl2pPr indent="-406400" lvl="1" marL="914400" algn="l">
              <a:spcBef>
                <a:spcPts val="560"/>
              </a:spcBef>
              <a:spcAft>
                <a:spcPts val="0"/>
              </a:spcAft>
              <a:buClr>
                <a:schemeClr val="dk1"/>
              </a:buClr>
              <a:buSzPts val="2800"/>
              <a:buFont typeface="Times New Roman"/>
              <a:buChar char="–"/>
              <a:defRPr sz="2800"/>
            </a:lvl2pPr>
            <a:lvl3pPr indent="-381000" lvl="2" marL="1371600" algn="l">
              <a:spcBef>
                <a:spcPts val="480"/>
              </a:spcBef>
              <a:spcAft>
                <a:spcPts val="0"/>
              </a:spcAft>
              <a:buClr>
                <a:schemeClr val="dk1"/>
              </a:buClr>
              <a:buSzPts val="2400"/>
              <a:buFont typeface="Times New Roman"/>
              <a:buChar char="•"/>
              <a:defRPr sz="2400"/>
            </a:lvl3pPr>
            <a:lvl4pPr indent="-355600" lvl="3" marL="1828800" algn="l">
              <a:spcBef>
                <a:spcPts val="400"/>
              </a:spcBef>
              <a:spcAft>
                <a:spcPts val="0"/>
              </a:spcAft>
              <a:buClr>
                <a:schemeClr val="dk1"/>
              </a:buClr>
              <a:buSzPts val="2000"/>
              <a:buFont typeface="Times New Roman"/>
              <a:buChar char="–"/>
              <a:defRPr sz="2000"/>
            </a:lvl4pPr>
            <a:lvl5pPr indent="-355600" lvl="4" marL="2286000" algn="l">
              <a:spcBef>
                <a:spcPts val="400"/>
              </a:spcBef>
              <a:spcAft>
                <a:spcPts val="0"/>
              </a:spcAft>
              <a:buClr>
                <a:schemeClr val="dk1"/>
              </a:buClr>
              <a:buSzPts val="2000"/>
              <a:buFont typeface="Times New Roman"/>
              <a:buChar char="»"/>
              <a:defRPr sz="2000"/>
            </a:lvl5pPr>
            <a:lvl6pPr indent="-355600" lvl="5" marL="2743200" algn="l">
              <a:spcBef>
                <a:spcPts val="400"/>
              </a:spcBef>
              <a:spcAft>
                <a:spcPts val="0"/>
              </a:spcAft>
              <a:buClr>
                <a:schemeClr val="dk1"/>
              </a:buClr>
              <a:buSzPts val="2000"/>
              <a:buFont typeface="Times New Roman"/>
              <a:buChar char="»"/>
              <a:defRPr sz="2000"/>
            </a:lvl6pPr>
            <a:lvl7pPr indent="-355600" lvl="6" marL="3200400" algn="l">
              <a:spcBef>
                <a:spcPts val="400"/>
              </a:spcBef>
              <a:spcAft>
                <a:spcPts val="0"/>
              </a:spcAft>
              <a:buClr>
                <a:schemeClr val="dk1"/>
              </a:buClr>
              <a:buSzPts val="2000"/>
              <a:buFont typeface="Times New Roman"/>
              <a:buChar char="»"/>
              <a:defRPr sz="2000"/>
            </a:lvl7pPr>
            <a:lvl8pPr indent="-355600" lvl="7" marL="3657600" algn="l">
              <a:spcBef>
                <a:spcPts val="400"/>
              </a:spcBef>
              <a:spcAft>
                <a:spcPts val="0"/>
              </a:spcAft>
              <a:buClr>
                <a:schemeClr val="dk1"/>
              </a:buClr>
              <a:buSzPts val="2000"/>
              <a:buFont typeface="Times New Roman"/>
              <a:buChar char="»"/>
              <a:defRPr sz="2000"/>
            </a:lvl8pPr>
            <a:lvl9pPr indent="-355600" lvl="8" marL="4114800" algn="l">
              <a:spcBef>
                <a:spcPts val="400"/>
              </a:spcBef>
              <a:spcAft>
                <a:spcPts val="0"/>
              </a:spcAft>
              <a:buClr>
                <a:schemeClr val="dk1"/>
              </a:buClr>
              <a:buSzPts val="2000"/>
              <a:buFont typeface="Times New Roman"/>
              <a:buChar char="»"/>
              <a:defRPr sz="2000"/>
            </a:lvl9pPr>
          </a:lstStyle>
          <a:p/>
        </p:txBody>
      </p:sp>
      <p:sp>
        <p:nvSpPr>
          <p:cNvPr id="44" name="Google Shape;44;p6"/>
          <p:cNvSpPr txBox="1"/>
          <p:nvPr>
            <p:ph idx="2" type="body"/>
          </p:nvPr>
        </p:nvSpPr>
        <p:spPr>
          <a:xfrm>
            <a:off x="1050925" y="6697663"/>
            <a:ext cx="6919913" cy="21891625"/>
          </a:xfrm>
          <a:prstGeom prst="rect">
            <a:avLst/>
          </a:prstGeom>
          <a:noFill/>
          <a:ln>
            <a:noFill/>
          </a:ln>
        </p:spPr>
        <p:txBody>
          <a:bodyPr anchorCtr="0" anchor="t" bIns="151500" lIns="303025" spcFirstLastPara="1" rIns="303025" wrap="square" tIns="151500">
            <a:noAutofit/>
          </a:bodyPr>
          <a:lstStyle>
            <a:lvl1pPr indent="-228600" lvl="0" marL="457200" algn="l">
              <a:spcBef>
                <a:spcPts val="280"/>
              </a:spcBef>
              <a:spcAft>
                <a:spcPts val="0"/>
              </a:spcAft>
              <a:buClr>
                <a:schemeClr val="dk1"/>
              </a:buClr>
              <a:buSzPts val="1400"/>
              <a:buFont typeface="Times New Roman"/>
              <a:buNone/>
              <a:defRPr sz="1400"/>
            </a:lvl1pPr>
            <a:lvl2pPr indent="-228600" lvl="1" marL="914400" algn="l">
              <a:spcBef>
                <a:spcPts val="240"/>
              </a:spcBef>
              <a:spcAft>
                <a:spcPts val="0"/>
              </a:spcAft>
              <a:buClr>
                <a:schemeClr val="dk1"/>
              </a:buClr>
              <a:buSzPts val="1200"/>
              <a:buFont typeface="Times New Roman"/>
              <a:buNone/>
              <a:defRPr sz="1200"/>
            </a:lvl2pPr>
            <a:lvl3pPr indent="-228600" lvl="2" marL="1371600" algn="l">
              <a:spcBef>
                <a:spcPts val="200"/>
              </a:spcBef>
              <a:spcAft>
                <a:spcPts val="0"/>
              </a:spcAft>
              <a:buClr>
                <a:schemeClr val="dk1"/>
              </a:buClr>
              <a:buSzPts val="1000"/>
              <a:buFont typeface="Times New Roman"/>
              <a:buNone/>
              <a:defRPr sz="1000"/>
            </a:lvl3pPr>
            <a:lvl4pPr indent="-228600" lvl="3" marL="1828800" algn="l">
              <a:spcBef>
                <a:spcPts val="180"/>
              </a:spcBef>
              <a:spcAft>
                <a:spcPts val="0"/>
              </a:spcAft>
              <a:buClr>
                <a:schemeClr val="dk1"/>
              </a:buClr>
              <a:buSzPts val="900"/>
              <a:buFont typeface="Times New Roman"/>
              <a:buNone/>
              <a:defRPr sz="900"/>
            </a:lvl4pPr>
            <a:lvl5pPr indent="-228600" lvl="4" marL="2286000" algn="l">
              <a:spcBef>
                <a:spcPts val="180"/>
              </a:spcBef>
              <a:spcAft>
                <a:spcPts val="0"/>
              </a:spcAft>
              <a:buClr>
                <a:schemeClr val="dk1"/>
              </a:buClr>
              <a:buSzPts val="900"/>
              <a:buFont typeface="Times New Roman"/>
              <a:buNone/>
              <a:defRPr sz="900"/>
            </a:lvl5pPr>
            <a:lvl6pPr indent="-228600" lvl="5" marL="2743200" algn="l">
              <a:spcBef>
                <a:spcPts val="180"/>
              </a:spcBef>
              <a:spcAft>
                <a:spcPts val="0"/>
              </a:spcAft>
              <a:buClr>
                <a:schemeClr val="dk1"/>
              </a:buClr>
              <a:buSzPts val="900"/>
              <a:buFont typeface="Times New Roman"/>
              <a:buNone/>
              <a:defRPr sz="900"/>
            </a:lvl6pPr>
            <a:lvl7pPr indent="-228600" lvl="6" marL="3200400" algn="l">
              <a:spcBef>
                <a:spcPts val="180"/>
              </a:spcBef>
              <a:spcAft>
                <a:spcPts val="0"/>
              </a:spcAft>
              <a:buClr>
                <a:schemeClr val="dk1"/>
              </a:buClr>
              <a:buSzPts val="900"/>
              <a:buFont typeface="Times New Roman"/>
              <a:buNone/>
              <a:defRPr sz="900"/>
            </a:lvl7pPr>
            <a:lvl8pPr indent="-228600" lvl="7" marL="3657600" algn="l">
              <a:spcBef>
                <a:spcPts val="180"/>
              </a:spcBef>
              <a:spcAft>
                <a:spcPts val="0"/>
              </a:spcAft>
              <a:buClr>
                <a:schemeClr val="dk1"/>
              </a:buClr>
              <a:buSzPts val="900"/>
              <a:buFont typeface="Times New Roman"/>
              <a:buNone/>
              <a:defRPr sz="900"/>
            </a:lvl8pPr>
            <a:lvl9pPr indent="-228600" lvl="8" marL="4114800" algn="l">
              <a:spcBef>
                <a:spcPts val="180"/>
              </a:spcBef>
              <a:spcAft>
                <a:spcPts val="0"/>
              </a:spcAft>
              <a:buClr>
                <a:schemeClr val="dk1"/>
              </a:buClr>
              <a:buSzPts val="900"/>
              <a:buFont typeface="Times New Roman"/>
              <a:buNone/>
              <a:defRPr sz="900"/>
            </a:lvl9pPr>
          </a:lstStyle>
          <a:p/>
        </p:txBody>
      </p:sp>
      <p:sp>
        <p:nvSpPr>
          <p:cNvPr id="45" name="Google Shape;45;p6"/>
          <p:cNvSpPr txBox="1"/>
          <p:nvPr>
            <p:ph idx="10" type="dt"/>
          </p:nvPr>
        </p:nvSpPr>
        <p:spPr>
          <a:xfrm>
            <a:off x="1577975" y="29159200"/>
            <a:ext cx="438150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1" type="ftr"/>
          </p:nvPr>
        </p:nvSpPr>
        <p:spPr>
          <a:xfrm>
            <a:off x="7185025" y="29159200"/>
            <a:ext cx="666115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6"/>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7"/>
          <p:cNvSpPr txBox="1"/>
          <p:nvPr>
            <p:ph idx="10" type="dt"/>
          </p:nvPr>
        </p:nvSpPr>
        <p:spPr>
          <a:xfrm>
            <a:off x="1577975" y="29159200"/>
            <a:ext cx="438150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7"/>
          <p:cNvSpPr txBox="1"/>
          <p:nvPr>
            <p:ph idx="11" type="ftr"/>
          </p:nvPr>
        </p:nvSpPr>
        <p:spPr>
          <a:xfrm>
            <a:off x="7185025" y="29159200"/>
            <a:ext cx="666115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7"/>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2" name="Shape 52"/>
        <p:cNvGrpSpPr/>
        <p:nvPr/>
      </p:nvGrpSpPr>
      <p:grpSpPr>
        <a:xfrm>
          <a:off x="0" y="0"/>
          <a:ext cx="0" cy="0"/>
          <a:chOff x="0" y="0"/>
          <a:chExt cx="0" cy="0"/>
        </a:xfrm>
      </p:grpSpPr>
      <p:sp>
        <p:nvSpPr>
          <p:cNvPr id="53" name="Google Shape;53;p8"/>
          <p:cNvSpPr txBox="1"/>
          <p:nvPr>
            <p:ph type="title"/>
          </p:nvPr>
        </p:nvSpPr>
        <p:spPr>
          <a:xfrm>
            <a:off x="1577975" y="2844800"/>
            <a:ext cx="17875250" cy="5334000"/>
          </a:xfrm>
          <a:prstGeom prst="rect">
            <a:avLst/>
          </a:prstGeom>
          <a:noFill/>
          <a:ln>
            <a:noFill/>
          </a:ln>
        </p:spPr>
        <p:txBody>
          <a:bodyPr anchorCtr="0" anchor="ctr" bIns="151500" lIns="303025" spcFirstLastPara="1" rIns="303025" wrap="square" tIns="1515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4" name="Google Shape;54;p8"/>
          <p:cNvSpPr txBox="1"/>
          <p:nvPr>
            <p:ph idx="10" type="dt"/>
          </p:nvPr>
        </p:nvSpPr>
        <p:spPr>
          <a:xfrm>
            <a:off x="1577975" y="29159200"/>
            <a:ext cx="438150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8"/>
          <p:cNvSpPr txBox="1"/>
          <p:nvPr>
            <p:ph idx="11" type="ftr"/>
          </p:nvPr>
        </p:nvSpPr>
        <p:spPr>
          <a:xfrm>
            <a:off x="7185025" y="29159200"/>
            <a:ext cx="666115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8"/>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7" name="Shape 57"/>
        <p:cNvGrpSpPr/>
        <p:nvPr/>
      </p:nvGrpSpPr>
      <p:grpSpPr>
        <a:xfrm>
          <a:off x="0" y="0"/>
          <a:ext cx="0" cy="0"/>
          <a:chOff x="0" y="0"/>
          <a:chExt cx="0" cy="0"/>
        </a:xfrm>
      </p:grpSpPr>
      <p:sp>
        <p:nvSpPr>
          <p:cNvPr id="58" name="Google Shape;58;p9"/>
          <p:cNvSpPr txBox="1"/>
          <p:nvPr>
            <p:ph type="title"/>
          </p:nvPr>
        </p:nvSpPr>
        <p:spPr>
          <a:xfrm>
            <a:off x="1050925" y="1281113"/>
            <a:ext cx="18929350" cy="5334000"/>
          </a:xfrm>
          <a:prstGeom prst="rect">
            <a:avLst/>
          </a:prstGeom>
          <a:noFill/>
          <a:ln>
            <a:noFill/>
          </a:ln>
        </p:spPr>
        <p:txBody>
          <a:bodyPr anchorCtr="0" anchor="ctr" bIns="151500" lIns="303025" spcFirstLastPara="1" rIns="303025" wrap="square" tIns="1515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9" name="Google Shape;59;p9"/>
          <p:cNvSpPr txBox="1"/>
          <p:nvPr>
            <p:ph idx="1" type="body"/>
          </p:nvPr>
        </p:nvSpPr>
        <p:spPr>
          <a:xfrm>
            <a:off x="1050925" y="7164388"/>
            <a:ext cx="9293225" cy="2984500"/>
          </a:xfrm>
          <a:prstGeom prst="rect">
            <a:avLst/>
          </a:prstGeom>
          <a:noFill/>
          <a:ln>
            <a:noFill/>
          </a:ln>
        </p:spPr>
        <p:txBody>
          <a:bodyPr anchorCtr="0" anchor="b" bIns="151500" lIns="303025" spcFirstLastPara="1" rIns="303025" wrap="square" tIns="151500">
            <a:noAutofit/>
          </a:bodyPr>
          <a:lstStyle>
            <a:lvl1pPr indent="-228600" lvl="0" marL="457200" algn="l">
              <a:spcBef>
                <a:spcPts val="480"/>
              </a:spcBef>
              <a:spcAft>
                <a:spcPts val="0"/>
              </a:spcAft>
              <a:buClr>
                <a:schemeClr val="dk1"/>
              </a:buClr>
              <a:buSzPts val="2400"/>
              <a:buFont typeface="Times New Roman"/>
              <a:buNone/>
              <a:defRPr b="1" sz="2400"/>
            </a:lvl1pPr>
            <a:lvl2pPr indent="-228600" lvl="1" marL="914400" algn="l">
              <a:spcBef>
                <a:spcPts val="400"/>
              </a:spcBef>
              <a:spcAft>
                <a:spcPts val="0"/>
              </a:spcAft>
              <a:buClr>
                <a:schemeClr val="dk1"/>
              </a:buClr>
              <a:buSzPts val="2000"/>
              <a:buFont typeface="Times New Roman"/>
              <a:buNone/>
              <a:defRPr b="1" sz="2000"/>
            </a:lvl2pPr>
            <a:lvl3pPr indent="-228600" lvl="2" marL="1371600" algn="l">
              <a:spcBef>
                <a:spcPts val="360"/>
              </a:spcBef>
              <a:spcAft>
                <a:spcPts val="0"/>
              </a:spcAft>
              <a:buClr>
                <a:schemeClr val="dk1"/>
              </a:buClr>
              <a:buSzPts val="1800"/>
              <a:buFont typeface="Times New Roman"/>
              <a:buNone/>
              <a:defRPr b="1" sz="1800"/>
            </a:lvl3pPr>
            <a:lvl4pPr indent="-228600" lvl="3" marL="1828800" algn="l">
              <a:spcBef>
                <a:spcPts val="320"/>
              </a:spcBef>
              <a:spcAft>
                <a:spcPts val="0"/>
              </a:spcAft>
              <a:buClr>
                <a:schemeClr val="dk1"/>
              </a:buClr>
              <a:buSzPts val="1600"/>
              <a:buFont typeface="Times New Roman"/>
              <a:buNone/>
              <a:defRPr b="1" sz="1600"/>
            </a:lvl4pPr>
            <a:lvl5pPr indent="-228600" lvl="4" marL="2286000" algn="l">
              <a:spcBef>
                <a:spcPts val="320"/>
              </a:spcBef>
              <a:spcAft>
                <a:spcPts val="0"/>
              </a:spcAft>
              <a:buClr>
                <a:schemeClr val="dk1"/>
              </a:buClr>
              <a:buSzPts val="1600"/>
              <a:buFont typeface="Times New Roman"/>
              <a:buNone/>
              <a:defRPr b="1" sz="1600"/>
            </a:lvl5pPr>
            <a:lvl6pPr indent="-228600" lvl="5" marL="2743200" algn="l">
              <a:spcBef>
                <a:spcPts val="320"/>
              </a:spcBef>
              <a:spcAft>
                <a:spcPts val="0"/>
              </a:spcAft>
              <a:buClr>
                <a:schemeClr val="dk1"/>
              </a:buClr>
              <a:buSzPts val="1600"/>
              <a:buFont typeface="Times New Roman"/>
              <a:buNone/>
              <a:defRPr b="1" sz="1600"/>
            </a:lvl6pPr>
            <a:lvl7pPr indent="-228600" lvl="6" marL="3200400" algn="l">
              <a:spcBef>
                <a:spcPts val="320"/>
              </a:spcBef>
              <a:spcAft>
                <a:spcPts val="0"/>
              </a:spcAft>
              <a:buClr>
                <a:schemeClr val="dk1"/>
              </a:buClr>
              <a:buSzPts val="1600"/>
              <a:buFont typeface="Times New Roman"/>
              <a:buNone/>
              <a:defRPr b="1" sz="1600"/>
            </a:lvl7pPr>
            <a:lvl8pPr indent="-228600" lvl="7" marL="3657600" algn="l">
              <a:spcBef>
                <a:spcPts val="320"/>
              </a:spcBef>
              <a:spcAft>
                <a:spcPts val="0"/>
              </a:spcAft>
              <a:buClr>
                <a:schemeClr val="dk1"/>
              </a:buClr>
              <a:buSzPts val="1600"/>
              <a:buFont typeface="Times New Roman"/>
              <a:buNone/>
              <a:defRPr b="1" sz="1600"/>
            </a:lvl8pPr>
            <a:lvl9pPr indent="-228600" lvl="8" marL="4114800" algn="l">
              <a:spcBef>
                <a:spcPts val="320"/>
              </a:spcBef>
              <a:spcAft>
                <a:spcPts val="0"/>
              </a:spcAft>
              <a:buClr>
                <a:schemeClr val="dk1"/>
              </a:buClr>
              <a:buSzPts val="1600"/>
              <a:buFont typeface="Times New Roman"/>
              <a:buNone/>
              <a:defRPr b="1" sz="1600"/>
            </a:lvl9pPr>
          </a:lstStyle>
          <a:p/>
        </p:txBody>
      </p:sp>
      <p:sp>
        <p:nvSpPr>
          <p:cNvPr id="60" name="Google Shape;60;p9"/>
          <p:cNvSpPr txBox="1"/>
          <p:nvPr>
            <p:ph idx="2" type="body"/>
          </p:nvPr>
        </p:nvSpPr>
        <p:spPr>
          <a:xfrm>
            <a:off x="1050925" y="10148888"/>
            <a:ext cx="9293225" cy="18440400"/>
          </a:xfrm>
          <a:prstGeom prst="rect">
            <a:avLst/>
          </a:prstGeom>
          <a:noFill/>
          <a:ln>
            <a:noFill/>
          </a:ln>
        </p:spPr>
        <p:txBody>
          <a:bodyPr anchorCtr="0" anchor="t" bIns="151500" lIns="303025" spcFirstLastPara="1" rIns="303025" wrap="square" tIns="151500">
            <a:noAutofit/>
          </a:bodyPr>
          <a:lstStyle>
            <a:lvl1pPr indent="-381000" lvl="0" marL="457200" algn="l">
              <a:spcBef>
                <a:spcPts val="480"/>
              </a:spcBef>
              <a:spcAft>
                <a:spcPts val="0"/>
              </a:spcAft>
              <a:buClr>
                <a:schemeClr val="dk1"/>
              </a:buClr>
              <a:buSzPts val="2400"/>
              <a:buFont typeface="Times New Roman"/>
              <a:buChar char="•"/>
              <a:defRPr sz="2400"/>
            </a:lvl1pPr>
            <a:lvl2pPr indent="-355600" lvl="1" marL="914400" algn="l">
              <a:spcBef>
                <a:spcPts val="400"/>
              </a:spcBef>
              <a:spcAft>
                <a:spcPts val="0"/>
              </a:spcAft>
              <a:buClr>
                <a:schemeClr val="dk1"/>
              </a:buClr>
              <a:buSzPts val="2000"/>
              <a:buFont typeface="Times New Roman"/>
              <a:buChar char="–"/>
              <a:defRPr sz="2000"/>
            </a:lvl2pPr>
            <a:lvl3pPr indent="-342900" lvl="2" marL="1371600" algn="l">
              <a:spcBef>
                <a:spcPts val="360"/>
              </a:spcBef>
              <a:spcAft>
                <a:spcPts val="0"/>
              </a:spcAft>
              <a:buClr>
                <a:schemeClr val="dk1"/>
              </a:buClr>
              <a:buSzPts val="1800"/>
              <a:buFont typeface="Times New Roman"/>
              <a:buChar char="•"/>
              <a:defRPr sz="1800"/>
            </a:lvl3pPr>
            <a:lvl4pPr indent="-330200" lvl="3" marL="1828800" algn="l">
              <a:spcBef>
                <a:spcPts val="320"/>
              </a:spcBef>
              <a:spcAft>
                <a:spcPts val="0"/>
              </a:spcAft>
              <a:buClr>
                <a:schemeClr val="dk1"/>
              </a:buClr>
              <a:buSzPts val="1600"/>
              <a:buFont typeface="Times New Roman"/>
              <a:buChar char="–"/>
              <a:defRPr sz="1600"/>
            </a:lvl4pPr>
            <a:lvl5pPr indent="-330200" lvl="4" marL="2286000" algn="l">
              <a:spcBef>
                <a:spcPts val="320"/>
              </a:spcBef>
              <a:spcAft>
                <a:spcPts val="0"/>
              </a:spcAft>
              <a:buClr>
                <a:schemeClr val="dk1"/>
              </a:buClr>
              <a:buSzPts val="1600"/>
              <a:buFont typeface="Times New Roman"/>
              <a:buChar char="»"/>
              <a:defRPr sz="1600"/>
            </a:lvl5pPr>
            <a:lvl6pPr indent="-330200" lvl="5" marL="2743200" algn="l">
              <a:spcBef>
                <a:spcPts val="320"/>
              </a:spcBef>
              <a:spcAft>
                <a:spcPts val="0"/>
              </a:spcAft>
              <a:buClr>
                <a:schemeClr val="dk1"/>
              </a:buClr>
              <a:buSzPts val="1600"/>
              <a:buFont typeface="Times New Roman"/>
              <a:buChar char="»"/>
              <a:defRPr sz="1600"/>
            </a:lvl6pPr>
            <a:lvl7pPr indent="-330200" lvl="6" marL="3200400" algn="l">
              <a:spcBef>
                <a:spcPts val="320"/>
              </a:spcBef>
              <a:spcAft>
                <a:spcPts val="0"/>
              </a:spcAft>
              <a:buClr>
                <a:schemeClr val="dk1"/>
              </a:buClr>
              <a:buSzPts val="1600"/>
              <a:buFont typeface="Times New Roman"/>
              <a:buChar char="»"/>
              <a:defRPr sz="1600"/>
            </a:lvl7pPr>
            <a:lvl8pPr indent="-330200" lvl="7" marL="3657600" algn="l">
              <a:spcBef>
                <a:spcPts val="320"/>
              </a:spcBef>
              <a:spcAft>
                <a:spcPts val="0"/>
              </a:spcAft>
              <a:buClr>
                <a:schemeClr val="dk1"/>
              </a:buClr>
              <a:buSzPts val="1600"/>
              <a:buFont typeface="Times New Roman"/>
              <a:buChar char="»"/>
              <a:defRPr sz="1600"/>
            </a:lvl8pPr>
            <a:lvl9pPr indent="-330200" lvl="8" marL="4114800" algn="l">
              <a:spcBef>
                <a:spcPts val="320"/>
              </a:spcBef>
              <a:spcAft>
                <a:spcPts val="0"/>
              </a:spcAft>
              <a:buClr>
                <a:schemeClr val="dk1"/>
              </a:buClr>
              <a:buSzPts val="1600"/>
              <a:buFont typeface="Times New Roman"/>
              <a:buChar char="»"/>
              <a:defRPr sz="1600"/>
            </a:lvl9pPr>
          </a:lstStyle>
          <a:p/>
        </p:txBody>
      </p:sp>
      <p:sp>
        <p:nvSpPr>
          <p:cNvPr id="61" name="Google Shape;61;p9"/>
          <p:cNvSpPr txBox="1"/>
          <p:nvPr>
            <p:ph idx="3" type="body"/>
          </p:nvPr>
        </p:nvSpPr>
        <p:spPr>
          <a:xfrm>
            <a:off x="10683875" y="7164388"/>
            <a:ext cx="9296400" cy="2984500"/>
          </a:xfrm>
          <a:prstGeom prst="rect">
            <a:avLst/>
          </a:prstGeom>
          <a:noFill/>
          <a:ln>
            <a:noFill/>
          </a:ln>
        </p:spPr>
        <p:txBody>
          <a:bodyPr anchorCtr="0" anchor="b" bIns="151500" lIns="303025" spcFirstLastPara="1" rIns="303025" wrap="square" tIns="151500">
            <a:noAutofit/>
          </a:bodyPr>
          <a:lstStyle>
            <a:lvl1pPr indent="-228600" lvl="0" marL="457200" algn="l">
              <a:spcBef>
                <a:spcPts val="480"/>
              </a:spcBef>
              <a:spcAft>
                <a:spcPts val="0"/>
              </a:spcAft>
              <a:buClr>
                <a:schemeClr val="dk1"/>
              </a:buClr>
              <a:buSzPts val="2400"/>
              <a:buFont typeface="Times New Roman"/>
              <a:buNone/>
              <a:defRPr b="1" sz="2400"/>
            </a:lvl1pPr>
            <a:lvl2pPr indent="-228600" lvl="1" marL="914400" algn="l">
              <a:spcBef>
                <a:spcPts val="400"/>
              </a:spcBef>
              <a:spcAft>
                <a:spcPts val="0"/>
              </a:spcAft>
              <a:buClr>
                <a:schemeClr val="dk1"/>
              </a:buClr>
              <a:buSzPts val="2000"/>
              <a:buFont typeface="Times New Roman"/>
              <a:buNone/>
              <a:defRPr b="1" sz="2000"/>
            </a:lvl2pPr>
            <a:lvl3pPr indent="-228600" lvl="2" marL="1371600" algn="l">
              <a:spcBef>
                <a:spcPts val="360"/>
              </a:spcBef>
              <a:spcAft>
                <a:spcPts val="0"/>
              </a:spcAft>
              <a:buClr>
                <a:schemeClr val="dk1"/>
              </a:buClr>
              <a:buSzPts val="1800"/>
              <a:buFont typeface="Times New Roman"/>
              <a:buNone/>
              <a:defRPr b="1" sz="1800"/>
            </a:lvl3pPr>
            <a:lvl4pPr indent="-228600" lvl="3" marL="1828800" algn="l">
              <a:spcBef>
                <a:spcPts val="320"/>
              </a:spcBef>
              <a:spcAft>
                <a:spcPts val="0"/>
              </a:spcAft>
              <a:buClr>
                <a:schemeClr val="dk1"/>
              </a:buClr>
              <a:buSzPts val="1600"/>
              <a:buFont typeface="Times New Roman"/>
              <a:buNone/>
              <a:defRPr b="1" sz="1600"/>
            </a:lvl4pPr>
            <a:lvl5pPr indent="-228600" lvl="4" marL="2286000" algn="l">
              <a:spcBef>
                <a:spcPts val="320"/>
              </a:spcBef>
              <a:spcAft>
                <a:spcPts val="0"/>
              </a:spcAft>
              <a:buClr>
                <a:schemeClr val="dk1"/>
              </a:buClr>
              <a:buSzPts val="1600"/>
              <a:buFont typeface="Times New Roman"/>
              <a:buNone/>
              <a:defRPr b="1" sz="1600"/>
            </a:lvl5pPr>
            <a:lvl6pPr indent="-228600" lvl="5" marL="2743200" algn="l">
              <a:spcBef>
                <a:spcPts val="320"/>
              </a:spcBef>
              <a:spcAft>
                <a:spcPts val="0"/>
              </a:spcAft>
              <a:buClr>
                <a:schemeClr val="dk1"/>
              </a:buClr>
              <a:buSzPts val="1600"/>
              <a:buFont typeface="Times New Roman"/>
              <a:buNone/>
              <a:defRPr b="1" sz="1600"/>
            </a:lvl6pPr>
            <a:lvl7pPr indent="-228600" lvl="6" marL="3200400" algn="l">
              <a:spcBef>
                <a:spcPts val="320"/>
              </a:spcBef>
              <a:spcAft>
                <a:spcPts val="0"/>
              </a:spcAft>
              <a:buClr>
                <a:schemeClr val="dk1"/>
              </a:buClr>
              <a:buSzPts val="1600"/>
              <a:buFont typeface="Times New Roman"/>
              <a:buNone/>
              <a:defRPr b="1" sz="1600"/>
            </a:lvl7pPr>
            <a:lvl8pPr indent="-228600" lvl="7" marL="3657600" algn="l">
              <a:spcBef>
                <a:spcPts val="320"/>
              </a:spcBef>
              <a:spcAft>
                <a:spcPts val="0"/>
              </a:spcAft>
              <a:buClr>
                <a:schemeClr val="dk1"/>
              </a:buClr>
              <a:buSzPts val="1600"/>
              <a:buFont typeface="Times New Roman"/>
              <a:buNone/>
              <a:defRPr b="1" sz="1600"/>
            </a:lvl8pPr>
            <a:lvl9pPr indent="-228600" lvl="8" marL="4114800" algn="l">
              <a:spcBef>
                <a:spcPts val="320"/>
              </a:spcBef>
              <a:spcAft>
                <a:spcPts val="0"/>
              </a:spcAft>
              <a:buClr>
                <a:schemeClr val="dk1"/>
              </a:buClr>
              <a:buSzPts val="1600"/>
              <a:buFont typeface="Times New Roman"/>
              <a:buNone/>
              <a:defRPr b="1" sz="1600"/>
            </a:lvl9pPr>
          </a:lstStyle>
          <a:p/>
        </p:txBody>
      </p:sp>
      <p:sp>
        <p:nvSpPr>
          <p:cNvPr id="62" name="Google Shape;62;p9"/>
          <p:cNvSpPr txBox="1"/>
          <p:nvPr>
            <p:ph idx="4" type="body"/>
          </p:nvPr>
        </p:nvSpPr>
        <p:spPr>
          <a:xfrm>
            <a:off x="10683875" y="10148888"/>
            <a:ext cx="9296400" cy="18440400"/>
          </a:xfrm>
          <a:prstGeom prst="rect">
            <a:avLst/>
          </a:prstGeom>
          <a:noFill/>
          <a:ln>
            <a:noFill/>
          </a:ln>
        </p:spPr>
        <p:txBody>
          <a:bodyPr anchorCtr="0" anchor="t" bIns="151500" lIns="303025" spcFirstLastPara="1" rIns="303025" wrap="square" tIns="151500">
            <a:noAutofit/>
          </a:bodyPr>
          <a:lstStyle>
            <a:lvl1pPr indent="-381000" lvl="0" marL="457200" algn="l">
              <a:spcBef>
                <a:spcPts val="480"/>
              </a:spcBef>
              <a:spcAft>
                <a:spcPts val="0"/>
              </a:spcAft>
              <a:buClr>
                <a:schemeClr val="dk1"/>
              </a:buClr>
              <a:buSzPts val="2400"/>
              <a:buFont typeface="Times New Roman"/>
              <a:buChar char="•"/>
              <a:defRPr sz="2400"/>
            </a:lvl1pPr>
            <a:lvl2pPr indent="-355600" lvl="1" marL="914400" algn="l">
              <a:spcBef>
                <a:spcPts val="400"/>
              </a:spcBef>
              <a:spcAft>
                <a:spcPts val="0"/>
              </a:spcAft>
              <a:buClr>
                <a:schemeClr val="dk1"/>
              </a:buClr>
              <a:buSzPts val="2000"/>
              <a:buFont typeface="Times New Roman"/>
              <a:buChar char="–"/>
              <a:defRPr sz="2000"/>
            </a:lvl2pPr>
            <a:lvl3pPr indent="-342900" lvl="2" marL="1371600" algn="l">
              <a:spcBef>
                <a:spcPts val="360"/>
              </a:spcBef>
              <a:spcAft>
                <a:spcPts val="0"/>
              </a:spcAft>
              <a:buClr>
                <a:schemeClr val="dk1"/>
              </a:buClr>
              <a:buSzPts val="1800"/>
              <a:buFont typeface="Times New Roman"/>
              <a:buChar char="•"/>
              <a:defRPr sz="1800"/>
            </a:lvl3pPr>
            <a:lvl4pPr indent="-330200" lvl="3" marL="1828800" algn="l">
              <a:spcBef>
                <a:spcPts val="320"/>
              </a:spcBef>
              <a:spcAft>
                <a:spcPts val="0"/>
              </a:spcAft>
              <a:buClr>
                <a:schemeClr val="dk1"/>
              </a:buClr>
              <a:buSzPts val="1600"/>
              <a:buFont typeface="Times New Roman"/>
              <a:buChar char="–"/>
              <a:defRPr sz="1600"/>
            </a:lvl4pPr>
            <a:lvl5pPr indent="-330200" lvl="4" marL="2286000" algn="l">
              <a:spcBef>
                <a:spcPts val="320"/>
              </a:spcBef>
              <a:spcAft>
                <a:spcPts val="0"/>
              </a:spcAft>
              <a:buClr>
                <a:schemeClr val="dk1"/>
              </a:buClr>
              <a:buSzPts val="1600"/>
              <a:buFont typeface="Times New Roman"/>
              <a:buChar char="»"/>
              <a:defRPr sz="1600"/>
            </a:lvl5pPr>
            <a:lvl6pPr indent="-330200" lvl="5" marL="2743200" algn="l">
              <a:spcBef>
                <a:spcPts val="320"/>
              </a:spcBef>
              <a:spcAft>
                <a:spcPts val="0"/>
              </a:spcAft>
              <a:buClr>
                <a:schemeClr val="dk1"/>
              </a:buClr>
              <a:buSzPts val="1600"/>
              <a:buFont typeface="Times New Roman"/>
              <a:buChar char="»"/>
              <a:defRPr sz="1600"/>
            </a:lvl6pPr>
            <a:lvl7pPr indent="-330200" lvl="6" marL="3200400" algn="l">
              <a:spcBef>
                <a:spcPts val="320"/>
              </a:spcBef>
              <a:spcAft>
                <a:spcPts val="0"/>
              </a:spcAft>
              <a:buClr>
                <a:schemeClr val="dk1"/>
              </a:buClr>
              <a:buSzPts val="1600"/>
              <a:buFont typeface="Times New Roman"/>
              <a:buChar char="»"/>
              <a:defRPr sz="1600"/>
            </a:lvl7pPr>
            <a:lvl8pPr indent="-330200" lvl="7" marL="3657600" algn="l">
              <a:spcBef>
                <a:spcPts val="320"/>
              </a:spcBef>
              <a:spcAft>
                <a:spcPts val="0"/>
              </a:spcAft>
              <a:buClr>
                <a:schemeClr val="dk1"/>
              </a:buClr>
              <a:buSzPts val="1600"/>
              <a:buFont typeface="Times New Roman"/>
              <a:buChar char="»"/>
              <a:defRPr sz="1600"/>
            </a:lvl8pPr>
            <a:lvl9pPr indent="-330200" lvl="8" marL="4114800" algn="l">
              <a:spcBef>
                <a:spcPts val="320"/>
              </a:spcBef>
              <a:spcAft>
                <a:spcPts val="0"/>
              </a:spcAft>
              <a:buClr>
                <a:schemeClr val="dk1"/>
              </a:buClr>
              <a:buSzPts val="1600"/>
              <a:buFont typeface="Times New Roman"/>
              <a:buChar char="»"/>
              <a:defRPr sz="1600"/>
            </a:lvl9pPr>
          </a:lstStyle>
          <a:p/>
        </p:txBody>
      </p:sp>
      <p:sp>
        <p:nvSpPr>
          <p:cNvPr id="63" name="Google Shape;63;p9"/>
          <p:cNvSpPr txBox="1"/>
          <p:nvPr>
            <p:ph idx="10" type="dt"/>
          </p:nvPr>
        </p:nvSpPr>
        <p:spPr>
          <a:xfrm>
            <a:off x="1577975" y="29159200"/>
            <a:ext cx="438150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9"/>
          <p:cNvSpPr txBox="1"/>
          <p:nvPr>
            <p:ph idx="11" type="ftr"/>
          </p:nvPr>
        </p:nvSpPr>
        <p:spPr>
          <a:xfrm>
            <a:off x="7185025" y="29159200"/>
            <a:ext cx="666115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9"/>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6" name="Shape 66"/>
        <p:cNvGrpSpPr/>
        <p:nvPr/>
      </p:nvGrpSpPr>
      <p:grpSpPr>
        <a:xfrm>
          <a:off x="0" y="0"/>
          <a:ext cx="0" cy="0"/>
          <a:chOff x="0" y="0"/>
          <a:chExt cx="0" cy="0"/>
        </a:xfrm>
      </p:grpSpPr>
      <p:sp>
        <p:nvSpPr>
          <p:cNvPr id="67" name="Google Shape;67;p10"/>
          <p:cNvSpPr txBox="1"/>
          <p:nvPr>
            <p:ph type="title"/>
          </p:nvPr>
        </p:nvSpPr>
        <p:spPr>
          <a:xfrm>
            <a:off x="1662113" y="20566063"/>
            <a:ext cx="17875250" cy="6356350"/>
          </a:xfrm>
          <a:prstGeom prst="rect">
            <a:avLst/>
          </a:prstGeom>
          <a:noFill/>
          <a:ln>
            <a:noFill/>
          </a:ln>
        </p:spPr>
        <p:txBody>
          <a:bodyPr anchorCtr="0" anchor="t" bIns="151500" lIns="303025" spcFirstLastPara="1" rIns="303025" wrap="square" tIns="1515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8" name="Google Shape;68;p10"/>
          <p:cNvSpPr txBox="1"/>
          <p:nvPr>
            <p:ph idx="1" type="body"/>
          </p:nvPr>
        </p:nvSpPr>
        <p:spPr>
          <a:xfrm>
            <a:off x="1662113" y="13565188"/>
            <a:ext cx="17875250" cy="7000875"/>
          </a:xfrm>
          <a:prstGeom prst="rect">
            <a:avLst/>
          </a:prstGeom>
          <a:noFill/>
          <a:ln>
            <a:noFill/>
          </a:ln>
        </p:spPr>
        <p:txBody>
          <a:bodyPr anchorCtr="0" anchor="b" bIns="151500" lIns="303025" spcFirstLastPara="1" rIns="303025" wrap="square" tIns="151500">
            <a:noAutofit/>
          </a:bodyPr>
          <a:lstStyle>
            <a:lvl1pPr indent="-228600" lvl="0" marL="457200" algn="l">
              <a:spcBef>
                <a:spcPts val="400"/>
              </a:spcBef>
              <a:spcAft>
                <a:spcPts val="0"/>
              </a:spcAft>
              <a:buClr>
                <a:schemeClr val="dk1"/>
              </a:buClr>
              <a:buSzPts val="2000"/>
              <a:buFont typeface="Times New Roman"/>
              <a:buNone/>
              <a:defRPr sz="2000"/>
            </a:lvl1pPr>
            <a:lvl2pPr indent="-228600" lvl="1" marL="914400" algn="l">
              <a:spcBef>
                <a:spcPts val="360"/>
              </a:spcBef>
              <a:spcAft>
                <a:spcPts val="0"/>
              </a:spcAft>
              <a:buClr>
                <a:schemeClr val="dk1"/>
              </a:buClr>
              <a:buSzPts val="1800"/>
              <a:buFont typeface="Times New Roman"/>
              <a:buNone/>
              <a:defRPr sz="1800"/>
            </a:lvl2pPr>
            <a:lvl3pPr indent="-228600" lvl="2" marL="1371600" algn="l">
              <a:spcBef>
                <a:spcPts val="320"/>
              </a:spcBef>
              <a:spcAft>
                <a:spcPts val="0"/>
              </a:spcAft>
              <a:buClr>
                <a:schemeClr val="dk1"/>
              </a:buClr>
              <a:buSzPts val="1600"/>
              <a:buFont typeface="Times New Roman"/>
              <a:buNone/>
              <a:defRPr sz="1600"/>
            </a:lvl3pPr>
            <a:lvl4pPr indent="-228600" lvl="3" marL="1828800" algn="l">
              <a:spcBef>
                <a:spcPts val="280"/>
              </a:spcBef>
              <a:spcAft>
                <a:spcPts val="0"/>
              </a:spcAft>
              <a:buClr>
                <a:schemeClr val="dk1"/>
              </a:buClr>
              <a:buSzPts val="1400"/>
              <a:buFont typeface="Times New Roman"/>
              <a:buNone/>
              <a:defRPr sz="1400"/>
            </a:lvl4pPr>
            <a:lvl5pPr indent="-228600" lvl="4" marL="2286000" algn="l">
              <a:spcBef>
                <a:spcPts val="280"/>
              </a:spcBef>
              <a:spcAft>
                <a:spcPts val="0"/>
              </a:spcAft>
              <a:buClr>
                <a:schemeClr val="dk1"/>
              </a:buClr>
              <a:buSzPts val="1400"/>
              <a:buFont typeface="Times New Roman"/>
              <a:buNone/>
              <a:defRPr sz="1400"/>
            </a:lvl5pPr>
            <a:lvl6pPr indent="-228600" lvl="5" marL="2743200" algn="l">
              <a:spcBef>
                <a:spcPts val="280"/>
              </a:spcBef>
              <a:spcAft>
                <a:spcPts val="0"/>
              </a:spcAft>
              <a:buClr>
                <a:schemeClr val="dk1"/>
              </a:buClr>
              <a:buSzPts val="1400"/>
              <a:buFont typeface="Times New Roman"/>
              <a:buNone/>
              <a:defRPr sz="1400"/>
            </a:lvl6pPr>
            <a:lvl7pPr indent="-228600" lvl="6" marL="3200400" algn="l">
              <a:spcBef>
                <a:spcPts val="280"/>
              </a:spcBef>
              <a:spcAft>
                <a:spcPts val="0"/>
              </a:spcAft>
              <a:buClr>
                <a:schemeClr val="dk1"/>
              </a:buClr>
              <a:buSzPts val="1400"/>
              <a:buFont typeface="Times New Roman"/>
              <a:buNone/>
              <a:defRPr sz="1400"/>
            </a:lvl7pPr>
            <a:lvl8pPr indent="-228600" lvl="7" marL="3657600" algn="l">
              <a:spcBef>
                <a:spcPts val="280"/>
              </a:spcBef>
              <a:spcAft>
                <a:spcPts val="0"/>
              </a:spcAft>
              <a:buClr>
                <a:schemeClr val="dk1"/>
              </a:buClr>
              <a:buSzPts val="1400"/>
              <a:buFont typeface="Times New Roman"/>
              <a:buNone/>
              <a:defRPr sz="1400"/>
            </a:lvl8pPr>
            <a:lvl9pPr indent="-228600" lvl="8" marL="4114800" algn="l">
              <a:spcBef>
                <a:spcPts val="280"/>
              </a:spcBef>
              <a:spcAft>
                <a:spcPts val="0"/>
              </a:spcAft>
              <a:buClr>
                <a:schemeClr val="dk1"/>
              </a:buClr>
              <a:buSzPts val="1400"/>
              <a:buFont typeface="Times New Roman"/>
              <a:buNone/>
              <a:defRPr sz="1400"/>
            </a:lvl9pPr>
          </a:lstStyle>
          <a:p/>
        </p:txBody>
      </p:sp>
      <p:sp>
        <p:nvSpPr>
          <p:cNvPr id="69" name="Google Shape;69;p10"/>
          <p:cNvSpPr txBox="1"/>
          <p:nvPr>
            <p:ph idx="10" type="dt"/>
          </p:nvPr>
        </p:nvSpPr>
        <p:spPr>
          <a:xfrm>
            <a:off x="1577975" y="29159200"/>
            <a:ext cx="438150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0"/>
          <p:cNvSpPr txBox="1"/>
          <p:nvPr>
            <p:ph idx="11" type="ftr"/>
          </p:nvPr>
        </p:nvSpPr>
        <p:spPr>
          <a:xfrm>
            <a:off x="7185025" y="29159200"/>
            <a:ext cx="6661150" cy="2133600"/>
          </a:xfrm>
          <a:prstGeom prst="rect">
            <a:avLst/>
          </a:prstGeom>
          <a:noFill/>
          <a:ln>
            <a:noFill/>
          </a:ln>
        </p:spPr>
        <p:txBody>
          <a:bodyPr anchorCtr="0" anchor="t" bIns="151500" lIns="303025" spcFirstLastPara="1" rIns="303025" wrap="square" tIns="1515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0"/>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BCF"/>
            </a:gs>
            <a:gs pos="50000">
              <a:srgbClr val="9CB86E"/>
            </a:gs>
            <a:gs pos="100000">
              <a:srgbClr val="156B13"/>
            </a:gs>
          </a:gsLst>
          <a:lin ang="2700000" scaled="0"/>
        </a:gra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1577975" y="2844800"/>
            <a:ext cx="17875250" cy="5334000"/>
          </a:xfrm>
          <a:prstGeom prst="rect">
            <a:avLst/>
          </a:prstGeom>
          <a:noFill/>
          <a:ln>
            <a:noFill/>
          </a:ln>
        </p:spPr>
        <p:txBody>
          <a:bodyPr anchorCtr="0" anchor="ctr" bIns="151500" lIns="303025" spcFirstLastPara="1" rIns="303025" wrap="square" tIns="151500">
            <a:noAutofit/>
          </a:bodyPr>
          <a:lstStyle>
            <a:lvl1pPr lvl="0"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9pPr>
          </a:lstStyle>
          <a:p/>
        </p:txBody>
      </p:sp>
      <p:sp>
        <p:nvSpPr>
          <p:cNvPr id="11" name="Google Shape;11;p1"/>
          <p:cNvSpPr txBox="1"/>
          <p:nvPr>
            <p:ph idx="1" type="body"/>
          </p:nvPr>
        </p:nvSpPr>
        <p:spPr>
          <a:xfrm>
            <a:off x="1577975" y="9245600"/>
            <a:ext cx="17875250" cy="19202400"/>
          </a:xfrm>
          <a:prstGeom prst="rect">
            <a:avLst/>
          </a:prstGeom>
          <a:noFill/>
          <a:ln>
            <a:noFill/>
          </a:ln>
        </p:spPr>
        <p:txBody>
          <a:bodyPr anchorCtr="0" anchor="t" bIns="151500" lIns="303025" spcFirstLastPara="1" rIns="303025" wrap="square" tIns="151500">
            <a:noAutofit/>
          </a:bodyPr>
          <a:lstStyle>
            <a:lvl1pPr indent="-901700" lvl="0" marL="457200" marR="0" rtl="0" algn="l">
              <a:spcBef>
                <a:spcPts val="2120"/>
              </a:spcBef>
              <a:spcAft>
                <a:spcPts val="0"/>
              </a:spcAft>
              <a:buClr>
                <a:schemeClr val="dk1"/>
              </a:buClr>
              <a:buSzPts val="10600"/>
              <a:buFont typeface="Times New Roman"/>
              <a:buChar char="•"/>
              <a:defRPr b="0" i="0" sz="10600" u="none" cap="none" strike="noStrike">
                <a:solidFill>
                  <a:schemeClr val="dk1"/>
                </a:solidFill>
                <a:latin typeface="Times New Roman"/>
                <a:ea typeface="Times New Roman"/>
                <a:cs typeface="Times New Roman"/>
                <a:sym typeface="Times New Roman"/>
              </a:defRPr>
            </a:lvl1pPr>
            <a:lvl2pPr indent="-819150" lvl="1" marL="914400" marR="0" rtl="0" algn="l">
              <a:spcBef>
                <a:spcPts val="1860"/>
              </a:spcBef>
              <a:spcAft>
                <a:spcPts val="0"/>
              </a:spcAft>
              <a:buClr>
                <a:schemeClr val="dk1"/>
              </a:buClr>
              <a:buSzPts val="9300"/>
              <a:buFont typeface="Times New Roman"/>
              <a:buChar char="–"/>
              <a:defRPr b="0" i="0" sz="9300" u="none" cap="none" strike="noStrike">
                <a:solidFill>
                  <a:schemeClr val="dk1"/>
                </a:solidFill>
                <a:latin typeface="Times New Roman"/>
                <a:ea typeface="Times New Roman"/>
                <a:cs typeface="Times New Roman"/>
                <a:sym typeface="Times New Roman"/>
              </a:defRPr>
            </a:lvl2pPr>
            <a:lvl3pPr indent="-730250" lvl="2" marL="1371600" marR="0" rtl="0" algn="l">
              <a:spcBef>
                <a:spcPts val="1580"/>
              </a:spcBef>
              <a:spcAft>
                <a:spcPts val="0"/>
              </a:spcAft>
              <a:buClr>
                <a:schemeClr val="dk1"/>
              </a:buClr>
              <a:buSzPts val="7900"/>
              <a:buFont typeface="Times New Roman"/>
              <a:buChar char="•"/>
              <a:defRPr b="0" i="0" sz="7900" u="none" cap="none" strike="noStrike">
                <a:solidFill>
                  <a:schemeClr val="dk1"/>
                </a:solidFill>
                <a:latin typeface="Times New Roman"/>
                <a:ea typeface="Times New Roman"/>
                <a:cs typeface="Times New Roman"/>
                <a:sym typeface="Times New Roman"/>
              </a:defRPr>
            </a:lvl3pPr>
            <a:lvl4pPr indent="-654050" lvl="3" marL="18288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4pPr>
            <a:lvl5pPr indent="-654050" lvl="4" marL="22860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5pPr>
            <a:lvl6pPr indent="-654050" lvl="5" marL="27432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6pPr>
            <a:lvl7pPr indent="-654050" lvl="6" marL="32004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7pPr>
            <a:lvl8pPr indent="-654050" lvl="7" marL="36576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8pPr>
            <a:lvl9pPr indent="-654050" lvl="8" marL="41148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9pPr>
          </a:lstStyle>
          <a:p/>
        </p:txBody>
      </p:sp>
      <p:sp>
        <p:nvSpPr>
          <p:cNvPr id="12" name="Google Shape;12;p1"/>
          <p:cNvSpPr txBox="1"/>
          <p:nvPr>
            <p:ph idx="10" type="dt"/>
          </p:nvPr>
        </p:nvSpPr>
        <p:spPr>
          <a:xfrm>
            <a:off x="1577975" y="29159200"/>
            <a:ext cx="4381500" cy="2133600"/>
          </a:xfrm>
          <a:prstGeom prst="rect">
            <a:avLst/>
          </a:prstGeom>
          <a:noFill/>
          <a:ln>
            <a:noFill/>
          </a:ln>
        </p:spPr>
        <p:txBody>
          <a:bodyPr anchorCtr="0" anchor="t" bIns="151500" lIns="303025" spcFirstLastPara="1" rIns="303025" wrap="square" tIns="151500">
            <a:noAutofit/>
          </a:bodyPr>
          <a:lstStyle>
            <a:lvl1pPr lvl="0"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13" name="Google Shape;13;p1"/>
          <p:cNvSpPr txBox="1"/>
          <p:nvPr>
            <p:ph idx="11" type="ftr"/>
          </p:nvPr>
        </p:nvSpPr>
        <p:spPr>
          <a:xfrm>
            <a:off x="7185025" y="29159200"/>
            <a:ext cx="6661150" cy="2133600"/>
          </a:xfrm>
          <a:prstGeom prst="rect">
            <a:avLst/>
          </a:prstGeom>
          <a:noFill/>
          <a:ln>
            <a:noFill/>
          </a:ln>
        </p:spPr>
        <p:txBody>
          <a:bodyPr anchorCtr="0" anchor="t" bIns="151500" lIns="303025" spcFirstLastPara="1" rIns="303025" wrap="square" tIns="151500">
            <a:noAutofit/>
          </a:bodyPr>
          <a:lstStyle>
            <a:lvl1pPr lvl="0"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14" name="Google Shape;14;p1"/>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7.png"/><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3.png"/><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88" name="Shape 88"/>
        <p:cNvGrpSpPr/>
        <p:nvPr/>
      </p:nvGrpSpPr>
      <p:grpSpPr>
        <a:xfrm>
          <a:off x="0" y="0"/>
          <a:ext cx="0" cy="0"/>
          <a:chOff x="0" y="0"/>
          <a:chExt cx="0" cy="0"/>
        </a:xfrm>
      </p:grpSpPr>
      <p:sp>
        <p:nvSpPr>
          <p:cNvPr id="89" name="Google Shape;89;p13"/>
          <p:cNvSpPr txBox="1"/>
          <p:nvPr>
            <p:ph type="title"/>
          </p:nvPr>
        </p:nvSpPr>
        <p:spPr>
          <a:xfrm>
            <a:off x="806225" y="171450"/>
            <a:ext cx="19607100" cy="5970300"/>
          </a:xfrm>
          <a:prstGeom prst="rect">
            <a:avLst/>
          </a:prstGeom>
          <a:noFill/>
          <a:ln cap="flat" cmpd="sng" w="9525">
            <a:solidFill>
              <a:schemeClr val="dk1"/>
            </a:solidFill>
            <a:prstDash val="solid"/>
            <a:round/>
            <a:headEnd len="sm" w="sm" type="none"/>
            <a:tailEnd len="sm" w="sm" type="none"/>
          </a:ln>
        </p:spPr>
        <p:txBody>
          <a:bodyPr anchorCtr="0" anchor="ctr" bIns="151500" lIns="303025" spcFirstLastPara="1" rIns="303025" wrap="square" tIns="151500">
            <a:noAutofit/>
          </a:bodyPr>
          <a:lstStyle/>
          <a:p>
            <a:pPr indent="0" lvl="0" marL="0" rtl="0" algn="ctr">
              <a:spcBef>
                <a:spcPts val="0"/>
              </a:spcBef>
              <a:spcAft>
                <a:spcPts val="0"/>
              </a:spcAft>
              <a:buClr>
                <a:schemeClr val="dk1"/>
              </a:buClr>
              <a:buSzPts val="1100"/>
              <a:buFont typeface="Arial"/>
              <a:buNone/>
            </a:pPr>
            <a:r>
              <a:rPr b="1" lang="en-US" sz="7200">
                <a:solidFill>
                  <a:srgbClr val="0B5394"/>
                </a:solidFill>
                <a:latin typeface="Arial"/>
                <a:ea typeface="Arial"/>
                <a:cs typeface="Arial"/>
                <a:sym typeface="Arial"/>
              </a:rPr>
              <a:t>Machine Learning Platform for </a:t>
            </a:r>
            <a:br>
              <a:rPr b="1" lang="en-US" sz="7200">
                <a:solidFill>
                  <a:srgbClr val="0B5394"/>
                </a:solidFill>
                <a:latin typeface="Arial"/>
                <a:ea typeface="Arial"/>
                <a:cs typeface="Arial"/>
                <a:sym typeface="Arial"/>
              </a:rPr>
            </a:br>
            <a:r>
              <a:rPr b="1" lang="en-US" sz="7200">
                <a:solidFill>
                  <a:srgbClr val="0B5394"/>
                </a:solidFill>
                <a:latin typeface="Arial"/>
                <a:ea typeface="Arial"/>
                <a:cs typeface="Arial"/>
                <a:sym typeface="Arial"/>
              </a:rPr>
              <a:t>Intelligent Water Systems Management</a:t>
            </a:r>
            <a:endParaRPr sz="7200">
              <a:solidFill>
                <a:srgbClr val="0B5394"/>
              </a:solidFill>
              <a:latin typeface="Arial"/>
              <a:ea typeface="Arial"/>
              <a:cs typeface="Arial"/>
              <a:sym typeface="Arial"/>
            </a:endParaRPr>
          </a:p>
          <a:p>
            <a:pPr indent="0" lvl="0" marL="0" rtl="0" algn="ctr">
              <a:spcBef>
                <a:spcPts val="0"/>
              </a:spcBef>
              <a:spcAft>
                <a:spcPts val="0"/>
              </a:spcAft>
              <a:buClr>
                <a:schemeClr val="dk1"/>
              </a:buClr>
              <a:buSzPts val="1100"/>
              <a:buFont typeface="Arial"/>
              <a:buNone/>
            </a:pPr>
            <a:br>
              <a:rPr b="0" i="0" lang="en-US" sz="2100" u="none">
                <a:solidFill>
                  <a:srgbClr val="0B5394"/>
                </a:solidFill>
                <a:latin typeface="Arial"/>
                <a:ea typeface="Arial"/>
                <a:cs typeface="Arial"/>
                <a:sym typeface="Arial"/>
              </a:rPr>
            </a:br>
            <a:r>
              <a:rPr b="1" i="0" lang="en-US" sz="3300" u="none">
                <a:solidFill>
                  <a:srgbClr val="0B5394"/>
                </a:solidFill>
                <a:latin typeface="Arial"/>
                <a:ea typeface="Arial"/>
                <a:cs typeface="Arial"/>
                <a:sym typeface="Arial"/>
              </a:rPr>
              <a:t>Team Members:</a:t>
            </a:r>
            <a:r>
              <a:rPr b="0" i="0" lang="en-US" sz="3300" u="none">
                <a:solidFill>
                  <a:srgbClr val="0B5394"/>
                </a:solidFill>
                <a:latin typeface="Arial"/>
                <a:ea typeface="Arial"/>
                <a:cs typeface="Arial"/>
                <a:sym typeface="Arial"/>
              </a:rPr>
              <a:t> </a:t>
            </a:r>
            <a:r>
              <a:rPr lang="en-US" sz="3300">
                <a:solidFill>
                  <a:srgbClr val="0B5394"/>
                </a:solidFill>
                <a:latin typeface="Arial"/>
                <a:ea typeface="Arial"/>
                <a:cs typeface="Arial"/>
                <a:sym typeface="Arial"/>
              </a:rPr>
              <a:t>Daniel Castillo, Arron Diu, Gabriel Garcia, </a:t>
            </a:r>
            <a:r>
              <a:rPr lang="en-US" sz="3300">
                <a:solidFill>
                  <a:srgbClr val="0B5394"/>
                </a:solidFill>
                <a:latin typeface="Arial"/>
                <a:ea typeface="Arial"/>
                <a:cs typeface="Arial"/>
                <a:sym typeface="Arial"/>
              </a:rPr>
              <a:t>Matthew Kim, Kobe Martinez, </a:t>
            </a:r>
            <a:endParaRPr sz="3300">
              <a:solidFill>
                <a:srgbClr val="0B5394"/>
              </a:solidFill>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lang="en-US" sz="3300">
                <a:solidFill>
                  <a:srgbClr val="0B5394"/>
                </a:solidFill>
                <a:latin typeface="Arial"/>
                <a:ea typeface="Arial"/>
                <a:cs typeface="Arial"/>
                <a:sym typeface="Arial"/>
              </a:rPr>
              <a:t>Isaac Mendoza, </a:t>
            </a:r>
            <a:r>
              <a:rPr lang="en-US" sz="3300">
                <a:solidFill>
                  <a:srgbClr val="0B5394"/>
                </a:solidFill>
                <a:latin typeface="Arial"/>
                <a:ea typeface="Arial"/>
                <a:cs typeface="Arial"/>
                <a:sym typeface="Arial"/>
              </a:rPr>
              <a:t>Jimmy Nguyen, Daniel Ramirez, Jonathan Tirado, Andres Vicente</a:t>
            </a:r>
            <a:br>
              <a:rPr b="0" i="0" lang="en-US" sz="3300" u="none">
                <a:solidFill>
                  <a:srgbClr val="0B5394"/>
                </a:solidFill>
                <a:latin typeface="Arial"/>
                <a:ea typeface="Arial"/>
                <a:cs typeface="Arial"/>
                <a:sym typeface="Arial"/>
              </a:rPr>
            </a:br>
            <a:r>
              <a:rPr b="1" i="0" lang="en-US" sz="3300" u="none">
                <a:solidFill>
                  <a:srgbClr val="0B5394"/>
                </a:solidFill>
                <a:latin typeface="Arial"/>
                <a:ea typeface="Arial"/>
                <a:cs typeface="Arial"/>
                <a:sym typeface="Arial"/>
              </a:rPr>
              <a:t>Faculty Advisor:</a:t>
            </a:r>
            <a:r>
              <a:rPr b="0" i="0" lang="en-US" sz="3300" u="none">
                <a:solidFill>
                  <a:srgbClr val="0B5394"/>
                </a:solidFill>
                <a:latin typeface="Arial"/>
                <a:ea typeface="Arial"/>
                <a:cs typeface="Arial"/>
                <a:sym typeface="Arial"/>
              </a:rPr>
              <a:t> Dr. </a:t>
            </a:r>
            <a:r>
              <a:rPr lang="en-US" sz="3300">
                <a:solidFill>
                  <a:srgbClr val="0B5394"/>
                </a:solidFill>
                <a:latin typeface="Arial"/>
                <a:ea typeface="Arial"/>
                <a:cs typeface="Arial"/>
                <a:sym typeface="Arial"/>
              </a:rPr>
              <a:t>Manveen Kaur</a:t>
            </a:r>
            <a:br>
              <a:rPr b="0" i="0" lang="en-US" sz="3300" u="none">
                <a:solidFill>
                  <a:srgbClr val="0B5394"/>
                </a:solidFill>
                <a:latin typeface="Arial"/>
                <a:ea typeface="Arial"/>
                <a:cs typeface="Arial"/>
                <a:sym typeface="Arial"/>
              </a:rPr>
            </a:br>
            <a:r>
              <a:rPr b="1" i="0" lang="en-US" sz="3300" u="none">
                <a:solidFill>
                  <a:srgbClr val="0B5394"/>
                </a:solidFill>
                <a:latin typeface="Arial"/>
                <a:ea typeface="Arial"/>
                <a:cs typeface="Arial"/>
                <a:sym typeface="Arial"/>
              </a:rPr>
              <a:t>(</a:t>
            </a:r>
            <a:r>
              <a:rPr b="1" lang="en-US" sz="3300">
                <a:solidFill>
                  <a:srgbClr val="0B5394"/>
                </a:solidFill>
                <a:latin typeface="Arial"/>
                <a:ea typeface="Arial"/>
                <a:cs typeface="Arial"/>
                <a:sym typeface="Arial"/>
              </a:rPr>
              <a:t>Saya Life</a:t>
            </a:r>
            <a:r>
              <a:rPr b="1" i="0" lang="en-US" sz="3300" u="none">
                <a:solidFill>
                  <a:srgbClr val="0B5394"/>
                </a:solidFill>
                <a:latin typeface="Arial"/>
                <a:ea typeface="Arial"/>
                <a:cs typeface="Arial"/>
                <a:sym typeface="Arial"/>
              </a:rPr>
              <a:t>) Liaison: </a:t>
            </a:r>
            <a:r>
              <a:rPr i="0" lang="en-US" sz="3300" u="none">
                <a:solidFill>
                  <a:srgbClr val="0B5394"/>
                </a:solidFill>
                <a:latin typeface="Arial"/>
                <a:ea typeface="Arial"/>
                <a:cs typeface="Arial"/>
                <a:sym typeface="Arial"/>
              </a:rPr>
              <a:t>Sanjay Poo</a:t>
            </a:r>
            <a:r>
              <a:rPr lang="en-US" sz="3300">
                <a:solidFill>
                  <a:srgbClr val="0B5394"/>
                </a:solidFill>
                <a:latin typeface="Arial"/>
                <a:ea typeface="Arial"/>
                <a:cs typeface="Arial"/>
                <a:sym typeface="Arial"/>
              </a:rPr>
              <a:t>jary</a:t>
            </a:r>
            <a:br>
              <a:rPr b="0" i="0" lang="en-US" sz="3300" u="none">
                <a:solidFill>
                  <a:srgbClr val="0B5394"/>
                </a:solidFill>
                <a:latin typeface="Arial"/>
                <a:ea typeface="Arial"/>
                <a:cs typeface="Arial"/>
                <a:sym typeface="Arial"/>
              </a:rPr>
            </a:br>
            <a:r>
              <a:rPr b="0" i="0" lang="en-US" sz="3300" u="none">
                <a:solidFill>
                  <a:srgbClr val="0B5394"/>
                </a:solidFill>
                <a:latin typeface="Arial"/>
                <a:ea typeface="Arial"/>
                <a:cs typeface="Arial"/>
                <a:sym typeface="Arial"/>
              </a:rPr>
              <a:t>California State University, Los Angeles</a:t>
            </a:r>
            <a:endParaRPr b="0" i="0" sz="3300" u="none">
              <a:solidFill>
                <a:srgbClr val="0B5394"/>
              </a:solidFill>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lang="en-US" sz="3300">
                <a:solidFill>
                  <a:srgbClr val="0B5394"/>
                </a:solidFill>
                <a:latin typeface="Arial"/>
                <a:ea typeface="Arial"/>
                <a:cs typeface="Arial"/>
                <a:sym typeface="Arial"/>
              </a:rPr>
              <a:t>Department of  Computer Science</a:t>
            </a:r>
            <a:endParaRPr sz="3300">
              <a:solidFill>
                <a:srgbClr val="0B5394"/>
              </a:solidFill>
              <a:latin typeface="Arial"/>
              <a:ea typeface="Arial"/>
              <a:cs typeface="Arial"/>
              <a:sym typeface="Arial"/>
            </a:endParaRPr>
          </a:p>
        </p:txBody>
      </p:sp>
      <p:pic>
        <p:nvPicPr>
          <p:cNvPr descr="CalStateLAlogo_badge_white.png" id="90" name="Google Shape;90;p13"/>
          <p:cNvPicPr preferRelativeResize="0"/>
          <p:nvPr/>
        </p:nvPicPr>
        <p:blipFill rotWithShape="1">
          <a:blip r:embed="rId3">
            <a:alphaModFix/>
          </a:blip>
          <a:srcRect b="0" l="0" r="0" t="0"/>
          <a:stretch/>
        </p:blipFill>
        <p:spPr>
          <a:xfrm>
            <a:off x="1809888" y="3994800"/>
            <a:ext cx="1658273" cy="2062975"/>
          </a:xfrm>
          <a:prstGeom prst="rect">
            <a:avLst/>
          </a:prstGeom>
          <a:noFill/>
          <a:ln>
            <a:noFill/>
          </a:ln>
        </p:spPr>
      </p:pic>
      <p:pic>
        <p:nvPicPr>
          <p:cNvPr id="91" name="Google Shape;91;p13"/>
          <p:cNvPicPr preferRelativeResize="0"/>
          <p:nvPr/>
        </p:nvPicPr>
        <p:blipFill rotWithShape="1">
          <a:blip r:embed="rId4">
            <a:alphaModFix/>
          </a:blip>
          <a:srcRect b="0" l="0" r="46305" t="0"/>
          <a:stretch/>
        </p:blipFill>
        <p:spPr>
          <a:xfrm>
            <a:off x="15450200" y="4366075"/>
            <a:ext cx="3283700" cy="1320425"/>
          </a:xfrm>
          <a:prstGeom prst="rect">
            <a:avLst/>
          </a:prstGeom>
          <a:noFill/>
          <a:ln>
            <a:noFill/>
          </a:ln>
        </p:spPr>
      </p:pic>
      <p:sp>
        <p:nvSpPr>
          <p:cNvPr id="92" name="Google Shape;92;p13"/>
          <p:cNvSpPr txBox="1"/>
          <p:nvPr/>
        </p:nvSpPr>
        <p:spPr>
          <a:xfrm>
            <a:off x="806100" y="10504175"/>
            <a:ext cx="9709500" cy="86889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US" sz="6000">
                <a:solidFill>
                  <a:srgbClr val="0B5394"/>
                </a:solidFill>
                <a:latin typeface="Times New Roman"/>
                <a:ea typeface="Times New Roman"/>
                <a:cs typeface="Times New Roman"/>
                <a:sym typeface="Times New Roman"/>
              </a:rPr>
              <a:t>About Saya</a:t>
            </a:r>
            <a:endParaRPr b="1" sz="6000">
              <a:solidFill>
                <a:srgbClr val="0B5394"/>
              </a:solidFill>
              <a:latin typeface="Times New Roman"/>
              <a:ea typeface="Times New Roman"/>
              <a:cs typeface="Times New Roman"/>
              <a:sym typeface="Times New Roman"/>
            </a:endParaRPr>
          </a:p>
          <a:p>
            <a:pPr indent="0" lvl="0" marL="0" rtl="0" algn="l">
              <a:spcBef>
                <a:spcPts val="1000"/>
              </a:spcBef>
              <a:spcAft>
                <a:spcPts val="0"/>
              </a:spcAft>
              <a:buNone/>
            </a:pPr>
            <a:r>
              <a:rPr lang="en-US" sz="4000">
                <a:solidFill>
                  <a:srgbClr val="0B5394"/>
                </a:solidFill>
                <a:latin typeface="Times New Roman"/>
                <a:ea typeface="Times New Roman"/>
                <a:cs typeface="Times New Roman"/>
                <a:sym typeface="Times New Roman"/>
              </a:rPr>
              <a:t>Saya Life is a water information company specializing in providing water data from sensors. Their installations are used for water management in urban residential and commercial buildings. </a:t>
            </a:r>
            <a:endParaRPr sz="4000">
              <a:solidFill>
                <a:srgbClr val="0B5394"/>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4000">
                <a:solidFill>
                  <a:srgbClr val="0B5394"/>
                </a:solidFill>
                <a:latin typeface="Times New Roman"/>
                <a:ea typeface="Times New Roman"/>
                <a:cs typeface="Times New Roman"/>
                <a:sym typeface="Times New Roman"/>
              </a:rPr>
              <a:t>One of Saya Life’s business use-cases in utilizing the collected data to allow insurance companies to have insight into the buildings they insure. For this service, collected water data must be processed and analyzed to predict water usage patterns based on historical data.</a:t>
            </a:r>
            <a:endParaRPr sz="4000">
              <a:solidFill>
                <a:srgbClr val="0B5394"/>
              </a:solidFill>
              <a:latin typeface="Times New Roman"/>
              <a:ea typeface="Times New Roman"/>
              <a:cs typeface="Times New Roman"/>
              <a:sym typeface="Times New Roman"/>
            </a:endParaRPr>
          </a:p>
          <a:p>
            <a:pPr indent="0" lvl="0" marL="0" rtl="0" algn="l">
              <a:spcBef>
                <a:spcPts val="0"/>
              </a:spcBef>
              <a:spcAft>
                <a:spcPts val="0"/>
              </a:spcAft>
              <a:buNone/>
            </a:pPr>
            <a:r>
              <a:t/>
            </a:r>
            <a:endParaRPr sz="3600">
              <a:solidFill>
                <a:schemeClr val="dk1"/>
              </a:solidFill>
              <a:latin typeface="Times New Roman"/>
              <a:ea typeface="Times New Roman"/>
              <a:cs typeface="Times New Roman"/>
              <a:sym typeface="Times New Roman"/>
            </a:endParaRPr>
          </a:p>
        </p:txBody>
      </p:sp>
      <p:sp>
        <p:nvSpPr>
          <p:cNvPr id="93" name="Google Shape;93;p13"/>
          <p:cNvSpPr txBox="1"/>
          <p:nvPr/>
        </p:nvSpPr>
        <p:spPr>
          <a:xfrm>
            <a:off x="806225" y="6141850"/>
            <a:ext cx="19607100" cy="43623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US" sz="6000">
                <a:solidFill>
                  <a:srgbClr val="0B5394"/>
                </a:solidFill>
                <a:latin typeface="Times New Roman"/>
                <a:ea typeface="Times New Roman"/>
                <a:cs typeface="Times New Roman"/>
                <a:sym typeface="Times New Roman"/>
              </a:rPr>
              <a:t>Objective</a:t>
            </a:r>
            <a:endParaRPr b="1" sz="6000">
              <a:solidFill>
                <a:srgbClr val="0B5394"/>
              </a:solidFill>
              <a:latin typeface="Times New Roman"/>
              <a:ea typeface="Times New Roman"/>
              <a:cs typeface="Times New Roman"/>
              <a:sym typeface="Times New Roman"/>
            </a:endParaRPr>
          </a:p>
          <a:p>
            <a:pPr indent="-482600" lvl="0" marL="457200" rtl="0" algn="l">
              <a:spcBef>
                <a:spcPts val="0"/>
              </a:spcBef>
              <a:spcAft>
                <a:spcPts val="0"/>
              </a:spcAft>
              <a:buClr>
                <a:srgbClr val="0B5394"/>
              </a:buClr>
              <a:buSzPts val="4000"/>
              <a:buFont typeface="Times New Roman"/>
              <a:buChar char="●"/>
            </a:pPr>
            <a:r>
              <a:rPr lang="en-US" sz="4000">
                <a:solidFill>
                  <a:srgbClr val="0B5394"/>
                </a:solidFill>
                <a:latin typeface="Times New Roman"/>
                <a:ea typeface="Times New Roman"/>
                <a:cs typeface="Times New Roman"/>
                <a:sym typeface="Times New Roman"/>
              </a:rPr>
              <a:t>Use</a:t>
            </a:r>
            <a:r>
              <a:rPr lang="en-US" sz="4000">
                <a:solidFill>
                  <a:srgbClr val="0B5394"/>
                </a:solidFill>
                <a:latin typeface="Times New Roman"/>
                <a:ea typeface="Times New Roman"/>
                <a:cs typeface="Times New Roman"/>
                <a:sym typeface="Times New Roman"/>
              </a:rPr>
              <a:t> a machine learning model to determine whether a building is at risk of a water leakage</a:t>
            </a:r>
            <a:endParaRPr sz="4000">
              <a:solidFill>
                <a:srgbClr val="0B5394"/>
              </a:solidFill>
              <a:latin typeface="Times New Roman"/>
              <a:ea typeface="Times New Roman"/>
              <a:cs typeface="Times New Roman"/>
              <a:sym typeface="Times New Roman"/>
            </a:endParaRPr>
          </a:p>
          <a:p>
            <a:pPr indent="-482600" lvl="1" marL="914400" rtl="0" algn="l">
              <a:spcBef>
                <a:spcPts val="0"/>
              </a:spcBef>
              <a:spcAft>
                <a:spcPts val="0"/>
              </a:spcAft>
              <a:buClr>
                <a:srgbClr val="0B5394"/>
              </a:buClr>
              <a:buSzPts val="4000"/>
              <a:buFont typeface="Times New Roman"/>
              <a:buChar char="○"/>
            </a:pPr>
            <a:r>
              <a:rPr lang="en-US" sz="4000">
                <a:solidFill>
                  <a:srgbClr val="0B5394"/>
                </a:solidFill>
                <a:latin typeface="Times New Roman"/>
                <a:ea typeface="Times New Roman"/>
                <a:cs typeface="Times New Roman"/>
                <a:sym typeface="Times New Roman"/>
              </a:rPr>
              <a:t>Artificially extend Saya Life’s raw data for training and testing</a:t>
            </a:r>
            <a:endParaRPr sz="4000">
              <a:solidFill>
                <a:srgbClr val="0B5394"/>
              </a:solidFill>
              <a:latin typeface="Times New Roman"/>
              <a:ea typeface="Times New Roman"/>
              <a:cs typeface="Times New Roman"/>
              <a:sym typeface="Times New Roman"/>
            </a:endParaRPr>
          </a:p>
          <a:p>
            <a:pPr indent="-482600" lvl="0" marL="457200" rtl="0" algn="l">
              <a:spcBef>
                <a:spcPts val="0"/>
              </a:spcBef>
              <a:spcAft>
                <a:spcPts val="0"/>
              </a:spcAft>
              <a:buClr>
                <a:srgbClr val="0B5394"/>
              </a:buClr>
              <a:buSzPts val="4000"/>
              <a:buFont typeface="Times New Roman"/>
              <a:buChar char="●"/>
            </a:pPr>
            <a:r>
              <a:rPr lang="en-US" sz="4000">
                <a:solidFill>
                  <a:srgbClr val="0B5394"/>
                </a:solidFill>
                <a:latin typeface="Times New Roman"/>
                <a:ea typeface="Times New Roman"/>
                <a:cs typeface="Times New Roman"/>
                <a:sym typeface="Times New Roman"/>
              </a:rPr>
              <a:t>Design and develop an online </a:t>
            </a:r>
            <a:r>
              <a:rPr lang="en-US" sz="4000">
                <a:solidFill>
                  <a:srgbClr val="0B5394"/>
                </a:solidFill>
                <a:latin typeface="Times New Roman"/>
                <a:ea typeface="Times New Roman"/>
                <a:cs typeface="Times New Roman"/>
                <a:sym typeface="Times New Roman"/>
              </a:rPr>
              <a:t>dashboard</a:t>
            </a:r>
            <a:r>
              <a:rPr lang="en-US" sz="4000">
                <a:solidFill>
                  <a:srgbClr val="0B5394"/>
                </a:solidFill>
                <a:latin typeface="Times New Roman"/>
                <a:ea typeface="Times New Roman"/>
                <a:cs typeface="Times New Roman"/>
                <a:sym typeface="Times New Roman"/>
              </a:rPr>
              <a:t> to generate a building </a:t>
            </a:r>
            <a:r>
              <a:rPr lang="en-US" sz="4000">
                <a:solidFill>
                  <a:srgbClr val="0B5394"/>
                </a:solidFill>
                <a:latin typeface="Times New Roman"/>
                <a:ea typeface="Times New Roman"/>
                <a:cs typeface="Times New Roman"/>
                <a:sym typeface="Times New Roman"/>
              </a:rPr>
              <a:t>assessment</a:t>
            </a:r>
            <a:r>
              <a:rPr lang="en-US" sz="4000">
                <a:solidFill>
                  <a:srgbClr val="0B5394"/>
                </a:solidFill>
                <a:latin typeface="Times New Roman"/>
                <a:ea typeface="Times New Roman"/>
                <a:cs typeface="Times New Roman"/>
                <a:sym typeface="Times New Roman"/>
              </a:rPr>
              <a:t> report</a:t>
            </a:r>
            <a:endParaRPr sz="4000">
              <a:solidFill>
                <a:srgbClr val="0B5394"/>
              </a:solidFill>
              <a:latin typeface="Times New Roman"/>
              <a:ea typeface="Times New Roman"/>
              <a:cs typeface="Times New Roman"/>
              <a:sym typeface="Times New Roman"/>
            </a:endParaRPr>
          </a:p>
          <a:p>
            <a:pPr indent="-482600" lvl="1" marL="914400" rtl="0" algn="l">
              <a:spcBef>
                <a:spcPts val="0"/>
              </a:spcBef>
              <a:spcAft>
                <a:spcPts val="0"/>
              </a:spcAft>
              <a:buClr>
                <a:srgbClr val="0B5394"/>
              </a:buClr>
              <a:buSzPts val="4000"/>
              <a:buFont typeface="Times New Roman"/>
              <a:buChar char="○"/>
            </a:pPr>
            <a:r>
              <a:rPr lang="en-US" sz="4000">
                <a:solidFill>
                  <a:srgbClr val="0B5394"/>
                </a:solidFill>
                <a:latin typeface="Times New Roman"/>
                <a:ea typeface="Times New Roman"/>
                <a:cs typeface="Times New Roman"/>
                <a:sym typeface="Times New Roman"/>
              </a:rPr>
              <a:t>Dashboard consults the machine learning model for the risk </a:t>
            </a:r>
            <a:r>
              <a:rPr lang="en-US" sz="4000">
                <a:solidFill>
                  <a:srgbClr val="0B5394"/>
                </a:solidFill>
                <a:latin typeface="Times New Roman"/>
                <a:ea typeface="Times New Roman"/>
                <a:cs typeface="Times New Roman"/>
                <a:sym typeface="Times New Roman"/>
              </a:rPr>
              <a:t>assessment</a:t>
            </a:r>
            <a:endParaRPr sz="4000">
              <a:solidFill>
                <a:srgbClr val="0B5394"/>
              </a:solidFill>
              <a:latin typeface="Times New Roman"/>
              <a:ea typeface="Times New Roman"/>
              <a:cs typeface="Times New Roman"/>
              <a:sym typeface="Times New Roman"/>
            </a:endParaRPr>
          </a:p>
          <a:p>
            <a:pPr indent="-482600" lvl="1" marL="914400" rtl="0" algn="l">
              <a:spcBef>
                <a:spcPts val="0"/>
              </a:spcBef>
              <a:spcAft>
                <a:spcPts val="0"/>
              </a:spcAft>
              <a:buClr>
                <a:srgbClr val="0B5394"/>
              </a:buClr>
              <a:buSzPts val="4000"/>
              <a:buFont typeface="Times New Roman"/>
              <a:buChar char="○"/>
            </a:pPr>
            <a:r>
              <a:rPr lang="en-US" sz="4000">
                <a:solidFill>
                  <a:srgbClr val="0B5394"/>
                </a:solidFill>
                <a:latin typeface="Times New Roman"/>
                <a:ea typeface="Times New Roman"/>
                <a:cs typeface="Times New Roman"/>
                <a:sym typeface="Times New Roman"/>
              </a:rPr>
              <a:t>Dashboard displays result and important water usage information</a:t>
            </a:r>
            <a:r>
              <a:rPr lang="en-US" sz="4000">
                <a:solidFill>
                  <a:srgbClr val="0B5394"/>
                </a:solidFill>
                <a:latin typeface="Times New Roman"/>
                <a:ea typeface="Times New Roman"/>
                <a:cs typeface="Times New Roman"/>
                <a:sym typeface="Times New Roman"/>
              </a:rPr>
              <a:t> </a:t>
            </a:r>
            <a:endParaRPr sz="4000">
              <a:solidFill>
                <a:srgbClr val="0B5394"/>
              </a:solidFill>
              <a:latin typeface="Times New Roman"/>
              <a:ea typeface="Times New Roman"/>
              <a:cs typeface="Times New Roman"/>
              <a:sym typeface="Times New Roman"/>
            </a:endParaRPr>
          </a:p>
        </p:txBody>
      </p:sp>
      <p:sp>
        <p:nvSpPr>
          <p:cNvPr id="94" name="Google Shape;94;p13"/>
          <p:cNvSpPr txBox="1"/>
          <p:nvPr/>
        </p:nvSpPr>
        <p:spPr>
          <a:xfrm>
            <a:off x="806225" y="19193050"/>
            <a:ext cx="19607100" cy="29670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US" sz="6000">
                <a:solidFill>
                  <a:srgbClr val="0B5394"/>
                </a:solidFill>
                <a:latin typeface="Times New Roman"/>
                <a:ea typeface="Times New Roman"/>
                <a:cs typeface="Times New Roman"/>
                <a:sym typeface="Times New Roman"/>
              </a:rPr>
              <a:t>Machine Learning </a:t>
            </a:r>
            <a:r>
              <a:rPr b="1" lang="en-US" sz="6000">
                <a:solidFill>
                  <a:srgbClr val="0B5394"/>
                </a:solidFill>
                <a:latin typeface="Times New Roman"/>
                <a:ea typeface="Times New Roman"/>
                <a:cs typeface="Times New Roman"/>
                <a:sym typeface="Times New Roman"/>
              </a:rPr>
              <a:t>Algorithms</a:t>
            </a:r>
            <a:endParaRPr b="1" sz="6000">
              <a:solidFill>
                <a:srgbClr val="0B5394"/>
              </a:solidFill>
              <a:latin typeface="Times New Roman"/>
              <a:ea typeface="Times New Roman"/>
              <a:cs typeface="Times New Roman"/>
              <a:sym typeface="Times New Roman"/>
            </a:endParaRPr>
          </a:p>
          <a:p>
            <a:pPr indent="0" lvl="0" marL="0" rtl="0" algn="l">
              <a:spcBef>
                <a:spcPts val="0"/>
              </a:spcBef>
              <a:spcAft>
                <a:spcPts val="0"/>
              </a:spcAft>
              <a:buNone/>
            </a:pPr>
            <a:r>
              <a:rPr lang="en-US" sz="4000">
                <a:solidFill>
                  <a:srgbClr val="0B5394"/>
                </a:solidFill>
                <a:latin typeface="Times New Roman"/>
                <a:ea typeface="Times New Roman"/>
                <a:cs typeface="Times New Roman"/>
                <a:sym typeface="Times New Roman"/>
              </a:rPr>
              <a:t>We focused on two algorithms: Artificial</a:t>
            </a:r>
            <a:r>
              <a:rPr lang="en-US" sz="4000">
                <a:solidFill>
                  <a:srgbClr val="0B5394"/>
                </a:solidFill>
                <a:latin typeface="Times New Roman"/>
                <a:ea typeface="Times New Roman"/>
                <a:cs typeface="Times New Roman"/>
                <a:sym typeface="Times New Roman"/>
              </a:rPr>
              <a:t> Neural Network and Logistic Regression. ANNs mimic the human brain by </a:t>
            </a:r>
            <a:r>
              <a:rPr lang="en-US" sz="4000">
                <a:solidFill>
                  <a:srgbClr val="0B5394"/>
                </a:solidFill>
                <a:latin typeface="Times New Roman"/>
                <a:ea typeface="Times New Roman"/>
                <a:cs typeface="Times New Roman"/>
                <a:sym typeface="Times New Roman"/>
              </a:rPr>
              <a:t>connecting</a:t>
            </a:r>
            <a:r>
              <a:rPr lang="en-US" sz="4000">
                <a:solidFill>
                  <a:srgbClr val="0B5394"/>
                </a:solidFill>
                <a:latin typeface="Times New Roman"/>
                <a:ea typeface="Times New Roman"/>
                <a:cs typeface="Times New Roman"/>
                <a:sym typeface="Times New Roman"/>
              </a:rPr>
              <a:t> layers of digital neurons that learn patterns from data. Logistic regression classifies data by calculating the probability of an event happening.</a:t>
            </a:r>
            <a:endParaRPr sz="4000">
              <a:solidFill>
                <a:srgbClr val="0B5394"/>
              </a:solidFill>
              <a:latin typeface="Times New Roman"/>
              <a:ea typeface="Times New Roman"/>
              <a:cs typeface="Times New Roman"/>
              <a:sym typeface="Times New Roman"/>
            </a:endParaRPr>
          </a:p>
        </p:txBody>
      </p:sp>
      <p:sp>
        <p:nvSpPr>
          <p:cNvPr id="95" name="Google Shape;95;p13"/>
          <p:cNvSpPr txBox="1"/>
          <p:nvPr/>
        </p:nvSpPr>
        <p:spPr>
          <a:xfrm>
            <a:off x="10515725" y="22160200"/>
            <a:ext cx="9401700" cy="76569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US" sz="6000">
                <a:solidFill>
                  <a:srgbClr val="0B5394"/>
                </a:solidFill>
                <a:latin typeface="Times New Roman"/>
                <a:ea typeface="Times New Roman"/>
                <a:cs typeface="Times New Roman"/>
                <a:sym typeface="Times New Roman"/>
              </a:rPr>
              <a:t>Dashboard</a:t>
            </a:r>
            <a:br>
              <a:rPr b="1" lang="en-US" sz="6000">
                <a:solidFill>
                  <a:srgbClr val="0B5394"/>
                </a:solidFill>
                <a:latin typeface="Times New Roman"/>
                <a:ea typeface="Times New Roman"/>
                <a:cs typeface="Times New Roman"/>
                <a:sym typeface="Times New Roman"/>
              </a:rPr>
            </a:br>
            <a:r>
              <a:rPr lang="en-US" sz="4000">
                <a:solidFill>
                  <a:srgbClr val="0B5394"/>
                </a:solidFill>
                <a:latin typeface="Times New Roman"/>
                <a:ea typeface="Times New Roman"/>
                <a:cs typeface="Times New Roman"/>
                <a:sym typeface="Times New Roman"/>
              </a:rPr>
              <a:t>Designed an intuitive </a:t>
            </a:r>
            <a:br>
              <a:rPr lang="en-US" sz="4000">
                <a:solidFill>
                  <a:srgbClr val="0B5394"/>
                </a:solidFill>
                <a:latin typeface="Times New Roman"/>
                <a:ea typeface="Times New Roman"/>
                <a:cs typeface="Times New Roman"/>
                <a:sym typeface="Times New Roman"/>
              </a:rPr>
            </a:br>
            <a:r>
              <a:rPr lang="en-US" sz="4000">
                <a:solidFill>
                  <a:srgbClr val="0B5394"/>
                </a:solidFill>
                <a:latin typeface="Times New Roman"/>
                <a:ea typeface="Times New Roman"/>
                <a:cs typeface="Times New Roman"/>
                <a:sym typeface="Times New Roman"/>
              </a:rPr>
              <a:t>interface for data input, </a:t>
            </a:r>
            <a:br>
              <a:rPr lang="en-US" sz="4000">
                <a:solidFill>
                  <a:srgbClr val="0B5394"/>
                </a:solidFill>
                <a:latin typeface="Times New Roman"/>
                <a:ea typeface="Times New Roman"/>
                <a:cs typeface="Times New Roman"/>
                <a:sym typeface="Times New Roman"/>
              </a:rPr>
            </a:br>
            <a:r>
              <a:rPr lang="en-US" sz="4000">
                <a:solidFill>
                  <a:srgbClr val="0B5394"/>
                </a:solidFill>
                <a:latin typeface="Times New Roman"/>
                <a:ea typeface="Times New Roman"/>
                <a:cs typeface="Times New Roman"/>
                <a:sym typeface="Times New Roman"/>
              </a:rPr>
              <a:t>integrating with our</a:t>
            </a:r>
            <a:br>
              <a:rPr lang="en-US" sz="4000">
                <a:solidFill>
                  <a:srgbClr val="0B5394"/>
                </a:solidFill>
                <a:latin typeface="Times New Roman"/>
                <a:ea typeface="Times New Roman"/>
                <a:cs typeface="Times New Roman"/>
                <a:sym typeface="Times New Roman"/>
              </a:rPr>
            </a:br>
            <a:r>
              <a:rPr lang="en-US" sz="4000">
                <a:solidFill>
                  <a:srgbClr val="0B5394"/>
                </a:solidFill>
                <a:latin typeface="Times New Roman"/>
                <a:ea typeface="Times New Roman"/>
                <a:cs typeface="Times New Roman"/>
                <a:sym typeface="Times New Roman"/>
              </a:rPr>
              <a:t>machine learning </a:t>
            </a:r>
            <a:br>
              <a:rPr lang="en-US" sz="4000">
                <a:solidFill>
                  <a:srgbClr val="0B5394"/>
                </a:solidFill>
                <a:latin typeface="Times New Roman"/>
                <a:ea typeface="Times New Roman"/>
                <a:cs typeface="Times New Roman"/>
                <a:sym typeface="Times New Roman"/>
              </a:rPr>
            </a:br>
            <a:r>
              <a:rPr lang="en-US" sz="4000">
                <a:solidFill>
                  <a:srgbClr val="0B5394"/>
                </a:solidFill>
                <a:latin typeface="Times New Roman"/>
                <a:ea typeface="Times New Roman"/>
                <a:cs typeface="Times New Roman"/>
                <a:sym typeface="Times New Roman"/>
              </a:rPr>
              <a:t>server to process </a:t>
            </a:r>
            <a:br>
              <a:rPr lang="en-US" sz="4000">
                <a:solidFill>
                  <a:srgbClr val="0B5394"/>
                </a:solidFill>
                <a:latin typeface="Times New Roman"/>
                <a:ea typeface="Times New Roman"/>
                <a:cs typeface="Times New Roman"/>
                <a:sym typeface="Times New Roman"/>
              </a:rPr>
            </a:br>
            <a:r>
              <a:rPr lang="en-US" sz="4000">
                <a:solidFill>
                  <a:srgbClr val="0B5394"/>
                </a:solidFill>
                <a:latin typeface="Times New Roman"/>
                <a:ea typeface="Times New Roman"/>
                <a:cs typeface="Times New Roman"/>
                <a:sym typeface="Times New Roman"/>
              </a:rPr>
              <a:t>information swiftly</a:t>
            </a:r>
            <a:br>
              <a:rPr lang="en-US" sz="4000">
                <a:solidFill>
                  <a:srgbClr val="0B5394"/>
                </a:solidFill>
                <a:latin typeface="Times New Roman"/>
                <a:ea typeface="Times New Roman"/>
                <a:cs typeface="Times New Roman"/>
                <a:sym typeface="Times New Roman"/>
              </a:rPr>
            </a:br>
            <a:r>
              <a:rPr lang="en-US" sz="4000">
                <a:solidFill>
                  <a:srgbClr val="0B5394"/>
                </a:solidFill>
                <a:latin typeface="Times New Roman"/>
                <a:ea typeface="Times New Roman"/>
                <a:cs typeface="Times New Roman"/>
                <a:sym typeface="Times New Roman"/>
              </a:rPr>
              <a:t>and deliver accurate</a:t>
            </a:r>
            <a:br>
              <a:rPr lang="en-US" sz="4000">
                <a:solidFill>
                  <a:srgbClr val="0B5394"/>
                </a:solidFill>
                <a:latin typeface="Times New Roman"/>
                <a:ea typeface="Times New Roman"/>
                <a:cs typeface="Times New Roman"/>
                <a:sym typeface="Times New Roman"/>
              </a:rPr>
            </a:br>
            <a:r>
              <a:rPr lang="en-US" sz="4000">
                <a:solidFill>
                  <a:srgbClr val="0B5394"/>
                </a:solidFill>
                <a:latin typeface="Times New Roman"/>
                <a:ea typeface="Times New Roman"/>
                <a:cs typeface="Times New Roman"/>
                <a:sym typeface="Times New Roman"/>
              </a:rPr>
              <a:t>results.</a:t>
            </a:r>
            <a:br>
              <a:rPr b="1" lang="en-US" sz="6000">
                <a:solidFill>
                  <a:srgbClr val="0B5394"/>
                </a:solidFill>
                <a:latin typeface="Times New Roman"/>
                <a:ea typeface="Times New Roman"/>
                <a:cs typeface="Times New Roman"/>
                <a:sym typeface="Times New Roman"/>
              </a:rPr>
            </a:br>
            <a:br>
              <a:rPr b="1" lang="en-US" sz="6000">
                <a:solidFill>
                  <a:srgbClr val="0B5394"/>
                </a:solidFill>
                <a:latin typeface="Times New Roman"/>
                <a:ea typeface="Times New Roman"/>
                <a:cs typeface="Times New Roman"/>
                <a:sym typeface="Times New Roman"/>
              </a:rPr>
            </a:br>
            <a:br>
              <a:rPr b="1" lang="en-US" sz="6000">
                <a:solidFill>
                  <a:srgbClr val="0B5394"/>
                </a:solidFill>
                <a:latin typeface="Times New Roman"/>
                <a:ea typeface="Times New Roman"/>
                <a:cs typeface="Times New Roman"/>
                <a:sym typeface="Times New Roman"/>
              </a:rPr>
            </a:br>
            <a:endParaRPr b="1" sz="6000">
              <a:solidFill>
                <a:srgbClr val="0B5394"/>
              </a:solidFill>
              <a:latin typeface="Times New Roman"/>
              <a:ea typeface="Times New Roman"/>
              <a:cs typeface="Times New Roman"/>
              <a:sym typeface="Times New Roman"/>
            </a:endParaRPr>
          </a:p>
        </p:txBody>
      </p:sp>
      <p:sp>
        <p:nvSpPr>
          <p:cNvPr id="96" name="Google Shape;96;p13"/>
          <p:cNvSpPr txBox="1"/>
          <p:nvPr/>
        </p:nvSpPr>
        <p:spPr>
          <a:xfrm>
            <a:off x="806225" y="22160200"/>
            <a:ext cx="9709500" cy="76569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US" sz="6000">
                <a:solidFill>
                  <a:srgbClr val="0B5394"/>
                </a:solidFill>
                <a:latin typeface="Times New Roman"/>
                <a:ea typeface="Times New Roman"/>
                <a:cs typeface="Times New Roman"/>
                <a:sym typeface="Times New Roman"/>
              </a:rPr>
              <a:t>Results</a:t>
            </a:r>
            <a:br>
              <a:rPr lang="en-US" sz="10600">
                <a:solidFill>
                  <a:srgbClr val="0B5394"/>
                </a:solidFill>
                <a:latin typeface="Times New Roman"/>
                <a:ea typeface="Times New Roman"/>
                <a:cs typeface="Times New Roman"/>
                <a:sym typeface="Times New Roman"/>
              </a:rPr>
            </a:br>
            <a:r>
              <a:rPr lang="en-US" sz="4000">
                <a:solidFill>
                  <a:srgbClr val="0B5394"/>
                </a:solidFill>
                <a:latin typeface="Times New Roman"/>
                <a:ea typeface="Times New Roman"/>
                <a:cs typeface="Times New Roman"/>
                <a:sym typeface="Times New Roman"/>
              </a:rPr>
              <a:t>Logistic Regression gave us the best results with 93%</a:t>
            </a:r>
            <a:endParaRPr sz="4000">
              <a:solidFill>
                <a:srgbClr val="0B5394"/>
              </a:solidFill>
              <a:latin typeface="Times New Roman"/>
              <a:ea typeface="Times New Roman"/>
              <a:cs typeface="Times New Roman"/>
              <a:sym typeface="Times New Roman"/>
            </a:endParaRPr>
          </a:p>
          <a:p>
            <a:pPr indent="0" lvl="0" marL="0" rtl="0" algn="l">
              <a:spcBef>
                <a:spcPts val="0"/>
              </a:spcBef>
              <a:spcAft>
                <a:spcPts val="0"/>
              </a:spcAft>
              <a:buNone/>
            </a:pPr>
            <a:r>
              <a:rPr lang="en-US" sz="4000">
                <a:solidFill>
                  <a:srgbClr val="0B5394"/>
                </a:solidFill>
                <a:latin typeface="Times New Roman"/>
                <a:ea typeface="Times New Roman"/>
                <a:cs typeface="Times New Roman"/>
                <a:sym typeface="Times New Roman"/>
              </a:rPr>
              <a:t>accuracy </a:t>
            </a:r>
            <a:endParaRPr sz="4000">
              <a:solidFill>
                <a:srgbClr val="0B5394"/>
              </a:solidFill>
              <a:latin typeface="Times New Roman"/>
              <a:ea typeface="Times New Roman"/>
              <a:cs typeface="Times New Roman"/>
              <a:sym typeface="Times New Roman"/>
            </a:endParaRPr>
          </a:p>
          <a:p>
            <a:pPr indent="0" lvl="0" marL="0" rtl="0" algn="l">
              <a:spcBef>
                <a:spcPts val="0"/>
              </a:spcBef>
              <a:spcAft>
                <a:spcPts val="0"/>
              </a:spcAft>
              <a:buNone/>
            </a:pPr>
            <a:r>
              <a:rPr lang="en-US" sz="4000">
                <a:solidFill>
                  <a:srgbClr val="0B5394"/>
                </a:solidFill>
                <a:latin typeface="Times New Roman"/>
                <a:ea typeface="Times New Roman"/>
                <a:cs typeface="Times New Roman"/>
                <a:sym typeface="Times New Roman"/>
              </a:rPr>
              <a:t>and an </a:t>
            </a:r>
            <a:endParaRPr sz="4000">
              <a:solidFill>
                <a:srgbClr val="0B5394"/>
              </a:solidFill>
              <a:latin typeface="Times New Roman"/>
              <a:ea typeface="Times New Roman"/>
              <a:cs typeface="Times New Roman"/>
              <a:sym typeface="Times New Roman"/>
            </a:endParaRPr>
          </a:p>
          <a:p>
            <a:pPr indent="0" lvl="0" marL="0" rtl="0" algn="l">
              <a:spcBef>
                <a:spcPts val="0"/>
              </a:spcBef>
              <a:spcAft>
                <a:spcPts val="0"/>
              </a:spcAft>
              <a:buNone/>
            </a:pPr>
            <a:r>
              <a:rPr lang="en-US" sz="4000">
                <a:solidFill>
                  <a:srgbClr val="0B5394"/>
                </a:solidFill>
                <a:latin typeface="Times New Roman"/>
                <a:ea typeface="Times New Roman"/>
                <a:cs typeface="Times New Roman"/>
                <a:sym typeface="Times New Roman"/>
              </a:rPr>
              <a:t>AUC </a:t>
            </a:r>
            <a:endParaRPr sz="4000">
              <a:solidFill>
                <a:srgbClr val="0B5394"/>
              </a:solidFill>
              <a:latin typeface="Times New Roman"/>
              <a:ea typeface="Times New Roman"/>
              <a:cs typeface="Times New Roman"/>
              <a:sym typeface="Times New Roman"/>
            </a:endParaRPr>
          </a:p>
          <a:p>
            <a:pPr indent="0" lvl="0" marL="0" rtl="0" algn="l">
              <a:spcBef>
                <a:spcPts val="0"/>
              </a:spcBef>
              <a:spcAft>
                <a:spcPts val="0"/>
              </a:spcAft>
              <a:buNone/>
            </a:pPr>
            <a:r>
              <a:rPr lang="en-US" sz="4000">
                <a:solidFill>
                  <a:srgbClr val="0B5394"/>
                </a:solidFill>
                <a:latin typeface="Times New Roman"/>
                <a:ea typeface="Times New Roman"/>
                <a:cs typeface="Times New Roman"/>
                <a:sym typeface="Times New Roman"/>
              </a:rPr>
              <a:t>score of </a:t>
            </a:r>
            <a:endParaRPr sz="4000">
              <a:solidFill>
                <a:srgbClr val="0B5394"/>
              </a:solidFill>
              <a:latin typeface="Times New Roman"/>
              <a:ea typeface="Times New Roman"/>
              <a:cs typeface="Times New Roman"/>
              <a:sym typeface="Times New Roman"/>
            </a:endParaRPr>
          </a:p>
          <a:p>
            <a:pPr indent="0" lvl="0" marL="0" rtl="0" algn="l">
              <a:spcBef>
                <a:spcPts val="0"/>
              </a:spcBef>
              <a:spcAft>
                <a:spcPts val="0"/>
              </a:spcAft>
              <a:buNone/>
            </a:pPr>
            <a:r>
              <a:rPr lang="en-US" sz="4000">
                <a:solidFill>
                  <a:srgbClr val="0B5394"/>
                </a:solidFill>
                <a:latin typeface="Times New Roman"/>
                <a:ea typeface="Times New Roman"/>
                <a:cs typeface="Times New Roman"/>
                <a:sym typeface="Times New Roman"/>
              </a:rPr>
              <a:t>0.90.</a:t>
            </a:r>
            <a:endParaRPr sz="4000">
              <a:solidFill>
                <a:srgbClr val="0B5394"/>
              </a:solidFill>
              <a:latin typeface="Times New Roman"/>
              <a:ea typeface="Times New Roman"/>
              <a:cs typeface="Times New Roman"/>
              <a:sym typeface="Times New Roman"/>
            </a:endParaRPr>
          </a:p>
        </p:txBody>
      </p:sp>
      <p:sp>
        <p:nvSpPr>
          <p:cNvPr id="97" name="Google Shape;97;p13"/>
          <p:cNvSpPr txBox="1"/>
          <p:nvPr/>
        </p:nvSpPr>
        <p:spPr>
          <a:xfrm>
            <a:off x="806225" y="30126500"/>
            <a:ext cx="19607100" cy="1708200"/>
          </a:xfrm>
          <a:prstGeom prst="rect">
            <a:avLst/>
          </a:prstGeom>
          <a:noFill/>
          <a:ln>
            <a:noFill/>
          </a:ln>
        </p:spPr>
        <p:txBody>
          <a:bodyPr anchorCtr="0" anchor="t" bIns="91425" lIns="91425" spcFirstLastPara="1" rIns="91425" wrap="square" tIns="91425">
            <a:noAutofit/>
          </a:bodyPr>
          <a:lstStyle/>
          <a:p>
            <a:pPr indent="0" lvl="0" marL="0" rtl="0" algn="l">
              <a:spcBef>
                <a:spcPts val="1000"/>
              </a:spcBef>
              <a:spcAft>
                <a:spcPts val="1000"/>
              </a:spcAft>
              <a:buNone/>
            </a:pPr>
            <a:r>
              <a:rPr lang="en-US" sz="6000">
                <a:solidFill>
                  <a:srgbClr val="0B5394"/>
                </a:solidFill>
                <a:latin typeface="Times New Roman"/>
                <a:ea typeface="Times New Roman"/>
                <a:cs typeface="Times New Roman"/>
                <a:sym typeface="Times New Roman"/>
              </a:rPr>
              <a:t>   </a:t>
            </a:r>
            <a:r>
              <a:rPr b="1" lang="en-US" sz="6000">
                <a:solidFill>
                  <a:srgbClr val="0B5394"/>
                </a:solidFill>
                <a:latin typeface="Times New Roman"/>
                <a:ea typeface="Times New Roman"/>
                <a:cs typeface="Times New Roman"/>
                <a:sym typeface="Times New Roman"/>
              </a:rPr>
              <a:t>Technologies:</a:t>
            </a:r>
            <a:endParaRPr b="1" sz="6000">
              <a:solidFill>
                <a:srgbClr val="0B5394"/>
              </a:solidFill>
              <a:latin typeface="Times New Roman"/>
              <a:ea typeface="Times New Roman"/>
              <a:cs typeface="Times New Roman"/>
              <a:sym typeface="Times New Roman"/>
            </a:endParaRPr>
          </a:p>
        </p:txBody>
      </p:sp>
      <p:pic>
        <p:nvPicPr>
          <p:cNvPr id="98" name="Google Shape;98;p13"/>
          <p:cNvPicPr preferRelativeResize="0"/>
          <p:nvPr/>
        </p:nvPicPr>
        <p:blipFill>
          <a:blip r:embed="rId5">
            <a:alphaModFix/>
          </a:blip>
          <a:stretch>
            <a:fillRect/>
          </a:stretch>
        </p:blipFill>
        <p:spPr>
          <a:xfrm>
            <a:off x="3081700" y="23953300"/>
            <a:ext cx="7434018" cy="5863925"/>
          </a:xfrm>
          <a:prstGeom prst="rect">
            <a:avLst/>
          </a:prstGeom>
          <a:noFill/>
          <a:ln>
            <a:noFill/>
          </a:ln>
        </p:spPr>
      </p:pic>
      <p:pic>
        <p:nvPicPr>
          <p:cNvPr id="99" name="Google Shape;99;p13"/>
          <p:cNvPicPr preferRelativeResize="0"/>
          <p:nvPr/>
        </p:nvPicPr>
        <p:blipFill>
          <a:blip r:embed="rId6">
            <a:alphaModFix/>
          </a:blip>
          <a:stretch>
            <a:fillRect/>
          </a:stretch>
        </p:blipFill>
        <p:spPr>
          <a:xfrm>
            <a:off x="12378095" y="29949124"/>
            <a:ext cx="2207630" cy="2062975"/>
          </a:xfrm>
          <a:prstGeom prst="rect">
            <a:avLst/>
          </a:prstGeom>
          <a:noFill/>
          <a:ln>
            <a:noFill/>
          </a:ln>
        </p:spPr>
      </p:pic>
      <p:pic>
        <p:nvPicPr>
          <p:cNvPr id="100" name="Google Shape;100;p13"/>
          <p:cNvPicPr preferRelativeResize="0"/>
          <p:nvPr/>
        </p:nvPicPr>
        <p:blipFill>
          <a:blip r:embed="rId7">
            <a:alphaModFix/>
          </a:blip>
          <a:stretch>
            <a:fillRect/>
          </a:stretch>
        </p:blipFill>
        <p:spPr>
          <a:xfrm>
            <a:off x="14996550" y="29817260"/>
            <a:ext cx="4190999" cy="1852465"/>
          </a:xfrm>
          <a:prstGeom prst="rect">
            <a:avLst/>
          </a:prstGeom>
          <a:noFill/>
          <a:ln>
            <a:noFill/>
          </a:ln>
        </p:spPr>
      </p:pic>
      <p:pic>
        <p:nvPicPr>
          <p:cNvPr id="101" name="Google Shape;101;p13"/>
          <p:cNvPicPr preferRelativeResize="0"/>
          <p:nvPr/>
        </p:nvPicPr>
        <p:blipFill>
          <a:blip r:embed="rId8">
            <a:alphaModFix/>
          </a:blip>
          <a:stretch>
            <a:fillRect/>
          </a:stretch>
        </p:blipFill>
        <p:spPr>
          <a:xfrm>
            <a:off x="6262750" y="28915847"/>
            <a:ext cx="5566065" cy="3655276"/>
          </a:xfrm>
          <a:prstGeom prst="rect">
            <a:avLst/>
          </a:prstGeom>
          <a:noFill/>
          <a:ln>
            <a:noFill/>
          </a:ln>
        </p:spPr>
      </p:pic>
      <p:sp>
        <p:nvSpPr>
          <p:cNvPr id="102" name="Google Shape;102;p13"/>
          <p:cNvSpPr txBox="1"/>
          <p:nvPr/>
        </p:nvSpPr>
        <p:spPr>
          <a:xfrm>
            <a:off x="10515600" y="10504175"/>
            <a:ext cx="9897600" cy="86889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US" sz="6000">
                <a:solidFill>
                  <a:srgbClr val="0B5394"/>
                </a:solidFill>
                <a:latin typeface="Times New Roman"/>
                <a:ea typeface="Times New Roman"/>
                <a:cs typeface="Times New Roman"/>
                <a:sym typeface="Times New Roman"/>
              </a:rPr>
              <a:t>Water Usage Dataset</a:t>
            </a:r>
            <a:endParaRPr b="1" sz="6000">
              <a:solidFill>
                <a:srgbClr val="0B5394"/>
              </a:solidFill>
              <a:latin typeface="Times New Roman"/>
              <a:ea typeface="Times New Roman"/>
              <a:cs typeface="Times New Roman"/>
              <a:sym typeface="Times New Roman"/>
            </a:endParaRPr>
          </a:p>
          <a:p>
            <a:pPr indent="0" lvl="0" marL="0" rtl="0" algn="l">
              <a:spcBef>
                <a:spcPts val="0"/>
              </a:spcBef>
              <a:spcAft>
                <a:spcPts val="0"/>
              </a:spcAft>
              <a:buNone/>
            </a:pPr>
            <a:r>
              <a:rPr lang="en-US" sz="4000">
                <a:solidFill>
                  <a:srgbClr val="0B5394"/>
                </a:solidFill>
                <a:latin typeface="Times New Roman"/>
                <a:ea typeface="Times New Roman"/>
                <a:cs typeface="Times New Roman"/>
                <a:sym typeface="Times New Roman"/>
              </a:rPr>
              <a:t>Saya Life’s dataset included information regarding:</a:t>
            </a:r>
            <a:endParaRPr sz="4000">
              <a:solidFill>
                <a:srgbClr val="0B5394"/>
              </a:solidFill>
              <a:latin typeface="Times New Roman"/>
              <a:ea typeface="Times New Roman"/>
              <a:cs typeface="Times New Roman"/>
              <a:sym typeface="Times New Roman"/>
            </a:endParaRPr>
          </a:p>
          <a:p>
            <a:pPr indent="-482600" lvl="0" marL="457200" rtl="0" algn="l">
              <a:spcBef>
                <a:spcPts val="0"/>
              </a:spcBef>
              <a:spcAft>
                <a:spcPts val="0"/>
              </a:spcAft>
              <a:buClr>
                <a:srgbClr val="0B5394"/>
              </a:buClr>
              <a:buSzPts val="4000"/>
              <a:buFont typeface="Times New Roman"/>
              <a:buChar char="●"/>
            </a:pPr>
            <a:r>
              <a:rPr lang="en-US" sz="4000">
                <a:solidFill>
                  <a:srgbClr val="0B5394"/>
                </a:solidFill>
                <a:latin typeface="Times New Roman"/>
                <a:ea typeface="Times New Roman"/>
                <a:cs typeface="Times New Roman"/>
                <a:sym typeface="Times New Roman"/>
              </a:rPr>
              <a:t>Waterflow duration</a:t>
            </a:r>
            <a:endParaRPr sz="4000">
              <a:solidFill>
                <a:srgbClr val="0B5394"/>
              </a:solidFill>
              <a:latin typeface="Times New Roman"/>
              <a:ea typeface="Times New Roman"/>
              <a:cs typeface="Times New Roman"/>
              <a:sym typeface="Times New Roman"/>
            </a:endParaRPr>
          </a:p>
          <a:p>
            <a:pPr indent="-482600" lvl="0" marL="457200" rtl="0" algn="l">
              <a:spcBef>
                <a:spcPts val="0"/>
              </a:spcBef>
              <a:spcAft>
                <a:spcPts val="0"/>
              </a:spcAft>
              <a:buClr>
                <a:srgbClr val="0B5394"/>
              </a:buClr>
              <a:buSzPts val="4000"/>
              <a:buFont typeface="Times New Roman"/>
              <a:buChar char="●"/>
            </a:pPr>
            <a:r>
              <a:rPr lang="en-US" sz="4000">
                <a:solidFill>
                  <a:srgbClr val="0B5394"/>
                </a:solidFill>
                <a:latin typeface="Times New Roman"/>
                <a:ea typeface="Times New Roman"/>
                <a:cs typeface="Times New Roman"/>
                <a:sym typeface="Times New Roman"/>
              </a:rPr>
              <a:t>Volume</a:t>
            </a:r>
            <a:endParaRPr sz="4000">
              <a:solidFill>
                <a:srgbClr val="0B5394"/>
              </a:solidFill>
              <a:latin typeface="Times New Roman"/>
              <a:ea typeface="Times New Roman"/>
              <a:cs typeface="Times New Roman"/>
              <a:sym typeface="Times New Roman"/>
            </a:endParaRPr>
          </a:p>
          <a:p>
            <a:pPr indent="-482600" lvl="0" marL="457200" rtl="0" algn="l">
              <a:spcBef>
                <a:spcPts val="0"/>
              </a:spcBef>
              <a:spcAft>
                <a:spcPts val="0"/>
              </a:spcAft>
              <a:buClr>
                <a:srgbClr val="0B5394"/>
              </a:buClr>
              <a:buSzPts val="4000"/>
              <a:buFont typeface="Times New Roman"/>
              <a:buChar char="●"/>
            </a:pPr>
            <a:r>
              <a:rPr lang="en-US" sz="4000">
                <a:solidFill>
                  <a:srgbClr val="0B5394"/>
                </a:solidFill>
                <a:latin typeface="Times New Roman"/>
                <a:ea typeface="Times New Roman"/>
                <a:cs typeface="Times New Roman"/>
                <a:sym typeface="Times New Roman"/>
              </a:rPr>
              <a:t>Flow rate</a:t>
            </a:r>
            <a:endParaRPr sz="4000">
              <a:solidFill>
                <a:srgbClr val="0B5394"/>
              </a:solidFill>
              <a:latin typeface="Times New Roman"/>
              <a:ea typeface="Times New Roman"/>
              <a:cs typeface="Times New Roman"/>
              <a:sym typeface="Times New Roman"/>
            </a:endParaRPr>
          </a:p>
          <a:p>
            <a:pPr indent="-482600" lvl="0" marL="457200" rtl="0" algn="l">
              <a:spcBef>
                <a:spcPts val="0"/>
              </a:spcBef>
              <a:spcAft>
                <a:spcPts val="0"/>
              </a:spcAft>
              <a:buClr>
                <a:srgbClr val="0B5394"/>
              </a:buClr>
              <a:buSzPts val="4000"/>
              <a:buFont typeface="Times New Roman"/>
              <a:buChar char="●"/>
            </a:pPr>
            <a:r>
              <a:rPr lang="en-US" sz="4000">
                <a:solidFill>
                  <a:srgbClr val="0B5394"/>
                </a:solidFill>
                <a:latin typeface="Times New Roman"/>
                <a:ea typeface="Times New Roman"/>
                <a:cs typeface="Times New Roman"/>
                <a:sym typeface="Times New Roman"/>
              </a:rPr>
              <a:t>Water Classification</a:t>
            </a:r>
            <a:endParaRPr sz="4000">
              <a:solidFill>
                <a:srgbClr val="0B5394"/>
              </a:solidFill>
              <a:latin typeface="Times New Roman"/>
              <a:ea typeface="Times New Roman"/>
              <a:cs typeface="Times New Roman"/>
              <a:sym typeface="Times New Roman"/>
            </a:endParaRPr>
          </a:p>
          <a:p>
            <a:pPr indent="-482600" lvl="1" marL="914400" rtl="0" algn="l">
              <a:spcBef>
                <a:spcPts val="0"/>
              </a:spcBef>
              <a:spcAft>
                <a:spcPts val="0"/>
              </a:spcAft>
              <a:buClr>
                <a:srgbClr val="0B5394"/>
              </a:buClr>
              <a:buSzPts val="4000"/>
              <a:buFont typeface="Times New Roman"/>
              <a:buChar char="○"/>
            </a:pPr>
            <a:r>
              <a:rPr lang="en-US" sz="4000">
                <a:solidFill>
                  <a:srgbClr val="0B5394"/>
                </a:solidFill>
                <a:latin typeface="Times New Roman"/>
                <a:ea typeface="Times New Roman"/>
                <a:cs typeface="Times New Roman"/>
                <a:sym typeface="Times New Roman"/>
              </a:rPr>
              <a:t>High, Medium, Low Consumptions</a:t>
            </a:r>
            <a:endParaRPr sz="4000">
              <a:solidFill>
                <a:srgbClr val="0B5394"/>
              </a:solidFill>
              <a:latin typeface="Times New Roman"/>
              <a:ea typeface="Times New Roman"/>
              <a:cs typeface="Times New Roman"/>
              <a:sym typeface="Times New Roman"/>
            </a:endParaRPr>
          </a:p>
          <a:p>
            <a:pPr indent="-482600" lvl="1" marL="914400" rtl="0" algn="l">
              <a:spcBef>
                <a:spcPts val="0"/>
              </a:spcBef>
              <a:spcAft>
                <a:spcPts val="0"/>
              </a:spcAft>
              <a:buClr>
                <a:srgbClr val="0B5394"/>
              </a:buClr>
              <a:buSzPts val="4000"/>
              <a:buFont typeface="Times New Roman"/>
              <a:buChar char="○"/>
            </a:pPr>
            <a:r>
              <a:rPr lang="en-US" sz="4000">
                <a:solidFill>
                  <a:srgbClr val="0B5394"/>
                </a:solidFill>
                <a:latin typeface="Times New Roman"/>
                <a:ea typeface="Times New Roman"/>
                <a:cs typeface="Times New Roman"/>
                <a:sym typeface="Times New Roman"/>
              </a:rPr>
              <a:t>Outliers</a:t>
            </a:r>
            <a:endParaRPr sz="4000">
              <a:solidFill>
                <a:srgbClr val="0B5394"/>
              </a:solidFill>
              <a:latin typeface="Times New Roman"/>
              <a:ea typeface="Times New Roman"/>
              <a:cs typeface="Times New Roman"/>
              <a:sym typeface="Times New Roman"/>
            </a:endParaRPr>
          </a:p>
          <a:p>
            <a:pPr indent="0" lvl="0" marL="0" rtl="0" algn="l">
              <a:spcBef>
                <a:spcPts val="0"/>
              </a:spcBef>
              <a:spcAft>
                <a:spcPts val="0"/>
              </a:spcAft>
              <a:buNone/>
            </a:pPr>
            <a:r>
              <a:rPr lang="en-US" sz="4000">
                <a:solidFill>
                  <a:srgbClr val="0B5394"/>
                </a:solidFill>
                <a:latin typeface="Times New Roman"/>
                <a:ea typeface="Times New Roman"/>
                <a:cs typeface="Times New Roman"/>
                <a:sym typeface="Times New Roman"/>
              </a:rPr>
              <a:t>Our team tried to improve the data by adding:</a:t>
            </a:r>
            <a:endParaRPr sz="4000">
              <a:solidFill>
                <a:srgbClr val="0B5394"/>
              </a:solidFill>
              <a:latin typeface="Times New Roman"/>
              <a:ea typeface="Times New Roman"/>
              <a:cs typeface="Times New Roman"/>
              <a:sym typeface="Times New Roman"/>
            </a:endParaRPr>
          </a:p>
          <a:p>
            <a:pPr indent="-482600" lvl="0" marL="457200" rtl="0" algn="l">
              <a:spcBef>
                <a:spcPts val="0"/>
              </a:spcBef>
              <a:spcAft>
                <a:spcPts val="0"/>
              </a:spcAft>
              <a:buClr>
                <a:srgbClr val="0B5394"/>
              </a:buClr>
              <a:buSzPts val="4000"/>
              <a:buFont typeface="Times New Roman"/>
              <a:buChar char="●"/>
            </a:pPr>
            <a:r>
              <a:rPr lang="en-US" sz="4000">
                <a:solidFill>
                  <a:srgbClr val="0B5394"/>
                </a:solidFill>
                <a:latin typeface="Times New Roman"/>
                <a:ea typeface="Times New Roman"/>
                <a:cs typeface="Times New Roman"/>
                <a:sym typeface="Times New Roman"/>
              </a:rPr>
              <a:t>Building type, size, and age</a:t>
            </a:r>
            <a:endParaRPr sz="4000">
              <a:solidFill>
                <a:srgbClr val="0B5394"/>
              </a:solidFill>
              <a:latin typeface="Times New Roman"/>
              <a:ea typeface="Times New Roman"/>
              <a:cs typeface="Times New Roman"/>
              <a:sym typeface="Times New Roman"/>
            </a:endParaRPr>
          </a:p>
          <a:p>
            <a:pPr indent="-482600" lvl="0" marL="457200" rtl="0" algn="l">
              <a:spcBef>
                <a:spcPts val="0"/>
              </a:spcBef>
              <a:spcAft>
                <a:spcPts val="0"/>
              </a:spcAft>
              <a:buClr>
                <a:srgbClr val="0B5394"/>
              </a:buClr>
              <a:buSzPts val="4000"/>
              <a:buFont typeface="Times New Roman"/>
              <a:buChar char="●"/>
            </a:pPr>
            <a:r>
              <a:rPr lang="en-US" sz="4000">
                <a:solidFill>
                  <a:srgbClr val="0B5394"/>
                </a:solidFill>
                <a:latin typeface="Times New Roman"/>
                <a:ea typeface="Times New Roman"/>
                <a:cs typeface="Times New Roman"/>
                <a:sym typeface="Times New Roman"/>
              </a:rPr>
              <a:t>Number of people in the building</a:t>
            </a:r>
            <a:endParaRPr sz="4000">
              <a:solidFill>
                <a:srgbClr val="0B5394"/>
              </a:solidFill>
              <a:latin typeface="Times New Roman"/>
              <a:ea typeface="Times New Roman"/>
              <a:cs typeface="Times New Roman"/>
              <a:sym typeface="Times New Roman"/>
            </a:endParaRPr>
          </a:p>
          <a:p>
            <a:pPr indent="-482600" lvl="0" marL="457200" rtl="0" algn="l">
              <a:spcBef>
                <a:spcPts val="0"/>
              </a:spcBef>
              <a:spcAft>
                <a:spcPts val="0"/>
              </a:spcAft>
              <a:buClr>
                <a:srgbClr val="0B5394"/>
              </a:buClr>
              <a:buSzPts val="4000"/>
              <a:buFont typeface="Times New Roman"/>
              <a:buChar char="●"/>
            </a:pPr>
            <a:r>
              <a:rPr lang="en-US" sz="4000">
                <a:solidFill>
                  <a:srgbClr val="0B5394"/>
                </a:solidFill>
                <a:latin typeface="Times New Roman"/>
                <a:ea typeface="Times New Roman"/>
                <a:cs typeface="Times New Roman"/>
                <a:sym typeface="Times New Roman"/>
              </a:rPr>
              <a:t>Climate region</a:t>
            </a:r>
            <a:endParaRPr sz="4000">
              <a:solidFill>
                <a:srgbClr val="0B5394"/>
              </a:solidFill>
              <a:latin typeface="Times New Roman"/>
              <a:ea typeface="Times New Roman"/>
              <a:cs typeface="Times New Roman"/>
              <a:sym typeface="Times New Roman"/>
            </a:endParaRPr>
          </a:p>
        </p:txBody>
      </p:sp>
      <p:pic>
        <p:nvPicPr>
          <p:cNvPr id="103" name="Google Shape;103;p13"/>
          <p:cNvPicPr preferRelativeResize="0"/>
          <p:nvPr/>
        </p:nvPicPr>
        <p:blipFill>
          <a:blip r:embed="rId9">
            <a:alphaModFix/>
          </a:blip>
          <a:stretch>
            <a:fillRect/>
          </a:stretch>
        </p:blipFill>
        <p:spPr>
          <a:xfrm>
            <a:off x="15450200" y="22680925"/>
            <a:ext cx="4332626" cy="69246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