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handoutMasterIdLst>
    <p:handoutMasterId r:id="rId7"/>
  </p:handoutMasterIdLst>
  <p:sldIdLst>
    <p:sldId id="256" r:id="rId5"/>
  </p:sldIdLst>
  <p:sldSz cx="21031200" cy="32004000"/>
  <p:notesSz cx="7315200" cy="9601200"/>
  <p:defaultTextStyle>
    <a:defPPr>
      <a:defRPr lang="en-US"/>
    </a:defPPr>
    <a:lvl1pPr algn="l" rtl="0" eaLnBrk="0" fontAlgn="base" hangingPunct="0">
      <a:spcBef>
        <a:spcPct val="0"/>
      </a:spcBef>
      <a:spcAft>
        <a:spcPct val="0"/>
      </a:spcAft>
      <a:defRPr sz="23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3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3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3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3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3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3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3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3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080">
          <p15:clr>
            <a:srgbClr val="A4A3A4"/>
          </p15:clr>
        </p15:guide>
        <p15:guide id="2" pos="66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FFFF"/>
    <a:srgbClr val="0000FF"/>
    <a:srgbClr val="3333CC"/>
    <a:srgbClr val="0000CC"/>
    <a:srgbClr val="3399FF"/>
    <a:srgbClr val="66CC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7A8EF-D716-494C-93C3-42FF20A8852F}" v="1" dt="2024-04-23T23:43:41.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1911" autoAdjust="0"/>
  </p:normalViewPr>
  <p:slideViewPr>
    <p:cSldViewPr>
      <p:cViewPr>
        <p:scale>
          <a:sx n="33" d="100"/>
          <a:sy n="33" d="100"/>
        </p:scale>
        <p:origin x="4256" y="328"/>
      </p:cViewPr>
      <p:guideLst>
        <p:guide orient="horz" pos="10080"/>
        <p:guide pos="6624"/>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8E2573C-99A2-83BC-8796-181DA3E302E9}"/>
              </a:ext>
            </a:extLst>
          </p:cNvPr>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Times New Roman" pitchFamily="18" charset="0"/>
                <a:ea typeface="+mn-ea"/>
              </a:defRPr>
            </a:lvl1pPr>
          </a:lstStyle>
          <a:p>
            <a:pPr>
              <a:defRPr/>
            </a:pPr>
            <a:endParaRPr lang="en-US"/>
          </a:p>
        </p:txBody>
      </p:sp>
      <p:sp>
        <p:nvSpPr>
          <p:cNvPr id="6147" name="Rectangle 3">
            <a:extLst>
              <a:ext uri="{FF2B5EF4-FFF2-40B4-BE49-F238E27FC236}">
                <a16:creationId xmlns:a16="http://schemas.microsoft.com/office/drawing/2014/main" id="{E20C7C36-C7DB-CB35-5C6C-46B08E87CEB3}"/>
              </a:ext>
            </a:extLst>
          </p:cNvPr>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Times New Roman" pitchFamily="18" charset="0"/>
                <a:ea typeface="+mn-ea"/>
              </a:defRPr>
            </a:lvl1pPr>
          </a:lstStyle>
          <a:p>
            <a:pPr>
              <a:defRPr/>
            </a:pPr>
            <a:endParaRPr lang="en-US"/>
          </a:p>
        </p:txBody>
      </p:sp>
      <p:sp>
        <p:nvSpPr>
          <p:cNvPr id="6148" name="Rectangle 4">
            <a:extLst>
              <a:ext uri="{FF2B5EF4-FFF2-40B4-BE49-F238E27FC236}">
                <a16:creationId xmlns:a16="http://schemas.microsoft.com/office/drawing/2014/main" id="{BB61BB33-D611-57F3-B3E1-95D9BDD16630}"/>
              </a:ext>
            </a:extLst>
          </p:cNvPr>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Times New Roman" pitchFamily="18" charset="0"/>
                <a:ea typeface="+mn-ea"/>
              </a:defRPr>
            </a:lvl1pPr>
          </a:lstStyle>
          <a:p>
            <a:pPr>
              <a:defRPr/>
            </a:pPr>
            <a:endParaRPr lang="en-US"/>
          </a:p>
        </p:txBody>
      </p:sp>
      <p:sp>
        <p:nvSpPr>
          <p:cNvPr id="6149" name="Rectangle 5">
            <a:extLst>
              <a:ext uri="{FF2B5EF4-FFF2-40B4-BE49-F238E27FC236}">
                <a16:creationId xmlns:a16="http://schemas.microsoft.com/office/drawing/2014/main" id="{DA4C10E3-80D5-CF0C-17E0-AA868ADC28CE}"/>
              </a:ext>
            </a:extLst>
          </p:cNvPr>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fld id="{ACA175E9-E9A4-44AC-BB12-E18DAA539FE7}"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AE9721D-36CE-2AFE-F07A-9746A586F44E}"/>
              </a:ext>
            </a:extLst>
          </p:cNvPr>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Times New Roman" pitchFamily="18" charset="0"/>
                <a:ea typeface="+mn-ea"/>
              </a:defRPr>
            </a:lvl1pPr>
          </a:lstStyle>
          <a:p>
            <a:pPr>
              <a:defRPr/>
            </a:pPr>
            <a:endParaRPr lang="en-US"/>
          </a:p>
        </p:txBody>
      </p:sp>
      <p:sp>
        <p:nvSpPr>
          <p:cNvPr id="8195" name="Rectangle 3">
            <a:extLst>
              <a:ext uri="{FF2B5EF4-FFF2-40B4-BE49-F238E27FC236}">
                <a16:creationId xmlns:a16="http://schemas.microsoft.com/office/drawing/2014/main" id="{47C7BFDA-972D-EC86-D7F3-F6741A6A15DF}"/>
              </a:ext>
            </a:extLst>
          </p:cNvPr>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Times New Roman" pitchFamily="18" charset="0"/>
                <a:ea typeface="+mn-ea"/>
              </a:defRPr>
            </a:lvl1pPr>
          </a:lstStyle>
          <a:p>
            <a:pPr>
              <a:defRPr/>
            </a:pPr>
            <a:endParaRPr lang="en-US"/>
          </a:p>
        </p:txBody>
      </p:sp>
      <p:sp>
        <p:nvSpPr>
          <p:cNvPr id="2052" name="Rectangle 4">
            <a:extLst>
              <a:ext uri="{FF2B5EF4-FFF2-40B4-BE49-F238E27FC236}">
                <a16:creationId xmlns:a16="http://schemas.microsoft.com/office/drawing/2014/main" id="{5E0CE7C9-0CDC-9F39-C29C-4A8B89E425D1}"/>
              </a:ext>
            </a:extLst>
          </p:cNvPr>
          <p:cNvSpPr>
            <a:spLocks noGrp="1" noRot="1" noChangeAspect="1" noChangeArrowheads="1" noTextEdit="1"/>
          </p:cNvSpPr>
          <p:nvPr>
            <p:ph type="sldImg" idx="2"/>
          </p:nvPr>
        </p:nvSpPr>
        <p:spPr bwMode="auto">
          <a:xfrm>
            <a:off x="2474913" y="720725"/>
            <a:ext cx="2365375"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7BB3E61E-A2A7-7967-BC7E-899B4B9C4C06}"/>
              </a:ext>
            </a:extLst>
          </p:cNvPr>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EF54287C-E970-0208-90E8-07B0D6F178BD}"/>
              </a:ext>
            </a:extLst>
          </p:cNvPr>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Times New Roman" pitchFamily="18" charset="0"/>
                <a:ea typeface="+mn-ea"/>
              </a:defRPr>
            </a:lvl1pPr>
          </a:lstStyle>
          <a:p>
            <a:pPr>
              <a:defRPr/>
            </a:pPr>
            <a:endParaRPr lang="en-US"/>
          </a:p>
        </p:txBody>
      </p:sp>
      <p:sp>
        <p:nvSpPr>
          <p:cNvPr id="8199" name="Rectangle 7">
            <a:extLst>
              <a:ext uri="{FF2B5EF4-FFF2-40B4-BE49-F238E27FC236}">
                <a16:creationId xmlns:a16="http://schemas.microsoft.com/office/drawing/2014/main" id="{BBB88FD3-613B-96A2-8362-9033265CE2C3}"/>
              </a:ext>
            </a:extLst>
          </p:cNvPr>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fld id="{8912499A-35D9-41D9-A43E-7A20695DEB9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488BBDC9-D8BA-EB3C-3152-AA1A39B7CE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ea typeface="MS PGothic" panose="020B0600070205080204" pitchFamily="34" charset="-128"/>
              </a:defRPr>
            </a:lvl1pPr>
            <a:lvl2pPr marL="785372" indent="-302066">
              <a:spcBef>
                <a:spcPct val="30000"/>
              </a:spcBef>
              <a:defRPr sz="1300">
                <a:solidFill>
                  <a:schemeClr val="tx1"/>
                </a:solidFill>
                <a:latin typeface="Times New Roman" panose="02020603050405020304" pitchFamily="18" charset="0"/>
                <a:ea typeface="MS PGothic" panose="020B0600070205080204" pitchFamily="34" charset="-128"/>
              </a:defRPr>
            </a:lvl2pPr>
            <a:lvl3pPr marL="1208265" indent="-241653">
              <a:spcBef>
                <a:spcPct val="30000"/>
              </a:spcBef>
              <a:defRPr sz="1300">
                <a:solidFill>
                  <a:schemeClr val="tx1"/>
                </a:solidFill>
                <a:latin typeface="Times New Roman" panose="02020603050405020304" pitchFamily="18" charset="0"/>
                <a:ea typeface="MS PGothic" panose="020B0600070205080204" pitchFamily="34" charset="-128"/>
              </a:defRPr>
            </a:lvl3pPr>
            <a:lvl4pPr marL="1691571" indent="-241653">
              <a:spcBef>
                <a:spcPct val="30000"/>
              </a:spcBef>
              <a:defRPr sz="1300">
                <a:solidFill>
                  <a:schemeClr val="tx1"/>
                </a:solidFill>
                <a:latin typeface="Times New Roman" panose="02020603050405020304" pitchFamily="18" charset="0"/>
                <a:ea typeface="MS PGothic" panose="020B0600070205080204" pitchFamily="34" charset="-128"/>
              </a:defRPr>
            </a:lvl4pPr>
            <a:lvl5pPr marL="2174878" indent="-241653">
              <a:spcBef>
                <a:spcPct val="30000"/>
              </a:spcBef>
              <a:defRPr sz="1300">
                <a:solidFill>
                  <a:schemeClr val="tx1"/>
                </a:solidFill>
                <a:latin typeface="Times New Roman" panose="02020603050405020304" pitchFamily="18" charset="0"/>
                <a:ea typeface="MS PGothic" panose="020B0600070205080204" pitchFamily="34" charset="-128"/>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ea typeface="MS PGothic" panose="020B0600070205080204" pitchFamily="34" charset="-128"/>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ea typeface="MS PGothic" panose="020B0600070205080204" pitchFamily="34" charset="-128"/>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ea typeface="MS PGothic" panose="020B0600070205080204" pitchFamily="34" charset="-128"/>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ea typeface="MS PGothic" panose="020B0600070205080204" pitchFamily="34" charset="-128"/>
              </a:defRPr>
            </a:lvl9pPr>
          </a:lstStyle>
          <a:p>
            <a:pPr>
              <a:spcBef>
                <a:spcPct val="0"/>
              </a:spcBef>
            </a:pPr>
            <a:fld id="{8F6F0C69-A647-4A85-8A2E-BD026E71001F}" type="slidenum">
              <a:rPr lang="en-US" altLang="en-US"/>
              <a:pPr>
                <a:spcBef>
                  <a:spcPct val="0"/>
                </a:spcBef>
              </a:pPr>
              <a:t>1</a:t>
            </a:fld>
            <a:endParaRPr lang="en-US" altLang="en-US"/>
          </a:p>
        </p:txBody>
      </p:sp>
      <p:sp>
        <p:nvSpPr>
          <p:cNvPr id="5123" name="Rectangle 2">
            <a:extLst>
              <a:ext uri="{FF2B5EF4-FFF2-40B4-BE49-F238E27FC236}">
                <a16:creationId xmlns:a16="http://schemas.microsoft.com/office/drawing/2014/main" id="{BA938C2A-C849-3F76-67A8-A5D258CCB0A0}"/>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A39DF18F-BDE4-5E67-AF46-D409D5CD5C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Have students check that the logo is the appropriate one to use.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7975" y="9942513"/>
            <a:ext cx="17875250" cy="6859587"/>
          </a:xfrm>
        </p:spPr>
        <p:txBody>
          <a:bodyPr/>
          <a:lstStyle/>
          <a:p>
            <a:r>
              <a:rPr lang="en-US"/>
              <a:t>Click to edit Master title style</a:t>
            </a:r>
          </a:p>
        </p:txBody>
      </p:sp>
      <p:sp>
        <p:nvSpPr>
          <p:cNvPr id="3" name="Subtitle 2"/>
          <p:cNvSpPr>
            <a:spLocks noGrp="1"/>
          </p:cNvSpPr>
          <p:nvPr>
            <p:ph type="subTitle" idx="1"/>
          </p:nvPr>
        </p:nvSpPr>
        <p:spPr>
          <a:xfrm>
            <a:off x="3154363" y="18135600"/>
            <a:ext cx="14722475" cy="8178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A561143-4EDB-3484-EDBD-CE692A1596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33B1B5-9B2D-C726-CB9F-8044C6D01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92218D-22C0-24D8-A773-D8BB310240E2}"/>
              </a:ext>
            </a:extLst>
          </p:cNvPr>
          <p:cNvSpPr>
            <a:spLocks noGrp="1" noChangeArrowheads="1"/>
          </p:cNvSpPr>
          <p:nvPr>
            <p:ph type="sldNum" sz="quarter" idx="12"/>
          </p:nvPr>
        </p:nvSpPr>
        <p:spPr>
          <a:ln/>
        </p:spPr>
        <p:txBody>
          <a:bodyPr/>
          <a:lstStyle>
            <a:lvl1pPr>
              <a:defRPr/>
            </a:lvl1pPr>
          </a:lstStyle>
          <a:p>
            <a:fld id="{85769C3F-CB9E-4360-AC22-F17B45DDC616}" type="slidenum">
              <a:rPr lang="en-US" altLang="en-US"/>
              <a:pPr/>
              <a:t>‹#›</a:t>
            </a:fld>
            <a:endParaRPr lang="en-US" altLang="en-US"/>
          </a:p>
        </p:txBody>
      </p:sp>
    </p:spTree>
    <p:extLst>
      <p:ext uri="{BB962C8B-B14F-4D97-AF65-F5344CB8AC3E}">
        <p14:creationId xmlns:p14="http://schemas.microsoft.com/office/powerpoint/2010/main" val="4213326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BE99F5-8560-A770-DEE0-E76E135C1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0E06DD-62C9-CC0A-BEB0-DA957A0043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6F86F3-53AE-F0AC-3BEB-F6609A5A9B31}"/>
              </a:ext>
            </a:extLst>
          </p:cNvPr>
          <p:cNvSpPr>
            <a:spLocks noGrp="1" noChangeArrowheads="1"/>
          </p:cNvSpPr>
          <p:nvPr>
            <p:ph type="sldNum" sz="quarter" idx="12"/>
          </p:nvPr>
        </p:nvSpPr>
        <p:spPr>
          <a:ln/>
        </p:spPr>
        <p:txBody>
          <a:bodyPr/>
          <a:lstStyle>
            <a:lvl1pPr>
              <a:defRPr/>
            </a:lvl1pPr>
          </a:lstStyle>
          <a:p>
            <a:fld id="{B030DA37-AB79-441B-A12C-AFFB886534D2}" type="slidenum">
              <a:rPr lang="en-US" altLang="en-US"/>
              <a:pPr/>
              <a:t>‹#›</a:t>
            </a:fld>
            <a:endParaRPr lang="en-US" altLang="en-US"/>
          </a:p>
        </p:txBody>
      </p:sp>
    </p:spTree>
    <p:extLst>
      <p:ext uri="{BB962C8B-B14F-4D97-AF65-F5344CB8AC3E}">
        <p14:creationId xmlns:p14="http://schemas.microsoft.com/office/powerpoint/2010/main" val="493643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84413" y="2844800"/>
            <a:ext cx="4468812" cy="2560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77975" y="2844800"/>
            <a:ext cx="13254038" cy="2560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481FA2-CCF6-4364-BD56-AC551F4D81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39B731-5055-7D71-5388-EF553F9A49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0CC4BF-50C7-A3B0-36B4-A65BBBBECF35}"/>
              </a:ext>
            </a:extLst>
          </p:cNvPr>
          <p:cNvSpPr>
            <a:spLocks noGrp="1" noChangeArrowheads="1"/>
          </p:cNvSpPr>
          <p:nvPr>
            <p:ph type="sldNum" sz="quarter" idx="12"/>
          </p:nvPr>
        </p:nvSpPr>
        <p:spPr>
          <a:ln/>
        </p:spPr>
        <p:txBody>
          <a:bodyPr/>
          <a:lstStyle>
            <a:lvl1pPr>
              <a:defRPr/>
            </a:lvl1pPr>
          </a:lstStyle>
          <a:p>
            <a:fld id="{75B14283-2464-49FC-999B-8B2F1B14DE4B}" type="slidenum">
              <a:rPr lang="en-US" altLang="en-US"/>
              <a:pPr/>
              <a:t>‹#›</a:t>
            </a:fld>
            <a:endParaRPr lang="en-US" altLang="en-US"/>
          </a:p>
        </p:txBody>
      </p:sp>
    </p:spTree>
    <p:extLst>
      <p:ext uri="{BB962C8B-B14F-4D97-AF65-F5344CB8AC3E}">
        <p14:creationId xmlns:p14="http://schemas.microsoft.com/office/powerpoint/2010/main" val="3175636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36EB3A-6D49-9BE3-A660-DB1A1109E2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884114-3C7C-0B82-9E1A-38FE41CB09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201144-F778-CE57-72D0-9F5A5D6B94F2}"/>
              </a:ext>
            </a:extLst>
          </p:cNvPr>
          <p:cNvSpPr>
            <a:spLocks noGrp="1" noChangeArrowheads="1"/>
          </p:cNvSpPr>
          <p:nvPr>
            <p:ph type="sldNum" sz="quarter" idx="12"/>
          </p:nvPr>
        </p:nvSpPr>
        <p:spPr>
          <a:ln/>
        </p:spPr>
        <p:txBody>
          <a:bodyPr/>
          <a:lstStyle>
            <a:lvl1pPr>
              <a:defRPr/>
            </a:lvl1pPr>
          </a:lstStyle>
          <a:p>
            <a:fld id="{80793513-928C-43DE-937A-05D75DC277F6}" type="slidenum">
              <a:rPr lang="en-US" altLang="en-US"/>
              <a:pPr/>
              <a:t>‹#›</a:t>
            </a:fld>
            <a:endParaRPr lang="en-US" altLang="en-US"/>
          </a:p>
        </p:txBody>
      </p:sp>
    </p:spTree>
    <p:extLst>
      <p:ext uri="{BB962C8B-B14F-4D97-AF65-F5344CB8AC3E}">
        <p14:creationId xmlns:p14="http://schemas.microsoft.com/office/powerpoint/2010/main" val="4090663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2113" y="20566063"/>
            <a:ext cx="17875250" cy="6356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662113" y="13565188"/>
            <a:ext cx="17875250" cy="7000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FF6E196-76F6-CA60-6230-8203A1EBF6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4175D0-94BA-9224-5A1B-961D24FD73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CBE376-111F-C05E-D3D9-4886FD4A41B8}"/>
              </a:ext>
            </a:extLst>
          </p:cNvPr>
          <p:cNvSpPr>
            <a:spLocks noGrp="1" noChangeArrowheads="1"/>
          </p:cNvSpPr>
          <p:nvPr>
            <p:ph type="sldNum" sz="quarter" idx="12"/>
          </p:nvPr>
        </p:nvSpPr>
        <p:spPr>
          <a:ln/>
        </p:spPr>
        <p:txBody>
          <a:bodyPr/>
          <a:lstStyle>
            <a:lvl1pPr>
              <a:defRPr/>
            </a:lvl1pPr>
          </a:lstStyle>
          <a:p>
            <a:fld id="{60AFDAFF-DD0D-4AFE-A8B9-7A5DFC5AC8AE}" type="slidenum">
              <a:rPr lang="en-US" altLang="en-US"/>
              <a:pPr/>
              <a:t>‹#›</a:t>
            </a:fld>
            <a:endParaRPr lang="en-US" altLang="en-US"/>
          </a:p>
        </p:txBody>
      </p:sp>
    </p:spTree>
    <p:extLst>
      <p:ext uri="{BB962C8B-B14F-4D97-AF65-F5344CB8AC3E}">
        <p14:creationId xmlns:p14="http://schemas.microsoft.com/office/powerpoint/2010/main" val="279145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7975" y="9245600"/>
            <a:ext cx="8861425" cy="192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591800" y="9245600"/>
            <a:ext cx="8861425" cy="192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B43C106-9ECE-85FE-B86A-8DAC17C15F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B5134E-68C0-7E6B-543F-BD8C2E3786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A79BA2-EBC6-0E87-B92F-A29D4D7177E6}"/>
              </a:ext>
            </a:extLst>
          </p:cNvPr>
          <p:cNvSpPr>
            <a:spLocks noGrp="1" noChangeArrowheads="1"/>
          </p:cNvSpPr>
          <p:nvPr>
            <p:ph type="sldNum" sz="quarter" idx="12"/>
          </p:nvPr>
        </p:nvSpPr>
        <p:spPr>
          <a:ln/>
        </p:spPr>
        <p:txBody>
          <a:bodyPr/>
          <a:lstStyle>
            <a:lvl1pPr>
              <a:defRPr/>
            </a:lvl1pPr>
          </a:lstStyle>
          <a:p>
            <a:fld id="{D2BC6D22-4525-4FA8-8B5B-C199E0855F3A}" type="slidenum">
              <a:rPr lang="en-US" altLang="en-US"/>
              <a:pPr/>
              <a:t>‹#›</a:t>
            </a:fld>
            <a:endParaRPr lang="en-US" altLang="en-US"/>
          </a:p>
        </p:txBody>
      </p:sp>
    </p:spTree>
    <p:extLst>
      <p:ext uri="{BB962C8B-B14F-4D97-AF65-F5344CB8AC3E}">
        <p14:creationId xmlns:p14="http://schemas.microsoft.com/office/powerpoint/2010/main" val="195375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50925" y="1281113"/>
            <a:ext cx="18929350" cy="533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0925" y="7164388"/>
            <a:ext cx="9293225" cy="2984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50925" y="10148888"/>
            <a:ext cx="9293225" cy="1844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83875" y="7164388"/>
            <a:ext cx="9296400" cy="2984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0683875" y="10148888"/>
            <a:ext cx="9296400" cy="1844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D9EE0A-C279-3018-9F13-AA37C10B597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C553C13-A1B8-E974-C836-5DCFA4B17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50C04AB-89EE-E144-51E5-DBFB78452627}"/>
              </a:ext>
            </a:extLst>
          </p:cNvPr>
          <p:cNvSpPr>
            <a:spLocks noGrp="1" noChangeArrowheads="1"/>
          </p:cNvSpPr>
          <p:nvPr>
            <p:ph type="sldNum" sz="quarter" idx="12"/>
          </p:nvPr>
        </p:nvSpPr>
        <p:spPr>
          <a:ln/>
        </p:spPr>
        <p:txBody>
          <a:bodyPr/>
          <a:lstStyle>
            <a:lvl1pPr>
              <a:defRPr/>
            </a:lvl1pPr>
          </a:lstStyle>
          <a:p>
            <a:fld id="{C500DD37-298A-47C1-B89D-EF99F6E89B9B}" type="slidenum">
              <a:rPr lang="en-US" altLang="en-US"/>
              <a:pPr/>
              <a:t>‹#›</a:t>
            </a:fld>
            <a:endParaRPr lang="en-US" altLang="en-US"/>
          </a:p>
        </p:txBody>
      </p:sp>
    </p:spTree>
    <p:extLst>
      <p:ext uri="{BB962C8B-B14F-4D97-AF65-F5344CB8AC3E}">
        <p14:creationId xmlns:p14="http://schemas.microsoft.com/office/powerpoint/2010/main" val="2318501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8F69C1-D16F-100B-6D25-213607E3EEC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FC9830-D601-BD40-1DD2-6C9B388D9E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E2E5F5D-3DB2-9835-1781-F053B88827D5}"/>
              </a:ext>
            </a:extLst>
          </p:cNvPr>
          <p:cNvSpPr>
            <a:spLocks noGrp="1" noChangeArrowheads="1"/>
          </p:cNvSpPr>
          <p:nvPr>
            <p:ph type="sldNum" sz="quarter" idx="12"/>
          </p:nvPr>
        </p:nvSpPr>
        <p:spPr>
          <a:ln/>
        </p:spPr>
        <p:txBody>
          <a:bodyPr/>
          <a:lstStyle>
            <a:lvl1pPr>
              <a:defRPr/>
            </a:lvl1pPr>
          </a:lstStyle>
          <a:p>
            <a:fld id="{32FF4583-E764-4F2C-9FFD-283625867E8B}" type="slidenum">
              <a:rPr lang="en-US" altLang="en-US"/>
              <a:pPr/>
              <a:t>‹#›</a:t>
            </a:fld>
            <a:endParaRPr lang="en-US" altLang="en-US"/>
          </a:p>
        </p:txBody>
      </p:sp>
    </p:spTree>
    <p:extLst>
      <p:ext uri="{BB962C8B-B14F-4D97-AF65-F5344CB8AC3E}">
        <p14:creationId xmlns:p14="http://schemas.microsoft.com/office/powerpoint/2010/main" val="4248903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F8F56F-E6FD-1968-3622-B6FD2482820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D1FAF3C-E429-FABE-3E36-9AF738B934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3639BB-BD61-E025-C2E6-87B40F2BB3B6}"/>
              </a:ext>
            </a:extLst>
          </p:cNvPr>
          <p:cNvSpPr>
            <a:spLocks noGrp="1" noChangeArrowheads="1"/>
          </p:cNvSpPr>
          <p:nvPr>
            <p:ph type="sldNum" sz="quarter" idx="12"/>
          </p:nvPr>
        </p:nvSpPr>
        <p:spPr>
          <a:ln/>
        </p:spPr>
        <p:txBody>
          <a:bodyPr/>
          <a:lstStyle>
            <a:lvl1pPr>
              <a:defRPr/>
            </a:lvl1pPr>
          </a:lstStyle>
          <a:p>
            <a:fld id="{56FAC86B-8D6D-4E9C-8240-365F81880BFD}" type="slidenum">
              <a:rPr lang="en-US" altLang="en-US"/>
              <a:pPr/>
              <a:t>‹#›</a:t>
            </a:fld>
            <a:endParaRPr lang="en-US" altLang="en-US"/>
          </a:p>
        </p:txBody>
      </p:sp>
    </p:spTree>
    <p:extLst>
      <p:ext uri="{BB962C8B-B14F-4D97-AF65-F5344CB8AC3E}">
        <p14:creationId xmlns:p14="http://schemas.microsoft.com/office/powerpoint/2010/main" val="3494542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0925" y="1274763"/>
            <a:ext cx="6919913" cy="54229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8223250" y="1274763"/>
            <a:ext cx="11757025" cy="273145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50925" y="6697663"/>
            <a:ext cx="6919913" cy="218916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00C302-6681-4921-5E12-56740592D4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87C4655-2CDC-61DD-B21B-C2A7455AF1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53D7A7-5DD9-E865-5D89-54E4A8E2EDD5}"/>
              </a:ext>
            </a:extLst>
          </p:cNvPr>
          <p:cNvSpPr>
            <a:spLocks noGrp="1" noChangeArrowheads="1"/>
          </p:cNvSpPr>
          <p:nvPr>
            <p:ph type="sldNum" sz="quarter" idx="12"/>
          </p:nvPr>
        </p:nvSpPr>
        <p:spPr>
          <a:ln/>
        </p:spPr>
        <p:txBody>
          <a:bodyPr/>
          <a:lstStyle>
            <a:lvl1pPr>
              <a:defRPr/>
            </a:lvl1pPr>
          </a:lstStyle>
          <a:p>
            <a:fld id="{3CCDF310-9767-4F96-946D-75554DBE0F6F}" type="slidenum">
              <a:rPr lang="en-US" altLang="en-US"/>
              <a:pPr/>
              <a:t>‹#›</a:t>
            </a:fld>
            <a:endParaRPr lang="en-US" altLang="en-US"/>
          </a:p>
        </p:txBody>
      </p:sp>
    </p:spTree>
    <p:extLst>
      <p:ext uri="{BB962C8B-B14F-4D97-AF65-F5344CB8AC3E}">
        <p14:creationId xmlns:p14="http://schemas.microsoft.com/office/powerpoint/2010/main" val="403942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22738" y="22402800"/>
            <a:ext cx="12619037" cy="26447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122738" y="2859088"/>
            <a:ext cx="12619037" cy="1920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122738" y="25047575"/>
            <a:ext cx="12619037" cy="3756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1E0022E-9A80-D0CD-67C8-17176EEFDB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FBBE87-2A4B-4078-4D2A-7A8E59205E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0716B-81AA-C65B-22AA-5A527FBE56A8}"/>
              </a:ext>
            </a:extLst>
          </p:cNvPr>
          <p:cNvSpPr>
            <a:spLocks noGrp="1" noChangeArrowheads="1"/>
          </p:cNvSpPr>
          <p:nvPr>
            <p:ph type="sldNum" sz="quarter" idx="12"/>
          </p:nvPr>
        </p:nvSpPr>
        <p:spPr>
          <a:ln/>
        </p:spPr>
        <p:txBody>
          <a:bodyPr/>
          <a:lstStyle>
            <a:lvl1pPr>
              <a:defRPr/>
            </a:lvl1pPr>
          </a:lstStyle>
          <a:p>
            <a:fld id="{EA7880D2-663C-4E43-A696-45D6EA45A72E}" type="slidenum">
              <a:rPr lang="en-US" altLang="en-US"/>
              <a:pPr/>
              <a:t>‹#›</a:t>
            </a:fld>
            <a:endParaRPr lang="en-US" altLang="en-US"/>
          </a:p>
        </p:txBody>
      </p:sp>
    </p:spTree>
    <p:extLst>
      <p:ext uri="{BB962C8B-B14F-4D97-AF65-F5344CB8AC3E}">
        <p14:creationId xmlns:p14="http://schemas.microsoft.com/office/powerpoint/2010/main" val="165119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27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AF494CA-E2EA-F0C1-E64D-71DA5BBB19FF}"/>
              </a:ext>
            </a:extLst>
          </p:cNvPr>
          <p:cNvSpPr>
            <a:spLocks noGrp="1" noChangeArrowheads="1"/>
          </p:cNvSpPr>
          <p:nvPr>
            <p:ph type="title"/>
          </p:nvPr>
        </p:nvSpPr>
        <p:spPr bwMode="auto">
          <a:xfrm>
            <a:off x="1577975" y="2844800"/>
            <a:ext cx="178752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3031" tIns="151516" rIns="303031" bIns="151516"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6B911F3-0BC5-9AB4-0412-58B671B411AF}"/>
              </a:ext>
            </a:extLst>
          </p:cNvPr>
          <p:cNvSpPr>
            <a:spLocks noGrp="1" noChangeArrowheads="1"/>
          </p:cNvSpPr>
          <p:nvPr>
            <p:ph type="body" idx="1"/>
          </p:nvPr>
        </p:nvSpPr>
        <p:spPr bwMode="auto">
          <a:xfrm>
            <a:off x="1577975" y="9245600"/>
            <a:ext cx="17875250" cy="192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3031" tIns="151516" rIns="303031" bIns="1515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D84A6EF-EC13-A26F-A533-2D96B5D56D84}"/>
              </a:ext>
            </a:extLst>
          </p:cNvPr>
          <p:cNvSpPr>
            <a:spLocks noGrp="1" noChangeArrowheads="1"/>
          </p:cNvSpPr>
          <p:nvPr>
            <p:ph type="dt" sz="half" idx="2"/>
          </p:nvPr>
        </p:nvSpPr>
        <p:spPr bwMode="auto">
          <a:xfrm>
            <a:off x="1577975" y="29159200"/>
            <a:ext cx="4381500" cy="2133600"/>
          </a:xfrm>
          <a:prstGeom prst="rect">
            <a:avLst/>
          </a:prstGeom>
          <a:noFill/>
          <a:ln w="9525">
            <a:noFill/>
            <a:miter lim="800000"/>
            <a:headEnd/>
            <a:tailEnd/>
          </a:ln>
          <a:effectLst/>
        </p:spPr>
        <p:txBody>
          <a:bodyPr vert="horz" wrap="square" lIns="303031" tIns="151516" rIns="303031" bIns="151516" numCol="1" anchor="t" anchorCtr="0" compatLnSpc="1">
            <a:prstTxWarp prst="textNoShape">
              <a:avLst/>
            </a:prstTxWarp>
          </a:bodyPr>
          <a:lstStyle>
            <a:lvl1pPr eaLnBrk="1" hangingPunct="1">
              <a:defRPr sz="4600">
                <a:latin typeface="Times New Roman"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0409B0B-D2F9-01CE-13E8-813BF197E4E7}"/>
              </a:ext>
            </a:extLst>
          </p:cNvPr>
          <p:cNvSpPr>
            <a:spLocks noGrp="1" noChangeArrowheads="1"/>
          </p:cNvSpPr>
          <p:nvPr>
            <p:ph type="ftr" sz="quarter" idx="3"/>
          </p:nvPr>
        </p:nvSpPr>
        <p:spPr bwMode="auto">
          <a:xfrm>
            <a:off x="7185025" y="29159200"/>
            <a:ext cx="6661150" cy="2133600"/>
          </a:xfrm>
          <a:prstGeom prst="rect">
            <a:avLst/>
          </a:prstGeom>
          <a:noFill/>
          <a:ln w="9525">
            <a:noFill/>
            <a:miter lim="800000"/>
            <a:headEnd/>
            <a:tailEnd/>
          </a:ln>
          <a:effectLst/>
        </p:spPr>
        <p:txBody>
          <a:bodyPr vert="horz" wrap="square" lIns="303031" tIns="151516" rIns="303031" bIns="151516" numCol="1" anchor="t" anchorCtr="0" compatLnSpc="1">
            <a:prstTxWarp prst="textNoShape">
              <a:avLst/>
            </a:prstTxWarp>
          </a:bodyPr>
          <a:lstStyle>
            <a:lvl1pPr algn="ctr" eaLnBrk="1" hangingPunct="1">
              <a:defRPr sz="4600">
                <a:latin typeface="Times New Roman"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27C740B-B331-C63B-706F-B535ABB32EB3}"/>
              </a:ext>
            </a:extLst>
          </p:cNvPr>
          <p:cNvSpPr>
            <a:spLocks noGrp="1" noChangeArrowheads="1"/>
          </p:cNvSpPr>
          <p:nvPr>
            <p:ph type="sldNum" sz="quarter" idx="4"/>
          </p:nvPr>
        </p:nvSpPr>
        <p:spPr bwMode="auto">
          <a:xfrm>
            <a:off x="15071725" y="29159200"/>
            <a:ext cx="4381500" cy="2133600"/>
          </a:xfrm>
          <a:prstGeom prst="rect">
            <a:avLst/>
          </a:prstGeom>
          <a:noFill/>
          <a:ln w="9525">
            <a:noFill/>
            <a:miter lim="800000"/>
            <a:headEnd/>
            <a:tailEnd/>
          </a:ln>
          <a:effectLst/>
        </p:spPr>
        <p:txBody>
          <a:bodyPr vert="horz" wrap="square" lIns="303031" tIns="151516" rIns="303031" bIns="151516" numCol="1" anchor="t" anchorCtr="0" compatLnSpc="1">
            <a:prstTxWarp prst="textNoShape">
              <a:avLst/>
            </a:prstTxWarp>
          </a:bodyPr>
          <a:lstStyle>
            <a:lvl1pPr algn="r" eaLnBrk="1" hangingPunct="1">
              <a:defRPr sz="4600"/>
            </a:lvl1pPr>
          </a:lstStyle>
          <a:p>
            <a:fld id="{2BE378D0-884A-4288-BE66-35724CAEE6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030538" rtl="0" eaLnBrk="0" fontAlgn="base" hangingPunct="0">
        <a:spcBef>
          <a:spcPct val="0"/>
        </a:spcBef>
        <a:spcAft>
          <a:spcPct val="0"/>
        </a:spcAft>
        <a:defRPr sz="14600">
          <a:solidFill>
            <a:schemeClr val="tx2"/>
          </a:solidFill>
          <a:latin typeface="+mj-lt"/>
          <a:ea typeface="MS PGothic" panose="020B0600070205080204" pitchFamily="34" charset="-128"/>
          <a:cs typeface="+mj-cs"/>
        </a:defRPr>
      </a:lvl1pPr>
      <a:lvl2pPr algn="ctr" defTabSz="3030538" rtl="0" eaLnBrk="0" fontAlgn="base" hangingPunct="0">
        <a:spcBef>
          <a:spcPct val="0"/>
        </a:spcBef>
        <a:spcAft>
          <a:spcPct val="0"/>
        </a:spcAft>
        <a:defRPr sz="14600">
          <a:solidFill>
            <a:schemeClr val="tx2"/>
          </a:solidFill>
          <a:latin typeface="Times New Roman" pitchFamily="18" charset="0"/>
          <a:ea typeface="MS PGothic" panose="020B0600070205080204" pitchFamily="34" charset="-128"/>
        </a:defRPr>
      </a:lvl2pPr>
      <a:lvl3pPr algn="ctr" defTabSz="3030538" rtl="0" eaLnBrk="0" fontAlgn="base" hangingPunct="0">
        <a:spcBef>
          <a:spcPct val="0"/>
        </a:spcBef>
        <a:spcAft>
          <a:spcPct val="0"/>
        </a:spcAft>
        <a:defRPr sz="14600">
          <a:solidFill>
            <a:schemeClr val="tx2"/>
          </a:solidFill>
          <a:latin typeface="Times New Roman" pitchFamily="18" charset="0"/>
          <a:ea typeface="MS PGothic" panose="020B0600070205080204" pitchFamily="34" charset="-128"/>
        </a:defRPr>
      </a:lvl3pPr>
      <a:lvl4pPr algn="ctr" defTabSz="3030538" rtl="0" eaLnBrk="0" fontAlgn="base" hangingPunct="0">
        <a:spcBef>
          <a:spcPct val="0"/>
        </a:spcBef>
        <a:spcAft>
          <a:spcPct val="0"/>
        </a:spcAft>
        <a:defRPr sz="14600">
          <a:solidFill>
            <a:schemeClr val="tx2"/>
          </a:solidFill>
          <a:latin typeface="Times New Roman" pitchFamily="18" charset="0"/>
          <a:ea typeface="MS PGothic" panose="020B0600070205080204" pitchFamily="34" charset="-128"/>
        </a:defRPr>
      </a:lvl4pPr>
      <a:lvl5pPr algn="ctr" defTabSz="3030538" rtl="0" eaLnBrk="0" fontAlgn="base" hangingPunct="0">
        <a:spcBef>
          <a:spcPct val="0"/>
        </a:spcBef>
        <a:spcAft>
          <a:spcPct val="0"/>
        </a:spcAft>
        <a:defRPr sz="14600">
          <a:solidFill>
            <a:schemeClr val="tx2"/>
          </a:solidFill>
          <a:latin typeface="Times New Roman" pitchFamily="18" charset="0"/>
          <a:ea typeface="MS PGothic" panose="020B0600070205080204" pitchFamily="34" charset="-128"/>
        </a:defRPr>
      </a:lvl5pPr>
      <a:lvl6pPr marL="457200" algn="ctr" defTabSz="3030538" rtl="0" fontAlgn="base">
        <a:spcBef>
          <a:spcPct val="0"/>
        </a:spcBef>
        <a:spcAft>
          <a:spcPct val="0"/>
        </a:spcAft>
        <a:defRPr sz="14600">
          <a:solidFill>
            <a:schemeClr val="tx2"/>
          </a:solidFill>
          <a:latin typeface="Times New Roman" pitchFamily="18" charset="0"/>
        </a:defRPr>
      </a:lvl6pPr>
      <a:lvl7pPr marL="914400" algn="ctr" defTabSz="3030538" rtl="0" fontAlgn="base">
        <a:spcBef>
          <a:spcPct val="0"/>
        </a:spcBef>
        <a:spcAft>
          <a:spcPct val="0"/>
        </a:spcAft>
        <a:defRPr sz="14600">
          <a:solidFill>
            <a:schemeClr val="tx2"/>
          </a:solidFill>
          <a:latin typeface="Times New Roman" pitchFamily="18" charset="0"/>
        </a:defRPr>
      </a:lvl7pPr>
      <a:lvl8pPr marL="1371600" algn="ctr" defTabSz="3030538" rtl="0" fontAlgn="base">
        <a:spcBef>
          <a:spcPct val="0"/>
        </a:spcBef>
        <a:spcAft>
          <a:spcPct val="0"/>
        </a:spcAft>
        <a:defRPr sz="14600">
          <a:solidFill>
            <a:schemeClr val="tx2"/>
          </a:solidFill>
          <a:latin typeface="Times New Roman" pitchFamily="18" charset="0"/>
        </a:defRPr>
      </a:lvl8pPr>
      <a:lvl9pPr marL="1828800" algn="ctr" defTabSz="3030538" rtl="0" fontAlgn="base">
        <a:spcBef>
          <a:spcPct val="0"/>
        </a:spcBef>
        <a:spcAft>
          <a:spcPct val="0"/>
        </a:spcAft>
        <a:defRPr sz="14600">
          <a:solidFill>
            <a:schemeClr val="tx2"/>
          </a:solidFill>
          <a:latin typeface="Times New Roman" pitchFamily="18" charset="0"/>
        </a:defRPr>
      </a:lvl9pPr>
    </p:titleStyle>
    <p:bodyStyle>
      <a:lvl1pPr marL="1136650" indent="-1136650" algn="l" defTabSz="3030538" rtl="0" eaLnBrk="0" fontAlgn="base" hangingPunct="0">
        <a:spcBef>
          <a:spcPct val="20000"/>
        </a:spcBef>
        <a:spcAft>
          <a:spcPct val="0"/>
        </a:spcAft>
        <a:buChar char="•"/>
        <a:defRPr sz="10600">
          <a:solidFill>
            <a:schemeClr val="tx1"/>
          </a:solidFill>
          <a:latin typeface="+mn-lt"/>
          <a:ea typeface="MS PGothic" panose="020B0600070205080204" pitchFamily="34" charset="-128"/>
          <a:cs typeface="+mn-cs"/>
        </a:defRPr>
      </a:lvl1pPr>
      <a:lvl2pPr marL="2462213" indent="-947738" algn="l" defTabSz="3030538" rtl="0" eaLnBrk="0" fontAlgn="base" hangingPunct="0">
        <a:spcBef>
          <a:spcPct val="20000"/>
        </a:spcBef>
        <a:spcAft>
          <a:spcPct val="0"/>
        </a:spcAft>
        <a:buChar char="–"/>
        <a:defRPr sz="9300">
          <a:solidFill>
            <a:schemeClr val="tx1"/>
          </a:solidFill>
          <a:latin typeface="+mn-lt"/>
          <a:ea typeface="MS PGothic" panose="020B0600070205080204" pitchFamily="34" charset="-128"/>
        </a:defRPr>
      </a:lvl2pPr>
      <a:lvl3pPr marL="3789363" indent="-758825" algn="l" defTabSz="3030538" rtl="0" eaLnBrk="0" fontAlgn="base" hangingPunct="0">
        <a:spcBef>
          <a:spcPct val="20000"/>
        </a:spcBef>
        <a:spcAft>
          <a:spcPct val="0"/>
        </a:spcAft>
        <a:buChar char="•"/>
        <a:defRPr sz="7900">
          <a:solidFill>
            <a:schemeClr val="tx1"/>
          </a:solidFill>
          <a:latin typeface="+mn-lt"/>
          <a:ea typeface="MS PGothic" panose="020B0600070205080204" pitchFamily="34" charset="-128"/>
        </a:defRPr>
      </a:lvl3pPr>
      <a:lvl4pPr marL="5303838" indent="-758825" algn="l" defTabSz="3030538" rtl="0" eaLnBrk="0" fontAlgn="base" hangingPunct="0">
        <a:spcBef>
          <a:spcPct val="20000"/>
        </a:spcBef>
        <a:spcAft>
          <a:spcPct val="0"/>
        </a:spcAft>
        <a:buChar char="–"/>
        <a:defRPr sz="6700">
          <a:solidFill>
            <a:schemeClr val="tx1"/>
          </a:solidFill>
          <a:latin typeface="+mn-lt"/>
          <a:ea typeface="MS PGothic" panose="020B0600070205080204" pitchFamily="34" charset="-128"/>
        </a:defRPr>
      </a:lvl4pPr>
      <a:lvl5pPr marL="6818313" indent="-757238" algn="l" defTabSz="3030538" rtl="0" eaLnBrk="0" fontAlgn="base" hangingPunct="0">
        <a:spcBef>
          <a:spcPct val="20000"/>
        </a:spcBef>
        <a:spcAft>
          <a:spcPct val="0"/>
        </a:spcAft>
        <a:buChar char="»"/>
        <a:defRPr sz="6700">
          <a:solidFill>
            <a:schemeClr val="tx1"/>
          </a:solidFill>
          <a:latin typeface="+mn-lt"/>
          <a:ea typeface="MS PGothic" panose="020B0600070205080204" pitchFamily="34" charset="-128"/>
        </a:defRPr>
      </a:lvl5pPr>
      <a:lvl6pPr marL="7275513" indent="-757238" algn="l" defTabSz="3030538" rtl="0" fontAlgn="base">
        <a:spcBef>
          <a:spcPct val="20000"/>
        </a:spcBef>
        <a:spcAft>
          <a:spcPct val="0"/>
        </a:spcAft>
        <a:buChar char="»"/>
        <a:defRPr sz="6700">
          <a:solidFill>
            <a:schemeClr val="tx1"/>
          </a:solidFill>
          <a:latin typeface="+mn-lt"/>
        </a:defRPr>
      </a:lvl6pPr>
      <a:lvl7pPr marL="7732713" indent="-757238" algn="l" defTabSz="3030538" rtl="0" fontAlgn="base">
        <a:spcBef>
          <a:spcPct val="20000"/>
        </a:spcBef>
        <a:spcAft>
          <a:spcPct val="0"/>
        </a:spcAft>
        <a:buChar char="»"/>
        <a:defRPr sz="6700">
          <a:solidFill>
            <a:schemeClr val="tx1"/>
          </a:solidFill>
          <a:latin typeface="+mn-lt"/>
        </a:defRPr>
      </a:lvl7pPr>
      <a:lvl8pPr marL="8189913" indent="-757238" algn="l" defTabSz="3030538" rtl="0" fontAlgn="base">
        <a:spcBef>
          <a:spcPct val="20000"/>
        </a:spcBef>
        <a:spcAft>
          <a:spcPct val="0"/>
        </a:spcAft>
        <a:buChar char="»"/>
        <a:defRPr sz="6700">
          <a:solidFill>
            <a:schemeClr val="tx1"/>
          </a:solidFill>
          <a:latin typeface="+mn-lt"/>
        </a:defRPr>
      </a:lvl8pPr>
      <a:lvl9pPr marL="8647113" indent="-757238" algn="l" defTabSz="3030538" rtl="0" fontAlgn="base">
        <a:spcBef>
          <a:spcPct val="20000"/>
        </a:spcBef>
        <a:spcAft>
          <a:spcPct val="0"/>
        </a:spcAft>
        <a:buChar char="»"/>
        <a:defRPr sz="6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0D0DC2AF-ECA6-6656-6514-5C2DE7CA615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21031200" cy="32004000"/>
          </a:xfrm>
          <a:prstGeom prst="rect">
            <a:avLst/>
          </a:prstGeom>
        </p:spPr>
      </p:pic>
      <p:sp>
        <p:nvSpPr>
          <p:cNvPr id="4098" name="Rectangle 219">
            <a:extLst>
              <a:ext uri="{FF2B5EF4-FFF2-40B4-BE49-F238E27FC236}">
                <a16:creationId xmlns:a16="http://schemas.microsoft.com/office/drawing/2014/main" id="{A5337536-FEA4-C7E5-4C2B-9FA8E8743596}"/>
              </a:ext>
            </a:extLst>
          </p:cNvPr>
          <p:cNvSpPr>
            <a:spLocks noGrp="1" noRot="1" noMove="1" noResize="1" noEditPoints="1" noAdjustHandles="1" noChangeArrowheads="1" noChangeShapeType="1"/>
          </p:cNvSpPr>
          <p:nvPr/>
        </p:nvSpPr>
        <p:spPr bwMode="auto">
          <a:xfrm>
            <a:off x="0" y="0"/>
            <a:ext cx="21031200" cy="5257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106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3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79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7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7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300" dirty="0"/>
          </a:p>
        </p:txBody>
      </p:sp>
      <p:sp>
        <p:nvSpPr>
          <p:cNvPr id="4099" name="Rectangle 2">
            <a:extLst>
              <a:ext uri="{FF2B5EF4-FFF2-40B4-BE49-F238E27FC236}">
                <a16:creationId xmlns:a16="http://schemas.microsoft.com/office/drawing/2014/main" id="{E69DA48B-9742-0D63-3E25-62A0C716D8DA}"/>
              </a:ext>
            </a:extLst>
          </p:cNvPr>
          <p:cNvSpPr>
            <a:spLocks noGrp="1"/>
          </p:cNvSpPr>
          <p:nvPr>
            <p:ph type="title"/>
          </p:nvPr>
        </p:nvSpPr>
        <p:spPr>
          <a:xfrm>
            <a:off x="2938464" y="76200"/>
            <a:ext cx="15154272" cy="5334000"/>
          </a:xfrm>
        </p:spPr>
        <p:txBody>
          <a:bodyPr/>
          <a:lstStyle/>
          <a:p>
            <a:pPr algn="just"/>
            <a:r>
              <a:rPr lang="en-US" altLang="en-US" sz="6600" b="1" dirty="0">
                <a:solidFill>
                  <a:srgbClr val="FFCC00"/>
                </a:solidFill>
                <a:latin typeface="UD Digi Kyokasho NK-B"/>
                <a:ea typeface="MS PGothic"/>
                <a:cs typeface="Arial"/>
              </a:rPr>
              <a:t>RoboSub</a:t>
            </a:r>
            <a:br>
              <a:rPr lang="en-US" sz="3000" dirty="0">
                <a:solidFill>
                  <a:srgbClr val="FFCC00"/>
                </a:solidFill>
                <a:latin typeface="UD Digi Kyokasho NK-B"/>
                <a:ea typeface="+mj-lt"/>
                <a:cs typeface="+mj-lt"/>
              </a:rPr>
            </a:br>
            <a:r>
              <a:rPr lang="en-US" sz="3000" dirty="0">
                <a:solidFill>
                  <a:srgbClr val="FFCC00"/>
                </a:solidFill>
                <a:latin typeface="UD Digi Kyokasho NK-B"/>
                <a:ea typeface="+mj-lt"/>
                <a:cs typeface="+mj-lt"/>
              </a:rPr>
              <a:t>Team Members</a:t>
            </a:r>
            <a:r>
              <a:rPr lang="en-US" sz="2800" dirty="0">
                <a:solidFill>
                  <a:srgbClr val="FFCC00"/>
                </a:solidFill>
                <a:latin typeface="UD Digi Kyokasho NK-R"/>
                <a:ea typeface="+mj-lt"/>
                <a:cs typeface="+mj-lt"/>
              </a:rPr>
              <a:t>: Jordan Doose, Alexandra Barahona Amador, Joshua Chavez, Kevin Chun Celis, Edward Eckle, Justin A Guerra, Jason Ha, Daniel Jimenez, Dexter Kale, Sebastian Luna, Minh Ngo, Lizbeth Vargas-Martinez</a:t>
            </a:r>
            <a:endParaRPr lang="en-US" sz="2800" dirty="0">
              <a:solidFill>
                <a:srgbClr val="FFCC00"/>
              </a:solidFill>
              <a:latin typeface="UD Digi Kyokasho NK-R"/>
              <a:cs typeface="Times New Roman"/>
            </a:endParaRPr>
          </a:p>
          <a:p>
            <a:r>
              <a:rPr lang="en-US" sz="3000" dirty="0">
                <a:solidFill>
                  <a:srgbClr val="FFCC00"/>
                </a:solidFill>
                <a:latin typeface="UD Digi Kyokasho NK-B"/>
                <a:ea typeface="+mj-lt"/>
                <a:cs typeface="+mj-lt"/>
              </a:rPr>
              <a:t>Faculty Advisor</a:t>
            </a:r>
            <a:r>
              <a:rPr lang="en-US" sz="2800" dirty="0">
                <a:solidFill>
                  <a:srgbClr val="FFCC00"/>
                </a:solidFill>
                <a:latin typeface="UD Digi Kyokasho NK-R"/>
                <a:ea typeface="+mj-lt"/>
                <a:cs typeface="+mj-lt"/>
              </a:rPr>
              <a:t>: Richard Cross</a:t>
            </a:r>
            <a:endParaRPr lang="en-US" sz="2800" dirty="0">
              <a:solidFill>
                <a:srgbClr val="FFCC00"/>
              </a:solidFill>
              <a:latin typeface="UD Digi Kyokasho NK-R"/>
            </a:endParaRPr>
          </a:p>
          <a:p>
            <a:r>
              <a:rPr lang="en-US" sz="3000" dirty="0">
                <a:solidFill>
                  <a:srgbClr val="FFCC00"/>
                </a:solidFill>
                <a:latin typeface="UD Digi Kyokasho NK-B"/>
                <a:ea typeface="+mj-lt"/>
                <a:cs typeface="+mj-lt"/>
              </a:rPr>
              <a:t>RoboSubLA Liaisons</a:t>
            </a:r>
            <a:r>
              <a:rPr lang="en-US" sz="2800" dirty="0">
                <a:solidFill>
                  <a:srgbClr val="FFCC00"/>
                </a:solidFill>
                <a:latin typeface="UD Digi Kyokasho NK-R"/>
                <a:ea typeface="+mj-lt"/>
                <a:cs typeface="+mj-lt"/>
              </a:rPr>
              <a:t>: Mark Tufenkjian, Andrew Ye</a:t>
            </a:r>
            <a:br>
              <a:rPr lang="en-US" sz="2800" dirty="0">
                <a:solidFill>
                  <a:srgbClr val="FFCC00"/>
                </a:solidFill>
                <a:latin typeface="UD Digi Kyokasho NK-R"/>
              </a:rPr>
            </a:br>
            <a:r>
              <a:rPr lang="en-US" sz="2800" dirty="0">
                <a:solidFill>
                  <a:srgbClr val="FFCC00"/>
                </a:solidFill>
                <a:latin typeface="UD Digi Kyokasho NK-R"/>
                <a:ea typeface="+mj-lt"/>
                <a:cs typeface="+mj-lt"/>
              </a:rPr>
              <a:t>Departments of Computer Science, Mechanical Engineering, Electrical Engineering </a:t>
            </a:r>
            <a:endParaRPr lang="en-US" sz="2800" dirty="0">
              <a:solidFill>
                <a:srgbClr val="FFCC00"/>
              </a:solidFill>
              <a:latin typeface="UD Digi Kyokasho NK-R"/>
            </a:endParaRPr>
          </a:p>
          <a:p>
            <a:r>
              <a:rPr lang="en-US" sz="2800" dirty="0">
                <a:solidFill>
                  <a:srgbClr val="FFCC00"/>
                </a:solidFill>
                <a:latin typeface="UD Digi Kyokasho NK-R"/>
                <a:ea typeface="+mj-lt"/>
                <a:cs typeface="+mj-lt"/>
              </a:rPr>
              <a:t>College of Engineering, Computer Science, and Technology</a:t>
            </a:r>
          </a:p>
          <a:p>
            <a:r>
              <a:rPr lang="en-US" sz="2800" dirty="0">
                <a:solidFill>
                  <a:srgbClr val="FFCC00"/>
                </a:solidFill>
                <a:latin typeface="UD Digi Kyokasho NK-R"/>
                <a:ea typeface="+mj-lt"/>
                <a:cs typeface="+mj-lt"/>
              </a:rPr>
              <a:t>California State University, Los Angeles</a:t>
            </a:r>
          </a:p>
        </p:txBody>
      </p:sp>
      <p:sp>
        <p:nvSpPr>
          <p:cNvPr id="4101" name="Rectangle 218">
            <a:extLst>
              <a:ext uri="{FF2B5EF4-FFF2-40B4-BE49-F238E27FC236}">
                <a16:creationId xmlns:a16="http://schemas.microsoft.com/office/drawing/2014/main" id="{AA6C84AD-70AF-9A0C-7575-4831F87697A1}"/>
              </a:ext>
            </a:extLst>
          </p:cNvPr>
          <p:cNvSpPr>
            <a:spLocks noChangeArrowheads="1"/>
          </p:cNvSpPr>
          <p:nvPr/>
        </p:nvSpPr>
        <p:spPr bwMode="auto">
          <a:xfrm>
            <a:off x="17526000" y="1752600"/>
            <a:ext cx="33528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106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3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79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7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7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300"/>
          </a:p>
        </p:txBody>
      </p:sp>
      <p:pic>
        <p:nvPicPr>
          <p:cNvPr id="4102" name="Picture 1" descr="CalStateLAlogo_badge_white.png">
            <a:extLst>
              <a:ext uri="{FF2B5EF4-FFF2-40B4-BE49-F238E27FC236}">
                <a16:creationId xmlns:a16="http://schemas.microsoft.com/office/drawing/2014/main" id="{25E5B7C7-D93B-2D9E-05E0-57A883B50D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750" y="1060026"/>
            <a:ext cx="2611610" cy="324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phic 19">
            <a:extLst>
              <a:ext uri="{FF2B5EF4-FFF2-40B4-BE49-F238E27FC236}">
                <a16:creationId xmlns:a16="http://schemas.microsoft.com/office/drawing/2014/main" id="{16FB99CB-7F3C-5D40-246C-BEC03D69AF2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5899150"/>
            <a:ext cx="21031200" cy="7221858"/>
          </a:xfrm>
          <a:prstGeom prst="rect">
            <a:avLst/>
          </a:prstGeom>
        </p:spPr>
      </p:pic>
      <p:pic>
        <p:nvPicPr>
          <p:cNvPr id="5" name="Graphic 4">
            <a:extLst>
              <a:ext uri="{FF2B5EF4-FFF2-40B4-BE49-F238E27FC236}">
                <a16:creationId xmlns:a16="http://schemas.microsoft.com/office/drawing/2014/main" id="{6D2D0431-343C-5F62-5FA9-885B1EC5C755}"/>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 y="5256022"/>
            <a:ext cx="21037549" cy="1133856"/>
          </a:xfrm>
          <a:prstGeom prst="rect">
            <a:avLst/>
          </a:prstGeom>
        </p:spPr>
      </p:pic>
      <p:pic>
        <p:nvPicPr>
          <p:cNvPr id="22" name="Graphic 21">
            <a:extLst>
              <a:ext uri="{FF2B5EF4-FFF2-40B4-BE49-F238E27FC236}">
                <a16:creationId xmlns:a16="http://schemas.microsoft.com/office/drawing/2014/main" id="{31B97516-CAEF-C6BC-6FB8-1DB19B787F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76400" y="30264100"/>
            <a:ext cx="17678400" cy="1893922"/>
          </a:xfrm>
          <a:prstGeom prst="rect">
            <a:avLst/>
          </a:prstGeom>
        </p:spPr>
      </p:pic>
      <p:pic>
        <p:nvPicPr>
          <p:cNvPr id="24" name="Graphic 23">
            <a:extLst>
              <a:ext uri="{FF2B5EF4-FFF2-40B4-BE49-F238E27FC236}">
                <a16:creationId xmlns:a16="http://schemas.microsoft.com/office/drawing/2014/main" id="{ACC62DAD-1349-1C02-E2D0-674D486CFF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7160" y="14342349"/>
            <a:ext cx="21031200" cy="16440310"/>
          </a:xfrm>
          <a:prstGeom prst="rect">
            <a:avLst/>
          </a:prstGeom>
        </p:spPr>
      </p:pic>
      <p:pic>
        <p:nvPicPr>
          <p:cNvPr id="26" name="Graphic 25">
            <a:extLst>
              <a:ext uri="{FF2B5EF4-FFF2-40B4-BE49-F238E27FC236}">
                <a16:creationId xmlns:a16="http://schemas.microsoft.com/office/drawing/2014/main" id="{C0E958B9-8332-A0BE-CBA9-BD2359B7925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76800" y="12934740"/>
            <a:ext cx="11277600" cy="1686152"/>
          </a:xfrm>
          <a:prstGeom prst="rect">
            <a:avLst/>
          </a:prstGeom>
        </p:spPr>
      </p:pic>
      <p:sp>
        <p:nvSpPr>
          <p:cNvPr id="27" name="TextBox 26">
            <a:extLst>
              <a:ext uri="{FF2B5EF4-FFF2-40B4-BE49-F238E27FC236}">
                <a16:creationId xmlns:a16="http://schemas.microsoft.com/office/drawing/2014/main" id="{27E0ED55-E020-F555-35ED-30E783BEBC86}"/>
              </a:ext>
            </a:extLst>
          </p:cNvPr>
          <p:cNvSpPr txBox="1"/>
          <p:nvPr/>
        </p:nvSpPr>
        <p:spPr>
          <a:xfrm>
            <a:off x="381000" y="6322822"/>
            <a:ext cx="6781800" cy="3493264"/>
          </a:xfrm>
          <a:prstGeom prst="rect">
            <a:avLst/>
          </a:prstGeom>
          <a:noFill/>
        </p:spPr>
        <p:txBody>
          <a:bodyPr wrap="square" rtlCol="0">
            <a:spAutoFit/>
          </a:bodyPr>
          <a:lstStyle/>
          <a:p>
            <a:r>
              <a:rPr lang="en-US" sz="3200" dirty="0">
                <a:solidFill>
                  <a:schemeClr val="bg1"/>
                </a:solidFill>
                <a:latin typeface="Cascadia Code SemiBold" panose="020B0609020000020004" pitchFamily="49" charset="0"/>
                <a:ea typeface="Cascadia Code SemiBold" panose="020B0609020000020004" pitchFamily="49" charset="0"/>
                <a:cs typeface="Cascadia Code SemiBold" panose="020B0609020000020004" pitchFamily="49" charset="0"/>
              </a:rPr>
              <a:t>&gt; Background</a:t>
            </a:r>
          </a:p>
          <a:p>
            <a:r>
              <a:rPr lang="en-US" sz="2700" b="0" i="0" u="none" strike="noStrike" baseline="0" dirty="0">
                <a:solidFill>
                  <a:srgbClr val="E6E6E6"/>
                </a:solidFill>
                <a:latin typeface="MS UI Gothic" panose="020B0600070205080204" pitchFamily="34" charset="-128"/>
              </a:rPr>
              <a:t>RoboSubLA is a student team which competes annually in the RoboSub competition hosted by RoboNation. RoboSub requires students to design &amp; program an autonomous underwater vehicle (AUV) to carry out a series of tasks along a course for points.</a:t>
            </a:r>
            <a:endParaRPr lang="en-US" sz="2700" dirty="0">
              <a:solidFill>
                <a:schemeClr val="bg1"/>
              </a:solidFill>
              <a:latin typeface="MS UI Gothic" panose="020B0600070205080204" pitchFamily="34" charset="-128"/>
              <a:ea typeface="MS UI Gothic" panose="020B0600070205080204" pitchFamily="34" charset="-128"/>
              <a:cs typeface="Cascadia Code SemiBold" panose="020B0609020000020004" pitchFamily="49" charset="0"/>
            </a:endParaRPr>
          </a:p>
        </p:txBody>
      </p:sp>
      <p:sp>
        <p:nvSpPr>
          <p:cNvPr id="28" name="TextBox 27">
            <a:extLst>
              <a:ext uri="{FF2B5EF4-FFF2-40B4-BE49-F238E27FC236}">
                <a16:creationId xmlns:a16="http://schemas.microsoft.com/office/drawing/2014/main" id="{F3C8BAC2-6B69-74CE-BBFD-A9CCAAFBEB72}"/>
              </a:ext>
            </a:extLst>
          </p:cNvPr>
          <p:cNvSpPr txBox="1"/>
          <p:nvPr/>
        </p:nvSpPr>
        <p:spPr>
          <a:xfrm>
            <a:off x="8001000" y="6262179"/>
            <a:ext cx="6781800" cy="3600986"/>
          </a:xfrm>
          <a:prstGeom prst="rect">
            <a:avLst/>
          </a:prstGeom>
          <a:noFill/>
        </p:spPr>
        <p:txBody>
          <a:bodyPr wrap="square" rtlCol="0">
            <a:spAutoFit/>
          </a:bodyPr>
          <a:lstStyle/>
          <a:p>
            <a:r>
              <a:rPr lang="en-US" sz="3200" dirty="0">
                <a:solidFill>
                  <a:schemeClr val="bg1"/>
                </a:solidFill>
                <a:latin typeface="Cascadia Code SemiBold" panose="020B0609020000020004" pitchFamily="49" charset="0"/>
                <a:ea typeface="Cascadia Code SemiBold" panose="020B0609020000020004" pitchFamily="49" charset="0"/>
                <a:cs typeface="Cascadia Code SemiBold" panose="020B0609020000020004" pitchFamily="49" charset="0"/>
              </a:rPr>
              <a:t>&gt; Objective</a:t>
            </a:r>
          </a:p>
          <a:p>
            <a:r>
              <a:rPr lang="en-US" sz="2800" b="0" i="0" u="none" strike="noStrike" baseline="0" dirty="0">
                <a:solidFill>
                  <a:srgbClr val="E6E6E6"/>
                </a:solidFill>
                <a:latin typeface="MS UI Gothic" panose="020B0600070205080204" pitchFamily="34" charset="-128"/>
              </a:rPr>
              <a:t>The RoboSub senior design team will design/develop a software stack for the RoboSubLA team. The software must enable AUVs to autonomously navigate, map, and interact with the competition environments, and complete competition tasks.</a:t>
            </a:r>
            <a:endParaRPr lang="en-US" sz="2700" dirty="0">
              <a:solidFill>
                <a:schemeClr val="bg1"/>
              </a:solidFill>
              <a:latin typeface="MS UI Gothic" panose="020B0600070205080204" pitchFamily="34" charset="-128"/>
              <a:ea typeface="MS UI Gothic" panose="020B0600070205080204" pitchFamily="34" charset="-128"/>
              <a:cs typeface="Cascadia Code SemiBold" panose="020B0609020000020004" pitchFamily="49" charset="0"/>
            </a:endParaRPr>
          </a:p>
        </p:txBody>
      </p:sp>
      <p:sp>
        <p:nvSpPr>
          <p:cNvPr id="29" name="TextBox 28">
            <a:extLst>
              <a:ext uri="{FF2B5EF4-FFF2-40B4-BE49-F238E27FC236}">
                <a16:creationId xmlns:a16="http://schemas.microsoft.com/office/drawing/2014/main" id="{25C511D4-301C-ED36-9069-6F0BE9CED1CA}"/>
              </a:ext>
            </a:extLst>
          </p:cNvPr>
          <p:cNvSpPr txBox="1"/>
          <p:nvPr/>
        </p:nvSpPr>
        <p:spPr>
          <a:xfrm>
            <a:off x="381000" y="10314385"/>
            <a:ext cx="6781800" cy="2308324"/>
          </a:xfrm>
          <a:prstGeom prst="rect">
            <a:avLst/>
          </a:prstGeom>
          <a:noFill/>
        </p:spPr>
        <p:txBody>
          <a:bodyPr wrap="square" rtlCol="0">
            <a:spAutoFit/>
          </a:bodyPr>
          <a:lstStyle/>
          <a:p>
            <a:r>
              <a:rPr lang="en-US" sz="3200" dirty="0">
                <a:solidFill>
                  <a:schemeClr val="bg1"/>
                </a:solidFill>
                <a:latin typeface="Cascadia Code SemiBold" panose="020B0609020000020004" pitchFamily="49" charset="0"/>
                <a:ea typeface="Cascadia Code SemiBold" panose="020B0609020000020004" pitchFamily="49" charset="0"/>
                <a:cs typeface="Cascadia Code SemiBold" panose="020B0609020000020004" pitchFamily="49" charset="0"/>
              </a:rPr>
              <a:t>&gt; Results</a:t>
            </a:r>
          </a:p>
          <a:p>
            <a:r>
              <a:rPr lang="en-US" sz="2800" b="0" i="0" u="none" strike="noStrike" baseline="0" dirty="0">
                <a:solidFill>
                  <a:srgbClr val="E6E6E6"/>
                </a:solidFill>
                <a:latin typeface="MS UI Gothic" panose="020B0600070205080204" pitchFamily="34" charset="-128"/>
              </a:rPr>
              <a:t>Created several GitHub repos with documentation. Created system to see, recognize, and map objects. Built behavior tree framework and simulator.</a:t>
            </a:r>
            <a:endParaRPr lang="en-US" sz="2700" dirty="0">
              <a:solidFill>
                <a:schemeClr val="bg1"/>
              </a:solidFill>
              <a:latin typeface="MS UI Gothic" panose="020B0600070205080204" pitchFamily="34" charset="-128"/>
              <a:ea typeface="MS UI Gothic" panose="020B0600070205080204" pitchFamily="34" charset="-128"/>
              <a:cs typeface="Cascadia Code SemiBold" panose="020B0609020000020004" pitchFamily="49" charset="0"/>
            </a:endParaRPr>
          </a:p>
        </p:txBody>
      </p:sp>
      <p:sp>
        <p:nvSpPr>
          <p:cNvPr id="30" name="TextBox 29">
            <a:extLst>
              <a:ext uri="{FF2B5EF4-FFF2-40B4-BE49-F238E27FC236}">
                <a16:creationId xmlns:a16="http://schemas.microsoft.com/office/drawing/2014/main" id="{7CACF72A-AE1E-E6FB-4711-EF48FA277A1B}"/>
              </a:ext>
            </a:extLst>
          </p:cNvPr>
          <p:cNvSpPr txBox="1"/>
          <p:nvPr/>
        </p:nvSpPr>
        <p:spPr>
          <a:xfrm>
            <a:off x="8001000" y="10314385"/>
            <a:ext cx="6781800" cy="2308324"/>
          </a:xfrm>
          <a:prstGeom prst="rect">
            <a:avLst/>
          </a:prstGeom>
          <a:noFill/>
        </p:spPr>
        <p:txBody>
          <a:bodyPr wrap="square" rtlCol="0">
            <a:spAutoFit/>
          </a:bodyPr>
          <a:lstStyle/>
          <a:p>
            <a:r>
              <a:rPr lang="en-US" sz="3200" dirty="0">
                <a:solidFill>
                  <a:schemeClr val="bg1"/>
                </a:solidFill>
                <a:latin typeface="Cascadia Code SemiBold" panose="020B0609020000020004" pitchFamily="49" charset="0"/>
                <a:ea typeface="Cascadia Code SemiBold" panose="020B0609020000020004" pitchFamily="49" charset="0"/>
                <a:cs typeface="Cascadia Code SemiBold" panose="020B0609020000020004" pitchFamily="49" charset="0"/>
              </a:rPr>
              <a:t>&gt; Future</a:t>
            </a:r>
          </a:p>
          <a:p>
            <a:r>
              <a:rPr lang="en-US" sz="2800" b="0" i="0" u="none" strike="noStrike" baseline="0" dirty="0">
                <a:solidFill>
                  <a:srgbClr val="E6E6E6"/>
                </a:solidFill>
                <a:latin typeface="MS UI Gothic" panose="020B0600070205080204" pitchFamily="34" charset="-128"/>
              </a:rPr>
              <a:t>Create additional autonomy nodes, physical testing, more data for training CV, improve and iterate on simulator complexity and features.</a:t>
            </a:r>
            <a:endParaRPr lang="en-US" sz="2700" dirty="0">
              <a:solidFill>
                <a:schemeClr val="bg1"/>
              </a:solidFill>
              <a:latin typeface="MS UI Gothic" panose="020B0600070205080204" pitchFamily="34" charset="-128"/>
              <a:ea typeface="MS UI Gothic" panose="020B0600070205080204" pitchFamily="34" charset="-128"/>
              <a:cs typeface="Cascadia Code SemiBold" panose="020B0609020000020004" pitchFamily="49" charset="0"/>
            </a:endParaRPr>
          </a:p>
        </p:txBody>
      </p:sp>
      <p:sp>
        <p:nvSpPr>
          <p:cNvPr id="31" name="TextBox 30">
            <a:extLst>
              <a:ext uri="{FF2B5EF4-FFF2-40B4-BE49-F238E27FC236}">
                <a16:creationId xmlns:a16="http://schemas.microsoft.com/office/drawing/2014/main" id="{2AA6A792-E6DF-4F7C-7993-D5F04A9AA89E}"/>
              </a:ext>
            </a:extLst>
          </p:cNvPr>
          <p:cNvSpPr txBox="1"/>
          <p:nvPr/>
        </p:nvSpPr>
        <p:spPr>
          <a:xfrm>
            <a:off x="543560" y="14723997"/>
            <a:ext cx="4927600" cy="4462760"/>
          </a:xfrm>
          <a:prstGeom prst="rect">
            <a:avLst/>
          </a:prstGeom>
          <a:noFill/>
        </p:spPr>
        <p:txBody>
          <a:bodyPr wrap="square" rtlCol="0">
            <a:spAutoFit/>
          </a:bodyPr>
          <a:lstStyle/>
          <a:p>
            <a:r>
              <a:rPr lang="en-US" sz="3200" b="1" i="0" u="none" strike="noStrike" baseline="0" dirty="0">
                <a:solidFill>
                  <a:srgbClr val="E6E6E6"/>
                </a:solidFill>
                <a:latin typeface="Consolas" panose="020B0609020204030204" pitchFamily="49" charset="0"/>
              </a:rPr>
              <a:t>Autonomy</a:t>
            </a:r>
          </a:p>
          <a:p>
            <a:r>
              <a:rPr lang="en-US" sz="2800" b="0" i="0" u="none" strike="noStrike" baseline="0" dirty="0">
                <a:solidFill>
                  <a:srgbClr val="E6E6E6"/>
                </a:solidFill>
                <a:latin typeface="MS UI Gothic" panose="020B0600070205080204" pitchFamily="34" charset="-128"/>
              </a:rPr>
              <a:t>The brains of the sub. This subsystem receives data from the Localization, Mapping, and Computer Vision, to make informed decisions through the use of behavior trees. This tree contains nodes that can either be an action to execute or a condition to check.</a:t>
            </a:r>
          </a:p>
        </p:txBody>
      </p:sp>
      <p:sp>
        <p:nvSpPr>
          <p:cNvPr id="32" name="TextBox 31">
            <a:extLst>
              <a:ext uri="{FF2B5EF4-FFF2-40B4-BE49-F238E27FC236}">
                <a16:creationId xmlns:a16="http://schemas.microsoft.com/office/drawing/2014/main" id="{E51AC552-B4E4-AAD3-DF3A-6459B2811806}"/>
              </a:ext>
            </a:extLst>
          </p:cNvPr>
          <p:cNvSpPr txBox="1"/>
          <p:nvPr/>
        </p:nvSpPr>
        <p:spPr>
          <a:xfrm>
            <a:off x="15808960" y="14801618"/>
            <a:ext cx="4927600" cy="4462760"/>
          </a:xfrm>
          <a:prstGeom prst="rect">
            <a:avLst/>
          </a:prstGeom>
          <a:noFill/>
        </p:spPr>
        <p:txBody>
          <a:bodyPr wrap="square" rtlCol="0">
            <a:spAutoFit/>
          </a:bodyPr>
          <a:lstStyle/>
          <a:p>
            <a:r>
              <a:rPr lang="en-US" sz="3200" b="1" i="0" u="none" strike="noStrike" baseline="0" dirty="0">
                <a:solidFill>
                  <a:srgbClr val="E6E6E6"/>
                </a:solidFill>
                <a:latin typeface="Consolas" panose="020B0609020204030204" pitchFamily="49" charset="0"/>
              </a:rPr>
              <a:t>Computer Vision</a:t>
            </a:r>
          </a:p>
          <a:p>
            <a:r>
              <a:rPr lang="en-US" sz="2800" b="0" i="0" u="none" strike="noStrike" baseline="0" dirty="0">
                <a:solidFill>
                  <a:srgbClr val="E6E6E6"/>
                </a:solidFill>
                <a:latin typeface="MS UI Gothic" panose="020B0600070205080204" pitchFamily="34" charset="-128"/>
              </a:rPr>
              <a:t>The computer vision subsystem is responsible for object recognition of our submarine. Using yolov7 we train images in the ROS environment for the submarines to be able to recognize objects through a waterproof camera, also for avoidance/targeting.</a:t>
            </a:r>
          </a:p>
        </p:txBody>
      </p:sp>
      <p:sp>
        <p:nvSpPr>
          <p:cNvPr id="33" name="TextBox 32">
            <a:extLst>
              <a:ext uri="{FF2B5EF4-FFF2-40B4-BE49-F238E27FC236}">
                <a16:creationId xmlns:a16="http://schemas.microsoft.com/office/drawing/2014/main" id="{EA89225B-BB84-81A3-F7F0-6D376092BD46}"/>
              </a:ext>
            </a:extLst>
          </p:cNvPr>
          <p:cNvSpPr txBox="1"/>
          <p:nvPr/>
        </p:nvSpPr>
        <p:spPr>
          <a:xfrm>
            <a:off x="4912360" y="20133767"/>
            <a:ext cx="4927600" cy="4893647"/>
          </a:xfrm>
          <a:prstGeom prst="rect">
            <a:avLst/>
          </a:prstGeom>
          <a:noFill/>
        </p:spPr>
        <p:txBody>
          <a:bodyPr wrap="square" rtlCol="0">
            <a:spAutoFit/>
          </a:bodyPr>
          <a:lstStyle/>
          <a:p>
            <a:r>
              <a:rPr lang="en-US" sz="3200" b="1" i="0" u="none" strike="noStrike" baseline="0" dirty="0">
                <a:solidFill>
                  <a:srgbClr val="E6E6E6"/>
                </a:solidFill>
                <a:latin typeface="Consolas" panose="020B0609020204030204" pitchFamily="49" charset="0"/>
              </a:rPr>
              <a:t>Localization</a:t>
            </a:r>
          </a:p>
          <a:p>
            <a:r>
              <a:rPr lang="en-US" sz="2800" b="0" i="0" u="none" strike="noStrike" baseline="0" dirty="0">
                <a:solidFill>
                  <a:srgbClr val="E6E6E6"/>
                </a:solidFill>
                <a:latin typeface="MS UI Gothic" panose="020B0600070205080204" pitchFamily="34" charset="-128"/>
              </a:rPr>
              <a:t>The localization subsystem has been implemented with the purpose of determining the submarine’s precise condition, including its location, direction, and velocity. Data is collected with the sensor BNO055 and stored within ROS, where it's shared with mapping and autonomy subsystems.</a:t>
            </a:r>
          </a:p>
        </p:txBody>
      </p:sp>
      <p:sp>
        <p:nvSpPr>
          <p:cNvPr id="34" name="TextBox 33">
            <a:extLst>
              <a:ext uri="{FF2B5EF4-FFF2-40B4-BE49-F238E27FC236}">
                <a16:creationId xmlns:a16="http://schemas.microsoft.com/office/drawing/2014/main" id="{41A5BA1B-97C8-BE88-1D72-AEA899DF5990}"/>
              </a:ext>
            </a:extLst>
          </p:cNvPr>
          <p:cNvSpPr txBox="1"/>
          <p:nvPr/>
        </p:nvSpPr>
        <p:spPr>
          <a:xfrm>
            <a:off x="543560" y="25459294"/>
            <a:ext cx="4570798" cy="4893647"/>
          </a:xfrm>
          <a:prstGeom prst="rect">
            <a:avLst/>
          </a:prstGeom>
          <a:noFill/>
        </p:spPr>
        <p:txBody>
          <a:bodyPr wrap="square" rtlCol="0">
            <a:spAutoFit/>
          </a:bodyPr>
          <a:lstStyle/>
          <a:p>
            <a:r>
              <a:rPr lang="en-US" sz="3200" b="1" i="0" u="none" strike="noStrike" baseline="0" dirty="0">
                <a:solidFill>
                  <a:srgbClr val="E6E6E6"/>
                </a:solidFill>
                <a:latin typeface="Consolas" panose="020B0609020204030204" pitchFamily="49" charset="0"/>
              </a:rPr>
              <a:t>Simulation</a:t>
            </a:r>
          </a:p>
          <a:p>
            <a:r>
              <a:rPr lang="en-US" sz="2800" b="0" i="0" u="none" strike="noStrike" baseline="0" dirty="0">
                <a:solidFill>
                  <a:srgbClr val="E6E6E6"/>
                </a:solidFill>
                <a:latin typeface="MS UI Gothic" panose="020B0600070205080204" pitchFamily="34" charset="-128"/>
              </a:rPr>
              <a:t>The Simulation subsystem simulates the submarine moving autonomously underwater using Ignition Gazebo physics plugin. The camera is implemented with the help of  Gazebo plugins and ROS on the submarine and implements features from all subsystems.</a:t>
            </a:r>
          </a:p>
        </p:txBody>
      </p:sp>
      <p:sp>
        <p:nvSpPr>
          <p:cNvPr id="35" name="TextBox 34">
            <a:extLst>
              <a:ext uri="{FF2B5EF4-FFF2-40B4-BE49-F238E27FC236}">
                <a16:creationId xmlns:a16="http://schemas.microsoft.com/office/drawing/2014/main" id="{46EA4EFD-2DF4-ED02-9C8A-B6453BF4DB74}"/>
              </a:ext>
            </a:extLst>
          </p:cNvPr>
          <p:cNvSpPr txBox="1"/>
          <p:nvPr/>
        </p:nvSpPr>
        <p:spPr>
          <a:xfrm>
            <a:off x="11465560" y="20133767"/>
            <a:ext cx="4927600" cy="4893647"/>
          </a:xfrm>
          <a:prstGeom prst="rect">
            <a:avLst/>
          </a:prstGeom>
          <a:noFill/>
        </p:spPr>
        <p:txBody>
          <a:bodyPr wrap="square" rtlCol="0">
            <a:spAutoFit/>
          </a:bodyPr>
          <a:lstStyle/>
          <a:p>
            <a:r>
              <a:rPr lang="en-US" sz="3200" b="1" i="0" u="none" strike="noStrike" baseline="0" dirty="0">
                <a:solidFill>
                  <a:srgbClr val="E6E6E6"/>
                </a:solidFill>
                <a:latin typeface="Consolas" panose="020B0609020204030204" pitchFamily="49" charset="0"/>
              </a:rPr>
              <a:t>Mapping</a:t>
            </a:r>
          </a:p>
          <a:p>
            <a:r>
              <a:rPr lang="en-US" sz="2800" b="0" i="0" u="none" strike="noStrike" baseline="0" dirty="0">
                <a:solidFill>
                  <a:srgbClr val="E6E6E6"/>
                </a:solidFill>
                <a:latin typeface="MS UI Gothic" panose="020B0600070205080204" pitchFamily="34" charset="-128"/>
              </a:rPr>
              <a:t>The mapping subsystem is designed to be the memory of the AUV. It implements metric and conceptual maps which track the positions of objects and obstacles in the environment. It utilizes GPU processing through OpenGL, computing collisions and path finding.</a:t>
            </a:r>
          </a:p>
        </p:txBody>
      </p:sp>
      <p:sp>
        <p:nvSpPr>
          <p:cNvPr id="36" name="TextBox 35">
            <a:extLst>
              <a:ext uri="{FF2B5EF4-FFF2-40B4-BE49-F238E27FC236}">
                <a16:creationId xmlns:a16="http://schemas.microsoft.com/office/drawing/2014/main" id="{E8CD5395-71BD-4ADE-98A6-3692C606FF7C}"/>
              </a:ext>
            </a:extLst>
          </p:cNvPr>
          <p:cNvSpPr txBox="1"/>
          <p:nvPr/>
        </p:nvSpPr>
        <p:spPr>
          <a:xfrm>
            <a:off x="11363960" y="25480488"/>
            <a:ext cx="9194800" cy="4893647"/>
          </a:xfrm>
          <a:prstGeom prst="rect">
            <a:avLst/>
          </a:prstGeom>
          <a:noFill/>
        </p:spPr>
        <p:txBody>
          <a:bodyPr wrap="square" rtlCol="0">
            <a:spAutoFit/>
          </a:bodyPr>
          <a:lstStyle/>
          <a:p>
            <a:r>
              <a:rPr lang="en-US" sz="3200" b="1" i="0" u="none" strike="noStrike" baseline="0" dirty="0">
                <a:solidFill>
                  <a:srgbClr val="E6E6E6"/>
                </a:solidFill>
                <a:latin typeface="Consolas" panose="020B0609020204030204" pitchFamily="49" charset="0"/>
              </a:rPr>
              <a:t>Test Fixtures</a:t>
            </a:r>
          </a:p>
          <a:p>
            <a:r>
              <a:rPr lang="en-US" sz="2800" b="0" i="0" u="none" strike="noStrike" baseline="0" dirty="0">
                <a:solidFill>
                  <a:srgbClr val="E6E6E6"/>
                </a:solidFill>
                <a:latin typeface="MS UI Gothic" panose="020B0600070205080204" pitchFamily="34" charset="-128"/>
              </a:rPr>
              <a:t>The test fixtures sub team is in charge of creating and building a mini version of the submarine for testing purposes, the main focus of this team is testing and calibrating sensors. A physical piece we worked on was the Bar30 High-Res 300m Depth/Pressure Sensor with which the robot can determine how deep underwater we are and with that information autonomy can determine its next move. Collaboration with EE and ME building efficient and working pieces for the submarine was also another factor into this team.</a:t>
            </a:r>
          </a:p>
        </p:txBody>
      </p:sp>
      <p:pic>
        <p:nvPicPr>
          <p:cNvPr id="38" name="Graphic 37">
            <a:extLst>
              <a:ext uri="{FF2B5EF4-FFF2-40B4-BE49-F238E27FC236}">
                <a16:creationId xmlns:a16="http://schemas.microsoft.com/office/drawing/2014/main" id="{238DD6A7-265E-154C-F62F-13D00BABE06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57462" y="17144999"/>
            <a:ext cx="1116277" cy="11658599"/>
          </a:xfrm>
          <a:prstGeom prst="rect">
            <a:avLst/>
          </a:prstGeom>
        </p:spPr>
      </p:pic>
      <p:pic>
        <p:nvPicPr>
          <p:cNvPr id="54" name="Graphic 53">
            <a:extLst>
              <a:ext uri="{FF2B5EF4-FFF2-40B4-BE49-F238E27FC236}">
                <a16:creationId xmlns:a16="http://schemas.microsoft.com/office/drawing/2014/main" id="{46BCC51F-63F8-3120-3FE0-066469C9D2E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913485" y="430175"/>
            <a:ext cx="2728450" cy="4395672"/>
          </a:xfrm>
          <a:prstGeom prst="rect">
            <a:avLst/>
          </a:prstGeom>
        </p:spPr>
      </p:pic>
      <p:pic>
        <p:nvPicPr>
          <p:cNvPr id="57" name="Graphic 56">
            <a:extLst>
              <a:ext uri="{FF2B5EF4-FFF2-40B4-BE49-F238E27FC236}">
                <a16:creationId xmlns:a16="http://schemas.microsoft.com/office/drawing/2014/main" id="{2E60284F-E81F-0822-8B5D-E49A2D386BB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9690519" y="24598982"/>
            <a:ext cx="1673752" cy="1673750"/>
          </a:xfrm>
          <a:prstGeom prst="rect">
            <a:avLst/>
          </a:prstGeom>
        </p:spPr>
      </p:pic>
      <p:pic>
        <p:nvPicPr>
          <p:cNvPr id="59" name="Graphic 58">
            <a:extLst>
              <a:ext uri="{FF2B5EF4-FFF2-40B4-BE49-F238E27FC236}">
                <a16:creationId xmlns:a16="http://schemas.microsoft.com/office/drawing/2014/main" id="{9205D6F2-343C-A610-E1C2-739397DBEBF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9909789" y="5646420"/>
            <a:ext cx="1508760" cy="1508760"/>
          </a:xfrm>
          <a:prstGeom prst="rect">
            <a:avLst/>
          </a:prstGeom>
        </p:spPr>
      </p:pic>
      <p:pic>
        <p:nvPicPr>
          <p:cNvPr id="4096" name="Graphic 4095">
            <a:extLst>
              <a:ext uri="{FF2B5EF4-FFF2-40B4-BE49-F238E27FC236}">
                <a16:creationId xmlns:a16="http://schemas.microsoft.com/office/drawing/2014/main" id="{7DC16A46-FD05-7520-93A8-919293DBF75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7160" y="30172404"/>
            <a:ext cx="1876227" cy="1876227"/>
          </a:xfrm>
          <a:prstGeom prst="rect">
            <a:avLst/>
          </a:prstGeom>
        </p:spPr>
      </p:pic>
      <p:pic>
        <p:nvPicPr>
          <p:cNvPr id="4105" name="Graphic 4104">
            <a:extLst>
              <a:ext uri="{FF2B5EF4-FFF2-40B4-BE49-F238E27FC236}">
                <a16:creationId xmlns:a16="http://schemas.microsoft.com/office/drawing/2014/main" id="{1C96C4E7-3D0F-E8A7-EDDC-25C7627C50A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485511" y="13029626"/>
            <a:ext cx="1628847" cy="1628847"/>
          </a:xfrm>
          <a:prstGeom prst="rect">
            <a:avLst/>
          </a:prstGeom>
        </p:spPr>
      </p:pic>
      <p:pic>
        <p:nvPicPr>
          <p:cNvPr id="4106" name="Graphic 4105">
            <a:extLst>
              <a:ext uri="{FF2B5EF4-FFF2-40B4-BE49-F238E27FC236}">
                <a16:creationId xmlns:a16="http://schemas.microsoft.com/office/drawing/2014/main" id="{C058A5AA-6166-C3D8-583E-68B886B2416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5893821" y="12963392"/>
            <a:ext cx="1628847" cy="1628847"/>
          </a:xfrm>
          <a:prstGeom prst="rect">
            <a:avLst/>
          </a:prstGeom>
        </p:spPr>
      </p:pic>
      <p:pic>
        <p:nvPicPr>
          <p:cNvPr id="4107" name="Graphic 4106">
            <a:extLst>
              <a:ext uri="{FF2B5EF4-FFF2-40B4-BE49-F238E27FC236}">
                <a16:creationId xmlns:a16="http://schemas.microsoft.com/office/drawing/2014/main" id="{ABB8AFEE-0E1B-4A85-4F86-044F3FBE136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870" y="13388103"/>
            <a:ext cx="1628847" cy="1628847"/>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84238" rtl="0" eaLnBrk="1" fontAlgn="base" latinLnBrk="0" hangingPunct="1">
          <a:lnSpc>
            <a:spcPct val="100000"/>
          </a:lnSpc>
          <a:spcBef>
            <a:spcPct val="0"/>
          </a:spcBef>
          <a:spcAft>
            <a:spcPct val="0"/>
          </a:spcAft>
          <a:buClrTx/>
          <a:buSzTx/>
          <a:buFontTx/>
          <a:buNone/>
          <a:tabLst/>
          <a:defRPr kumimoji="0" lang="en-US" sz="23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84238" rtl="0" eaLnBrk="1" fontAlgn="base" latinLnBrk="0" hangingPunct="1">
          <a:lnSpc>
            <a:spcPct val="100000"/>
          </a:lnSpc>
          <a:spcBef>
            <a:spcPct val="0"/>
          </a:spcBef>
          <a:spcAft>
            <a:spcPct val="0"/>
          </a:spcAft>
          <a:buClrTx/>
          <a:buSzTx/>
          <a:buFontTx/>
          <a:buNone/>
          <a:tabLst/>
          <a:defRPr kumimoji="0" lang="en-US" sz="23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FD715261B5284184EDB33481F88D12" ma:contentTypeVersion="11" ma:contentTypeDescription="Create a new document." ma:contentTypeScope="" ma:versionID="d6384af0d1614f291c1ecf25b5e28371">
  <xsd:schema xmlns:xsd="http://www.w3.org/2001/XMLSchema" xmlns:xs="http://www.w3.org/2001/XMLSchema" xmlns:p="http://schemas.microsoft.com/office/2006/metadata/properties" xmlns:ns3="8aa5a2ba-2864-49ed-8f4c-ea28a8bfe1f1" xmlns:ns4="3833b45d-68e4-436d-8ddc-195d05b094e2" targetNamespace="http://schemas.microsoft.com/office/2006/metadata/properties" ma:root="true" ma:fieldsID="a735425f54d2f0aedbcd22d0c5c68647" ns3:_="" ns4:_="">
    <xsd:import namespace="8aa5a2ba-2864-49ed-8f4c-ea28a8bfe1f1"/>
    <xsd:import namespace="3833b45d-68e4-436d-8ddc-195d05b094e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a5a2ba-2864-49ed-8f4c-ea28a8bfe1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33b45d-68e4-436d-8ddc-195d05b094e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aa5a2ba-2864-49ed-8f4c-ea28a8bfe1f1" xsi:nil="true"/>
  </documentManagement>
</p:properties>
</file>

<file path=customXml/itemProps1.xml><?xml version="1.0" encoding="utf-8"?>
<ds:datastoreItem xmlns:ds="http://schemas.openxmlformats.org/officeDocument/2006/customXml" ds:itemID="{CB642459-3392-4EB6-BA72-E154400FE766}">
  <ds:schemaRefs>
    <ds:schemaRef ds:uri="http://schemas.microsoft.com/sharepoint/v3/contenttype/forms"/>
  </ds:schemaRefs>
</ds:datastoreItem>
</file>

<file path=customXml/itemProps2.xml><?xml version="1.0" encoding="utf-8"?>
<ds:datastoreItem xmlns:ds="http://schemas.openxmlformats.org/officeDocument/2006/customXml" ds:itemID="{10097EDC-704E-4822-A06E-DF6C7F0FFA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a5a2ba-2864-49ed-8f4c-ea28a8bfe1f1"/>
    <ds:schemaRef ds:uri="3833b45d-68e4-436d-8ddc-195d05b094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D3397E-7D73-433C-8955-DE40CA114A26}">
  <ds:schemaRefs>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3833b45d-68e4-436d-8ddc-195d05b094e2"/>
    <ds:schemaRef ds:uri="8aa5a2ba-2864-49ed-8f4c-ea28a8bfe1f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1181</TotalTime>
  <Words>553</Words>
  <Application>Microsoft Office PowerPoint</Application>
  <PresentationFormat>Custom</PresentationFormat>
  <Paragraphs>27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RoboSub Team Members: Jordan Doose, Alexandra Barahona Amador, Joshua Chavez, Kevin Chun Celis, Edward Eckle, Justin A Guerra, Jason Ha, Daniel Jimenez, Dexter Kale, Sebastian Luna, Minh Ngo, Lizbeth Vargas-Martinez Faculty Advisor: Richard Cross RoboSubLA Liaisons: Mark Tufenkjian, Andrew Ye Departments of Computer Science, Mechanical Engineering, Electrical Engineering  College of Engineering, Computer Science, and Technology California State University, Los Angeles</vt:lpstr>
    </vt:vector>
  </TitlesOfParts>
  <Company>UCI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Miniature Liquid Fuel-Film Combustor Trinh Pham Derek Dunn-Rankin and William A. Sirignano Department of Mechanical and Aerospace Engineering The Henry Samueli School of Engineering University of California, Irvine</dc:title>
  <dc:creator>lfa</dc:creator>
  <cp:lastModifiedBy>Eckle, Edward N</cp:lastModifiedBy>
  <cp:revision>93</cp:revision>
  <dcterms:created xsi:type="dcterms:W3CDTF">2003-02-05T00:13:20Z</dcterms:created>
  <dcterms:modified xsi:type="dcterms:W3CDTF">2024-04-23T23:51:10Z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0x010100A5FD715261B5284184EDB33481F88D12</vt:lpwstr>
  </property>
</Properties>
</file>