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Anaheim"/>
      <p:regular r:id="rId36"/>
    </p:embeddedFont>
    <p:embeddedFont>
      <p:font typeface="Urbanist ExtraBold"/>
      <p:bold r:id="rId37"/>
      <p:boldItalic r:id="rId38"/>
    </p:embeddedFont>
    <p:embeddedFont>
      <p:font typeface="Oswald Medium"/>
      <p:regular r:id="rId39"/>
      <p:bold r:id="rId40"/>
    </p:embeddedFont>
    <p:embeddedFont>
      <p:font typeface="Roboto"/>
      <p:regular r:id="rId41"/>
      <p:bold r:id="rId42"/>
      <p:italic r:id="rId43"/>
      <p:boldItalic r:id="rId44"/>
    </p:embeddedFont>
    <p:embeddedFont>
      <p:font typeface="Alexandria ExtraBold"/>
      <p:bold r:id="rId45"/>
    </p:embeddedFont>
    <p:embeddedFont>
      <p:font typeface="Bebas Neue"/>
      <p:regular r:id="rId46"/>
    </p:embeddedFont>
    <p:embeddedFont>
      <p:font typeface="Urbanist"/>
      <p:regular r:id="rId47"/>
      <p:bold r:id="rId48"/>
      <p:italic r:id="rId49"/>
      <p:boldItalic r:id="rId50"/>
    </p:embeddedFont>
    <p:embeddedFont>
      <p:font typeface="Urbanist Black"/>
      <p:bold r:id="rId51"/>
      <p:boldItalic r:id="rId52"/>
    </p:embeddedFont>
    <p:embeddedFont>
      <p:font typeface="Fira Code"/>
      <p:regular r:id="rId53"/>
      <p:bold r:id="rId54"/>
    </p:embeddedFont>
    <p:embeddedFont>
      <p:font typeface="Alexandria Black"/>
      <p:bold r:id="rId55"/>
    </p:embeddedFont>
    <p:embeddedFont>
      <p:font typeface="Alexandria"/>
      <p:regular r:id="rId56"/>
      <p:bold r:id="rId57"/>
    </p:embeddedFont>
    <p:embeddedFont>
      <p:font typeface="PT Sans"/>
      <p:regular r:id="rId58"/>
      <p:bold r:id="rId59"/>
      <p:italic r:id="rId60"/>
      <p:boldItalic r:id="rId61"/>
    </p:embeddedFont>
    <p:embeddedFont>
      <p:font typeface="Oswald"/>
      <p:regular r:id="rId62"/>
      <p:bold r:id="rId63"/>
    </p:embeddedFont>
    <p:embeddedFont>
      <p:font typeface="DM Sans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Donovan Hat"/>
  <p:cmAuthor clrIdx="1" id="1" initials="" lastIdx="4" name="Jacqueline Molin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4E903C-21B6-433F-AA77-F3A16A768097}">
  <a:tblStyle styleId="{F24E903C-21B6-433F-AA77-F3A16A7680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Medium-bold.fntdata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BebasNeue-regular.fntdata"/><Relationship Id="rId45" Type="http://schemas.openxmlformats.org/officeDocument/2006/relationships/font" Target="fonts/AlexandriaExtra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Urbanist-bold.fntdata"/><Relationship Id="rId47" Type="http://schemas.openxmlformats.org/officeDocument/2006/relationships/font" Target="fonts/Urbanist-regular.fntdata"/><Relationship Id="rId49" Type="http://schemas.openxmlformats.org/officeDocument/2006/relationships/font" Target="fonts/Urbanis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UrbanistExtraBold-bold.fntdata"/><Relationship Id="rId36" Type="http://schemas.openxmlformats.org/officeDocument/2006/relationships/font" Target="fonts/Anaheim-regular.fntdata"/><Relationship Id="rId39" Type="http://schemas.openxmlformats.org/officeDocument/2006/relationships/font" Target="fonts/OswaldMedium-regular.fntdata"/><Relationship Id="rId38" Type="http://schemas.openxmlformats.org/officeDocument/2006/relationships/font" Target="fonts/UrbanistExtraBold-boldItalic.fntdata"/><Relationship Id="rId62" Type="http://schemas.openxmlformats.org/officeDocument/2006/relationships/font" Target="fonts/Oswald-regular.fntdata"/><Relationship Id="rId61" Type="http://schemas.openxmlformats.org/officeDocument/2006/relationships/font" Target="fonts/PTSans-boldItalic.fntdata"/><Relationship Id="rId20" Type="http://schemas.openxmlformats.org/officeDocument/2006/relationships/slide" Target="slides/slide14.xml"/><Relationship Id="rId64" Type="http://schemas.openxmlformats.org/officeDocument/2006/relationships/font" Target="fonts/DMSans-regular.fntdata"/><Relationship Id="rId63" Type="http://schemas.openxmlformats.org/officeDocument/2006/relationships/font" Target="fonts/Oswald-bold.fntdata"/><Relationship Id="rId22" Type="http://schemas.openxmlformats.org/officeDocument/2006/relationships/slide" Target="slides/slide16.xml"/><Relationship Id="rId66" Type="http://schemas.openxmlformats.org/officeDocument/2006/relationships/font" Target="fonts/DMSans-italic.fntdata"/><Relationship Id="rId21" Type="http://schemas.openxmlformats.org/officeDocument/2006/relationships/slide" Target="slides/slide15.xml"/><Relationship Id="rId65" Type="http://schemas.openxmlformats.org/officeDocument/2006/relationships/font" Target="fonts/DMSans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7" Type="http://schemas.openxmlformats.org/officeDocument/2006/relationships/font" Target="fonts/DMSans-boldItalic.fntdata"/><Relationship Id="rId60" Type="http://schemas.openxmlformats.org/officeDocument/2006/relationships/font" Target="fonts/PTSans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UrbanistBlack-bold.fntdata"/><Relationship Id="rId50" Type="http://schemas.openxmlformats.org/officeDocument/2006/relationships/font" Target="fonts/Urbanist-boldItalic.fntdata"/><Relationship Id="rId53" Type="http://schemas.openxmlformats.org/officeDocument/2006/relationships/font" Target="fonts/FiraCode-regular.fntdata"/><Relationship Id="rId52" Type="http://schemas.openxmlformats.org/officeDocument/2006/relationships/font" Target="fonts/UrbanistBlack-boldItalic.fntdata"/><Relationship Id="rId11" Type="http://schemas.openxmlformats.org/officeDocument/2006/relationships/slide" Target="slides/slide5.xml"/><Relationship Id="rId55" Type="http://schemas.openxmlformats.org/officeDocument/2006/relationships/font" Target="fonts/AlexandriaBlack-bold.fntdata"/><Relationship Id="rId10" Type="http://schemas.openxmlformats.org/officeDocument/2006/relationships/slide" Target="slides/slide4.xml"/><Relationship Id="rId54" Type="http://schemas.openxmlformats.org/officeDocument/2006/relationships/font" Target="fonts/FiraCode-bold.fntdata"/><Relationship Id="rId13" Type="http://schemas.openxmlformats.org/officeDocument/2006/relationships/slide" Target="slides/slide7.xml"/><Relationship Id="rId57" Type="http://schemas.openxmlformats.org/officeDocument/2006/relationships/font" Target="fonts/Alexandria-bold.fntdata"/><Relationship Id="rId12" Type="http://schemas.openxmlformats.org/officeDocument/2006/relationships/slide" Target="slides/slide6.xml"/><Relationship Id="rId56" Type="http://schemas.openxmlformats.org/officeDocument/2006/relationships/font" Target="fonts/Alexandria-regular.fntdata"/><Relationship Id="rId15" Type="http://schemas.openxmlformats.org/officeDocument/2006/relationships/slide" Target="slides/slide9.xml"/><Relationship Id="rId59" Type="http://schemas.openxmlformats.org/officeDocument/2006/relationships/font" Target="fonts/PTSans-bold.fntdata"/><Relationship Id="rId14" Type="http://schemas.openxmlformats.org/officeDocument/2006/relationships/slide" Target="slides/slide8.xml"/><Relationship Id="rId58" Type="http://schemas.openxmlformats.org/officeDocument/2006/relationships/font" Target="fonts/PTSans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4-15T16:49:39.678">
    <p:pos x="6000" y="0"/>
    <p:text>Highlight changes in codebase</p:text>
  </p:cm>
  <p:cm authorId="0" idx="2" dt="2024-04-15T16:49:01.246">
    <p:pos x="6000" y="100"/>
    <p:text>Configs not hard coded--they were in env vars</p:text>
  </p:cm>
  <p:cm authorId="1" idx="1" dt="2024-04-22T16:28:36.730">
    <p:pos x="6000" y="200"/>
    <p:text>less words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4-04-22T16:29:58.641">
    <p:pos x="2598" y="707"/>
    <p:text>fix diagram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3" dt="2024-04-22T16:31:12.182">
    <p:pos x="6000" y="0"/>
    <p:text>too wordy, condense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4" dt="2024-04-22T16:31:49.180">
    <p:pos x="6000" y="0"/>
    <p:text>fill up white space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c89a8cdbdf_0_2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2c89a8cdbdf_0_2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c89a8cdbdf_0_2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2c89a8cdbdf_0_2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cc28a6a5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2cc28a6a5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c89a8cdbdf_0_3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c89a8cdbdf_0_3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cbd31cf0c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2cbd31cf0c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2cbd31cf0c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2cbd31cf0c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c89a8cdbdf_0_2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c89a8cdbdf_0_2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c89a8cdbdf_0_2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2c89a8cdbdf_0_2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89a8cdbdf_0_3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89a8cdbdf_0_3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c89a8cdbdf_0_2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2c89a8cdbdf_0_2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c89a8cdbdf_0_2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c89a8cdbdf_0_2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2c89a8cdbdf_0_2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2c89a8cdbdf_0_2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c89a8cdbdf_0_2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2c89a8cdbdf_0_2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c89a8cdbdf_0_2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c89a8cdbdf_0_2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1f58b2cd850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1f58b2cd850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2c89a8cdbdf_0_2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2c89a8cdbdf_0_2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c89a8cdbdf_0_2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2c89a8cdbdf_0_2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f7c9820d2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1f7c9820d2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2c89a8cdbdf_0_2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2c89a8cdbdf_0_2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54dda1946d_4_2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54dda1946d_4_2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2c89a8cdbdf_0_2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2c89a8cdbdf_0_2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c89a8cdbdf_0_1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c89a8cdbdf_0_1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c89a8cdbdf_0_3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c89a8cdbdf_0_3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c89a8cdbdf_0_1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c89a8cdbdf_0_1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c89a8cdbdf_0_3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c89a8cdbdf_0_3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2cc28a6a5b8_2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2cc28a6a5b8_2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f7c9820d2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1f7c9820d2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fr/" TargetMode="External"/><Relationship Id="rId3" Type="http://schemas.openxmlformats.org/officeDocument/2006/relationships/hyperlink" Target="https://www.flaticon.com/fr/" TargetMode="External"/><Relationship Id="rId4" Type="http://schemas.openxmlformats.org/officeDocument/2006/relationships/hyperlink" Target="https://fr.freepik.com/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94226" y="720013"/>
            <a:ext cx="8155500" cy="3706500"/>
          </a:xfrm>
          <a:prstGeom prst="roundRect">
            <a:avLst>
              <a:gd fmla="val 6093" name="adj"/>
            </a:avLst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644142" y="649407"/>
            <a:ext cx="1418871" cy="3835846"/>
            <a:chOff x="644142" y="649407"/>
            <a:chExt cx="1418871" cy="3835846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924867" y="649407"/>
              <a:ext cx="138146" cy="138146"/>
              <a:chOff x="4315031" y="1267400"/>
              <a:chExt cx="298500" cy="29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644142" y="4347107"/>
              <a:ext cx="138146" cy="138146"/>
              <a:chOff x="4315031" y="1267400"/>
              <a:chExt cx="298500" cy="2985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" name="Google Shape;17;p2"/>
          <p:cNvSpPr txBox="1"/>
          <p:nvPr>
            <p:ph type="ctrTitle"/>
          </p:nvPr>
        </p:nvSpPr>
        <p:spPr>
          <a:xfrm>
            <a:off x="713225" y="1194500"/>
            <a:ext cx="4017000" cy="212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713225" y="3323500"/>
            <a:ext cx="21816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9" name="Google Shape;19;p2"/>
          <p:cNvGrpSpPr/>
          <p:nvPr/>
        </p:nvGrpSpPr>
        <p:grpSpPr>
          <a:xfrm>
            <a:off x="494222" y="401350"/>
            <a:ext cx="660992" cy="138150"/>
            <a:chOff x="3983" y="1908"/>
            <a:chExt cx="389" cy="81"/>
          </a:xfrm>
        </p:grpSpPr>
        <p:sp>
          <p:nvSpPr>
            <p:cNvPr id="20" name="Google Shape;20;p2"/>
            <p:cNvSpPr/>
            <p:nvPr/>
          </p:nvSpPr>
          <p:spPr>
            <a:xfrm>
              <a:off x="3983" y="1908"/>
              <a:ext cx="86" cy="81"/>
            </a:xfrm>
            <a:custGeom>
              <a:rect b="b" l="l" r="r" t="t"/>
              <a:pathLst>
                <a:path extrusionOk="0" h="1084" w="1148">
                  <a:moveTo>
                    <a:pt x="1148" y="882"/>
                  </a:moveTo>
                  <a:cubicBezTo>
                    <a:pt x="1148" y="202"/>
                    <a:pt x="1148" y="202"/>
                    <a:pt x="1148" y="202"/>
                  </a:cubicBezTo>
                  <a:cubicBezTo>
                    <a:pt x="1148" y="91"/>
                    <a:pt x="1057" y="0"/>
                    <a:pt x="946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1" y="1084"/>
                    <a:pt x="202" y="1084"/>
                  </a:cubicBezTo>
                  <a:cubicBezTo>
                    <a:pt x="946" y="1084"/>
                    <a:pt x="946" y="1084"/>
                    <a:pt x="946" y="1084"/>
                  </a:cubicBezTo>
                  <a:cubicBezTo>
                    <a:pt x="1057" y="1084"/>
                    <a:pt x="1148" y="994"/>
                    <a:pt x="1148" y="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8" y="1932"/>
              <a:ext cx="35" cy="34"/>
            </a:xfrm>
            <a:custGeom>
              <a:rect b="b" l="l" r="r" t="t"/>
              <a:pathLst>
                <a:path extrusionOk="0" h="460" w="472">
                  <a:moveTo>
                    <a:pt x="472" y="207"/>
                  </a:moveTo>
                  <a:cubicBezTo>
                    <a:pt x="472" y="401"/>
                    <a:pt x="472" y="401"/>
                    <a:pt x="472" y="401"/>
                  </a:cubicBezTo>
                  <a:cubicBezTo>
                    <a:pt x="472" y="433"/>
                    <a:pt x="445" y="460"/>
                    <a:pt x="413" y="460"/>
                  </a:cubicBezTo>
                  <a:cubicBezTo>
                    <a:pt x="59" y="460"/>
                    <a:pt x="59" y="460"/>
                    <a:pt x="59" y="460"/>
                  </a:cubicBezTo>
                  <a:cubicBezTo>
                    <a:pt x="27" y="460"/>
                    <a:pt x="0" y="433"/>
                    <a:pt x="0" y="40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189"/>
                    <a:pt x="8" y="173"/>
                    <a:pt x="22" y="161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221" y="0"/>
                    <a:pt x="252" y="0"/>
                    <a:pt x="274" y="17"/>
                  </a:cubicBezTo>
                  <a:cubicBezTo>
                    <a:pt x="450" y="161"/>
                    <a:pt x="450" y="161"/>
                    <a:pt x="450" y="161"/>
                  </a:cubicBezTo>
                  <a:cubicBezTo>
                    <a:pt x="464" y="173"/>
                    <a:pt x="472" y="189"/>
                    <a:pt x="472" y="2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86" y="1908"/>
              <a:ext cx="86" cy="81"/>
            </a:xfrm>
            <a:custGeom>
              <a:rect b="b" l="l" r="r" t="t"/>
              <a:pathLst>
                <a:path extrusionOk="0" h="1084" w="1147">
                  <a:moveTo>
                    <a:pt x="1147" y="882"/>
                  </a:moveTo>
                  <a:cubicBezTo>
                    <a:pt x="1147" y="202"/>
                    <a:pt x="1147" y="202"/>
                    <a:pt x="1147" y="202"/>
                  </a:cubicBezTo>
                  <a:cubicBezTo>
                    <a:pt x="1147" y="91"/>
                    <a:pt x="1057" y="0"/>
                    <a:pt x="946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0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0" y="1084"/>
                    <a:pt x="202" y="1084"/>
                  </a:cubicBezTo>
                  <a:cubicBezTo>
                    <a:pt x="946" y="1084"/>
                    <a:pt x="946" y="1084"/>
                    <a:pt x="946" y="1084"/>
                  </a:cubicBezTo>
                  <a:cubicBezTo>
                    <a:pt x="1057" y="1084"/>
                    <a:pt x="1147" y="994"/>
                    <a:pt x="1147" y="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17" y="1930"/>
              <a:ext cx="30" cy="31"/>
            </a:xfrm>
            <a:custGeom>
              <a:rect b="b" l="l" r="r" t="t"/>
              <a:pathLst>
                <a:path extrusionOk="0" h="425" w="406">
                  <a:moveTo>
                    <a:pt x="0" y="212"/>
                  </a:moveTo>
                  <a:cubicBezTo>
                    <a:pt x="0" y="163"/>
                    <a:pt x="19" y="113"/>
                    <a:pt x="57" y="76"/>
                  </a:cubicBezTo>
                  <a:cubicBezTo>
                    <a:pt x="132" y="0"/>
                    <a:pt x="255" y="0"/>
                    <a:pt x="331" y="76"/>
                  </a:cubicBezTo>
                  <a:cubicBezTo>
                    <a:pt x="406" y="151"/>
                    <a:pt x="406" y="274"/>
                    <a:pt x="331" y="349"/>
                  </a:cubicBezTo>
                  <a:cubicBezTo>
                    <a:pt x="331" y="349"/>
                    <a:pt x="331" y="349"/>
                    <a:pt x="331" y="349"/>
                  </a:cubicBezTo>
                  <a:cubicBezTo>
                    <a:pt x="255" y="425"/>
                    <a:pt x="132" y="425"/>
                    <a:pt x="57" y="349"/>
                  </a:cubicBezTo>
                  <a:cubicBezTo>
                    <a:pt x="19" y="311"/>
                    <a:pt x="0" y="262"/>
                    <a:pt x="0" y="212"/>
                  </a:cubicBezTo>
                  <a:close/>
                  <a:moveTo>
                    <a:pt x="336" y="212"/>
                  </a:moveTo>
                  <a:cubicBezTo>
                    <a:pt x="336" y="176"/>
                    <a:pt x="322" y="140"/>
                    <a:pt x="294" y="112"/>
                  </a:cubicBezTo>
                  <a:cubicBezTo>
                    <a:pt x="239" y="57"/>
                    <a:pt x="149" y="57"/>
                    <a:pt x="94" y="112"/>
                  </a:cubicBezTo>
                  <a:cubicBezTo>
                    <a:pt x="38" y="167"/>
                    <a:pt x="38" y="257"/>
                    <a:pt x="94" y="313"/>
                  </a:cubicBezTo>
                  <a:cubicBezTo>
                    <a:pt x="149" y="368"/>
                    <a:pt x="239" y="368"/>
                    <a:pt x="294" y="313"/>
                  </a:cubicBezTo>
                  <a:cubicBezTo>
                    <a:pt x="322" y="285"/>
                    <a:pt x="336" y="249"/>
                    <a:pt x="336" y="2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311" y="1952"/>
              <a:ext cx="14" cy="14"/>
            </a:xfrm>
            <a:custGeom>
              <a:rect b="b" l="l" r="r" t="t"/>
              <a:pathLst>
                <a:path extrusionOk="0" h="192" w="190">
                  <a:moveTo>
                    <a:pt x="0" y="164"/>
                  </a:moveTo>
                  <a:cubicBezTo>
                    <a:pt x="0" y="157"/>
                    <a:pt x="3" y="151"/>
                    <a:pt x="8" y="145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53" y="0"/>
                    <a:pt x="169" y="0"/>
                    <a:pt x="179" y="10"/>
                  </a:cubicBezTo>
                  <a:cubicBezTo>
                    <a:pt x="190" y="20"/>
                    <a:pt x="190" y="37"/>
                    <a:pt x="179" y="47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2"/>
                    <a:pt x="18" y="192"/>
                    <a:pt x="8" y="182"/>
                  </a:cubicBezTo>
                  <a:cubicBezTo>
                    <a:pt x="3" y="177"/>
                    <a:pt x="0" y="170"/>
                    <a:pt x="0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4" y="1908"/>
              <a:ext cx="86" cy="81"/>
            </a:xfrm>
            <a:custGeom>
              <a:rect b="b" l="l" r="r" t="t"/>
              <a:pathLst>
                <a:path extrusionOk="0" h="1084" w="1147">
                  <a:moveTo>
                    <a:pt x="1147" y="882"/>
                  </a:moveTo>
                  <a:cubicBezTo>
                    <a:pt x="1147" y="202"/>
                    <a:pt x="1147" y="202"/>
                    <a:pt x="1147" y="202"/>
                  </a:cubicBezTo>
                  <a:cubicBezTo>
                    <a:pt x="1147" y="91"/>
                    <a:pt x="1057" y="0"/>
                    <a:pt x="94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0" y="1084"/>
                    <a:pt x="201" y="1084"/>
                  </a:cubicBezTo>
                  <a:cubicBezTo>
                    <a:pt x="945" y="1084"/>
                    <a:pt x="945" y="1084"/>
                    <a:pt x="945" y="1084"/>
                  </a:cubicBezTo>
                  <a:cubicBezTo>
                    <a:pt x="1057" y="1084"/>
                    <a:pt x="1147" y="994"/>
                    <a:pt x="1147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57" y="1933"/>
              <a:ext cx="40" cy="31"/>
            </a:xfrm>
            <a:custGeom>
              <a:rect b="b" l="l" r="r" t="t"/>
              <a:pathLst>
                <a:path extrusionOk="0" h="421" w="527">
                  <a:moveTo>
                    <a:pt x="481" y="46"/>
                  </a:moveTo>
                  <a:cubicBezTo>
                    <a:pt x="435" y="0"/>
                    <a:pt x="360" y="0"/>
                    <a:pt x="314" y="4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167" y="0"/>
                    <a:pt x="92" y="0"/>
                    <a:pt x="46" y="46"/>
                  </a:cubicBezTo>
                  <a:cubicBezTo>
                    <a:pt x="0" y="92"/>
                    <a:pt x="0" y="166"/>
                    <a:pt x="46" y="213"/>
                  </a:cubicBezTo>
                  <a:cubicBezTo>
                    <a:pt x="169" y="336"/>
                    <a:pt x="169" y="336"/>
                    <a:pt x="169" y="336"/>
                  </a:cubicBezTo>
                  <a:cubicBezTo>
                    <a:pt x="172" y="340"/>
                    <a:pt x="263" y="421"/>
                    <a:pt x="263" y="421"/>
                  </a:cubicBezTo>
                  <a:cubicBezTo>
                    <a:pt x="263" y="421"/>
                    <a:pt x="354" y="340"/>
                    <a:pt x="357" y="336"/>
                  </a:cubicBezTo>
                  <a:cubicBezTo>
                    <a:pt x="481" y="213"/>
                    <a:pt x="481" y="213"/>
                    <a:pt x="481" y="213"/>
                  </a:cubicBezTo>
                  <a:cubicBezTo>
                    <a:pt x="527" y="166"/>
                    <a:pt x="527" y="92"/>
                    <a:pt x="481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hasCustomPrompt="1" type="title"/>
          </p:nvPr>
        </p:nvSpPr>
        <p:spPr>
          <a:xfrm>
            <a:off x="1284000" y="1773850"/>
            <a:ext cx="6576000" cy="114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8" name="Google Shape;168;p11"/>
          <p:cNvSpPr txBox="1"/>
          <p:nvPr>
            <p:ph idx="1" type="subTitle"/>
          </p:nvPr>
        </p:nvSpPr>
        <p:spPr>
          <a:xfrm>
            <a:off x="1284000" y="2917850"/>
            <a:ext cx="6576000" cy="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69" name="Google Shape;169;p11"/>
          <p:cNvGrpSpPr/>
          <p:nvPr/>
        </p:nvGrpSpPr>
        <p:grpSpPr>
          <a:xfrm>
            <a:off x="-4207425" y="-1455500"/>
            <a:ext cx="14338825" cy="7914175"/>
            <a:chOff x="-4207425" y="-1455500"/>
            <a:chExt cx="14338825" cy="7914175"/>
          </a:xfrm>
        </p:grpSpPr>
        <p:sp>
          <p:nvSpPr>
            <p:cNvPr id="170" name="Google Shape;170;p11"/>
            <p:cNvSpPr/>
            <p:nvPr/>
          </p:nvSpPr>
          <p:spPr>
            <a:xfrm>
              <a:off x="5313625" y="4228175"/>
              <a:ext cx="19485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1" name="Google Shape;171;p11"/>
            <p:cNvCxnSpPr/>
            <p:nvPr/>
          </p:nvCxnSpPr>
          <p:spPr>
            <a:xfrm>
              <a:off x="2011672" y="4444337"/>
              <a:ext cx="0" cy="1621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8411200" y="-315050"/>
              <a:ext cx="1720200" cy="32310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-4207425" y="-1455500"/>
              <a:ext cx="58386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4" name="Google Shape;174;p11"/>
            <p:cNvCxnSpPr/>
            <p:nvPr/>
          </p:nvCxnSpPr>
          <p:spPr>
            <a:xfrm flipH="1" rot="-5400000">
              <a:off x="-236575" y="4446397"/>
              <a:ext cx="1681200" cy="326400"/>
            </a:xfrm>
            <a:prstGeom prst="bentConnector2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11"/>
            <p:cNvCxnSpPr/>
            <p:nvPr/>
          </p:nvCxnSpPr>
          <p:spPr>
            <a:xfrm>
              <a:off x="3020360" y="-784988"/>
              <a:ext cx="0" cy="1621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11"/>
            <p:cNvCxnSpPr/>
            <p:nvPr/>
          </p:nvCxnSpPr>
          <p:spPr>
            <a:xfrm>
              <a:off x="7536185" y="-925288"/>
              <a:ext cx="0" cy="1621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7" name="Google Shape;177;p11"/>
          <p:cNvGrpSpPr/>
          <p:nvPr/>
        </p:nvGrpSpPr>
        <p:grpSpPr>
          <a:xfrm>
            <a:off x="8423239" y="3663929"/>
            <a:ext cx="211524" cy="932645"/>
            <a:chOff x="5703957" y="2852807"/>
            <a:chExt cx="583675" cy="2573525"/>
          </a:xfrm>
        </p:grpSpPr>
        <p:sp>
          <p:nvSpPr>
            <p:cNvPr id="178" name="Google Shape;178;p11"/>
            <p:cNvSpPr/>
            <p:nvPr/>
          </p:nvSpPr>
          <p:spPr>
            <a:xfrm>
              <a:off x="5703957" y="2852807"/>
              <a:ext cx="583675" cy="539471"/>
            </a:xfrm>
            <a:custGeom>
              <a:rect b="b" l="l" r="r" t="t"/>
              <a:pathLst>
                <a:path extrusionOk="0" h="815" w="885">
                  <a:moveTo>
                    <a:pt x="720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73" y="0"/>
                    <a:pt x="0" y="74"/>
                    <a:pt x="0" y="165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0" y="742"/>
                    <a:pt x="73" y="815"/>
                    <a:pt x="164" y="815"/>
                  </a:cubicBezTo>
                  <a:cubicBezTo>
                    <a:pt x="720" y="815"/>
                    <a:pt x="720" y="815"/>
                    <a:pt x="720" y="815"/>
                  </a:cubicBezTo>
                  <a:cubicBezTo>
                    <a:pt x="811" y="815"/>
                    <a:pt x="885" y="742"/>
                    <a:pt x="885" y="651"/>
                  </a:cubicBezTo>
                  <a:cubicBezTo>
                    <a:pt x="885" y="165"/>
                    <a:pt x="885" y="165"/>
                    <a:pt x="885" y="165"/>
                  </a:cubicBezTo>
                  <a:cubicBezTo>
                    <a:pt x="885" y="74"/>
                    <a:pt x="811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5978107" y="2958932"/>
              <a:ext cx="26530" cy="247624"/>
            </a:xfrm>
            <a:custGeom>
              <a:rect b="b" l="l" r="r" t="t"/>
              <a:pathLst>
                <a:path extrusionOk="0" h="379" w="37">
                  <a:moveTo>
                    <a:pt x="19" y="0"/>
                  </a:moveTo>
                  <a:cubicBezTo>
                    <a:pt x="29" y="0"/>
                    <a:pt x="37" y="8"/>
                    <a:pt x="37" y="19"/>
                  </a:cubicBezTo>
                  <a:cubicBezTo>
                    <a:pt x="37" y="361"/>
                    <a:pt x="37" y="361"/>
                    <a:pt x="37" y="361"/>
                  </a:cubicBezTo>
                  <a:cubicBezTo>
                    <a:pt x="37" y="371"/>
                    <a:pt x="29" y="379"/>
                    <a:pt x="19" y="379"/>
                  </a:cubicBezTo>
                  <a:cubicBezTo>
                    <a:pt x="9" y="379"/>
                    <a:pt x="0" y="371"/>
                    <a:pt x="0" y="3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5871985" y="3268462"/>
              <a:ext cx="247620" cy="17688"/>
            </a:xfrm>
            <a:custGeom>
              <a:rect b="b" l="l" r="r" t="t"/>
              <a:pathLst>
                <a:path extrusionOk="0" h="36" w="379">
                  <a:moveTo>
                    <a:pt x="18" y="0"/>
                  </a:moveTo>
                  <a:cubicBezTo>
                    <a:pt x="361" y="0"/>
                    <a:pt x="361" y="0"/>
                    <a:pt x="361" y="0"/>
                  </a:cubicBezTo>
                  <a:cubicBezTo>
                    <a:pt x="371" y="0"/>
                    <a:pt x="379" y="8"/>
                    <a:pt x="379" y="18"/>
                  </a:cubicBezTo>
                  <a:cubicBezTo>
                    <a:pt x="379" y="28"/>
                    <a:pt x="371" y="36"/>
                    <a:pt x="361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5871985" y="3082744"/>
              <a:ext cx="247621" cy="123813"/>
            </a:xfrm>
            <a:custGeom>
              <a:rect b="b" l="l" r="r" t="t"/>
              <a:pathLst>
                <a:path extrusionOk="0" h="191" w="381">
                  <a:moveTo>
                    <a:pt x="193" y="191"/>
                  </a:moveTo>
                  <a:cubicBezTo>
                    <a:pt x="188" y="191"/>
                    <a:pt x="184" y="190"/>
                    <a:pt x="180" y="18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" y="27"/>
                    <a:pt x="0" y="15"/>
                    <a:pt x="7" y="8"/>
                  </a:cubicBezTo>
                  <a:cubicBezTo>
                    <a:pt x="14" y="0"/>
                    <a:pt x="25" y="0"/>
                    <a:pt x="33" y="6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56" y="0"/>
                    <a:pt x="367" y="0"/>
                    <a:pt x="374" y="8"/>
                  </a:cubicBezTo>
                  <a:cubicBezTo>
                    <a:pt x="381" y="15"/>
                    <a:pt x="380" y="27"/>
                    <a:pt x="373" y="34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1" y="190"/>
                    <a:pt x="197" y="191"/>
                    <a:pt x="193" y="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5703957" y="3524930"/>
              <a:ext cx="583675" cy="539471"/>
            </a:xfrm>
            <a:custGeom>
              <a:rect b="b" l="l" r="r" t="t"/>
              <a:pathLst>
                <a:path extrusionOk="0" h="815" w="885">
                  <a:moveTo>
                    <a:pt x="164" y="815"/>
                  </a:moveTo>
                  <a:cubicBezTo>
                    <a:pt x="720" y="815"/>
                    <a:pt x="720" y="815"/>
                    <a:pt x="720" y="815"/>
                  </a:cubicBezTo>
                  <a:cubicBezTo>
                    <a:pt x="811" y="815"/>
                    <a:pt x="885" y="741"/>
                    <a:pt x="885" y="650"/>
                  </a:cubicBezTo>
                  <a:cubicBezTo>
                    <a:pt x="885" y="165"/>
                    <a:pt x="885" y="165"/>
                    <a:pt x="885" y="165"/>
                  </a:cubicBezTo>
                  <a:cubicBezTo>
                    <a:pt x="885" y="74"/>
                    <a:pt x="811" y="0"/>
                    <a:pt x="72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73" y="0"/>
                    <a:pt x="0" y="74"/>
                    <a:pt x="0" y="165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0" y="741"/>
                    <a:pt x="73" y="815"/>
                    <a:pt x="16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5978107" y="3710649"/>
              <a:ext cx="26531" cy="247624"/>
            </a:xfrm>
            <a:custGeom>
              <a:rect b="b" l="l" r="r" t="t"/>
              <a:pathLst>
                <a:path extrusionOk="0" h="379" w="36">
                  <a:moveTo>
                    <a:pt x="18" y="379"/>
                  </a:moveTo>
                  <a:cubicBezTo>
                    <a:pt x="8" y="379"/>
                    <a:pt x="0" y="371"/>
                    <a:pt x="0" y="36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361"/>
                    <a:pt x="36" y="361"/>
                    <a:pt x="36" y="361"/>
                  </a:cubicBezTo>
                  <a:cubicBezTo>
                    <a:pt x="36" y="371"/>
                    <a:pt x="28" y="379"/>
                    <a:pt x="18" y="3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871985" y="3631055"/>
              <a:ext cx="247620" cy="17688"/>
            </a:xfrm>
            <a:custGeom>
              <a:rect b="b" l="l" r="r" t="t"/>
              <a:pathLst>
                <a:path extrusionOk="0" h="36" w="379">
                  <a:moveTo>
                    <a:pt x="361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1" y="0"/>
                    <a:pt x="379" y="8"/>
                    <a:pt x="379" y="18"/>
                  </a:cubicBezTo>
                  <a:cubicBezTo>
                    <a:pt x="379" y="28"/>
                    <a:pt x="371" y="36"/>
                    <a:pt x="361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5871985" y="3710649"/>
              <a:ext cx="247617" cy="123812"/>
            </a:xfrm>
            <a:custGeom>
              <a:rect b="b" l="l" r="r" t="t"/>
              <a:pathLst>
                <a:path extrusionOk="0" h="192" w="380">
                  <a:moveTo>
                    <a:pt x="188" y="0"/>
                  </a:moveTo>
                  <a:cubicBezTo>
                    <a:pt x="192" y="0"/>
                    <a:pt x="197" y="2"/>
                    <a:pt x="200" y="5"/>
                  </a:cubicBezTo>
                  <a:cubicBezTo>
                    <a:pt x="372" y="157"/>
                    <a:pt x="372" y="157"/>
                    <a:pt x="372" y="157"/>
                  </a:cubicBezTo>
                  <a:cubicBezTo>
                    <a:pt x="380" y="164"/>
                    <a:pt x="380" y="176"/>
                    <a:pt x="374" y="183"/>
                  </a:cubicBezTo>
                  <a:cubicBezTo>
                    <a:pt x="367" y="191"/>
                    <a:pt x="355" y="192"/>
                    <a:pt x="347" y="185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25" y="192"/>
                    <a:pt x="13" y="191"/>
                    <a:pt x="6" y="184"/>
                  </a:cubicBezTo>
                  <a:cubicBezTo>
                    <a:pt x="0" y="176"/>
                    <a:pt x="0" y="164"/>
                    <a:pt x="8" y="157"/>
                  </a:cubicBezTo>
                  <a:cubicBezTo>
                    <a:pt x="176" y="5"/>
                    <a:pt x="176" y="5"/>
                    <a:pt x="176" y="5"/>
                  </a:cubicBezTo>
                  <a:cubicBezTo>
                    <a:pt x="179" y="2"/>
                    <a:pt x="184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5730488" y="4170522"/>
              <a:ext cx="530608" cy="583679"/>
            </a:xfrm>
            <a:custGeom>
              <a:rect b="b" l="l" r="r" t="t"/>
              <a:pathLst>
                <a:path extrusionOk="0" h="886" w="815">
                  <a:moveTo>
                    <a:pt x="0" y="165"/>
                  </a:moveTo>
                  <a:cubicBezTo>
                    <a:pt x="0" y="721"/>
                    <a:pt x="0" y="721"/>
                    <a:pt x="0" y="721"/>
                  </a:cubicBezTo>
                  <a:cubicBezTo>
                    <a:pt x="0" y="812"/>
                    <a:pt x="73" y="886"/>
                    <a:pt x="164" y="886"/>
                  </a:cubicBezTo>
                  <a:cubicBezTo>
                    <a:pt x="650" y="886"/>
                    <a:pt x="650" y="886"/>
                    <a:pt x="650" y="886"/>
                  </a:cubicBezTo>
                  <a:cubicBezTo>
                    <a:pt x="741" y="886"/>
                    <a:pt x="815" y="812"/>
                    <a:pt x="815" y="721"/>
                  </a:cubicBezTo>
                  <a:cubicBezTo>
                    <a:pt x="815" y="165"/>
                    <a:pt x="815" y="165"/>
                    <a:pt x="815" y="165"/>
                  </a:cubicBezTo>
                  <a:cubicBezTo>
                    <a:pt x="815" y="74"/>
                    <a:pt x="741" y="0"/>
                    <a:pt x="65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73" y="0"/>
                    <a:pt x="0" y="74"/>
                    <a:pt x="0" y="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5933889" y="4338553"/>
              <a:ext cx="123809" cy="247622"/>
            </a:xfrm>
            <a:custGeom>
              <a:rect b="b" l="l" r="r" t="t"/>
              <a:pathLst>
                <a:path extrusionOk="0" h="380" w="192">
                  <a:moveTo>
                    <a:pt x="192" y="188"/>
                  </a:moveTo>
                  <a:cubicBezTo>
                    <a:pt x="192" y="192"/>
                    <a:pt x="191" y="197"/>
                    <a:pt x="187" y="200"/>
                  </a:cubicBezTo>
                  <a:cubicBezTo>
                    <a:pt x="35" y="372"/>
                    <a:pt x="35" y="372"/>
                    <a:pt x="35" y="372"/>
                  </a:cubicBezTo>
                  <a:cubicBezTo>
                    <a:pt x="28" y="380"/>
                    <a:pt x="16" y="380"/>
                    <a:pt x="9" y="374"/>
                  </a:cubicBezTo>
                  <a:cubicBezTo>
                    <a:pt x="1" y="367"/>
                    <a:pt x="0" y="355"/>
                    <a:pt x="7" y="347"/>
                  </a:cubicBezTo>
                  <a:cubicBezTo>
                    <a:pt x="149" y="188"/>
                    <a:pt x="149" y="188"/>
                    <a:pt x="149" y="18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1" y="13"/>
                    <a:pt x="9" y="6"/>
                  </a:cubicBezTo>
                  <a:cubicBezTo>
                    <a:pt x="16" y="0"/>
                    <a:pt x="28" y="0"/>
                    <a:pt x="35" y="8"/>
                  </a:cubicBezTo>
                  <a:cubicBezTo>
                    <a:pt x="187" y="176"/>
                    <a:pt x="187" y="176"/>
                    <a:pt x="187" y="176"/>
                  </a:cubicBezTo>
                  <a:cubicBezTo>
                    <a:pt x="190" y="179"/>
                    <a:pt x="192" y="184"/>
                    <a:pt x="192" y="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5730488" y="4842645"/>
              <a:ext cx="530608" cy="583686"/>
            </a:xfrm>
            <a:custGeom>
              <a:rect b="b" l="l" r="r" t="t"/>
              <a:pathLst>
                <a:path extrusionOk="0" h="885" w="815">
                  <a:moveTo>
                    <a:pt x="815" y="720"/>
                  </a:moveTo>
                  <a:cubicBezTo>
                    <a:pt x="815" y="165"/>
                    <a:pt x="815" y="165"/>
                    <a:pt x="815" y="165"/>
                  </a:cubicBezTo>
                  <a:cubicBezTo>
                    <a:pt x="815" y="74"/>
                    <a:pt x="741" y="0"/>
                    <a:pt x="65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73" y="0"/>
                    <a:pt x="0" y="74"/>
                    <a:pt x="0" y="165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811"/>
                    <a:pt x="73" y="885"/>
                    <a:pt x="164" y="885"/>
                  </a:cubicBezTo>
                  <a:cubicBezTo>
                    <a:pt x="650" y="885"/>
                    <a:pt x="650" y="885"/>
                    <a:pt x="650" y="885"/>
                  </a:cubicBezTo>
                  <a:cubicBezTo>
                    <a:pt x="741" y="885"/>
                    <a:pt x="815" y="811"/>
                    <a:pt x="815" y="7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5933889" y="5010676"/>
              <a:ext cx="123809" cy="247626"/>
            </a:xfrm>
            <a:custGeom>
              <a:rect b="b" l="l" r="r" t="t"/>
              <a:pathLst>
                <a:path extrusionOk="0" h="381" w="192">
                  <a:moveTo>
                    <a:pt x="0" y="192"/>
                  </a:moveTo>
                  <a:cubicBezTo>
                    <a:pt x="0" y="188"/>
                    <a:pt x="2" y="184"/>
                    <a:pt x="5" y="180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65" y="1"/>
                    <a:pt x="176" y="0"/>
                    <a:pt x="184" y="7"/>
                  </a:cubicBezTo>
                  <a:cubicBezTo>
                    <a:pt x="191" y="14"/>
                    <a:pt x="192" y="25"/>
                    <a:pt x="185" y="33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185" y="348"/>
                    <a:pt x="185" y="348"/>
                    <a:pt x="185" y="348"/>
                  </a:cubicBezTo>
                  <a:cubicBezTo>
                    <a:pt x="192" y="355"/>
                    <a:pt x="192" y="367"/>
                    <a:pt x="184" y="374"/>
                  </a:cubicBezTo>
                  <a:cubicBezTo>
                    <a:pt x="176" y="381"/>
                    <a:pt x="165" y="380"/>
                    <a:pt x="158" y="373"/>
                  </a:cubicBezTo>
                  <a:cubicBezTo>
                    <a:pt x="5" y="205"/>
                    <a:pt x="5" y="205"/>
                    <a:pt x="5" y="205"/>
                  </a:cubicBezTo>
                  <a:cubicBezTo>
                    <a:pt x="2" y="201"/>
                    <a:pt x="0" y="197"/>
                    <a:pt x="0" y="1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1"/>
          <p:cNvGrpSpPr/>
          <p:nvPr/>
        </p:nvGrpSpPr>
        <p:grpSpPr>
          <a:xfrm>
            <a:off x="287342" y="241832"/>
            <a:ext cx="8193055" cy="4412196"/>
            <a:chOff x="287342" y="241832"/>
            <a:chExt cx="8193055" cy="4412196"/>
          </a:xfrm>
        </p:grpSpPr>
        <p:grpSp>
          <p:nvGrpSpPr>
            <p:cNvPr id="191" name="Google Shape;191;p11"/>
            <p:cNvGrpSpPr/>
            <p:nvPr/>
          </p:nvGrpSpPr>
          <p:grpSpPr>
            <a:xfrm>
              <a:off x="287342" y="713849"/>
              <a:ext cx="138146" cy="138146"/>
              <a:chOff x="4315031" y="1267400"/>
              <a:chExt cx="298500" cy="298500"/>
            </a:xfrm>
          </p:grpSpPr>
          <p:sp>
            <p:nvSpPr>
              <p:cNvPr id="192" name="Google Shape;192;p11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8342252" y="2189037"/>
              <a:ext cx="138146" cy="138146"/>
              <a:chOff x="4315031" y="1267400"/>
              <a:chExt cx="298500" cy="298500"/>
            </a:xfrm>
          </p:grpSpPr>
          <p:sp>
            <p:nvSpPr>
              <p:cNvPr id="195" name="Google Shape;195;p11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" name="Google Shape;197;p11"/>
            <p:cNvGrpSpPr/>
            <p:nvPr/>
          </p:nvGrpSpPr>
          <p:grpSpPr>
            <a:xfrm>
              <a:off x="378317" y="4090032"/>
              <a:ext cx="138146" cy="138146"/>
              <a:chOff x="4315031" y="1267400"/>
              <a:chExt cx="298500" cy="298500"/>
            </a:xfrm>
          </p:grpSpPr>
          <p:sp>
            <p:nvSpPr>
              <p:cNvPr id="198" name="Google Shape;198;p11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1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" name="Google Shape;200;p11"/>
            <p:cNvGrpSpPr/>
            <p:nvPr/>
          </p:nvGrpSpPr>
          <p:grpSpPr>
            <a:xfrm>
              <a:off x="2951280" y="241832"/>
              <a:ext cx="138146" cy="138146"/>
              <a:chOff x="4315031" y="1267400"/>
              <a:chExt cx="298500" cy="2985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7200167" y="4515882"/>
              <a:ext cx="138146" cy="138146"/>
              <a:chOff x="4315031" y="1267400"/>
              <a:chExt cx="298500" cy="2985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6" name="Google Shape;206;p11"/>
          <p:cNvGrpSpPr/>
          <p:nvPr/>
        </p:nvGrpSpPr>
        <p:grpSpPr>
          <a:xfrm>
            <a:off x="192102" y="539500"/>
            <a:ext cx="8457531" cy="3247638"/>
            <a:chOff x="192102" y="539500"/>
            <a:chExt cx="8457531" cy="3247638"/>
          </a:xfrm>
        </p:grpSpPr>
        <p:grpSp>
          <p:nvGrpSpPr>
            <p:cNvPr id="207" name="Google Shape;207;p11"/>
            <p:cNvGrpSpPr/>
            <p:nvPr/>
          </p:nvGrpSpPr>
          <p:grpSpPr>
            <a:xfrm>
              <a:off x="713236" y="539500"/>
              <a:ext cx="510600" cy="486850"/>
              <a:chOff x="1973" y="306"/>
              <a:chExt cx="71" cy="67"/>
            </a:xfrm>
          </p:grpSpPr>
          <p:sp>
            <p:nvSpPr>
              <p:cNvPr id="208" name="Google Shape;208;p11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11"/>
            <p:cNvGrpSpPr/>
            <p:nvPr/>
          </p:nvGrpSpPr>
          <p:grpSpPr>
            <a:xfrm>
              <a:off x="8173026" y="1013216"/>
              <a:ext cx="476607" cy="475800"/>
              <a:chOff x="2153" y="8"/>
              <a:chExt cx="45" cy="45"/>
            </a:xfrm>
          </p:grpSpPr>
          <p:sp>
            <p:nvSpPr>
              <p:cNvPr id="212" name="Google Shape;212;p11"/>
              <p:cNvSpPr/>
              <p:nvPr/>
            </p:nvSpPr>
            <p:spPr>
              <a:xfrm>
                <a:off x="2153" y="8"/>
                <a:ext cx="45" cy="45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>
                <a:off x="2161" y="13"/>
                <a:ext cx="29" cy="32"/>
              </a:xfrm>
              <a:custGeom>
                <a:rect b="b" l="l" r="r" t="t"/>
                <a:pathLst>
                  <a:path extrusionOk="0" h="428" w="402">
                    <a:moveTo>
                      <a:pt x="389" y="204"/>
                    </a:moveTo>
                    <a:cubicBezTo>
                      <a:pt x="218" y="10"/>
                      <a:pt x="218" y="10"/>
                      <a:pt x="218" y="10"/>
                    </a:cubicBezTo>
                    <a:cubicBezTo>
                      <a:pt x="209" y="0"/>
                      <a:pt x="193" y="0"/>
                      <a:pt x="184" y="10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0" y="219"/>
                      <a:pt x="11" y="242"/>
                      <a:pt x="31" y="242"/>
                    </a:cubicBezTo>
                    <a:cubicBezTo>
                      <a:pt x="51" y="242"/>
                      <a:pt x="51" y="242"/>
                      <a:pt x="51" y="242"/>
                    </a:cubicBezTo>
                    <a:cubicBezTo>
                      <a:pt x="51" y="428"/>
                      <a:pt x="51" y="428"/>
                      <a:pt x="51" y="428"/>
                    </a:cubicBezTo>
                    <a:cubicBezTo>
                      <a:pt x="153" y="428"/>
                      <a:pt x="153" y="428"/>
                      <a:pt x="153" y="428"/>
                    </a:cubicBezTo>
                    <a:cubicBezTo>
                      <a:pt x="153" y="285"/>
                      <a:pt x="153" y="285"/>
                      <a:pt x="153" y="285"/>
                    </a:cubicBezTo>
                    <a:cubicBezTo>
                      <a:pt x="249" y="285"/>
                      <a:pt x="249" y="285"/>
                      <a:pt x="249" y="285"/>
                    </a:cubicBezTo>
                    <a:cubicBezTo>
                      <a:pt x="249" y="428"/>
                      <a:pt x="249" y="428"/>
                      <a:pt x="249" y="428"/>
                    </a:cubicBezTo>
                    <a:cubicBezTo>
                      <a:pt x="351" y="428"/>
                      <a:pt x="351" y="428"/>
                      <a:pt x="351" y="428"/>
                    </a:cubicBezTo>
                    <a:cubicBezTo>
                      <a:pt x="351" y="242"/>
                      <a:pt x="351" y="242"/>
                      <a:pt x="351" y="242"/>
                    </a:cubicBezTo>
                    <a:cubicBezTo>
                      <a:pt x="372" y="242"/>
                      <a:pt x="372" y="242"/>
                      <a:pt x="372" y="242"/>
                    </a:cubicBezTo>
                    <a:cubicBezTo>
                      <a:pt x="391" y="242"/>
                      <a:pt x="402" y="219"/>
                      <a:pt x="389" y="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192102" y="3300287"/>
              <a:ext cx="510600" cy="486850"/>
              <a:chOff x="1120577" y="3451350"/>
              <a:chExt cx="510600" cy="486850"/>
            </a:xfrm>
          </p:grpSpPr>
          <p:sp>
            <p:nvSpPr>
              <p:cNvPr id="215" name="Google Shape;215;p11"/>
              <p:cNvSpPr/>
              <p:nvPr/>
            </p:nvSpPr>
            <p:spPr>
              <a:xfrm>
                <a:off x="1120577" y="3451350"/>
                <a:ext cx="510600" cy="486850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>
                <a:off x="1235400" y="3557175"/>
                <a:ext cx="280925" cy="275200"/>
              </a:xfrm>
              <a:custGeom>
                <a:rect b="b" l="l" r="r" t="t"/>
                <a:pathLst>
                  <a:path extrusionOk="0" h="647" w="655">
                    <a:moveTo>
                      <a:pt x="550" y="562"/>
                    </a:moveTo>
                    <a:cubicBezTo>
                      <a:pt x="575" y="539"/>
                      <a:pt x="596" y="512"/>
                      <a:pt x="612" y="482"/>
                    </a:cubicBezTo>
                    <a:cubicBezTo>
                      <a:pt x="613" y="481"/>
                      <a:pt x="613" y="481"/>
                      <a:pt x="613" y="481"/>
                    </a:cubicBezTo>
                    <a:cubicBezTo>
                      <a:pt x="565" y="454"/>
                      <a:pt x="565" y="454"/>
                      <a:pt x="565" y="454"/>
                    </a:cubicBezTo>
                    <a:cubicBezTo>
                      <a:pt x="579" y="429"/>
                      <a:pt x="588" y="402"/>
                      <a:pt x="594" y="375"/>
                    </a:cubicBezTo>
                    <a:cubicBezTo>
                      <a:pt x="647" y="385"/>
                      <a:pt x="647" y="385"/>
                      <a:pt x="647" y="385"/>
                    </a:cubicBezTo>
                    <a:cubicBezTo>
                      <a:pt x="654" y="351"/>
                      <a:pt x="655" y="317"/>
                      <a:pt x="651" y="283"/>
                    </a:cubicBezTo>
                    <a:cubicBezTo>
                      <a:pt x="596" y="290"/>
                      <a:pt x="596" y="290"/>
                      <a:pt x="596" y="290"/>
                    </a:cubicBezTo>
                    <a:cubicBezTo>
                      <a:pt x="593" y="262"/>
                      <a:pt x="585" y="234"/>
                      <a:pt x="573" y="209"/>
                    </a:cubicBezTo>
                    <a:cubicBezTo>
                      <a:pt x="622" y="185"/>
                      <a:pt x="622" y="185"/>
                      <a:pt x="622" y="185"/>
                    </a:cubicBezTo>
                    <a:cubicBezTo>
                      <a:pt x="608" y="154"/>
                      <a:pt x="589" y="126"/>
                      <a:pt x="565" y="101"/>
                    </a:cubicBezTo>
                    <a:cubicBezTo>
                      <a:pt x="525" y="138"/>
                      <a:pt x="525" y="138"/>
                      <a:pt x="525" y="138"/>
                    </a:cubicBezTo>
                    <a:cubicBezTo>
                      <a:pt x="506" y="118"/>
                      <a:pt x="484" y="101"/>
                      <a:pt x="459" y="87"/>
                    </a:cubicBezTo>
                    <a:cubicBezTo>
                      <a:pt x="458" y="86"/>
                      <a:pt x="458" y="86"/>
                      <a:pt x="458" y="86"/>
                    </a:cubicBezTo>
                    <a:cubicBezTo>
                      <a:pt x="485" y="38"/>
                      <a:pt x="485" y="38"/>
                      <a:pt x="485" y="38"/>
                    </a:cubicBezTo>
                    <a:cubicBezTo>
                      <a:pt x="455" y="22"/>
                      <a:pt x="423" y="10"/>
                      <a:pt x="389" y="4"/>
                    </a:cubicBezTo>
                    <a:cubicBezTo>
                      <a:pt x="379" y="57"/>
                      <a:pt x="379" y="57"/>
                      <a:pt x="379" y="57"/>
                    </a:cubicBezTo>
                    <a:cubicBezTo>
                      <a:pt x="351" y="52"/>
                      <a:pt x="322" y="51"/>
                      <a:pt x="294" y="55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253" y="5"/>
                      <a:pt x="220" y="14"/>
                      <a:pt x="189" y="28"/>
                    </a:cubicBezTo>
                    <a:cubicBezTo>
                      <a:pt x="213" y="78"/>
                      <a:pt x="213" y="78"/>
                      <a:pt x="213" y="78"/>
                    </a:cubicBezTo>
                    <a:cubicBezTo>
                      <a:pt x="187" y="90"/>
                      <a:pt x="163" y="106"/>
                      <a:pt x="142" y="12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80" y="109"/>
                      <a:pt x="59" y="136"/>
                      <a:pt x="43" y="165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90" y="192"/>
                      <a:pt x="90" y="192"/>
                      <a:pt x="90" y="192"/>
                    </a:cubicBezTo>
                    <a:cubicBezTo>
                      <a:pt x="76" y="218"/>
                      <a:pt x="67" y="245"/>
                      <a:pt x="61" y="272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1" y="295"/>
                      <a:pt x="0" y="329"/>
                      <a:pt x="4" y="364"/>
                    </a:cubicBezTo>
                    <a:cubicBezTo>
                      <a:pt x="59" y="357"/>
                      <a:pt x="59" y="357"/>
                      <a:pt x="59" y="357"/>
                    </a:cubicBezTo>
                    <a:cubicBezTo>
                      <a:pt x="62" y="385"/>
                      <a:pt x="70" y="412"/>
                      <a:pt x="82" y="438"/>
                    </a:cubicBezTo>
                    <a:cubicBezTo>
                      <a:pt x="32" y="461"/>
                      <a:pt x="32" y="461"/>
                      <a:pt x="32" y="461"/>
                    </a:cubicBezTo>
                    <a:cubicBezTo>
                      <a:pt x="47" y="492"/>
                      <a:pt x="66" y="521"/>
                      <a:pt x="89" y="546"/>
                    </a:cubicBezTo>
                    <a:cubicBezTo>
                      <a:pt x="129" y="509"/>
                      <a:pt x="129" y="509"/>
                      <a:pt x="129" y="509"/>
                    </a:cubicBezTo>
                    <a:cubicBezTo>
                      <a:pt x="148" y="529"/>
                      <a:pt x="170" y="546"/>
                      <a:pt x="196" y="561"/>
                    </a:cubicBezTo>
                    <a:cubicBezTo>
                      <a:pt x="196" y="561"/>
                      <a:pt x="196" y="561"/>
                      <a:pt x="196" y="561"/>
                    </a:cubicBezTo>
                    <a:cubicBezTo>
                      <a:pt x="170" y="609"/>
                      <a:pt x="170" y="609"/>
                      <a:pt x="170" y="609"/>
                    </a:cubicBezTo>
                    <a:cubicBezTo>
                      <a:pt x="200" y="625"/>
                      <a:pt x="232" y="637"/>
                      <a:pt x="265" y="643"/>
                    </a:cubicBezTo>
                    <a:cubicBezTo>
                      <a:pt x="276" y="590"/>
                      <a:pt x="276" y="590"/>
                      <a:pt x="276" y="590"/>
                    </a:cubicBezTo>
                    <a:cubicBezTo>
                      <a:pt x="304" y="595"/>
                      <a:pt x="332" y="596"/>
                      <a:pt x="360" y="593"/>
                    </a:cubicBezTo>
                    <a:cubicBezTo>
                      <a:pt x="367" y="647"/>
                      <a:pt x="367" y="647"/>
                      <a:pt x="367" y="647"/>
                    </a:cubicBezTo>
                    <a:cubicBezTo>
                      <a:pt x="401" y="643"/>
                      <a:pt x="434" y="633"/>
                      <a:pt x="465" y="619"/>
                    </a:cubicBezTo>
                    <a:cubicBezTo>
                      <a:pt x="442" y="569"/>
                      <a:pt x="442" y="569"/>
                      <a:pt x="442" y="569"/>
                    </a:cubicBezTo>
                    <a:cubicBezTo>
                      <a:pt x="467" y="557"/>
                      <a:pt x="491" y="541"/>
                      <a:pt x="512" y="522"/>
                    </a:cubicBezTo>
                    <a:lnTo>
                      <a:pt x="550" y="562"/>
                    </a:lnTo>
                    <a:close/>
                    <a:moveTo>
                      <a:pt x="275" y="457"/>
                    </a:moveTo>
                    <a:cubicBezTo>
                      <a:pt x="187" y="422"/>
                      <a:pt x="157" y="314"/>
                      <a:pt x="212" y="238"/>
                    </a:cubicBezTo>
                    <a:cubicBezTo>
                      <a:pt x="250" y="187"/>
                      <a:pt x="320" y="167"/>
                      <a:pt x="380" y="190"/>
                    </a:cubicBezTo>
                    <a:cubicBezTo>
                      <a:pt x="468" y="225"/>
                      <a:pt x="498" y="333"/>
                      <a:pt x="443" y="409"/>
                    </a:cubicBezTo>
                    <a:cubicBezTo>
                      <a:pt x="404" y="461"/>
                      <a:pt x="335" y="481"/>
                      <a:pt x="275" y="4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11"/>
            <p:cNvGrpSpPr/>
            <p:nvPr/>
          </p:nvGrpSpPr>
          <p:grpSpPr>
            <a:xfrm>
              <a:off x="2782038" y="544551"/>
              <a:ext cx="476616" cy="476553"/>
              <a:chOff x="7846048" y="2642709"/>
              <a:chExt cx="584733" cy="584728"/>
            </a:xfrm>
          </p:grpSpPr>
          <p:sp>
            <p:nvSpPr>
              <p:cNvPr id="218" name="Google Shape;218;p11"/>
              <p:cNvSpPr/>
              <p:nvPr/>
            </p:nvSpPr>
            <p:spPr>
              <a:xfrm>
                <a:off x="7846048" y="2642709"/>
                <a:ext cx="584733" cy="584728"/>
              </a:xfrm>
              <a:custGeom>
                <a:rect b="b" l="l" r="r" t="t"/>
                <a:pathLst>
                  <a:path extrusionOk="0" h="2132" w="2132">
                    <a:moveTo>
                      <a:pt x="1642" y="0"/>
                    </a:moveTo>
                    <a:cubicBezTo>
                      <a:pt x="490" y="0"/>
                      <a:pt x="490" y="0"/>
                      <a:pt x="490" y="0"/>
                    </a:cubicBezTo>
                    <a:cubicBezTo>
                      <a:pt x="219" y="0"/>
                      <a:pt x="0" y="219"/>
                      <a:pt x="0" y="490"/>
                    </a:cubicBezTo>
                    <a:cubicBezTo>
                      <a:pt x="0" y="1643"/>
                      <a:pt x="0" y="1643"/>
                      <a:pt x="0" y="1643"/>
                    </a:cubicBezTo>
                    <a:cubicBezTo>
                      <a:pt x="0" y="1913"/>
                      <a:pt x="219" y="2132"/>
                      <a:pt x="490" y="2132"/>
                    </a:cubicBezTo>
                    <a:cubicBezTo>
                      <a:pt x="1642" y="2132"/>
                      <a:pt x="1642" y="2132"/>
                      <a:pt x="1642" y="2132"/>
                    </a:cubicBezTo>
                    <a:cubicBezTo>
                      <a:pt x="1913" y="2132"/>
                      <a:pt x="2132" y="1913"/>
                      <a:pt x="2132" y="1643"/>
                    </a:cubicBezTo>
                    <a:cubicBezTo>
                      <a:pt x="2132" y="490"/>
                      <a:pt x="2132" y="490"/>
                      <a:pt x="2132" y="490"/>
                    </a:cubicBezTo>
                    <a:cubicBezTo>
                      <a:pt x="2132" y="219"/>
                      <a:pt x="1913" y="0"/>
                      <a:pt x="1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1"/>
              <p:cNvSpPr/>
              <p:nvPr/>
            </p:nvSpPr>
            <p:spPr>
              <a:xfrm>
                <a:off x="7963067" y="2763385"/>
                <a:ext cx="350511" cy="345571"/>
              </a:xfrm>
              <a:custGeom>
                <a:rect b="b" l="l" r="r" t="t"/>
                <a:pathLst>
                  <a:path extrusionOk="0" h="1260" w="1278">
                    <a:moveTo>
                      <a:pt x="1096" y="1073"/>
                    </a:moveTo>
                    <a:cubicBezTo>
                      <a:pt x="1142" y="1025"/>
                      <a:pt x="1180" y="971"/>
                      <a:pt x="1210" y="910"/>
                    </a:cubicBezTo>
                    <a:cubicBezTo>
                      <a:pt x="1211" y="909"/>
                      <a:pt x="1211" y="909"/>
                      <a:pt x="1211" y="909"/>
                    </a:cubicBezTo>
                    <a:cubicBezTo>
                      <a:pt x="1115" y="862"/>
                      <a:pt x="1115" y="862"/>
                      <a:pt x="1115" y="862"/>
                    </a:cubicBezTo>
                    <a:cubicBezTo>
                      <a:pt x="1140" y="811"/>
                      <a:pt x="1156" y="757"/>
                      <a:pt x="1163" y="704"/>
                    </a:cubicBezTo>
                    <a:cubicBezTo>
                      <a:pt x="1269" y="718"/>
                      <a:pt x="1269" y="718"/>
                      <a:pt x="1269" y="718"/>
                    </a:cubicBezTo>
                    <a:cubicBezTo>
                      <a:pt x="1278" y="652"/>
                      <a:pt x="1277" y="586"/>
                      <a:pt x="1265" y="520"/>
                    </a:cubicBezTo>
                    <a:cubicBezTo>
                      <a:pt x="1160" y="538"/>
                      <a:pt x="1160" y="538"/>
                      <a:pt x="1160" y="538"/>
                    </a:cubicBezTo>
                    <a:cubicBezTo>
                      <a:pt x="1150" y="484"/>
                      <a:pt x="1132" y="431"/>
                      <a:pt x="1106" y="382"/>
                    </a:cubicBezTo>
                    <a:cubicBezTo>
                      <a:pt x="1200" y="332"/>
                      <a:pt x="1200" y="332"/>
                      <a:pt x="1200" y="332"/>
                    </a:cubicBezTo>
                    <a:cubicBezTo>
                      <a:pt x="1169" y="273"/>
                      <a:pt x="1129" y="219"/>
                      <a:pt x="1081" y="173"/>
                    </a:cubicBezTo>
                    <a:cubicBezTo>
                      <a:pt x="1007" y="250"/>
                      <a:pt x="1007" y="250"/>
                      <a:pt x="1007" y="250"/>
                    </a:cubicBezTo>
                    <a:cubicBezTo>
                      <a:pt x="968" y="212"/>
                      <a:pt x="923" y="180"/>
                      <a:pt x="872" y="155"/>
                    </a:cubicBezTo>
                    <a:cubicBezTo>
                      <a:pt x="872" y="155"/>
                      <a:pt x="871" y="155"/>
                      <a:pt x="871" y="155"/>
                    </a:cubicBezTo>
                    <a:cubicBezTo>
                      <a:pt x="918" y="59"/>
                      <a:pt x="918" y="59"/>
                      <a:pt x="918" y="59"/>
                    </a:cubicBezTo>
                    <a:cubicBezTo>
                      <a:pt x="858" y="29"/>
                      <a:pt x="794" y="10"/>
                      <a:pt x="728" y="0"/>
                    </a:cubicBezTo>
                    <a:cubicBezTo>
                      <a:pt x="713" y="106"/>
                      <a:pt x="713" y="106"/>
                      <a:pt x="713" y="106"/>
                    </a:cubicBezTo>
                    <a:cubicBezTo>
                      <a:pt x="657" y="99"/>
                      <a:pt x="602" y="100"/>
                      <a:pt x="547" y="109"/>
                    </a:cubicBezTo>
                    <a:cubicBezTo>
                      <a:pt x="529" y="4"/>
                      <a:pt x="529" y="4"/>
                      <a:pt x="529" y="4"/>
                    </a:cubicBezTo>
                    <a:cubicBezTo>
                      <a:pt x="463" y="16"/>
                      <a:pt x="400" y="37"/>
                      <a:pt x="341" y="69"/>
                    </a:cubicBezTo>
                    <a:cubicBezTo>
                      <a:pt x="391" y="163"/>
                      <a:pt x="391" y="163"/>
                      <a:pt x="391" y="163"/>
                    </a:cubicBezTo>
                    <a:cubicBezTo>
                      <a:pt x="342" y="189"/>
                      <a:pt x="298" y="222"/>
                      <a:pt x="259" y="262"/>
                    </a:cubicBezTo>
                    <a:cubicBezTo>
                      <a:pt x="182" y="188"/>
                      <a:pt x="182" y="188"/>
                      <a:pt x="182" y="188"/>
                    </a:cubicBezTo>
                    <a:cubicBezTo>
                      <a:pt x="136" y="236"/>
                      <a:pt x="98" y="290"/>
                      <a:pt x="68" y="350"/>
                    </a:cubicBezTo>
                    <a:cubicBezTo>
                      <a:pt x="68" y="351"/>
                      <a:pt x="68" y="351"/>
                      <a:pt x="68" y="351"/>
                    </a:cubicBezTo>
                    <a:cubicBezTo>
                      <a:pt x="164" y="397"/>
                      <a:pt x="164" y="397"/>
                      <a:pt x="164" y="397"/>
                    </a:cubicBezTo>
                    <a:cubicBezTo>
                      <a:pt x="139" y="449"/>
                      <a:pt x="123" y="502"/>
                      <a:pt x="115" y="556"/>
                    </a:cubicBezTo>
                    <a:cubicBezTo>
                      <a:pt x="9" y="541"/>
                      <a:pt x="9" y="541"/>
                      <a:pt x="9" y="541"/>
                    </a:cubicBezTo>
                    <a:cubicBezTo>
                      <a:pt x="0" y="607"/>
                      <a:pt x="1" y="674"/>
                      <a:pt x="13" y="740"/>
                    </a:cubicBezTo>
                    <a:cubicBezTo>
                      <a:pt x="118" y="721"/>
                      <a:pt x="118" y="721"/>
                      <a:pt x="118" y="721"/>
                    </a:cubicBezTo>
                    <a:cubicBezTo>
                      <a:pt x="128" y="776"/>
                      <a:pt x="146" y="829"/>
                      <a:pt x="172" y="878"/>
                    </a:cubicBezTo>
                    <a:cubicBezTo>
                      <a:pt x="77" y="928"/>
                      <a:pt x="77" y="928"/>
                      <a:pt x="77" y="928"/>
                    </a:cubicBezTo>
                    <a:cubicBezTo>
                      <a:pt x="108" y="987"/>
                      <a:pt x="149" y="1041"/>
                      <a:pt x="196" y="1087"/>
                    </a:cubicBezTo>
                    <a:cubicBezTo>
                      <a:pt x="271" y="1010"/>
                      <a:pt x="271" y="1010"/>
                      <a:pt x="271" y="1010"/>
                    </a:cubicBezTo>
                    <a:cubicBezTo>
                      <a:pt x="310" y="1048"/>
                      <a:pt x="355" y="1080"/>
                      <a:pt x="406" y="1105"/>
                    </a:cubicBezTo>
                    <a:cubicBezTo>
                      <a:pt x="406" y="1105"/>
                      <a:pt x="406" y="1105"/>
                      <a:pt x="406" y="1105"/>
                    </a:cubicBezTo>
                    <a:cubicBezTo>
                      <a:pt x="359" y="1201"/>
                      <a:pt x="359" y="1201"/>
                      <a:pt x="359" y="1201"/>
                    </a:cubicBezTo>
                    <a:cubicBezTo>
                      <a:pt x="419" y="1231"/>
                      <a:pt x="483" y="1251"/>
                      <a:pt x="549" y="1260"/>
                    </a:cubicBezTo>
                    <a:cubicBezTo>
                      <a:pt x="564" y="1154"/>
                      <a:pt x="564" y="1154"/>
                      <a:pt x="564" y="1154"/>
                    </a:cubicBezTo>
                    <a:cubicBezTo>
                      <a:pt x="620" y="1162"/>
                      <a:pt x="676" y="1161"/>
                      <a:pt x="730" y="1151"/>
                    </a:cubicBezTo>
                    <a:cubicBezTo>
                      <a:pt x="748" y="1257"/>
                      <a:pt x="748" y="1257"/>
                      <a:pt x="748" y="1257"/>
                    </a:cubicBezTo>
                    <a:cubicBezTo>
                      <a:pt x="814" y="1245"/>
                      <a:pt x="877" y="1224"/>
                      <a:pt x="936" y="1192"/>
                    </a:cubicBezTo>
                    <a:cubicBezTo>
                      <a:pt x="886" y="1098"/>
                      <a:pt x="886" y="1098"/>
                      <a:pt x="886" y="1098"/>
                    </a:cubicBezTo>
                    <a:cubicBezTo>
                      <a:pt x="935" y="1072"/>
                      <a:pt x="980" y="1039"/>
                      <a:pt x="1019" y="999"/>
                    </a:cubicBezTo>
                    <a:lnTo>
                      <a:pt x="1096" y="1073"/>
                    </a:lnTo>
                    <a:close/>
                    <a:moveTo>
                      <a:pt x="516" y="881"/>
                    </a:moveTo>
                    <a:cubicBezTo>
                      <a:pt x="378" y="813"/>
                      <a:pt x="320" y="645"/>
                      <a:pt x="388" y="507"/>
                    </a:cubicBezTo>
                    <a:cubicBezTo>
                      <a:pt x="456" y="369"/>
                      <a:pt x="624" y="312"/>
                      <a:pt x="762" y="379"/>
                    </a:cubicBezTo>
                    <a:cubicBezTo>
                      <a:pt x="900" y="447"/>
                      <a:pt x="958" y="615"/>
                      <a:pt x="890" y="753"/>
                    </a:cubicBezTo>
                    <a:cubicBezTo>
                      <a:pt x="822" y="892"/>
                      <a:pt x="654" y="949"/>
                      <a:pt x="516" y="8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3" name="Google Shape;223;p13"/>
          <p:cNvSpPr txBox="1"/>
          <p:nvPr>
            <p:ph hasCustomPrompt="1" idx="2" type="title"/>
          </p:nvPr>
        </p:nvSpPr>
        <p:spPr>
          <a:xfrm>
            <a:off x="754950" y="1579299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/>
          <p:nvPr>
            <p:ph hasCustomPrompt="1" idx="3" type="title"/>
          </p:nvPr>
        </p:nvSpPr>
        <p:spPr>
          <a:xfrm>
            <a:off x="754950" y="377961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/>
          <p:nvPr>
            <p:ph hasCustomPrompt="1" idx="4" type="title"/>
          </p:nvPr>
        </p:nvSpPr>
        <p:spPr>
          <a:xfrm>
            <a:off x="754950" y="2679456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/>
          <p:nvPr>
            <p:ph hasCustomPrompt="1" idx="5" type="title"/>
          </p:nvPr>
        </p:nvSpPr>
        <p:spPr>
          <a:xfrm>
            <a:off x="4677327" y="377961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/>
          <p:nvPr>
            <p:ph hasCustomPrompt="1" idx="6" type="title"/>
          </p:nvPr>
        </p:nvSpPr>
        <p:spPr>
          <a:xfrm>
            <a:off x="4677327" y="1579299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/>
          <p:nvPr>
            <p:ph hasCustomPrompt="1" idx="7" type="title"/>
          </p:nvPr>
        </p:nvSpPr>
        <p:spPr>
          <a:xfrm>
            <a:off x="4677327" y="2679456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/>
          <p:nvPr>
            <p:ph idx="1" type="subTitle"/>
          </p:nvPr>
        </p:nvSpPr>
        <p:spPr>
          <a:xfrm>
            <a:off x="1677000" y="1579299"/>
            <a:ext cx="2305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0" name="Google Shape;230;p13"/>
          <p:cNvSpPr txBox="1"/>
          <p:nvPr>
            <p:ph idx="8" type="subTitle"/>
          </p:nvPr>
        </p:nvSpPr>
        <p:spPr>
          <a:xfrm>
            <a:off x="1677000" y="3779613"/>
            <a:ext cx="2305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1" name="Google Shape;231;p13"/>
          <p:cNvSpPr txBox="1"/>
          <p:nvPr>
            <p:ph idx="9" type="subTitle"/>
          </p:nvPr>
        </p:nvSpPr>
        <p:spPr>
          <a:xfrm>
            <a:off x="5599375" y="1579299"/>
            <a:ext cx="2305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2" name="Google Shape;232;p13"/>
          <p:cNvSpPr txBox="1"/>
          <p:nvPr>
            <p:ph idx="13" type="subTitle"/>
          </p:nvPr>
        </p:nvSpPr>
        <p:spPr>
          <a:xfrm>
            <a:off x="1677000" y="2679456"/>
            <a:ext cx="2305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3" name="Google Shape;233;p13"/>
          <p:cNvSpPr txBox="1"/>
          <p:nvPr>
            <p:ph idx="14" type="subTitle"/>
          </p:nvPr>
        </p:nvSpPr>
        <p:spPr>
          <a:xfrm>
            <a:off x="5599375" y="3779613"/>
            <a:ext cx="2305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4" name="Google Shape;234;p13"/>
          <p:cNvSpPr txBox="1"/>
          <p:nvPr>
            <p:ph idx="15" type="subTitle"/>
          </p:nvPr>
        </p:nvSpPr>
        <p:spPr>
          <a:xfrm>
            <a:off x="5599375" y="2679456"/>
            <a:ext cx="2305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35" name="Google Shape;235;p13"/>
          <p:cNvGrpSpPr/>
          <p:nvPr/>
        </p:nvGrpSpPr>
        <p:grpSpPr>
          <a:xfrm>
            <a:off x="-986525" y="-124976"/>
            <a:ext cx="10813200" cy="5835601"/>
            <a:chOff x="-986525" y="-124976"/>
            <a:chExt cx="10813200" cy="5835601"/>
          </a:xfrm>
        </p:grpSpPr>
        <p:sp>
          <p:nvSpPr>
            <p:cNvPr id="236" name="Google Shape;236;p13"/>
            <p:cNvSpPr/>
            <p:nvPr/>
          </p:nvSpPr>
          <p:spPr>
            <a:xfrm>
              <a:off x="8430775" y="1740125"/>
              <a:ext cx="1395900" cy="397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-986525" y="-124976"/>
              <a:ext cx="13959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Google Shape;238;p13"/>
          <p:cNvGrpSpPr/>
          <p:nvPr/>
        </p:nvGrpSpPr>
        <p:grpSpPr>
          <a:xfrm>
            <a:off x="276673" y="279386"/>
            <a:ext cx="8409392" cy="4280839"/>
            <a:chOff x="276673" y="279386"/>
            <a:chExt cx="8409392" cy="4280839"/>
          </a:xfrm>
        </p:grpSpPr>
        <p:grpSp>
          <p:nvGrpSpPr>
            <p:cNvPr id="239" name="Google Shape;239;p13"/>
            <p:cNvGrpSpPr/>
            <p:nvPr/>
          </p:nvGrpSpPr>
          <p:grpSpPr>
            <a:xfrm>
              <a:off x="8175465" y="4073375"/>
              <a:ext cx="510600" cy="486850"/>
              <a:chOff x="7894190" y="924075"/>
              <a:chExt cx="510600" cy="486850"/>
            </a:xfrm>
          </p:grpSpPr>
          <p:sp>
            <p:nvSpPr>
              <p:cNvPr id="240" name="Google Shape;240;p13"/>
              <p:cNvSpPr/>
              <p:nvPr/>
            </p:nvSpPr>
            <p:spPr>
              <a:xfrm>
                <a:off x="7894190" y="924075"/>
                <a:ext cx="510600" cy="486850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>
                <a:off x="7986973" y="1181891"/>
                <a:ext cx="62907" cy="115330"/>
              </a:xfrm>
              <a:custGeom>
                <a:rect b="b" l="l" r="r" t="t"/>
                <a:pathLst>
                  <a:path extrusionOk="0" h="296" w="163">
                    <a:moveTo>
                      <a:pt x="163" y="291"/>
                    </a:moveTo>
                    <a:cubicBezTo>
                      <a:pt x="124" y="296"/>
                      <a:pt x="65" y="287"/>
                      <a:pt x="40" y="233"/>
                    </a:cubicBezTo>
                    <a:cubicBezTo>
                      <a:pt x="0" y="144"/>
                      <a:pt x="5" y="34"/>
                      <a:pt x="68" y="13"/>
                    </a:cubicBezTo>
                    <a:cubicBezTo>
                      <a:pt x="87" y="7"/>
                      <a:pt x="103" y="2"/>
                      <a:pt x="115" y="0"/>
                    </a:cubicBezTo>
                    <a:cubicBezTo>
                      <a:pt x="123" y="22"/>
                      <a:pt x="162" y="150"/>
                      <a:pt x="163" y="2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3"/>
              <p:cNvSpPr/>
              <p:nvPr/>
            </p:nvSpPr>
            <p:spPr>
              <a:xfrm>
                <a:off x="8249088" y="1181891"/>
                <a:ext cx="62907" cy="115330"/>
              </a:xfrm>
              <a:custGeom>
                <a:rect b="b" l="l" r="r" t="t"/>
                <a:pathLst>
                  <a:path extrusionOk="0" h="296" w="163">
                    <a:moveTo>
                      <a:pt x="0" y="291"/>
                    </a:moveTo>
                    <a:cubicBezTo>
                      <a:pt x="39" y="296"/>
                      <a:pt x="99" y="287"/>
                      <a:pt x="123" y="233"/>
                    </a:cubicBezTo>
                    <a:cubicBezTo>
                      <a:pt x="163" y="144"/>
                      <a:pt x="158" y="34"/>
                      <a:pt x="95" y="13"/>
                    </a:cubicBezTo>
                    <a:cubicBezTo>
                      <a:pt x="76" y="7"/>
                      <a:pt x="61" y="2"/>
                      <a:pt x="48" y="0"/>
                    </a:cubicBezTo>
                    <a:cubicBezTo>
                      <a:pt x="41" y="22"/>
                      <a:pt x="1" y="150"/>
                      <a:pt x="0" y="2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>
                <a:off x="8034154" y="1024622"/>
                <a:ext cx="230663" cy="157269"/>
              </a:xfrm>
              <a:custGeom>
                <a:rect b="b" l="l" r="r" t="t"/>
                <a:pathLst>
                  <a:path extrusionOk="0" h="408" w="600">
                    <a:moveTo>
                      <a:pt x="299" y="4"/>
                    </a:moveTo>
                    <a:cubicBezTo>
                      <a:pt x="265" y="0"/>
                      <a:pt x="16" y="3"/>
                      <a:pt x="0" y="408"/>
                    </a:cubicBezTo>
                    <a:cubicBezTo>
                      <a:pt x="28" y="402"/>
                      <a:pt x="28" y="402"/>
                      <a:pt x="28" y="402"/>
                    </a:cubicBezTo>
                    <a:cubicBezTo>
                      <a:pt x="28" y="402"/>
                      <a:pt x="51" y="69"/>
                      <a:pt x="304" y="67"/>
                    </a:cubicBezTo>
                    <a:cubicBezTo>
                      <a:pt x="556" y="69"/>
                      <a:pt x="571" y="402"/>
                      <a:pt x="571" y="402"/>
                    </a:cubicBezTo>
                    <a:cubicBezTo>
                      <a:pt x="600" y="408"/>
                      <a:pt x="600" y="408"/>
                      <a:pt x="600" y="408"/>
                    </a:cubicBezTo>
                    <a:cubicBezTo>
                      <a:pt x="583" y="3"/>
                      <a:pt x="332" y="0"/>
                      <a:pt x="299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13"/>
            <p:cNvGrpSpPr/>
            <p:nvPr/>
          </p:nvGrpSpPr>
          <p:grpSpPr>
            <a:xfrm>
              <a:off x="276673" y="279386"/>
              <a:ext cx="250926" cy="250500"/>
              <a:chOff x="8631948" y="289000"/>
              <a:chExt cx="250926" cy="250500"/>
            </a:xfrm>
          </p:grpSpPr>
          <p:sp>
            <p:nvSpPr>
              <p:cNvPr id="245" name="Google Shape;245;p13"/>
              <p:cNvSpPr/>
              <p:nvPr/>
            </p:nvSpPr>
            <p:spPr>
              <a:xfrm>
                <a:off x="8631948" y="289000"/>
                <a:ext cx="250926" cy="250500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3"/>
              <p:cNvSpPr/>
              <p:nvPr/>
            </p:nvSpPr>
            <p:spPr>
              <a:xfrm>
                <a:off x="8678765" y="335613"/>
                <a:ext cx="157293" cy="157276"/>
              </a:xfrm>
              <a:custGeom>
                <a:rect b="b" l="l" r="r" t="t"/>
                <a:pathLst>
                  <a:path extrusionOk="0" h="573" w="573">
                    <a:moveTo>
                      <a:pt x="329" y="36"/>
                    </a:moveTo>
                    <a:cubicBezTo>
                      <a:pt x="227" y="71"/>
                      <a:pt x="154" y="155"/>
                      <a:pt x="154" y="155"/>
                    </a:cubicBezTo>
                    <a:cubicBezTo>
                      <a:pt x="154" y="155"/>
                      <a:pt x="70" y="227"/>
                      <a:pt x="35" y="330"/>
                    </a:cubicBezTo>
                    <a:cubicBezTo>
                      <a:pt x="0" y="433"/>
                      <a:pt x="37" y="527"/>
                      <a:pt x="122" y="573"/>
                    </a:cubicBezTo>
                    <a:cubicBezTo>
                      <a:pt x="122" y="573"/>
                      <a:pt x="222" y="531"/>
                      <a:pt x="211" y="421"/>
                    </a:cubicBezTo>
                    <a:cubicBezTo>
                      <a:pt x="211" y="421"/>
                      <a:pt x="101" y="339"/>
                      <a:pt x="219" y="220"/>
                    </a:cubicBezTo>
                    <a:cubicBezTo>
                      <a:pt x="338" y="101"/>
                      <a:pt x="420" y="211"/>
                      <a:pt x="420" y="211"/>
                    </a:cubicBezTo>
                    <a:cubicBezTo>
                      <a:pt x="420" y="211"/>
                      <a:pt x="506" y="231"/>
                      <a:pt x="573" y="123"/>
                    </a:cubicBezTo>
                    <a:cubicBezTo>
                      <a:pt x="526" y="38"/>
                      <a:pt x="432" y="0"/>
                      <a:pt x="329" y="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7" name="Google Shape;247;p13"/>
          <p:cNvGrpSpPr/>
          <p:nvPr/>
        </p:nvGrpSpPr>
        <p:grpSpPr>
          <a:xfrm>
            <a:off x="342067" y="1428699"/>
            <a:ext cx="8157771" cy="2219896"/>
            <a:chOff x="342067" y="1428699"/>
            <a:chExt cx="8157771" cy="2219896"/>
          </a:xfrm>
        </p:grpSpPr>
        <p:grpSp>
          <p:nvGrpSpPr>
            <p:cNvPr id="248" name="Google Shape;248;p13"/>
            <p:cNvGrpSpPr/>
            <p:nvPr/>
          </p:nvGrpSpPr>
          <p:grpSpPr>
            <a:xfrm>
              <a:off x="342067" y="1428699"/>
              <a:ext cx="138146" cy="138146"/>
              <a:chOff x="4315031" y="1267400"/>
              <a:chExt cx="298500" cy="298500"/>
            </a:xfrm>
          </p:grpSpPr>
          <p:sp>
            <p:nvSpPr>
              <p:cNvPr id="249" name="Google Shape;249;p13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3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p13"/>
            <p:cNvGrpSpPr/>
            <p:nvPr/>
          </p:nvGrpSpPr>
          <p:grpSpPr>
            <a:xfrm>
              <a:off x="8361692" y="3510449"/>
              <a:ext cx="138146" cy="138146"/>
              <a:chOff x="4315031" y="1267400"/>
              <a:chExt cx="298500" cy="298500"/>
            </a:xfrm>
          </p:grpSpPr>
          <p:sp>
            <p:nvSpPr>
              <p:cNvPr id="252" name="Google Shape;252;p13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3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/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6" name="Google Shape;256;p14"/>
          <p:cNvSpPr txBox="1"/>
          <p:nvPr>
            <p:ph idx="1" type="subTitle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57" name="Google Shape;257;p14"/>
          <p:cNvGrpSpPr/>
          <p:nvPr/>
        </p:nvGrpSpPr>
        <p:grpSpPr>
          <a:xfrm>
            <a:off x="501689" y="3663929"/>
            <a:ext cx="211524" cy="932645"/>
            <a:chOff x="5703957" y="2852807"/>
            <a:chExt cx="583675" cy="2573525"/>
          </a:xfrm>
        </p:grpSpPr>
        <p:sp>
          <p:nvSpPr>
            <p:cNvPr id="258" name="Google Shape;258;p14"/>
            <p:cNvSpPr/>
            <p:nvPr/>
          </p:nvSpPr>
          <p:spPr>
            <a:xfrm>
              <a:off x="5703957" y="2852807"/>
              <a:ext cx="583675" cy="539471"/>
            </a:xfrm>
            <a:custGeom>
              <a:rect b="b" l="l" r="r" t="t"/>
              <a:pathLst>
                <a:path extrusionOk="0" h="815" w="885">
                  <a:moveTo>
                    <a:pt x="720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73" y="0"/>
                    <a:pt x="0" y="74"/>
                    <a:pt x="0" y="165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0" y="742"/>
                    <a:pt x="73" y="815"/>
                    <a:pt x="164" y="815"/>
                  </a:cubicBezTo>
                  <a:cubicBezTo>
                    <a:pt x="720" y="815"/>
                    <a:pt x="720" y="815"/>
                    <a:pt x="720" y="815"/>
                  </a:cubicBezTo>
                  <a:cubicBezTo>
                    <a:pt x="811" y="815"/>
                    <a:pt x="885" y="742"/>
                    <a:pt x="885" y="651"/>
                  </a:cubicBezTo>
                  <a:cubicBezTo>
                    <a:pt x="885" y="165"/>
                    <a:pt x="885" y="165"/>
                    <a:pt x="885" y="165"/>
                  </a:cubicBezTo>
                  <a:cubicBezTo>
                    <a:pt x="885" y="74"/>
                    <a:pt x="811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5978107" y="2958932"/>
              <a:ext cx="26530" cy="247624"/>
            </a:xfrm>
            <a:custGeom>
              <a:rect b="b" l="l" r="r" t="t"/>
              <a:pathLst>
                <a:path extrusionOk="0" h="379" w="37">
                  <a:moveTo>
                    <a:pt x="19" y="0"/>
                  </a:moveTo>
                  <a:cubicBezTo>
                    <a:pt x="29" y="0"/>
                    <a:pt x="37" y="8"/>
                    <a:pt x="37" y="19"/>
                  </a:cubicBezTo>
                  <a:cubicBezTo>
                    <a:pt x="37" y="361"/>
                    <a:pt x="37" y="361"/>
                    <a:pt x="37" y="361"/>
                  </a:cubicBezTo>
                  <a:cubicBezTo>
                    <a:pt x="37" y="371"/>
                    <a:pt x="29" y="379"/>
                    <a:pt x="19" y="379"/>
                  </a:cubicBezTo>
                  <a:cubicBezTo>
                    <a:pt x="9" y="379"/>
                    <a:pt x="0" y="371"/>
                    <a:pt x="0" y="3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5871985" y="3268462"/>
              <a:ext cx="247620" cy="17688"/>
            </a:xfrm>
            <a:custGeom>
              <a:rect b="b" l="l" r="r" t="t"/>
              <a:pathLst>
                <a:path extrusionOk="0" h="36" w="379">
                  <a:moveTo>
                    <a:pt x="18" y="0"/>
                  </a:moveTo>
                  <a:cubicBezTo>
                    <a:pt x="361" y="0"/>
                    <a:pt x="361" y="0"/>
                    <a:pt x="361" y="0"/>
                  </a:cubicBezTo>
                  <a:cubicBezTo>
                    <a:pt x="371" y="0"/>
                    <a:pt x="379" y="8"/>
                    <a:pt x="379" y="18"/>
                  </a:cubicBezTo>
                  <a:cubicBezTo>
                    <a:pt x="379" y="28"/>
                    <a:pt x="371" y="36"/>
                    <a:pt x="361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5871985" y="3082744"/>
              <a:ext cx="247621" cy="123813"/>
            </a:xfrm>
            <a:custGeom>
              <a:rect b="b" l="l" r="r" t="t"/>
              <a:pathLst>
                <a:path extrusionOk="0" h="191" w="381">
                  <a:moveTo>
                    <a:pt x="193" y="191"/>
                  </a:moveTo>
                  <a:cubicBezTo>
                    <a:pt x="188" y="191"/>
                    <a:pt x="184" y="190"/>
                    <a:pt x="180" y="18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" y="27"/>
                    <a:pt x="0" y="15"/>
                    <a:pt x="7" y="8"/>
                  </a:cubicBezTo>
                  <a:cubicBezTo>
                    <a:pt x="14" y="0"/>
                    <a:pt x="25" y="0"/>
                    <a:pt x="33" y="6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56" y="0"/>
                    <a:pt x="367" y="0"/>
                    <a:pt x="374" y="8"/>
                  </a:cubicBezTo>
                  <a:cubicBezTo>
                    <a:pt x="381" y="15"/>
                    <a:pt x="380" y="27"/>
                    <a:pt x="373" y="34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1" y="190"/>
                    <a:pt x="197" y="191"/>
                    <a:pt x="193" y="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5703957" y="3524930"/>
              <a:ext cx="583675" cy="539471"/>
            </a:xfrm>
            <a:custGeom>
              <a:rect b="b" l="l" r="r" t="t"/>
              <a:pathLst>
                <a:path extrusionOk="0" h="815" w="885">
                  <a:moveTo>
                    <a:pt x="164" y="815"/>
                  </a:moveTo>
                  <a:cubicBezTo>
                    <a:pt x="720" y="815"/>
                    <a:pt x="720" y="815"/>
                    <a:pt x="720" y="815"/>
                  </a:cubicBezTo>
                  <a:cubicBezTo>
                    <a:pt x="811" y="815"/>
                    <a:pt x="885" y="741"/>
                    <a:pt x="885" y="650"/>
                  </a:cubicBezTo>
                  <a:cubicBezTo>
                    <a:pt x="885" y="165"/>
                    <a:pt x="885" y="165"/>
                    <a:pt x="885" y="165"/>
                  </a:cubicBezTo>
                  <a:cubicBezTo>
                    <a:pt x="885" y="74"/>
                    <a:pt x="811" y="0"/>
                    <a:pt x="72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73" y="0"/>
                    <a:pt x="0" y="74"/>
                    <a:pt x="0" y="165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0" y="741"/>
                    <a:pt x="73" y="815"/>
                    <a:pt x="16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5978107" y="3710649"/>
              <a:ext cx="26531" cy="247624"/>
            </a:xfrm>
            <a:custGeom>
              <a:rect b="b" l="l" r="r" t="t"/>
              <a:pathLst>
                <a:path extrusionOk="0" h="379" w="36">
                  <a:moveTo>
                    <a:pt x="18" y="379"/>
                  </a:moveTo>
                  <a:cubicBezTo>
                    <a:pt x="8" y="379"/>
                    <a:pt x="0" y="371"/>
                    <a:pt x="0" y="36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361"/>
                    <a:pt x="36" y="361"/>
                    <a:pt x="36" y="361"/>
                  </a:cubicBezTo>
                  <a:cubicBezTo>
                    <a:pt x="36" y="371"/>
                    <a:pt x="28" y="379"/>
                    <a:pt x="18" y="3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5871985" y="3631055"/>
              <a:ext cx="247620" cy="17688"/>
            </a:xfrm>
            <a:custGeom>
              <a:rect b="b" l="l" r="r" t="t"/>
              <a:pathLst>
                <a:path extrusionOk="0" h="36" w="379">
                  <a:moveTo>
                    <a:pt x="361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1" y="0"/>
                    <a:pt x="379" y="8"/>
                    <a:pt x="379" y="18"/>
                  </a:cubicBezTo>
                  <a:cubicBezTo>
                    <a:pt x="379" y="28"/>
                    <a:pt x="371" y="36"/>
                    <a:pt x="361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5871985" y="3710649"/>
              <a:ext cx="247617" cy="123812"/>
            </a:xfrm>
            <a:custGeom>
              <a:rect b="b" l="l" r="r" t="t"/>
              <a:pathLst>
                <a:path extrusionOk="0" h="192" w="380">
                  <a:moveTo>
                    <a:pt x="188" y="0"/>
                  </a:moveTo>
                  <a:cubicBezTo>
                    <a:pt x="192" y="0"/>
                    <a:pt x="197" y="2"/>
                    <a:pt x="200" y="5"/>
                  </a:cubicBezTo>
                  <a:cubicBezTo>
                    <a:pt x="372" y="157"/>
                    <a:pt x="372" y="157"/>
                    <a:pt x="372" y="157"/>
                  </a:cubicBezTo>
                  <a:cubicBezTo>
                    <a:pt x="380" y="164"/>
                    <a:pt x="380" y="176"/>
                    <a:pt x="374" y="183"/>
                  </a:cubicBezTo>
                  <a:cubicBezTo>
                    <a:pt x="367" y="191"/>
                    <a:pt x="355" y="192"/>
                    <a:pt x="347" y="185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25" y="192"/>
                    <a:pt x="13" y="191"/>
                    <a:pt x="6" y="184"/>
                  </a:cubicBezTo>
                  <a:cubicBezTo>
                    <a:pt x="0" y="176"/>
                    <a:pt x="0" y="164"/>
                    <a:pt x="8" y="157"/>
                  </a:cubicBezTo>
                  <a:cubicBezTo>
                    <a:pt x="176" y="5"/>
                    <a:pt x="176" y="5"/>
                    <a:pt x="176" y="5"/>
                  </a:cubicBezTo>
                  <a:cubicBezTo>
                    <a:pt x="179" y="2"/>
                    <a:pt x="184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5730488" y="4170522"/>
              <a:ext cx="530608" cy="583679"/>
            </a:xfrm>
            <a:custGeom>
              <a:rect b="b" l="l" r="r" t="t"/>
              <a:pathLst>
                <a:path extrusionOk="0" h="886" w="815">
                  <a:moveTo>
                    <a:pt x="0" y="165"/>
                  </a:moveTo>
                  <a:cubicBezTo>
                    <a:pt x="0" y="721"/>
                    <a:pt x="0" y="721"/>
                    <a:pt x="0" y="721"/>
                  </a:cubicBezTo>
                  <a:cubicBezTo>
                    <a:pt x="0" y="812"/>
                    <a:pt x="73" y="886"/>
                    <a:pt x="164" y="886"/>
                  </a:cubicBezTo>
                  <a:cubicBezTo>
                    <a:pt x="650" y="886"/>
                    <a:pt x="650" y="886"/>
                    <a:pt x="650" y="886"/>
                  </a:cubicBezTo>
                  <a:cubicBezTo>
                    <a:pt x="741" y="886"/>
                    <a:pt x="815" y="812"/>
                    <a:pt x="815" y="721"/>
                  </a:cubicBezTo>
                  <a:cubicBezTo>
                    <a:pt x="815" y="165"/>
                    <a:pt x="815" y="165"/>
                    <a:pt x="815" y="165"/>
                  </a:cubicBezTo>
                  <a:cubicBezTo>
                    <a:pt x="815" y="74"/>
                    <a:pt x="741" y="0"/>
                    <a:pt x="65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73" y="0"/>
                    <a:pt x="0" y="74"/>
                    <a:pt x="0" y="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5933889" y="4338553"/>
              <a:ext cx="123809" cy="247622"/>
            </a:xfrm>
            <a:custGeom>
              <a:rect b="b" l="l" r="r" t="t"/>
              <a:pathLst>
                <a:path extrusionOk="0" h="380" w="192">
                  <a:moveTo>
                    <a:pt x="192" y="188"/>
                  </a:moveTo>
                  <a:cubicBezTo>
                    <a:pt x="192" y="192"/>
                    <a:pt x="191" y="197"/>
                    <a:pt x="187" y="200"/>
                  </a:cubicBezTo>
                  <a:cubicBezTo>
                    <a:pt x="35" y="372"/>
                    <a:pt x="35" y="372"/>
                    <a:pt x="35" y="372"/>
                  </a:cubicBezTo>
                  <a:cubicBezTo>
                    <a:pt x="28" y="380"/>
                    <a:pt x="16" y="380"/>
                    <a:pt x="9" y="374"/>
                  </a:cubicBezTo>
                  <a:cubicBezTo>
                    <a:pt x="1" y="367"/>
                    <a:pt x="0" y="355"/>
                    <a:pt x="7" y="347"/>
                  </a:cubicBezTo>
                  <a:cubicBezTo>
                    <a:pt x="149" y="188"/>
                    <a:pt x="149" y="188"/>
                    <a:pt x="149" y="18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1" y="13"/>
                    <a:pt x="9" y="6"/>
                  </a:cubicBezTo>
                  <a:cubicBezTo>
                    <a:pt x="16" y="0"/>
                    <a:pt x="28" y="0"/>
                    <a:pt x="35" y="8"/>
                  </a:cubicBezTo>
                  <a:cubicBezTo>
                    <a:pt x="187" y="176"/>
                    <a:pt x="187" y="176"/>
                    <a:pt x="187" y="176"/>
                  </a:cubicBezTo>
                  <a:cubicBezTo>
                    <a:pt x="190" y="179"/>
                    <a:pt x="192" y="184"/>
                    <a:pt x="192" y="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5730488" y="4842645"/>
              <a:ext cx="530608" cy="583686"/>
            </a:xfrm>
            <a:custGeom>
              <a:rect b="b" l="l" r="r" t="t"/>
              <a:pathLst>
                <a:path extrusionOk="0" h="885" w="815">
                  <a:moveTo>
                    <a:pt x="815" y="720"/>
                  </a:moveTo>
                  <a:cubicBezTo>
                    <a:pt x="815" y="165"/>
                    <a:pt x="815" y="165"/>
                    <a:pt x="815" y="165"/>
                  </a:cubicBezTo>
                  <a:cubicBezTo>
                    <a:pt x="815" y="74"/>
                    <a:pt x="741" y="0"/>
                    <a:pt x="65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73" y="0"/>
                    <a:pt x="0" y="74"/>
                    <a:pt x="0" y="165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811"/>
                    <a:pt x="73" y="885"/>
                    <a:pt x="164" y="885"/>
                  </a:cubicBezTo>
                  <a:cubicBezTo>
                    <a:pt x="650" y="885"/>
                    <a:pt x="650" y="885"/>
                    <a:pt x="650" y="885"/>
                  </a:cubicBezTo>
                  <a:cubicBezTo>
                    <a:pt x="741" y="885"/>
                    <a:pt x="815" y="811"/>
                    <a:pt x="815" y="7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5933889" y="5010676"/>
              <a:ext cx="123809" cy="247626"/>
            </a:xfrm>
            <a:custGeom>
              <a:rect b="b" l="l" r="r" t="t"/>
              <a:pathLst>
                <a:path extrusionOk="0" h="381" w="192">
                  <a:moveTo>
                    <a:pt x="0" y="192"/>
                  </a:moveTo>
                  <a:cubicBezTo>
                    <a:pt x="0" y="188"/>
                    <a:pt x="2" y="184"/>
                    <a:pt x="5" y="180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65" y="1"/>
                    <a:pt x="176" y="0"/>
                    <a:pt x="184" y="7"/>
                  </a:cubicBezTo>
                  <a:cubicBezTo>
                    <a:pt x="191" y="14"/>
                    <a:pt x="192" y="25"/>
                    <a:pt x="185" y="33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185" y="348"/>
                    <a:pt x="185" y="348"/>
                    <a:pt x="185" y="348"/>
                  </a:cubicBezTo>
                  <a:cubicBezTo>
                    <a:pt x="192" y="355"/>
                    <a:pt x="192" y="367"/>
                    <a:pt x="184" y="374"/>
                  </a:cubicBezTo>
                  <a:cubicBezTo>
                    <a:pt x="176" y="381"/>
                    <a:pt x="165" y="380"/>
                    <a:pt x="158" y="373"/>
                  </a:cubicBezTo>
                  <a:cubicBezTo>
                    <a:pt x="5" y="205"/>
                    <a:pt x="5" y="205"/>
                    <a:pt x="5" y="205"/>
                  </a:cubicBezTo>
                  <a:cubicBezTo>
                    <a:pt x="2" y="201"/>
                    <a:pt x="0" y="197"/>
                    <a:pt x="0" y="1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/>
          <p:nvPr>
            <p:ph type="title"/>
          </p:nvPr>
        </p:nvSpPr>
        <p:spPr>
          <a:xfrm>
            <a:off x="713225" y="445025"/>
            <a:ext cx="2247900" cy="10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72" name="Google Shape;272;p15"/>
          <p:cNvSpPr txBox="1"/>
          <p:nvPr>
            <p:ph idx="1" type="subTitle"/>
          </p:nvPr>
        </p:nvSpPr>
        <p:spPr>
          <a:xfrm>
            <a:off x="713225" y="1486948"/>
            <a:ext cx="2247900" cy="10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73" name="Google Shape;273;p15"/>
          <p:cNvSpPr/>
          <p:nvPr>
            <p:ph idx="2" type="pic"/>
          </p:nvPr>
        </p:nvSpPr>
        <p:spPr>
          <a:xfrm>
            <a:off x="3171450" y="554676"/>
            <a:ext cx="2801100" cy="4049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4" name="Google Shape;274;p15"/>
          <p:cNvSpPr/>
          <p:nvPr>
            <p:ph idx="3" type="pic"/>
          </p:nvPr>
        </p:nvSpPr>
        <p:spPr>
          <a:xfrm>
            <a:off x="6088665" y="539500"/>
            <a:ext cx="2304300" cy="228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5" name="Google Shape;275;p15"/>
          <p:cNvSpPr/>
          <p:nvPr>
            <p:ph idx="4" type="pic"/>
          </p:nvPr>
        </p:nvSpPr>
        <p:spPr>
          <a:xfrm>
            <a:off x="6088675" y="2941900"/>
            <a:ext cx="2304300" cy="1662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6" name="Google Shape;276;p15"/>
          <p:cNvSpPr/>
          <p:nvPr>
            <p:ph idx="5" type="pic"/>
          </p:nvPr>
        </p:nvSpPr>
        <p:spPr>
          <a:xfrm>
            <a:off x="751025" y="2941900"/>
            <a:ext cx="2304300" cy="1662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grpSp>
        <p:nvGrpSpPr>
          <p:cNvPr id="277" name="Google Shape;277;p15"/>
          <p:cNvGrpSpPr/>
          <p:nvPr/>
        </p:nvGrpSpPr>
        <p:grpSpPr>
          <a:xfrm>
            <a:off x="-986525" y="-186051"/>
            <a:ext cx="11117050" cy="5896743"/>
            <a:chOff x="-986525" y="-186051"/>
            <a:chExt cx="11117050" cy="5896743"/>
          </a:xfrm>
        </p:grpSpPr>
        <p:sp>
          <p:nvSpPr>
            <p:cNvPr id="278" name="Google Shape;278;p15"/>
            <p:cNvSpPr/>
            <p:nvPr/>
          </p:nvSpPr>
          <p:spPr>
            <a:xfrm>
              <a:off x="-986525" y="-186051"/>
              <a:ext cx="13959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8734625" y="4603992"/>
              <a:ext cx="1395900" cy="11067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" name="Google Shape;280;p15"/>
          <p:cNvGrpSpPr/>
          <p:nvPr/>
        </p:nvGrpSpPr>
        <p:grpSpPr>
          <a:xfrm>
            <a:off x="276673" y="398836"/>
            <a:ext cx="250926" cy="250500"/>
            <a:chOff x="8631948" y="289000"/>
            <a:chExt cx="250926" cy="250500"/>
          </a:xfrm>
        </p:grpSpPr>
        <p:sp>
          <p:nvSpPr>
            <p:cNvPr id="281" name="Google Shape;281;p15"/>
            <p:cNvSpPr/>
            <p:nvPr/>
          </p:nvSpPr>
          <p:spPr>
            <a:xfrm>
              <a:off x="8631948" y="289000"/>
              <a:ext cx="250926" cy="250500"/>
            </a:xfrm>
            <a:custGeom>
              <a:rect b="b" l="l" r="r" t="t"/>
              <a:pathLst>
                <a:path extrusionOk="0" h="605" w="606">
                  <a:moveTo>
                    <a:pt x="603" y="298"/>
                  </a:moveTo>
                  <a:cubicBezTo>
                    <a:pt x="606" y="464"/>
                    <a:pt x="473" y="600"/>
                    <a:pt x="307" y="603"/>
                  </a:cubicBezTo>
                  <a:cubicBezTo>
                    <a:pt x="142" y="605"/>
                    <a:pt x="5" y="473"/>
                    <a:pt x="3" y="307"/>
                  </a:cubicBezTo>
                  <a:cubicBezTo>
                    <a:pt x="0" y="141"/>
                    <a:pt x="133" y="5"/>
                    <a:pt x="299" y="2"/>
                  </a:cubicBezTo>
                  <a:cubicBezTo>
                    <a:pt x="465" y="0"/>
                    <a:pt x="601" y="132"/>
                    <a:pt x="603" y="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8678765" y="335613"/>
              <a:ext cx="157293" cy="157276"/>
            </a:xfrm>
            <a:custGeom>
              <a:rect b="b" l="l" r="r" t="t"/>
              <a:pathLst>
                <a:path extrusionOk="0" h="573" w="573">
                  <a:moveTo>
                    <a:pt x="329" y="36"/>
                  </a:moveTo>
                  <a:cubicBezTo>
                    <a:pt x="227" y="71"/>
                    <a:pt x="154" y="155"/>
                    <a:pt x="154" y="155"/>
                  </a:cubicBezTo>
                  <a:cubicBezTo>
                    <a:pt x="154" y="155"/>
                    <a:pt x="70" y="227"/>
                    <a:pt x="35" y="330"/>
                  </a:cubicBezTo>
                  <a:cubicBezTo>
                    <a:pt x="0" y="433"/>
                    <a:pt x="37" y="527"/>
                    <a:pt x="122" y="573"/>
                  </a:cubicBezTo>
                  <a:cubicBezTo>
                    <a:pt x="122" y="573"/>
                    <a:pt x="222" y="531"/>
                    <a:pt x="211" y="421"/>
                  </a:cubicBezTo>
                  <a:cubicBezTo>
                    <a:pt x="211" y="421"/>
                    <a:pt x="101" y="339"/>
                    <a:pt x="219" y="220"/>
                  </a:cubicBezTo>
                  <a:cubicBezTo>
                    <a:pt x="338" y="101"/>
                    <a:pt x="420" y="211"/>
                    <a:pt x="420" y="211"/>
                  </a:cubicBezTo>
                  <a:cubicBezTo>
                    <a:pt x="420" y="211"/>
                    <a:pt x="506" y="231"/>
                    <a:pt x="573" y="123"/>
                  </a:cubicBezTo>
                  <a:cubicBezTo>
                    <a:pt x="526" y="38"/>
                    <a:pt x="432" y="0"/>
                    <a:pt x="329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5"/>
          <p:cNvGrpSpPr/>
          <p:nvPr/>
        </p:nvGrpSpPr>
        <p:grpSpPr>
          <a:xfrm>
            <a:off x="342067" y="1548149"/>
            <a:ext cx="138146" cy="138146"/>
            <a:chOff x="4315031" y="1267400"/>
            <a:chExt cx="298500" cy="298500"/>
          </a:xfrm>
        </p:grpSpPr>
        <p:sp>
          <p:nvSpPr>
            <p:cNvPr id="284" name="Google Shape;284;p15"/>
            <p:cNvSpPr/>
            <p:nvPr/>
          </p:nvSpPr>
          <p:spPr>
            <a:xfrm>
              <a:off x="4315031" y="1267400"/>
              <a:ext cx="298500" cy="298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4395164" y="1336085"/>
              <a:ext cx="1494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-749900" y="-709033"/>
            <a:ext cx="10576575" cy="6419733"/>
            <a:chOff x="-749900" y="-709033"/>
            <a:chExt cx="10576575" cy="6419733"/>
          </a:xfrm>
        </p:grpSpPr>
        <p:sp>
          <p:nvSpPr>
            <p:cNvPr id="288" name="Google Shape;288;p16"/>
            <p:cNvSpPr/>
            <p:nvPr/>
          </p:nvSpPr>
          <p:spPr>
            <a:xfrm>
              <a:off x="8430775" y="-709033"/>
              <a:ext cx="1395900" cy="11067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9" name="Google Shape;289;p16"/>
            <p:cNvGrpSpPr/>
            <p:nvPr/>
          </p:nvGrpSpPr>
          <p:grpSpPr>
            <a:xfrm>
              <a:off x="-749900" y="539500"/>
              <a:ext cx="10576575" cy="5171200"/>
              <a:chOff x="-749900" y="539500"/>
              <a:chExt cx="10576575" cy="5171200"/>
            </a:xfrm>
          </p:grpSpPr>
          <p:sp>
            <p:nvSpPr>
              <p:cNvPr id="290" name="Google Shape;290;p16"/>
              <p:cNvSpPr/>
              <p:nvPr/>
            </p:nvSpPr>
            <p:spPr>
              <a:xfrm>
                <a:off x="8430775" y="4604000"/>
                <a:ext cx="1395900" cy="1106700"/>
              </a:xfrm>
              <a:prstGeom prst="roundRect">
                <a:avLst>
                  <a:gd fmla="val 13965" name="adj"/>
                </a:avLst>
              </a:prstGeom>
              <a:noFill/>
              <a:ln cap="flat" cmpd="sng" w="9525">
                <a:solidFill>
                  <a:schemeClr val="lt2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6"/>
              <p:cNvSpPr/>
              <p:nvPr/>
            </p:nvSpPr>
            <p:spPr>
              <a:xfrm>
                <a:off x="-749900" y="539500"/>
                <a:ext cx="1155600" cy="4850700"/>
              </a:xfrm>
              <a:prstGeom prst="roundRect">
                <a:avLst>
                  <a:gd fmla="val 17471" name="adj"/>
                </a:avLst>
              </a:prstGeom>
              <a:noFill/>
              <a:ln cap="flat" cmpd="sng" w="9525">
                <a:solidFill>
                  <a:schemeClr val="lt2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2" name="Google Shape;292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3" name="Google Shape;293;p16"/>
          <p:cNvSpPr txBox="1"/>
          <p:nvPr>
            <p:ph idx="1" type="body"/>
          </p:nvPr>
        </p:nvSpPr>
        <p:spPr>
          <a:xfrm>
            <a:off x="720000" y="1536500"/>
            <a:ext cx="2715900" cy="20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grpSp>
        <p:nvGrpSpPr>
          <p:cNvPr id="294" name="Google Shape;294;p16"/>
          <p:cNvGrpSpPr/>
          <p:nvPr/>
        </p:nvGrpSpPr>
        <p:grpSpPr>
          <a:xfrm>
            <a:off x="342067" y="1428699"/>
            <a:ext cx="8540802" cy="3244379"/>
            <a:chOff x="342067" y="1428699"/>
            <a:chExt cx="8540802" cy="3244379"/>
          </a:xfrm>
        </p:grpSpPr>
        <p:grpSp>
          <p:nvGrpSpPr>
            <p:cNvPr id="295" name="Google Shape;295;p16"/>
            <p:cNvGrpSpPr/>
            <p:nvPr/>
          </p:nvGrpSpPr>
          <p:grpSpPr>
            <a:xfrm>
              <a:off x="342067" y="1428699"/>
              <a:ext cx="138146" cy="138146"/>
              <a:chOff x="4315031" y="1267400"/>
              <a:chExt cx="298500" cy="298500"/>
            </a:xfrm>
          </p:grpSpPr>
          <p:sp>
            <p:nvSpPr>
              <p:cNvPr id="296" name="Google Shape;296;p16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16"/>
            <p:cNvGrpSpPr/>
            <p:nvPr/>
          </p:nvGrpSpPr>
          <p:grpSpPr>
            <a:xfrm>
              <a:off x="8744724" y="4534932"/>
              <a:ext cx="138146" cy="138146"/>
              <a:chOff x="4315031" y="1267400"/>
              <a:chExt cx="298500" cy="298500"/>
            </a:xfrm>
          </p:grpSpPr>
          <p:sp>
            <p:nvSpPr>
              <p:cNvPr id="299" name="Google Shape;299;p16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1" name="Google Shape;301;p16"/>
          <p:cNvGrpSpPr/>
          <p:nvPr/>
        </p:nvGrpSpPr>
        <p:grpSpPr>
          <a:xfrm>
            <a:off x="285689" y="289000"/>
            <a:ext cx="8597186" cy="3834252"/>
            <a:chOff x="285689" y="289000"/>
            <a:chExt cx="8597186" cy="3834252"/>
          </a:xfrm>
        </p:grpSpPr>
        <p:grpSp>
          <p:nvGrpSpPr>
            <p:cNvPr id="302" name="Google Shape;302;p16"/>
            <p:cNvGrpSpPr/>
            <p:nvPr/>
          </p:nvGrpSpPr>
          <p:grpSpPr>
            <a:xfrm>
              <a:off x="285689" y="3883998"/>
              <a:ext cx="250925" cy="239254"/>
              <a:chOff x="1973" y="306"/>
              <a:chExt cx="71" cy="67"/>
            </a:xfrm>
          </p:grpSpPr>
          <p:sp>
            <p:nvSpPr>
              <p:cNvPr id="303" name="Google Shape;303;p16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16"/>
            <p:cNvGrpSpPr/>
            <p:nvPr/>
          </p:nvGrpSpPr>
          <p:grpSpPr>
            <a:xfrm>
              <a:off x="8631948" y="289000"/>
              <a:ext cx="250926" cy="250500"/>
              <a:chOff x="2153" y="22"/>
              <a:chExt cx="45" cy="45"/>
            </a:xfrm>
          </p:grpSpPr>
          <p:sp>
            <p:nvSpPr>
              <p:cNvPr id="307" name="Google Shape;307;p16"/>
              <p:cNvSpPr/>
              <p:nvPr/>
            </p:nvSpPr>
            <p:spPr>
              <a:xfrm>
                <a:off x="2153" y="22"/>
                <a:ext cx="45" cy="45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2161" y="27"/>
                <a:ext cx="29" cy="32"/>
              </a:xfrm>
              <a:custGeom>
                <a:rect b="b" l="l" r="r" t="t"/>
                <a:pathLst>
                  <a:path extrusionOk="0" h="428" w="402">
                    <a:moveTo>
                      <a:pt x="389" y="204"/>
                    </a:moveTo>
                    <a:cubicBezTo>
                      <a:pt x="218" y="10"/>
                      <a:pt x="218" y="10"/>
                      <a:pt x="218" y="10"/>
                    </a:cubicBezTo>
                    <a:cubicBezTo>
                      <a:pt x="209" y="0"/>
                      <a:pt x="193" y="0"/>
                      <a:pt x="184" y="10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0" y="219"/>
                      <a:pt x="11" y="242"/>
                      <a:pt x="31" y="242"/>
                    </a:cubicBezTo>
                    <a:cubicBezTo>
                      <a:pt x="51" y="242"/>
                      <a:pt x="51" y="242"/>
                      <a:pt x="51" y="242"/>
                    </a:cubicBezTo>
                    <a:cubicBezTo>
                      <a:pt x="51" y="428"/>
                      <a:pt x="51" y="428"/>
                      <a:pt x="51" y="428"/>
                    </a:cubicBezTo>
                    <a:cubicBezTo>
                      <a:pt x="153" y="428"/>
                      <a:pt x="153" y="428"/>
                      <a:pt x="153" y="428"/>
                    </a:cubicBezTo>
                    <a:cubicBezTo>
                      <a:pt x="153" y="285"/>
                      <a:pt x="153" y="285"/>
                      <a:pt x="153" y="285"/>
                    </a:cubicBezTo>
                    <a:cubicBezTo>
                      <a:pt x="249" y="285"/>
                      <a:pt x="249" y="285"/>
                      <a:pt x="249" y="285"/>
                    </a:cubicBezTo>
                    <a:cubicBezTo>
                      <a:pt x="249" y="428"/>
                      <a:pt x="249" y="428"/>
                      <a:pt x="249" y="428"/>
                    </a:cubicBezTo>
                    <a:cubicBezTo>
                      <a:pt x="351" y="428"/>
                      <a:pt x="351" y="428"/>
                      <a:pt x="351" y="428"/>
                    </a:cubicBezTo>
                    <a:cubicBezTo>
                      <a:pt x="351" y="242"/>
                      <a:pt x="351" y="242"/>
                      <a:pt x="351" y="242"/>
                    </a:cubicBezTo>
                    <a:cubicBezTo>
                      <a:pt x="372" y="242"/>
                      <a:pt x="372" y="242"/>
                      <a:pt x="372" y="242"/>
                    </a:cubicBezTo>
                    <a:cubicBezTo>
                      <a:pt x="391" y="242"/>
                      <a:pt x="402" y="219"/>
                      <a:pt x="389" y="2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AND_BODY_1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11" name="Google Shape;311;p17"/>
          <p:cNvSpPr txBox="1"/>
          <p:nvPr>
            <p:ph idx="1" type="body"/>
          </p:nvPr>
        </p:nvSpPr>
        <p:spPr>
          <a:xfrm>
            <a:off x="720000" y="1104250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grpSp>
        <p:nvGrpSpPr>
          <p:cNvPr id="312" name="Google Shape;312;p17"/>
          <p:cNvGrpSpPr/>
          <p:nvPr/>
        </p:nvGrpSpPr>
        <p:grpSpPr>
          <a:xfrm>
            <a:off x="-986525" y="-124976"/>
            <a:ext cx="10813200" cy="5835601"/>
            <a:chOff x="-986525" y="-124976"/>
            <a:chExt cx="10813200" cy="5835601"/>
          </a:xfrm>
        </p:grpSpPr>
        <p:sp>
          <p:nvSpPr>
            <p:cNvPr id="313" name="Google Shape;313;p17"/>
            <p:cNvSpPr/>
            <p:nvPr/>
          </p:nvSpPr>
          <p:spPr>
            <a:xfrm>
              <a:off x="8430775" y="1740125"/>
              <a:ext cx="1395900" cy="397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-986525" y="-124976"/>
              <a:ext cx="13959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17"/>
          <p:cNvGrpSpPr/>
          <p:nvPr/>
        </p:nvGrpSpPr>
        <p:grpSpPr>
          <a:xfrm>
            <a:off x="276673" y="279386"/>
            <a:ext cx="8409392" cy="4280839"/>
            <a:chOff x="276673" y="279386"/>
            <a:chExt cx="8409392" cy="4280839"/>
          </a:xfrm>
        </p:grpSpPr>
        <p:grpSp>
          <p:nvGrpSpPr>
            <p:cNvPr id="316" name="Google Shape;316;p17"/>
            <p:cNvGrpSpPr/>
            <p:nvPr/>
          </p:nvGrpSpPr>
          <p:grpSpPr>
            <a:xfrm>
              <a:off x="8175465" y="4073375"/>
              <a:ext cx="510600" cy="486850"/>
              <a:chOff x="7894190" y="924075"/>
              <a:chExt cx="510600" cy="486850"/>
            </a:xfrm>
          </p:grpSpPr>
          <p:sp>
            <p:nvSpPr>
              <p:cNvPr id="317" name="Google Shape;317;p17"/>
              <p:cNvSpPr/>
              <p:nvPr/>
            </p:nvSpPr>
            <p:spPr>
              <a:xfrm>
                <a:off x="7894190" y="924075"/>
                <a:ext cx="510600" cy="486850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7"/>
              <p:cNvSpPr/>
              <p:nvPr/>
            </p:nvSpPr>
            <p:spPr>
              <a:xfrm>
                <a:off x="7986973" y="1181891"/>
                <a:ext cx="62907" cy="115330"/>
              </a:xfrm>
              <a:custGeom>
                <a:rect b="b" l="l" r="r" t="t"/>
                <a:pathLst>
                  <a:path extrusionOk="0" h="296" w="163">
                    <a:moveTo>
                      <a:pt x="163" y="291"/>
                    </a:moveTo>
                    <a:cubicBezTo>
                      <a:pt x="124" y="296"/>
                      <a:pt x="65" y="287"/>
                      <a:pt x="40" y="233"/>
                    </a:cubicBezTo>
                    <a:cubicBezTo>
                      <a:pt x="0" y="144"/>
                      <a:pt x="5" y="34"/>
                      <a:pt x="68" y="13"/>
                    </a:cubicBezTo>
                    <a:cubicBezTo>
                      <a:pt x="87" y="7"/>
                      <a:pt x="103" y="2"/>
                      <a:pt x="115" y="0"/>
                    </a:cubicBezTo>
                    <a:cubicBezTo>
                      <a:pt x="123" y="22"/>
                      <a:pt x="162" y="150"/>
                      <a:pt x="163" y="2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7"/>
              <p:cNvSpPr/>
              <p:nvPr/>
            </p:nvSpPr>
            <p:spPr>
              <a:xfrm>
                <a:off x="8249088" y="1181891"/>
                <a:ext cx="62907" cy="115330"/>
              </a:xfrm>
              <a:custGeom>
                <a:rect b="b" l="l" r="r" t="t"/>
                <a:pathLst>
                  <a:path extrusionOk="0" h="296" w="163">
                    <a:moveTo>
                      <a:pt x="0" y="291"/>
                    </a:moveTo>
                    <a:cubicBezTo>
                      <a:pt x="39" y="296"/>
                      <a:pt x="99" y="287"/>
                      <a:pt x="123" y="233"/>
                    </a:cubicBezTo>
                    <a:cubicBezTo>
                      <a:pt x="163" y="144"/>
                      <a:pt x="158" y="34"/>
                      <a:pt x="95" y="13"/>
                    </a:cubicBezTo>
                    <a:cubicBezTo>
                      <a:pt x="76" y="7"/>
                      <a:pt x="61" y="2"/>
                      <a:pt x="48" y="0"/>
                    </a:cubicBezTo>
                    <a:cubicBezTo>
                      <a:pt x="41" y="22"/>
                      <a:pt x="1" y="150"/>
                      <a:pt x="0" y="2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7"/>
              <p:cNvSpPr/>
              <p:nvPr/>
            </p:nvSpPr>
            <p:spPr>
              <a:xfrm>
                <a:off x="8034154" y="1024622"/>
                <a:ext cx="230663" cy="157269"/>
              </a:xfrm>
              <a:custGeom>
                <a:rect b="b" l="l" r="r" t="t"/>
                <a:pathLst>
                  <a:path extrusionOk="0" h="408" w="600">
                    <a:moveTo>
                      <a:pt x="299" y="4"/>
                    </a:moveTo>
                    <a:cubicBezTo>
                      <a:pt x="265" y="0"/>
                      <a:pt x="16" y="3"/>
                      <a:pt x="0" y="408"/>
                    </a:cubicBezTo>
                    <a:cubicBezTo>
                      <a:pt x="28" y="402"/>
                      <a:pt x="28" y="402"/>
                      <a:pt x="28" y="402"/>
                    </a:cubicBezTo>
                    <a:cubicBezTo>
                      <a:pt x="28" y="402"/>
                      <a:pt x="51" y="69"/>
                      <a:pt x="304" y="67"/>
                    </a:cubicBezTo>
                    <a:cubicBezTo>
                      <a:pt x="556" y="69"/>
                      <a:pt x="571" y="402"/>
                      <a:pt x="571" y="402"/>
                    </a:cubicBezTo>
                    <a:cubicBezTo>
                      <a:pt x="600" y="408"/>
                      <a:pt x="600" y="408"/>
                      <a:pt x="600" y="408"/>
                    </a:cubicBezTo>
                    <a:cubicBezTo>
                      <a:pt x="583" y="3"/>
                      <a:pt x="332" y="0"/>
                      <a:pt x="299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17"/>
            <p:cNvGrpSpPr/>
            <p:nvPr/>
          </p:nvGrpSpPr>
          <p:grpSpPr>
            <a:xfrm>
              <a:off x="276673" y="279386"/>
              <a:ext cx="250926" cy="250500"/>
              <a:chOff x="8631948" y="289000"/>
              <a:chExt cx="250926" cy="250500"/>
            </a:xfrm>
          </p:grpSpPr>
          <p:sp>
            <p:nvSpPr>
              <p:cNvPr id="322" name="Google Shape;322;p17"/>
              <p:cNvSpPr/>
              <p:nvPr/>
            </p:nvSpPr>
            <p:spPr>
              <a:xfrm>
                <a:off x="8631948" y="289000"/>
                <a:ext cx="250926" cy="250500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7"/>
              <p:cNvSpPr/>
              <p:nvPr/>
            </p:nvSpPr>
            <p:spPr>
              <a:xfrm>
                <a:off x="8678765" y="335613"/>
                <a:ext cx="157293" cy="157276"/>
              </a:xfrm>
              <a:custGeom>
                <a:rect b="b" l="l" r="r" t="t"/>
                <a:pathLst>
                  <a:path extrusionOk="0" h="573" w="573">
                    <a:moveTo>
                      <a:pt x="329" y="36"/>
                    </a:moveTo>
                    <a:cubicBezTo>
                      <a:pt x="227" y="71"/>
                      <a:pt x="154" y="155"/>
                      <a:pt x="154" y="155"/>
                    </a:cubicBezTo>
                    <a:cubicBezTo>
                      <a:pt x="154" y="155"/>
                      <a:pt x="70" y="227"/>
                      <a:pt x="35" y="330"/>
                    </a:cubicBezTo>
                    <a:cubicBezTo>
                      <a:pt x="0" y="433"/>
                      <a:pt x="37" y="527"/>
                      <a:pt x="122" y="573"/>
                    </a:cubicBezTo>
                    <a:cubicBezTo>
                      <a:pt x="122" y="573"/>
                      <a:pt x="222" y="531"/>
                      <a:pt x="211" y="421"/>
                    </a:cubicBezTo>
                    <a:cubicBezTo>
                      <a:pt x="211" y="421"/>
                      <a:pt x="101" y="339"/>
                      <a:pt x="219" y="220"/>
                    </a:cubicBezTo>
                    <a:cubicBezTo>
                      <a:pt x="338" y="101"/>
                      <a:pt x="420" y="211"/>
                      <a:pt x="420" y="211"/>
                    </a:cubicBezTo>
                    <a:cubicBezTo>
                      <a:pt x="420" y="211"/>
                      <a:pt x="506" y="231"/>
                      <a:pt x="573" y="123"/>
                    </a:cubicBezTo>
                    <a:cubicBezTo>
                      <a:pt x="526" y="38"/>
                      <a:pt x="432" y="0"/>
                      <a:pt x="329" y="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4" name="Google Shape;324;p17"/>
          <p:cNvGrpSpPr/>
          <p:nvPr/>
        </p:nvGrpSpPr>
        <p:grpSpPr>
          <a:xfrm>
            <a:off x="342067" y="1428699"/>
            <a:ext cx="8157771" cy="2219896"/>
            <a:chOff x="342067" y="1428699"/>
            <a:chExt cx="8157771" cy="2219896"/>
          </a:xfrm>
        </p:grpSpPr>
        <p:grpSp>
          <p:nvGrpSpPr>
            <p:cNvPr id="325" name="Google Shape;325;p17"/>
            <p:cNvGrpSpPr/>
            <p:nvPr/>
          </p:nvGrpSpPr>
          <p:grpSpPr>
            <a:xfrm>
              <a:off x="342067" y="1428699"/>
              <a:ext cx="138146" cy="138146"/>
              <a:chOff x="4315031" y="1267400"/>
              <a:chExt cx="298500" cy="298500"/>
            </a:xfrm>
          </p:grpSpPr>
          <p:sp>
            <p:nvSpPr>
              <p:cNvPr id="326" name="Google Shape;326;p17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7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17"/>
            <p:cNvGrpSpPr/>
            <p:nvPr/>
          </p:nvGrpSpPr>
          <p:grpSpPr>
            <a:xfrm>
              <a:off x="8361692" y="3510449"/>
              <a:ext cx="138146" cy="138146"/>
              <a:chOff x="4315031" y="1267400"/>
              <a:chExt cx="298500" cy="298500"/>
            </a:xfrm>
          </p:grpSpPr>
          <p:sp>
            <p:nvSpPr>
              <p:cNvPr id="329" name="Google Shape;329;p17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7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33" name="Google Shape;333;p18"/>
          <p:cNvSpPr txBox="1"/>
          <p:nvPr>
            <p:ph idx="1" type="subTitle"/>
          </p:nvPr>
        </p:nvSpPr>
        <p:spPr>
          <a:xfrm>
            <a:off x="713225" y="2775725"/>
            <a:ext cx="2036400" cy="15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34" name="Google Shape;334;p18"/>
          <p:cNvSpPr txBox="1"/>
          <p:nvPr>
            <p:ph idx="2" type="subTitle"/>
          </p:nvPr>
        </p:nvSpPr>
        <p:spPr>
          <a:xfrm>
            <a:off x="3353100" y="2775725"/>
            <a:ext cx="2036400" cy="15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35" name="Google Shape;335;p18"/>
          <p:cNvSpPr txBox="1"/>
          <p:nvPr>
            <p:ph idx="3" type="subTitle"/>
          </p:nvPr>
        </p:nvSpPr>
        <p:spPr>
          <a:xfrm>
            <a:off x="5992975" y="2775725"/>
            <a:ext cx="2036400" cy="15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36" name="Google Shape;336;p18"/>
          <p:cNvSpPr txBox="1"/>
          <p:nvPr>
            <p:ph idx="4" type="subTitle"/>
          </p:nvPr>
        </p:nvSpPr>
        <p:spPr>
          <a:xfrm>
            <a:off x="713225" y="2293025"/>
            <a:ext cx="20364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7" name="Google Shape;337;p18"/>
          <p:cNvSpPr txBox="1"/>
          <p:nvPr>
            <p:ph idx="5" type="subTitle"/>
          </p:nvPr>
        </p:nvSpPr>
        <p:spPr>
          <a:xfrm>
            <a:off x="3353100" y="2293025"/>
            <a:ext cx="20364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8" name="Google Shape;338;p18"/>
          <p:cNvSpPr txBox="1"/>
          <p:nvPr>
            <p:ph idx="6" type="subTitle"/>
          </p:nvPr>
        </p:nvSpPr>
        <p:spPr>
          <a:xfrm>
            <a:off x="5992975" y="2293025"/>
            <a:ext cx="20364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339" name="Google Shape;339;p18"/>
          <p:cNvGrpSpPr/>
          <p:nvPr/>
        </p:nvGrpSpPr>
        <p:grpSpPr>
          <a:xfrm>
            <a:off x="-749900" y="-709033"/>
            <a:ext cx="10576575" cy="6099233"/>
            <a:chOff x="-749900" y="-709033"/>
            <a:chExt cx="10576575" cy="6099233"/>
          </a:xfrm>
        </p:grpSpPr>
        <p:sp>
          <p:nvSpPr>
            <p:cNvPr id="340" name="Google Shape;340;p18"/>
            <p:cNvSpPr/>
            <p:nvPr/>
          </p:nvSpPr>
          <p:spPr>
            <a:xfrm>
              <a:off x="8430775" y="-709033"/>
              <a:ext cx="1395900" cy="11067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-749900" y="539500"/>
              <a:ext cx="1155600" cy="4850700"/>
            </a:xfrm>
            <a:prstGeom prst="roundRect">
              <a:avLst>
                <a:gd fmla="val 17471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18"/>
          <p:cNvGrpSpPr/>
          <p:nvPr/>
        </p:nvGrpSpPr>
        <p:grpSpPr>
          <a:xfrm>
            <a:off x="342067" y="1428699"/>
            <a:ext cx="138146" cy="138146"/>
            <a:chOff x="4315031" y="1267400"/>
            <a:chExt cx="298500" cy="298500"/>
          </a:xfrm>
        </p:grpSpPr>
        <p:sp>
          <p:nvSpPr>
            <p:cNvPr id="343" name="Google Shape;343;p18"/>
            <p:cNvSpPr/>
            <p:nvPr/>
          </p:nvSpPr>
          <p:spPr>
            <a:xfrm>
              <a:off x="4315031" y="1267400"/>
              <a:ext cx="298500" cy="298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4395164" y="1336085"/>
              <a:ext cx="1494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18"/>
          <p:cNvGrpSpPr/>
          <p:nvPr/>
        </p:nvGrpSpPr>
        <p:grpSpPr>
          <a:xfrm>
            <a:off x="285689" y="289000"/>
            <a:ext cx="8597186" cy="3834252"/>
            <a:chOff x="285689" y="289000"/>
            <a:chExt cx="8597186" cy="3834252"/>
          </a:xfrm>
        </p:grpSpPr>
        <p:grpSp>
          <p:nvGrpSpPr>
            <p:cNvPr id="346" name="Google Shape;346;p18"/>
            <p:cNvGrpSpPr/>
            <p:nvPr/>
          </p:nvGrpSpPr>
          <p:grpSpPr>
            <a:xfrm>
              <a:off x="285689" y="3883998"/>
              <a:ext cx="250925" cy="239254"/>
              <a:chOff x="1973" y="306"/>
              <a:chExt cx="71" cy="67"/>
            </a:xfrm>
          </p:grpSpPr>
          <p:sp>
            <p:nvSpPr>
              <p:cNvPr id="347" name="Google Shape;347;p18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8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" name="Google Shape;350;p18"/>
            <p:cNvGrpSpPr/>
            <p:nvPr/>
          </p:nvGrpSpPr>
          <p:grpSpPr>
            <a:xfrm>
              <a:off x="8631948" y="289000"/>
              <a:ext cx="250926" cy="250500"/>
              <a:chOff x="2153" y="22"/>
              <a:chExt cx="45" cy="45"/>
            </a:xfrm>
          </p:grpSpPr>
          <p:sp>
            <p:nvSpPr>
              <p:cNvPr id="351" name="Google Shape;351;p18"/>
              <p:cNvSpPr/>
              <p:nvPr/>
            </p:nvSpPr>
            <p:spPr>
              <a:xfrm>
                <a:off x="2153" y="22"/>
                <a:ext cx="45" cy="45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2161" y="27"/>
                <a:ext cx="29" cy="32"/>
              </a:xfrm>
              <a:custGeom>
                <a:rect b="b" l="l" r="r" t="t"/>
                <a:pathLst>
                  <a:path extrusionOk="0" h="428" w="402">
                    <a:moveTo>
                      <a:pt x="389" y="204"/>
                    </a:moveTo>
                    <a:cubicBezTo>
                      <a:pt x="218" y="10"/>
                      <a:pt x="218" y="10"/>
                      <a:pt x="218" y="10"/>
                    </a:cubicBezTo>
                    <a:cubicBezTo>
                      <a:pt x="209" y="0"/>
                      <a:pt x="193" y="0"/>
                      <a:pt x="184" y="10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0" y="219"/>
                      <a:pt x="11" y="242"/>
                      <a:pt x="31" y="242"/>
                    </a:cubicBezTo>
                    <a:cubicBezTo>
                      <a:pt x="51" y="242"/>
                      <a:pt x="51" y="242"/>
                      <a:pt x="51" y="242"/>
                    </a:cubicBezTo>
                    <a:cubicBezTo>
                      <a:pt x="51" y="428"/>
                      <a:pt x="51" y="428"/>
                      <a:pt x="51" y="428"/>
                    </a:cubicBezTo>
                    <a:cubicBezTo>
                      <a:pt x="153" y="428"/>
                      <a:pt x="153" y="428"/>
                      <a:pt x="153" y="428"/>
                    </a:cubicBezTo>
                    <a:cubicBezTo>
                      <a:pt x="153" y="285"/>
                      <a:pt x="153" y="285"/>
                      <a:pt x="153" y="285"/>
                    </a:cubicBezTo>
                    <a:cubicBezTo>
                      <a:pt x="249" y="285"/>
                      <a:pt x="249" y="285"/>
                      <a:pt x="249" y="285"/>
                    </a:cubicBezTo>
                    <a:cubicBezTo>
                      <a:pt x="249" y="428"/>
                      <a:pt x="249" y="428"/>
                      <a:pt x="249" y="428"/>
                    </a:cubicBezTo>
                    <a:cubicBezTo>
                      <a:pt x="351" y="428"/>
                      <a:pt x="351" y="428"/>
                      <a:pt x="351" y="428"/>
                    </a:cubicBezTo>
                    <a:cubicBezTo>
                      <a:pt x="351" y="242"/>
                      <a:pt x="351" y="242"/>
                      <a:pt x="351" y="242"/>
                    </a:cubicBezTo>
                    <a:cubicBezTo>
                      <a:pt x="372" y="242"/>
                      <a:pt x="372" y="242"/>
                      <a:pt x="372" y="242"/>
                    </a:cubicBezTo>
                    <a:cubicBezTo>
                      <a:pt x="391" y="242"/>
                      <a:pt x="402" y="219"/>
                      <a:pt x="389" y="2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5" name="Google Shape;355;p19"/>
          <p:cNvSpPr txBox="1"/>
          <p:nvPr>
            <p:ph idx="1" type="subTitle"/>
          </p:nvPr>
        </p:nvSpPr>
        <p:spPr>
          <a:xfrm>
            <a:off x="1687325" y="1634950"/>
            <a:ext cx="27309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56" name="Google Shape;356;p19"/>
          <p:cNvSpPr txBox="1"/>
          <p:nvPr>
            <p:ph idx="2" type="subTitle"/>
          </p:nvPr>
        </p:nvSpPr>
        <p:spPr>
          <a:xfrm>
            <a:off x="5613000" y="1634950"/>
            <a:ext cx="27309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57" name="Google Shape;357;p19"/>
          <p:cNvSpPr txBox="1"/>
          <p:nvPr>
            <p:ph idx="3" type="subTitle"/>
          </p:nvPr>
        </p:nvSpPr>
        <p:spPr>
          <a:xfrm>
            <a:off x="1687325" y="3464500"/>
            <a:ext cx="27309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58" name="Google Shape;358;p19"/>
          <p:cNvSpPr txBox="1"/>
          <p:nvPr>
            <p:ph idx="4" type="subTitle"/>
          </p:nvPr>
        </p:nvSpPr>
        <p:spPr>
          <a:xfrm>
            <a:off x="5613000" y="3464500"/>
            <a:ext cx="27309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59" name="Google Shape;359;p19"/>
          <p:cNvSpPr txBox="1"/>
          <p:nvPr>
            <p:ph idx="5" type="subTitle"/>
          </p:nvPr>
        </p:nvSpPr>
        <p:spPr>
          <a:xfrm>
            <a:off x="1687325" y="1154850"/>
            <a:ext cx="2730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0" name="Google Shape;360;p19"/>
          <p:cNvSpPr txBox="1"/>
          <p:nvPr>
            <p:ph idx="6" type="subTitle"/>
          </p:nvPr>
        </p:nvSpPr>
        <p:spPr>
          <a:xfrm>
            <a:off x="1687325" y="2984400"/>
            <a:ext cx="2730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1" name="Google Shape;361;p19"/>
          <p:cNvSpPr txBox="1"/>
          <p:nvPr>
            <p:ph idx="7" type="subTitle"/>
          </p:nvPr>
        </p:nvSpPr>
        <p:spPr>
          <a:xfrm>
            <a:off x="5612975" y="1154850"/>
            <a:ext cx="2730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2" name="Google Shape;362;p19"/>
          <p:cNvSpPr txBox="1"/>
          <p:nvPr>
            <p:ph idx="8" type="subTitle"/>
          </p:nvPr>
        </p:nvSpPr>
        <p:spPr>
          <a:xfrm>
            <a:off x="5612975" y="2984400"/>
            <a:ext cx="2730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363" name="Google Shape;363;p19"/>
          <p:cNvGrpSpPr/>
          <p:nvPr/>
        </p:nvGrpSpPr>
        <p:grpSpPr>
          <a:xfrm>
            <a:off x="-986525" y="-124976"/>
            <a:ext cx="11159300" cy="5835601"/>
            <a:chOff x="-986525" y="-124976"/>
            <a:chExt cx="11159300" cy="5835601"/>
          </a:xfrm>
        </p:grpSpPr>
        <p:sp>
          <p:nvSpPr>
            <p:cNvPr id="364" name="Google Shape;364;p19"/>
            <p:cNvSpPr/>
            <p:nvPr/>
          </p:nvSpPr>
          <p:spPr>
            <a:xfrm>
              <a:off x="8776875" y="1740125"/>
              <a:ext cx="1395900" cy="397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-986525" y="-124976"/>
              <a:ext cx="13959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19"/>
          <p:cNvGrpSpPr/>
          <p:nvPr/>
        </p:nvGrpSpPr>
        <p:grpSpPr>
          <a:xfrm>
            <a:off x="276673" y="279386"/>
            <a:ext cx="8632753" cy="4157040"/>
            <a:chOff x="276673" y="279386"/>
            <a:chExt cx="8632753" cy="4157040"/>
          </a:xfrm>
        </p:grpSpPr>
        <p:grpSp>
          <p:nvGrpSpPr>
            <p:cNvPr id="367" name="Google Shape;367;p19"/>
            <p:cNvGrpSpPr/>
            <p:nvPr/>
          </p:nvGrpSpPr>
          <p:grpSpPr>
            <a:xfrm>
              <a:off x="8658501" y="4197173"/>
              <a:ext cx="250925" cy="239253"/>
              <a:chOff x="8024026" y="1047873"/>
              <a:chExt cx="250925" cy="239253"/>
            </a:xfrm>
          </p:grpSpPr>
          <p:sp>
            <p:nvSpPr>
              <p:cNvPr id="368" name="Google Shape;368;p19"/>
              <p:cNvSpPr/>
              <p:nvPr/>
            </p:nvSpPr>
            <p:spPr>
              <a:xfrm>
                <a:off x="8024026" y="1047873"/>
                <a:ext cx="250925" cy="239253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9"/>
              <p:cNvSpPr/>
              <p:nvPr/>
            </p:nvSpPr>
            <p:spPr>
              <a:xfrm>
                <a:off x="8069623" y="1174572"/>
                <a:ext cx="30915" cy="56677"/>
              </a:xfrm>
              <a:custGeom>
                <a:rect b="b" l="l" r="r" t="t"/>
                <a:pathLst>
                  <a:path extrusionOk="0" h="296" w="163">
                    <a:moveTo>
                      <a:pt x="163" y="291"/>
                    </a:moveTo>
                    <a:cubicBezTo>
                      <a:pt x="124" y="296"/>
                      <a:pt x="65" y="287"/>
                      <a:pt x="40" y="233"/>
                    </a:cubicBezTo>
                    <a:cubicBezTo>
                      <a:pt x="0" y="144"/>
                      <a:pt x="5" y="34"/>
                      <a:pt x="68" y="13"/>
                    </a:cubicBezTo>
                    <a:cubicBezTo>
                      <a:pt x="87" y="7"/>
                      <a:pt x="103" y="2"/>
                      <a:pt x="115" y="0"/>
                    </a:cubicBezTo>
                    <a:cubicBezTo>
                      <a:pt x="123" y="22"/>
                      <a:pt x="162" y="150"/>
                      <a:pt x="163" y="2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9"/>
              <p:cNvSpPr/>
              <p:nvPr/>
            </p:nvSpPr>
            <p:spPr>
              <a:xfrm>
                <a:off x="8198434" y="1174572"/>
                <a:ext cx="30915" cy="56677"/>
              </a:xfrm>
              <a:custGeom>
                <a:rect b="b" l="l" r="r" t="t"/>
                <a:pathLst>
                  <a:path extrusionOk="0" h="296" w="163">
                    <a:moveTo>
                      <a:pt x="0" y="291"/>
                    </a:moveTo>
                    <a:cubicBezTo>
                      <a:pt x="39" y="296"/>
                      <a:pt x="99" y="287"/>
                      <a:pt x="123" y="233"/>
                    </a:cubicBezTo>
                    <a:cubicBezTo>
                      <a:pt x="163" y="144"/>
                      <a:pt x="158" y="34"/>
                      <a:pt x="95" y="13"/>
                    </a:cubicBezTo>
                    <a:cubicBezTo>
                      <a:pt x="76" y="7"/>
                      <a:pt x="61" y="2"/>
                      <a:pt x="48" y="0"/>
                    </a:cubicBezTo>
                    <a:cubicBezTo>
                      <a:pt x="41" y="22"/>
                      <a:pt x="1" y="150"/>
                      <a:pt x="0" y="2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9"/>
              <p:cNvSpPr/>
              <p:nvPr/>
            </p:nvSpPr>
            <p:spPr>
              <a:xfrm>
                <a:off x="8092809" y="1097285"/>
                <a:ext cx="113355" cy="77286"/>
              </a:xfrm>
              <a:custGeom>
                <a:rect b="b" l="l" r="r" t="t"/>
                <a:pathLst>
                  <a:path extrusionOk="0" h="408" w="600">
                    <a:moveTo>
                      <a:pt x="299" y="4"/>
                    </a:moveTo>
                    <a:cubicBezTo>
                      <a:pt x="265" y="0"/>
                      <a:pt x="16" y="3"/>
                      <a:pt x="0" y="408"/>
                    </a:cubicBezTo>
                    <a:cubicBezTo>
                      <a:pt x="28" y="402"/>
                      <a:pt x="28" y="402"/>
                      <a:pt x="28" y="402"/>
                    </a:cubicBezTo>
                    <a:cubicBezTo>
                      <a:pt x="28" y="402"/>
                      <a:pt x="51" y="69"/>
                      <a:pt x="304" y="67"/>
                    </a:cubicBezTo>
                    <a:cubicBezTo>
                      <a:pt x="556" y="69"/>
                      <a:pt x="571" y="402"/>
                      <a:pt x="571" y="402"/>
                    </a:cubicBezTo>
                    <a:cubicBezTo>
                      <a:pt x="600" y="408"/>
                      <a:pt x="600" y="408"/>
                      <a:pt x="600" y="408"/>
                    </a:cubicBezTo>
                    <a:cubicBezTo>
                      <a:pt x="583" y="3"/>
                      <a:pt x="332" y="0"/>
                      <a:pt x="299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19"/>
            <p:cNvGrpSpPr/>
            <p:nvPr/>
          </p:nvGrpSpPr>
          <p:grpSpPr>
            <a:xfrm>
              <a:off x="276673" y="279386"/>
              <a:ext cx="250926" cy="250500"/>
              <a:chOff x="8631948" y="289000"/>
              <a:chExt cx="250926" cy="250500"/>
            </a:xfrm>
          </p:grpSpPr>
          <p:sp>
            <p:nvSpPr>
              <p:cNvPr id="373" name="Google Shape;373;p19"/>
              <p:cNvSpPr/>
              <p:nvPr/>
            </p:nvSpPr>
            <p:spPr>
              <a:xfrm>
                <a:off x="8631948" y="289000"/>
                <a:ext cx="250926" cy="250500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9"/>
              <p:cNvSpPr/>
              <p:nvPr/>
            </p:nvSpPr>
            <p:spPr>
              <a:xfrm>
                <a:off x="8678765" y="335613"/>
                <a:ext cx="157293" cy="157276"/>
              </a:xfrm>
              <a:custGeom>
                <a:rect b="b" l="l" r="r" t="t"/>
                <a:pathLst>
                  <a:path extrusionOk="0" h="573" w="573">
                    <a:moveTo>
                      <a:pt x="329" y="36"/>
                    </a:moveTo>
                    <a:cubicBezTo>
                      <a:pt x="227" y="71"/>
                      <a:pt x="154" y="155"/>
                      <a:pt x="154" y="155"/>
                    </a:cubicBezTo>
                    <a:cubicBezTo>
                      <a:pt x="154" y="155"/>
                      <a:pt x="70" y="227"/>
                      <a:pt x="35" y="330"/>
                    </a:cubicBezTo>
                    <a:cubicBezTo>
                      <a:pt x="0" y="433"/>
                      <a:pt x="37" y="527"/>
                      <a:pt x="122" y="573"/>
                    </a:cubicBezTo>
                    <a:cubicBezTo>
                      <a:pt x="122" y="573"/>
                      <a:pt x="222" y="531"/>
                      <a:pt x="211" y="421"/>
                    </a:cubicBezTo>
                    <a:cubicBezTo>
                      <a:pt x="211" y="421"/>
                      <a:pt x="101" y="339"/>
                      <a:pt x="219" y="220"/>
                    </a:cubicBezTo>
                    <a:cubicBezTo>
                      <a:pt x="338" y="101"/>
                      <a:pt x="420" y="211"/>
                      <a:pt x="420" y="211"/>
                    </a:cubicBezTo>
                    <a:cubicBezTo>
                      <a:pt x="420" y="211"/>
                      <a:pt x="506" y="231"/>
                      <a:pt x="573" y="123"/>
                    </a:cubicBezTo>
                    <a:cubicBezTo>
                      <a:pt x="526" y="38"/>
                      <a:pt x="432" y="0"/>
                      <a:pt x="329" y="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5" name="Google Shape;375;p19"/>
          <p:cNvGrpSpPr/>
          <p:nvPr/>
        </p:nvGrpSpPr>
        <p:grpSpPr>
          <a:xfrm>
            <a:off x="342067" y="1428699"/>
            <a:ext cx="8510988" cy="2219896"/>
            <a:chOff x="342067" y="1428699"/>
            <a:chExt cx="8510988" cy="2219896"/>
          </a:xfrm>
        </p:grpSpPr>
        <p:grpSp>
          <p:nvGrpSpPr>
            <p:cNvPr id="376" name="Google Shape;376;p19"/>
            <p:cNvGrpSpPr/>
            <p:nvPr/>
          </p:nvGrpSpPr>
          <p:grpSpPr>
            <a:xfrm>
              <a:off x="342067" y="1428699"/>
              <a:ext cx="138146" cy="138146"/>
              <a:chOff x="4315031" y="1267400"/>
              <a:chExt cx="298500" cy="298500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19"/>
            <p:cNvGrpSpPr/>
            <p:nvPr/>
          </p:nvGrpSpPr>
          <p:grpSpPr>
            <a:xfrm>
              <a:off x="8714910" y="3510449"/>
              <a:ext cx="138146" cy="138146"/>
              <a:chOff x="4315031" y="1267400"/>
              <a:chExt cx="298500" cy="298500"/>
            </a:xfrm>
          </p:grpSpPr>
          <p:sp>
            <p:nvSpPr>
              <p:cNvPr id="380" name="Google Shape;380;p19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9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20"/>
          <p:cNvGrpSpPr/>
          <p:nvPr/>
        </p:nvGrpSpPr>
        <p:grpSpPr>
          <a:xfrm>
            <a:off x="-749900" y="-175613"/>
            <a:ext cx="10881375" cy="6114913"/>
            <a:chOff x="-749900" y="-175613"/>
            <a:chExt cx="10881375" cy="6114913"/>
          </a:xfrm>
        </p:grpSpPr>
        <p:sp>
          <p:nvSpPr>
            <p:cNvPr id="384" name="Google Shape;384;p20"/>
            <p:cNvSpPr/>
            <p:nvPr/>
          </p:nvSpPr>
          <p:spPr>
            <a:xfrm>
              <a:off x="8735575" y="-175613"/>
              <a:ext cx="1395900" cy="27093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5" name="Google Shape;385;p20"/>
            <p:cNvGrpSpPr/>
            <p:nvPr/>
          </p:nvGrpSpPr>
          <p:grpSpPr>
            <a:xfrm>
              <a:off x="-749900" y="539500"/>
              <a:ext cx="10576550" cy="5399800"/>
              <a:chOff x="-749900" y="539500"/>
              <a:chExt cx="10576550" cy="5399800"/>
            </a:xfrm>
          </p:grpSpPr>
          <p:sp>
            <p:nvSpPr>
              <p:cNvPr id="386" name="Google Shape;386;p20"/>
              <p:cNvSpPr/>
              <p:nvPr/>
            </p:nvSpPr>
            <p:spPr>
              <a:xfrm>
                <a:off x="6991350" y="4832600"/>
                <a:ext cx="2835300" cy="1106700"/>
              </a:xfrm>
              <a:prstGeom prst="roundRect">
                <a:avLst>
                  <a:gd fmla="val 13965" name="adj"/>
                </a:avLst>
              </a:prstGeom>
              <a:noFill/>
              <a:ln cap="flat" cmpd="sng" w="9525">
                <a:solidFill>
                  <a:schemeClr val="lt2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0"/>
              <p:cNvSpPr/>
              <p:nvPr/>
            </p:nvSpPr>
            <p:spPr>
              <a:xfrm>
                <a:off x="-749900" y="539500"/>
                <a:ext cx="1155600" cy="4850700"/>
              </a:xfrm>
              <a:prstGeom prst="roundRect">
                <a:avLst>
                  <a:gd fmla="val 17471" name="adj"/>
                </a:avLst>
              </a:prstGeom>
              <a:noFill/>
              <a:ln cap="flat" cmpd="sng" w="9525">
                <a:solidFill>
                  <a:schemeClr val="lt2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88" name="Google Shape;388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9" name="Google Shape;389;p20"/>
          <p:cNvSpPr txBox="1"/>
          <p:nvPr>
            <p:ph idx="1" type="subTitle"/>
          </p:nvPr>
        </p:nvSpPr>
        <p:spPr>
          <a:xfrm>
            <a:off x="928525" y="1634950"/>
            <a:ext cx="22806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90" name="Google Shape;390;p20"/>
          <p:cNvSpPr txBox="1"/>
          <p:nvPr>
            <p:ph idx="2" type="subTitle"/>
          </p:nvPr>
        </p:nvSpPr>
        <p:spPr>
          <a:xfrm>
            <a:off x="3538768" y="1634950"/>
            <a:ext cx="22788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91" name="Google Shape;391;p20"/>
          <p:cNvSpPr txBox="1"/>
          <p:nvPr>
            <p:ph idx="3" type="subTitle"/>
          </p:nvPr>
        </p:nvSpPr>
        <p:spPr>
          <a:xfrm>
            <a:off x="928525" y="3464500"/>
            <a:ext cx="22788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92" name="Google Shape;392;p20"/>
          <p:cNvSpPr txBox="1"/>
          <p:nvPr>
            <p:ph idx="4" type="subTitle"/>
          </p:nvPr>
        </p:nvSpPr>
        <p:spPr>
          <a:xfrm>
            <a:off x="3539894" y="3464500"/>
            <a:ext cx="22788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93" name="Google Shape;393;p20"/>
          <p:cNvSpPr txBox="1"/>
          <p:nvPr>
            <p:ph idx="5" type="subTitle"/>
          </p:nvPr>
        </p:nvSpPr>
        <p:spPr>
          <a:xfrm>
            <a:off x="6151975" y="1634950"/>
            <a:ext cx="22788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94" name="Google Shape;394;p20"/>
          <p:cNvSpPr txBox="1"/>
          <p:nvPr>
            <p:ph idx="6" type="subTitle"/>
          </p:nvPr>
        </p:nvSpPr>
        <p:spPr>
          <a:xfrm>
            <a:off x="6151975" y="3464500"/>
            <a:ext cx="22788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95" name="Google Shape;395;p20"/>
          <p:cNvSpPr txBox="1"/>
          <p:nvPr>
            <p:ph idx="7" type="subTitle"/>
          </p:nvPr>
        </p:nvSpPr>
        <p:spPr>
          <a:xfrm>
            <a:off x="928525" y="1154850"/>
            <a:ext cx="22785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96" name="Google Shape;396;p20"/>
          <p:cNvSpPr txBox="1"/>
          <p:nvPr>
            <p:ph idx="8" type="subTitle"/>
          </p:nvPr>
        </p:nvSpPr>
        <p:spPr>
          <a:xfrm>
            <a:off x="3538768" y="1154850"/>
            <a:ext cx="2278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97" name="Google Shape;397;p20"/>
          <p:cNvSpPr txBox="1"/>
          <p:nvPr>
            <p:ph idx="9" type="subTitle"/>
          </p:nvPr>
        </p:nvSpPr>
        <p:spPr>
          <a:xfrm>
            <a:off x="6154045" y="1154850"/>
            <a:ext cx="2278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98" name="Google Shape;398;p20"/>
          <p:cNvSpPr txBox="1"/>
          <p:nvPr>
            <p:ph idx="13" type="subTitle"/>
          </p:nvPr>
        </p:nvSpPr>
        <p:spPr>
          <a:xfrm>
            <a:off x="928525" y="2984400"/>
            <a:ext cx="22785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99" name="Google Shape;399;p20"/>
          <p:cNvSpPr txBox="1"/>
          <p:nvPr>
            <p:ph idx="14" type="subTitle"/>
          </p:nvPr>
        </p:nvSpPr>
        <p:spPr>
          <a:xfrm>
            <a:off x="3540780" y="2984400"/>
            <a:ext cx="2278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00" name="Google Shape;400;p20"/>
          <p:cNvSpPr txBox="1"/>
          <p:nvPr>
            <p:ph idx="15" type="subTitle"/>
          </p:nvPr>
        </p:nvSpPr>
        <p:spPr>
          <a:xfrm>
            <a:off x="6154045" y="2984400"/>
            <a:ext cx="2278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401" name="Google Shape;401;p20"/>
          <p:cNvGrpSpPr/>
          <p:nvPr/>
        </p:nvGrpSpPr>
        <p:grpSpPr>
          <a:xfrm>
            <a:off x="285689" y="1870150"/>
            <a:ext cx="8597186" cy="2253102"/>
            <a:chOff x="285689" y="1870150"/>
            <a:chExt cx="8597186" cy="2253102"/>
          </a:xfrm>
        </p:grpSpPr>
        <p:grpSp>
          <p:nvGrpSpPr>
            <p:cNvPr id="402" name="Google Shape;402;p20"/>
            <p:cNvGrpSpPr/>
            <p:nvPr/>
          </p:nvGrpSpPr>
          <p:grpSpPr>
            <a:xfrm>
              <a:off x="285689" y="3883998"/>
              <a:ext cx="250925" cy="239254"/>
              <a:chOff x="1973" y="306"/>
              <a:chExt cx="71" cy="67"/>
            </a:xfrm>
          </p:grpSpPr>
          <p:sp>
            <p:nvSpPr>
              <p:cNvPr id="403" name="Google Shape;403;p20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0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0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oogle Shape;406;p20"/>
            <p:cNvGrpSpPr/>
            <p:nvPr/>
          </p:nvGrpSpPr>
          <p:grpSpPr>
            <a:xfrm>
              <a:off x="8631948" y="1870150"/>
              <a:ext cx="250926" cy="250500"/>
              <a:chOff x="2153" y="22"/>
              <a:chExt cx="45" cy="45"/>
            </a:xfrm>
          </p:grpSpPr>
          <p:sp>
            <p:nvSpPr>
              <p:cNvPr id="407" name="Google Shape;407;p20"/>
              <p:cNvSpPr/>
              <p:nvPr/>
            </p:nvSpPr>
            <p:spPr>
              <a:xfrm>
                <a:off x="2153" y="22"/>
                <a:ext cx="45" cy="45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0"/>
              <p:cNvSpPr/>
              <p:nvPr/>
            </p:nvSpPr>
            <p:spPr>
              <a:xfrm>
                <a:off x="2161" y="27"/>
                <a:ext cx="29" cy="32"/>
              </a:xfrm>
              <a:custGeom>
                <a:rect b="b" l="l" r="r" t="t"/>
                <a:pathLst>
                  <a:path extrusionOk="0" h="428" w="402">
                    <a:moveTo>
                      <a:pt x="389" y="204"/>
                    </a:moveTo>
                    <a:cubicBezTo>
                      <a:pt x="218" y="10"/>
                      <a:pt x="218" y="10"/>
                      <a:pt x="218" y="10"/>
                    </a:cubicBezTo>
                    <a:cubicBezTo>
                      <a:pt x="209" y="0"/>
                      <a:pt x="193" y="0"/>
                      <a:pt x="184" y="10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0" y="219"/>
                      <a:pt x="11" y="242"/>
                      <a:pt x="31" y="242"/>
                    </a:cubicBezTo>
                    <a:cubicBezTo>
                      <a:pt x="51" y="242"/>
                      <a:pt x="51" y="242"/>
                      <a:pt x="51" y="242"/>
                    </a:cubicBezTo>
                    <a:cubicBezTo>
                      <a:pt x="51" y="428"/>
                      <a:pt x="51" y="428"/>
                      <a:pt x="51" y="428"/>
                    </a:cubicBezTo>
                    <a:cubicBezTo>
                      <a:pt x="153" y="428"/>
                      <a:pt x="153" y="428"/>
                      <a:pt x="153" y="428"/>
                    </a:cubicBezTo>
                    <a:cubicBezTo>
                      <a:pt x="153" y="285"/>
                      <a:pt x="153" y="285"/>
                      <a:pt x="153" y="285"/>
                    </a:cubicBezTo>
                    <a:cubicBezTo>
                      <a:pt x="249" y="285"/>
                      <a:pt x="249" y="285"/>
                      <a:pt x="249" y="285"/>
                    </a:cubicBezTo>
                    <a:cubicBezTo>
                      <a:pt x="249" y="428"/>
                      <a:pt x="249" y="428"/>
                      <a:pt x="249" y="428"/>
                    </a:cubicBezTo>
                    <a:cubicBezTo>
                      <a:pt x="351" y="428"/>
                      <a:pt x="351" y="428"/>
                      <a:pt x="351" y="428"/>
                    </a:cubicBezTo>
                    <a:cubicBezTo>
                      <a:pt x="351" y="242"/>
                      <a:pt x="351" y="242"/>
                      <a:pt x="351" y="242"/>
                    </a:cubicBezTo>
                    <a:cubicBezTo>
                      <a:pt x="372" y="242"/>
                      <a:pt x="372" y="242"/>
                      <a:pt x="372" y="242"/>
                    </a:cubicBezTo>
                    <a:cubicBezTo>
                      <a:pt x="391" y="242"/>
                      <a:pt x="402" y="219"/>
                      <a:pt x="389" y="2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0"/>
          <p:cNvGrpSpPr/>
          <p:nvPr/>
        </p:nvGrpSpPr>
        <p:grpSpPr>
          <a:xfrm>
            <a:off x="8744724" y="4782582"/>
            <a:ext cx="138146" cy="138146"/>
            <a:chOff x="4315031" y="1267400"/>
            <a:chExt cx="298500" cy="298500"/>
          </a:xfrm>
        </p:grpSpPr>
        <p:sp>
          <p:nvSpPr>
            <p:cNvPr id="410" name="Google Shape;410;p20"/>
            <p:cNvSpPr/>
            <p:nvPr/>
          </p:nvSpPr>
          <p:spPr>
            <a:xfrm>
              <a:off x="4315031" y="1267400"/>
              <a:ext cx="298500" cy="298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4395164" y="1336085"/>
              <a:ext cx="1494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713225" y="2371763"/>
            <a:ext cx="4383600" cy="12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3"/>
          <p:cNvSpPr txBox="1"/>
          <p:nvPr>
            <p:ph hasCustomPrompt="1" idx="2" type="title"/>
          </p:nvPr>
        </p:nvSpPr>
        <p:spPr>
          <a:xfrm>
            <a:off x="713225" y="1569038"/>
            <a:ext cx="1750200" cy="841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494226" y="720013"/>
            <a:ext cx="8155500" cy="3706500"/>
          </a:xfrm>
          <a:prstGeom prst="roundRect">
            <a:avLst>
              <a:gd fmla="val 6093" name="adj"/>
            </a:avLst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3499492" y="649407"/>
            <a:ext cx="1389771" cy="3835846"/>
            <a:chOff x="3499492" y="649407"/>
            <a:chExt cx="1389771" cy="3835846"/>
          </a:xfrm>
        </p:grpSpPr>
        <p:grpSp>
          <p:nvGrpSpPr>
            <p:cNvPr id="32" name="Google Shape;32;p3"/>
            <p:cNvGrpSpPr/>
            <p:nvPr/>
          </p:nvGrpSpPr>
          <p:grpSpPr>
            <a:xfrm>
              <a:off x="4751117" y="649407"/>
              <a:ext cx="138146" cy="138146"/>
              <a:chOff x="4315031" y="1267400"/>
              <a:chExt cx="298500" cy="298500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>
              <a:off x="3499492" y="4347107"/>
              <a:ext cx="138146" cy="138146"/>
              <a:chOff x="4315031" y="1267400"/>
              <a:chExt cx="298500" cy="29850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" name="Google Shape;38;p3"/>
          <p:cNvGrpSpPr/>
          <p:nvPr/>
        </p:nvGrpSpPr>
        <p:grpSpPr>
          <a:xfrm>
            <a:off x="494222" y="401350"/>
            <a:ext cx="660992" cy="138150"/>
            <a:chOff x="3983" y="1908"/>
            <a:chExt cx="389" cy="81"/>
          </a:xfrm>
        </p:grpSpPr>
        <p:sp>
          <p:nvSpPr>
            <p:cNvPr id="39" name="Google Shape;39;p3"/>
            <p:cNvSpPr/>
            <p:nvPr/>
          </p:nvSpPr>
          <p:spPr>
            <a:xfrm>
              <a:off x="3983" y="1908"/>
              <a:ext cx="86" cy="81"/>
            </a:xfrm>
            <a:custGeom>
              <a:rect b="b" l="l" r="r" t="t"/>
              <a:pathLst>
                <a:path extrusionOk="0" h="1084" w="1148">
                  <a:moveTo>
                    <a:pt x="1148" y="882"/>
                  </a:moveTo>
                  <a:cubicBezTo>
                    <a:pt x="1148" y="202"/>
                    <a:pt x="1148" y="202"/>
                    <a:pt x="1148" y="202"/>
                  </a:cubicBezTo>
                  <a:cubicBezTo>
                    <a:pt x="1148" y="91"/>
                    <a:pt x="1057" y="0"/>
                    <a:pt x="946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1" y="1084"/>
                    <a:pt x="202" y="1084"/>
                  </a:cubicBezTo>
                  <a:cubicBezTo>
                    <a:pt x="946" y="1084"/>
                    <a:pt x="946" y="1084"/>
                    <a:pt x="946" y="1084"/>
                  </a:cubicBezTo>
                  <a:cubicBezTo>
                    <a:pt x="1057" y="1084"/>
                    <a:pt x="1148" y="994"/>
                    <a:pt x="1148" y="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008" y="1932"/>
              <a:ext cx="35" cy="34"/>
            </a:xfrm>
            <a:custGeom>
              <a:rect b="b" l="l" r="r" t="t"/>
              <a:pathLst>
                <a:path extrusionOk="0" h="460" w="472">
                  <a:moveTo>
                    <a:pt x="472" y="207"/>
                  </a:moveTo>
                  <a:cubicBezTo>
                    <a:pt x="472" y="401"/>
                    <a:pt x="472" y="401"/>
                    <a:pt x="472" y="401"/>
                  </a:cubicBezTo>
                  <a:cubicBezTo>
                    <a:pt x="472" y="433"/>
                    <a:pt x="445" y="460"/>
                    <a:pt x="413" y="460"/>
                  </a:cubicBezTo>
                  <a:cubicBezTo>
                    <a:pt x="59" y="460"/>
                    <a:pt x="59" y="460"/>
                    <a:pt x="59" y="460"/>
                  </a:cubicBezTo>
                  <a:cubicBezTo>
                    <a:pt x="27" y="460"/>
                    <a:pt x="0" y="433"/>
                    <a:pt x="0" y="40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189"/>
                    <a:pt x="8" y="173"/>
                    <a:pt x="22" y="161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221" y="0"/>
                    <a:pt x="252" y="0"/>
                    <a:pt x="274" y="17"/>
                  </a:cubicBezTo>
                  <a:cubicBezTo>
                    <a:pt x="450" y="161"/>
                    <a:pt x="450" y="161"/>
                    <a:pt x="450" y="161"/>
                  </a:cubicBezTo>
                  <a:cubicBezTo>
                    <a:pt x="464" y="173"/>
                    <a:pt x="472" y="189"/>
                    <a:pt x="472" y="2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286" y="1908"/>
              <a:ext cx="86" cy="81"/>
            </a:xfrm>
            <a:custGeom>
              <a:rect b="b" l="l" r="r" t="t"/>
              <a:pathLst>
                <a:path extrusionOk="0" h="1084" w="1147">
                  <a:moveTo>
                    <a:pt x="1147" y="882"/>
                  </a:moveTo>
                  <a:cubicBezTo>
                    <a:pt x="1147" y="202"/>
                    <a:pt x="1147" y="202"/>
                    <a:pt x="1147" y="202"/>
                  </a:cubicBezTo>
                  <a:cubicBezTo>
                    <a:pt x="1147" y="91"/>
                    <a:pt x="1057" y="0"/>
                    <a:pt x="946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0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0" y="1084"/>
                    <a:pt x="202" y="1084"/>
                  </a:cubicBezTo>
                  <a:cubicBezTo>
                    <a:pt x="946" y="1084"/>
                    <a:pt x="946" y="1084"/>
                    <a:pt x="946" y="1084"/>
                  </a:cubicBezTo>
                  <a:cubicBezTo>
                    <a:pt x="1057" y="1084"/>
                    <a:pt x="1147" y="994"/>
                    <a:pt x="1147" y="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317" y="1930"/>
              <a:ext cx="30" cy="31"/>
            </a:xfrm>
            <a:custGeom>
              <a:rect b="b" l="l" r="r" t="t"/>
              <a:pathLst>
                <a:path extrusionOk="0" h="425" w="406">
                  <a:moveTo>
                    <a:pt x="0" y="212"/>
                  </a:moveTo>
                  <a:cubicBezTo>
                    <a:pt x="0" y="163"/>
                    <a:pt x="19" y="113"/>
                    <a:pt x="57" y="76"/>
                  </a:cubicBezTo>
                  <a:cubicBezTo>
                    <a:pt x="132" y="0"/>
                    <a:pt x="255" y="0"/>
                    <a:pt x="331" y="76"/>
                  </a:cubicBezTo>
                  <a:cubicBezTo>
                    <a:pt x="406" y="151"/>
                    <a:pt x="406" y="274"/>
                    <a:pt x="331" y="349"/>
                  </a:cubicBezTo>
                  <a:cubicBezTo>
                    <a:pt x="331" y="349"/>
                    <a:pt x="331" y="349"/>
                    <a:pt x="331" y="349"/>
                  </a:cubicBezTo>
                  <a:cubicBezTo>
                    <a:pt x="255" y="425"/>
                    <a:pt x="132" y="425"/>
                    <a:pt x="57" y="349"/>
                  </a:cubicBezTo>
                  <a:cubicBezTo>
                    <a:pt x="19" y="311"/>
                    <a:pt x="0" y="262"/>
                    <a:pt x="0" y="212"/>
                  </a:cubicBezTo>
                  <a:close/>
                  <a:moveTo>
                    <a:pt x="336" y="212"/>
                  </a:moveTo>
                  <a:cubicBezTo>
                    <a:pt x="336" y="176"/>
                    <a:pt x="322" y="140"/>
                    <a:pt x="294" y="112"/>
                  </a:cubicBezTo>
                  <a:cubicBezTo>
                    <a:pt x="239" y="57"/>
                    <a:pt x="149" y="57"/>
                    <a:pt x="94" y="112"/>
                  </a:cubicBezTo>
                  <a:cubicBezTo>
                    <a:pt x="38" y="167"/>
                    <a:pt x="38" y="257"/>
                    <a:pt x="94" y="313"/>
                  </a:cubicBezTo>
                  <a:cubicBezTo>
                    <a:pt x="149" y="368"/>
                    <a:pt x="239" y="368"/>
                    <a:pt x="294" y="313"/>
                  </a:cubicBezTo>
                  <a:cubicBezTo>
                    <a:pt x="322" y="285"/>
                    <a:pt x="336" y="249"/>
                    <a:pt x="336" y="2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311" y="1952"/>
              <a:ext cx="14" cy="14"/>
            </a:xfrm>
            <a:custGeom>
              <a:rect b="b" l="l" r="r" t="t"/>
              <a:pathLst>
                <a:path extrusionOk="0" h="192" w="190">
                  <a:moveTo>
                    <a:pt x="0" y="164"/>
                  </a:moveTo>
                  <a:cubicBezTo>
                    <a:pt x="0" y="157"/>
                    <a:pt x="3" y="151"/>
                    <a:pt x="8" y="145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53" y="0"/>
                    <a:pt x="169" y="0"/>
                    <a:pt x="179" y="10"/>
                  </a:cubicBezTo>
                  <a:cubicBezTo>
                    <a:pt x="190" y="20"/>
                    <a:pt x="190" y="37"/>
                    <a:pt x="179" y="47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2"/>
                    <a:pt x="18" y="192"/>
                    <a:pt x="8" y="182"/>
                  </a:cubicBezTo>
                  <a:cubicBezTo>
                    <a:pt x="3" y="177"/>
                    <a:pt x="0" y="170"/>
                    <a:pt x="0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134" y="1908"/>
              <a:ext cx="86" cy="81"/>
            </a:xfrm>
            <a:custGeom>
              <a:rect b="b" l="l" r="r" t="t"/>
              <a:pathLst>
                <a:path extrusionOk="0" h="1084" w="1147">
                  <a:moveTo>
                    <a:pt x="1147" y="882"/>
                  </a:moveTo>
                  <a:cubicBezTo>
                    <a:pt x="1147" y="202"/>
                    <a:pt x="1147" y="202"/>
                    <a:pt x="1147" y="202"/>
                  </a:cubicBezTo>
                  <a:cubicBezTo>
                    <a:pt x="1147" y="91"/>
                    <a:pt x="1057" y="0"/>
                    <a:pt x="94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0" y="1084"/>
                    <a:pt x="201" y="1084"/>
                  </a:cubicBezTo>
                  <a:cubicBezTo>
                    <a:pt x="945" y="1084"/>
                    <a:pt x="945" y="1084"/>
                    <a:pt x="945" y="1084"/>
                  </a:cubicBezTo>
                  <a:cubicBezTo>
                    <a:pt x="1057" y="1084"/>
                    <a:pt x="1147" y="994"/>
                    <a:pt x="1147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157" y="1933"/>
              <a:ext cx="40" cy="31"/>
            </a:xfrm>
            <a:custGeom>
              <a:rect b="b" l="l" r="r" t="t"/>
              <a:pathLst>
                <a:path extrusionOk="0" h="421" w="527">
                  <a:moveTo>
                    <a:pt x="481" y="46"/>
                  </a:moveTo>
                  <a:cubicBezTo>
                    <a:pt x="435" y="0"/>
                    <a:pt x="360" y="0"/>
                    <a:pt x="314" y="4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167" y="0"/>
                    <a:pt x="92" y="0"/>
                    <a:pt x="46" y="46"/>
                  </a:cubicBezTo>
                  <a:cubicBezTo>
                    <a:pt x="0" y="92"/>
                    <a:pt x="0" y="166"/>
                    <a:pt x="46" y="213"/>
                  </a:cubicBezTo>
                  <a:cubicBezTo>
                    <a:pt x="169" y="336"/>
                    <a:pt x="169" y="336"/>
                    <a:pt x="169" y="336"/>
                  </a:cubicBezTo>
                  <a:cubicBezTo>
                    <a:pt x="172" y="340"/>
                    <a:pt x="263" y="421"/>
                    <a:pt x="263" y="421"/>
                  </a:cubicBezTo>
                  <a:cubicBezTo>
                    <a:pt x="263" y="421"/>
                    <a:pt x="354" y="340"/>
                    <a:pt x="357" y="336"/>
                  </a:cubicBezTo>
                  <a:cubicBezTo>
                    <a:pt x="481" y="213"/>
                    <a:pt x="481" y="213"/>
                    <a:pt x="481" y="213"/>
                  </a:cubicBezTo>
                  <a:cubicBezTo>
                    <a:pt x="527" y="166"/>
                    <a:pt x="527" y="92"/>
                    <a:pt x="481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grpSp>
        <p:nvGrpSpPr>
          <p:cNvPr id="414" name="Google Shape;414;p21"/>
          <p:cNvGrpSpPr/>
          <p:nvPr/>
        </p:nvGrpSpPr>
        <p:grpSpPr>
          <a:xfrm>
            <a:off x="-986525" y="178017"/>
            <a:ext cx="10813200" cy="5054007"/>
            <a:chOff x="-986525" y="178017"/>
            <a:chExt cx="10813200" cy="5054007"/>
          </a:xfrm>
        </p:grpSpPr>
        <p:sp>
          <p:nvSpPr>
            <p:cNvPr id="415" name="Google Shape;415;p21"/>
            <p:cNvSpPr/>
            <p:nvPr/>
          </p:nvSpPr>
          <p:spPr>
            <a:xfrm>
              <a:off x="-986525" y="3001524"/>
              <a:ext cx="13959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8430775" y="178017"/>
              <a:ext cx="1395900" cy="11067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21"/>
          <p:cNvGrpSpPr/>
          <p:nvPr/>
        </p:nvGrpSpPr>
        <p:grpSpPr>
          <a:xfrm>
            <a:off x="276673" y="294623"/>
            <a:ext cx="8279553" cy="3313688"/>
            <a:chOff x="276673" y="294623"/>
            <a:chExt cx="8279553" cy="3313688"/>
          </a:xfrm>
        </p:grpSpPr>
        <p:grpSp>
          <p:nvGrpSpPr>
            <p:cNvPr id="418" name="Google Shape;418;p21"/>
            <p:cNvGrpSpPr/>
            <p:nvPr/>
          </p:nvGrpSpPr>
          <p:grpSpPr>
            <a:xfrm>
              <a:off x="276673" y="3357811"/>
              <a:ext cx="250926" cy="250500"/>
              <a:chOff x="8631948" y="289000"/>
              <a:chExt cx="250926" cy="250500"/>
            </a:xfrm>
          </p:grpSpPr>
          <p:sp>
            <p:nvSpPr>
              <p:cNvPr id="419" name="Google Shape;419;p21"/>
              <p:cNvSpPr/>
              <p:nvPr/>
            </p:nvSpPr>
            <p:spPr>
              <a:xfrm>
                <a:off x="8631948" y="289000"/>
                <a:ext cx="250926" cy="250500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1"/>
              <p:cNvSpPr/>
              <p:nvPr/>
            </p:nvSpPr>
            <p:spPr>
              <a:xfrm>
                <a:off x="8678765" y="335613"/>
                <a:ext cx="157293" cy="157276"/>
              </a:xfrm>
              <a:custGeom>
                <a:rect b="b" l="l" r="r" t="t"/>
                <a:pathLst>
                  <a:path extrusionOk="0" h="573" w="573">
                    <a:moveTo>
                      <a:pt x="329" y="36"/>
                    </a:moveTo>
                    <a:cubicBezTo>
                      <a:pt x="227" y="71"/>
                      <a:pt x="154" y="155"/>
                      <a:pt x="154" y="155"/>
                    </a:cubicBezTo>
                    <a:cubicBezTo>
                      <a:pt x="154" y="155"/>
                      <a:pt x="70" y="227"/>
                      <a:pt x="35" y="330"/>
                    </a:cubicBezTo>
                    <a:cubicBezTo>
                      <a:pt x="0" y="433"/>
                      <a:pt x="37" y="527"/>
                      <a:pt x="122" y="573"/>
                    </a:cubicBezTo>
                    <a:cubicBezTo>
                      <a:pt x="122" y="573"/>
                      <a:pt x="222" y="531"/>
                      <a:pt x="211" y="421"/>
                    </a:cubicBezTo>
                    <a:cubicBezTo>
                      <a:pt x="211" y="421"/>
                      <a:pt x="101" y="339"/>
                      <a:pt x="219" y="220"/>
                    </a:cubicBezTo>
                    <a:cubicBezTo>
                      <a:pt x="338" y="101"/>
                      <a:pt x="420" y="211"/>
                      <a:pt x="420" y="211"/>
                    </a:cubicBezTo>
                    <a:cubicBezTo>
                      <a:pt x="420" y="211"/>
                      <a:pt x="506" y="231"/>
                      <a:pt x="573" y="123"/>
                    </a:cubicBezTo>
                    <a:cubicBezTo>
                      <a:pt x="526" y="38"/>
                      <a:pt x="432" y="0"/>
                      <a:pt x="329" y="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1" name="Google Shape;421;p21"/>
            <p:cNvGrpSpPr/>
            <p:nvPr/>
          </p:nvGrpSpPr>
          <p:grpSpPr>
            <a:xfrm>
              <a:off x="8305301" y="294623"/>
              <a:ext cx="250925" cy="239254"/>
              <a:chOff x="1973" y="306"/>
              <a:chExt cx="71" cy="67"/>
            </a:xfrm>
          </p:grpSpPr>
          <p:sp>
            <p:nvSpPr>
              <p:cNvPr id="422" name="Google Shape;422;p21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1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1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5" name="Google Shape;425;p21"/>
          <p:cNvGrpSpPr/>
          <p:nvPr/>
        </p:nvGrpSpPr>
        <p:grpSpPr>
          <a:xfrm>
            <a:off x="342067" y="756299"/>
            <a:ext cx="8157783" cy="3888971"/>
            <a:chOff x="342067" y="756299"/>
            <a:chExt cx="8157783" cy="3888971"/>
          </a:xfrm>
        </p:grpSpPr>
        <p:grpSp>
          <p:nvGrpSpPr>
            <p:cNvPr id="426" name="Google Shape;426;p21"/>
            <p:cNvGrpSpPr/>
            <p:nvPr/>
          </p:nvGrpSpPr>
          <p:grpSpPr>
            <a:xfrm>
              <a:off x="342067" y="4507124"/>
              <a:ext cx="138146" cy="138146"/>
              <a:chOff x="4315031" y="1267400"/>
              <a:chExt cx="298500" cy="298500"/>
            </a:xfrm>
          </p:grpSpPr>
          <p:sp>
            <p:nvSpPr>
              <p:cNvPr id="427" name="Google Shape;427;p21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1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9" name="Google Shape;429;p21"/>
            <p:cNvGrpSpPr/>
            <p:nvPr/>
          </p:nvGrpSpPr>
          <p:grpSpPr>
            <a:xfrm>
              <a:off x="8361705" y="756299"/>
              <a:ext cx="138146" cy="138146"/>
              <a:chOff x="4315031" y="1267400"/>
              <a:chExt cx="298500" cy="298500"/>
            </a:xfrm>
          </p:grpSpPr>
          <p:sp>
            <p:nvSpPr>
              <p:cNvPr id="430" name="Google Shape;430;p21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1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grpSp>
        <p:nvGrpSpPr>
          <p:cNvPr id="434" name="Google Shape;434;p22"/>
          <p:cNvGrpSpPr/>
          <p:nvPr/>
        </p:nvGrpSpPr>
        <p:grpSpPr>
          <a:xfrm>
            <a:off x="-986525" y="-709033"/>
            <a:ext cx="10813200" cy="6935982"/>
            <a:chOff x="-986525" y="-709033"/>
            <a:chExt cx="10813200" cy="6935982"/>
          </a:xfrm>
        </p:grpSpPr>
        <p:sp>
          <p:nvSpPr>
            <p:cNvPr id="435" name="Google Shape;435;p22"/>
            <p:cNvSpPr/>
            <p:nvPr/>
          </p:nvSpPr>
          <p:spPr>
            <a:xfrm>
              <a:off x="8430775" y="-709033"/>
              <a:ext cx="1395900" cy="11067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-986525" y="3996449"/>
              <a:ext cx="13959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8631948" y="289000"/>
            <a:ext cx="250926" cy="250500"/>
            <a:chOff x="2153" y="22"/>
            <a:chExt cx="45" cy="45"/>
          </a:xfrm>
        </p:grpSpPr>
        <p:sp>
          <p:nvSpPr>
            <p:cNvPr id="438" name="Google Shape;438;p22"/>
            <p:cNvSpPr/>
            <p:nvPr/>
          </p:nvSpPr>
          <p:spPr>
            <a:xfrm>
              <a:off x="2153" y="22"/>
              <a:ext cx="45" cy="45"/>
            </a:xfrm>
            <a:custGeom>
              <a:rect b="b" l="l" r="r" t="t"/>
              <a:pathLst>
                <a:path extrusionOk="0" h="605" w="606">
                  <a:moveTo>
                    <a:pt x="603" y="298"/>
                  </a:moveTo>
                  <a:cubicBezTo>
                    <a:pt x="606" y="464"/>
                    <a:pt x="473" y="600"/>
                    <a:pt x="307" y="603"/>
                  </a:cubicBezTo>
                  <a:cubicBezTo>
                    <a:pt x="142" y="605"/>
                    <a:pt x="5" y="473"/>
                    <a:pt x="3" y="307"/>
                  </a:cubicBezTo>
                  <a:cubicBezTo>
                    <a:pt x="0" y="141"/>
                    <a:pt x="133" y="5"/>
                    <a:pt x="299" y="2"/>
                  </a:cubicBezTo>
                  <a:cubicBezTo>
                    <a:pt x="465" y="0"/>
                    <a:pt x="601" y="132"/>
                    <a:pt x="603" y="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2161" y="27"/>
              <a:ext cx="29" cy="32"/>
            </a:xfrm>
            <a:custGeom>
              <a:rect b="b" l="l" r="r" t="t"/>
              <a:pathLst>
                <a:path extrusionOk="0" h="428" w="402">
                  <a:moveTo>
                    <a:pt x="389" y="204"/>
                  </a:moveTo>
                  <a:cubicBezTo>
                    <a:pt x="218" y="10"/>
                    <a:pt x="218" y="10"/>
                    <a:pt x="218" y="10"/>
                  </a:cubicBezTo>
                  <a:cubicBezTo>
                    <a:pt x="209" y="0"/>
                    <a:pt x="193" y="0"/>
                    <a:pt x="184" y="10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0" y="219"/>
                    <a:pt x="11" y="242"/>
                    <a:pt x="31" y="242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153" y="428"/>
                    <a:pt x="153" y="428"/>
                    <a:pt x="153" y="428"/>
                  </a:cubicBezTo>
                  <a:cubicBezTo>
                    <a:pt x="153" y="285"/>
                    <a:pt x="153" y="285"/>
                    <a:pt x="153" y="285"/>
                  </a:cubicBezTo>
                  <a:cubicBezTo>
                    <a:pt x="249" y="285"/>
                    <a:pt x="249" y="285"/>
                    <a:pt x="249" y="285"/>
                  </a:cubicBezTo>
                  <a:cubicBezTo>
                    <a:pt x="249" y="428"/>
                    <a:pt x="249" y="428"/>
                    <a:pt x="249" y="428"/>
                  </a:cubicBezTo>
                  <a:cubicBezTo>
                    <a:pt x="351" y="428"/>
                    <a:pt x="351" y="428"/>
                    <a:pt x="351" y="428"/>
                  </a:cubicBezTo>
                  <a:cubicBezTo>
                    <a:pt x="351" y="242"/>
                    <a:pt x="351" y="242"/>
                    <a:pt x="351" y="242"/>
                  </a:cubicBezTo>
                  <a:cubicBezTo>
                    <a:pt x="372" y="242"/>
                    <a:pt x="372" y="242"/>
                    <a:pt x="372" y="242"/>
                  </a:cubicBezTo>
                  <a:cubicBezTo>
                    <a:pt x="391" y="242"/>
                    <a:pt x="402" y="219"/>
                    <a:pt x="389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22"/>
          <p:cNvGrpSpPr/>
          <p:nvPr/>
        </p:nvGrpSpPr>
        <p:grpSpPr>
          <a:xfrm>
            <a:off x="342067" y="4507124"/>
            <a:ext cx="138146" cy="138146"/>
            <a:chOff x="4315031" y="1267400"/>
            <a:chExt cx="298500" cy="298500"/>
          </a:xfrm>
        </p:grpSpPr>
        <p:sp>
          <p:nvSpPr>
            <p:cNvPr id="441" name="Google Shape;441;p22"/>
            <p:cNvSpPr/>
            <p:nvPr/>
          </p:nvSpPr>
          <p:spPr>
            <a:xfrm>
              <a:off x="4315031" y="1267400"/>
              <a:ext cx="298500" cy="298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4395164" y="1336085"/>
              <a:ext cx="1494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3"/>
          <p:cNvSpPr txBox="1"/>
          <p:nvPr>
            <p:ph hasCustomPrompt="1" type="title"/>
          </p:nvPr>
        </p:nvSpPr>
        <p:spPr>
          <a:xfrm>
            <a:off x="713213" y="1995947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23"/>
          <p:cNvSpPr txBox="1"/>
          <p:nvPr>
            <p:ph idx="1" type="subTitle"/>
          </p:nvPr>
        </p:nvSpPr>
        <p:spPr>
          <a:xfrm>
            <a:off x="713213" y="2773668"/>
            <a:ext cx="3492600" cy="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6" name="Google Shape;446;p23"/>
          <p:cNvSpPr txBox="1"/>
          <p:nvPr>
            <p:ph hasCustomPrompt="1" idx="2" type="title"/>
          </p:nvPr>
        </p:nvSpPr>
        <p:spPr>
          <a:xfrm>
            <a:off x="713213" y="652876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23"/>
          <p:cNvSpPr txBox="1"/>
          <p:nvPr>
            <p:ph idx="3" type="subTitle"/>
          </p:nvPr>
        </p:nvSpPr>
        <p:spPr>
          <a:xfrm>
            <a:off x="713213" y="1429668"/>
            <a:ext cx="3492600" cy="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8" name="Google Shape;448;p23"/>
          <p:cNvSpPr txBox="1"/>
          <p:nvPr>
            <p:ph hasCustomPrompt="1" idx="4" type="title"/>
          </p:nvPr>
        </p:nvSpPr>
        <p:spPr>
          <a:xfrm>
            <a:off x="713213" y="3339019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9" name="Google Shape;449;p23"/>
          <p:cNvSpPr txBox="1"/>
          <p:nvPr>
            <p:ph idx="5" type="subTitle"/>
          </p:nvPr>
        </p:nvSpPr>
        <p:spPr>
          <a:xfrm>
            <a:off x="713213" y="4117667"/>
            <a:ext cx="3492600" cy="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450" name="Google Shape;450;p23"/>
          <p:cNvGrpSpPr/>
          <p:nvPr/>
        </p:nvGrpSpPr>
        <p:grpSpPr>
          <a:xfrm>
            <a:off x="-986525" y="-124976"/>
            <a:ext cx="11103975" cy="5835601"/>
            <a:chOff x="-986525" y="-124976"/>
            <a:chExt cx="11103975" cy="5835601"/>
          </a:xfrm>
        </p:grpSpPr>
        <p:sp>
          <p:nvSpPr>
            <p:cNvPr id="451" name="Google Shape;451;p23"/>
            <p:cNvSpPr/>
            <p:nvPr/>
          </p:nvSpPr>
          <p:spPr>
            <a:xfrm>
              <a:off x="8721550" y="1740125"/>
              <a:ext cx="1395900" cy="397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-986525" y="-124976"/>
              <a:ext cx="13959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23"/>
          <p:cNvGrpSpPr/>
          <p:nvPr/>
        </p:nvGrpSpPr>
        <p:grpSpPr>
          <a:xfrm>
            <a:off x="276673" y="279386"/>
            <a:ext cx="250926" cy="250500"/>
            <a:chOff x="8631948" y="289000"/>
            <a:chExt cx="250926" cy="250500"/>
          </a:xfrm>
        </p:grpSpPr>
        <p:sp>
          <p:nvSpPr>
            <p:cNvPr id="454" name="Google Shape;454;p23"/>
            <p:cNvSpPr/>
            <p:nvPr/>
          </p:nvSpPr>
          <p:spPr>
            <a:xfrm>
              <a:off x="8631948" y="289000"/>
              <a:ext cx="250926" cy="250500"/>
            </a:xfrm>
            <a:custGeom>
              <a:rect b="b" l="l" r="r" t="t"/>
              <a:pathLst>
                <a:path extrusionOk="0" h="605" w="606">
                  <a:moveTo>
                    <a:pt x="603" y="298"/>
                  </a:moveTo>
                  <a:cubicBezTo>
                    <a:pt x="606" y="464"/>
                    <a:pt x="473" y="600"/>
                    <a:pt x="307" y="603"/>
                  </a:cubicBezTo>
                  <a:cubicBezTo>
                    <a:pt x="142" y="605"/>
                    <a:pt x="5" y="473"/>
                    <a:pt x="3" y="307"/>
                  </a:cubicBezTo>
                  <a:cubicBezTo>
                    <a:pt x="0" y="141"/>
                    <a:pt x="133" y="5"/>
                    <a:pt x="299" y="2"/>
                  </a:cubicBezTo>
                  <a:cubicBezTo>
                    <a:pt x="465" y="0"/>
                    <a:pt x="601" y="132"/>
                    <a:pt x="603" y="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8678765" y="335613"/>
              <a:ext cx="157293" cy="157276"/>
            </a:xfrm>
            <a:custGeom>
              <a:rect b="b" l="l" r="r" t="t"/>
              <a:pathLst>
                <a:path extrusionOk="0" h="573" w="573">
                  <a:moveTo>
                    <a:pt x="329" y="36"/>
                  </a:moveTo>
                  <a:cubicBezTo>
                    <a:pt x="227" y="71"/>
                    <a:pt x="154" y="155"/>
                    <a:pt x="154" y="155"/>
                  </a:cubicBezTo>
                  <a:cubicBezTo>
                    <a:pt x="154" y="155"/>
                    <a:pt x="70" y="227"/>
                    <a:pt x="35" y="330"/>
                  </a:cubicBezTo>
                  <a:cubicBezTo>
                    <a:pt x="0" y="433"/>
                    <a:pt x="37" y="527"/>
                    <a:pt x="122" y="573"/>
                  </a:cubicBezTo>
                  <a:cubicBezTo>
                    <a:pt x="122" y="573"/>
                    <a:pt x="222" y="531"/>
                    <a:pt x="211" y="421"/>
                  </a:cubicBezTo>
                  <a:cubicBezTo>
                    <a:pt x="211" y="421"/>
                    <a:pt x="101" y="339"/>
                    <a:pt x="219" y="220"/>
                  </a:cubicBezTo>
                  <a:cubicBezTo>
                    <a:pt x="338" y="101"/>
                    <a:pt x="420" y="211"/>
                    <a:pt x="420" y="211"/>
                  </a:cubicBezTo>
                  <a:cubicBezTo>
                    <a:pt x="420" y="211"/>
                    <a:pt x="506" y="231"/>
                    <a:pt x="573" y="123"/>
                  </a:cubicBezTo>
                  <a:cubicBezTo>
                    <a:pt x="526" y="38"/>
                    <a:pt x="432" y="0"/>
                    <a:pt x="329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23"/>
          <p:cNvGrpSpPr/>
          <p:nvPr/>
        </p:nvGrpSpPr>
        <p:grpSpPr>
          <a:xfrm>
            <a:off x="342067" y="1428699"/>
            <a:ext cx="8448546" cy="2219896"/>
            <a:chOff x="342067" y="1428699"/>
            <a:chExt cx="8448546" cy="2219896"/>
          </a:xfrm>
        </p:grpSpPr>
        <p:grpSp>
          <p:nvGrpSpPr>
            <p:cNvPr id="457" name="Google Shape;457;p23"/>
            <p:cNvGrpSpPr/>
            <p:nvPr/>
          </p:nvGrpSpPr>
          <p:grpSpPr>
            <a:xfrm>
              <a:off x="342067" y="1428699"/>
              <a:ext cx="138146" cy="138146"/>
              <a:chOff x="4315031" y="1267400"/>
              <a:chExt cx="298500" cy="298500"/>
            </a:xfrm>
          </p:grpSpPr>
          <p:sp>
            <p:nvSpPr>
              <p:cNvPr id="458" name="Google Shape;458;p23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0" name="Google Shape;460;p23"/>
            <p:cNvGrpSpPr/>
            <p:nvPr/>
          </p:nvGrpSpPr>
          <p:grpSpPr>
            <a:xfrm>
              <a:off x="8652467" y="3510449"/>
              <a:ext cx="138146" cy="138146"/>
              <a:chOff x="4315031" y="1267400"/>
              <a:chExt cx="298500" cy="298500"/>
            </a:xfrm>
          </p:grpSpPr>
          <p:sp>
            <p:nvSpPr>
              <p:cNvPr id="461" name="Google Shape;461;p23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24"/>
          <p:cNvGrpSpPr/>
          <p:nvPr/>
        </p:nvGrpSpPr>
        <p:grpSpPr>
          <a:xfrm>
            <a:off x="-749900" y="-1691000"/>
            <a:ext cx="13890613" cy="8735588"/>
            <a:chOff x="-749900" y="-1691000"/>
            <a:chExt cx="13890613" cy="8735588"/>
          </a:xfrm>
        </p:grpSpPr>
        <p:grpSp>
          <p:nvGrpSpPr>
            <p:cNvPr id="465" name="Google Shape;465;p24"/>
            <p:cNvGrpSpPr/>
            <p:nvPr/>
          </p:nvGrpSpPr>
          <p:grpSpPr>
            <a:xfrm>
              <a:off x="-749900" y="-1691000"/>
              <a:ext cx="10855375" cy="7081275"/>
              <a:chOff x="-749900" y="-1691000"/>
              <a:chExt cx="10855375" cy="708127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-409175" y="-1691000"/>
                <a:ext cx="5838600" cy="2230500"/>
              </a:xfrm>
              <a:prstGeom prst="roundRect">
                <a:avLst>
                  <a:gd fmla="val 13965" name="adj"/>
                </a:avLst>
              </a:prstGeom>
              <a:noFill/>
              <a:ln cap="flat" cmpd="sng" w="9525">
                <a:solidFill>
                  <a:schemeClr val="lt2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67" name="Google Shape;467;p24"/>
              <p:cNvGrpSpPr/>
              <p:nvPr/>
            </p:nvGrpSpPr>
            <p:grpSpPr>
              <a:xfrm>
                <a:off x="-749900" y="178017"/>
                <a:ext cx="10855375" cy="5212258"/>
                <a:chOff x="-749900" y="178017"/>
                <a:chExt cx="10855375" cy="5212258"/>
              </a:xfrm>
            </p:grpSpPr>
            <p:sp>
              <p:nvSpPr>
                <p:cNvPr id="468" name="Google Shape;468;p24"/>
                <p:cNvSpPr/>
                <p:nvPr/>
              </p:nvSpPr>
              <p:spPr>
                <a:xfrm>
                  <a:off x="-749900" y="2157775"/>
                  <a:ext cx="1155600" cy="3232500"/>
                </a:xfrm>
                <a:prstGeom prst="roundRect">
                  <a:avLst>
                    <a:gd fmla="val 17471" name="adj"/>
                  </a:avLst>
                </a:prstGeom>
                <a:noFill/>
                <a:ln cap="flat" cmpd="sng" w="9525">
                  <a:solidFill>
                    <a:schemeClr val="lt2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" name="Google Shape;469;p24"/>
                <p:cNvSpPr/>
                <p:nvPr/>
              </p:nvSpPr>
              <p:spPr>
                <a:xfrm>
                  <a:off x="8709575" y="178017"/>
                  <a:ext cx="1395900" cy="1106700"/>
                </a:xfrm>
                <a:prstGeom prst="roundRect">
                  <a:avLst>
                    <a:gd fmla="val 13965" name="adj"/>
                  </a:avLst>
                </a:prstGeom>
                <a:noFill/>
                <a:ln cap="flat" cmpd="sng" w="9525">
                  <a:solidFill>
                    <a:schemeClr val="lt2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70" name="Google Shape;470;p24"/>
            <p:cNvSpPr/>
            <p:nvPr/>
          </p:nvSpPr>
          <p:spPr>
            <a:xfrm>
              <a:off x="7302113" y="4814088"/>
              <a:ext cx="58386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24"/>
          <p:cNvGrpSpPr/>
          <p:nvPr/>
        </p:nvGrpSpPr>
        <p:grpSpPr>
          <a:xfrm>
            <a:off x="342080" y="473577"/>
            <a:ext cx="3964883" cy="4405593"/>
            <a:chOff x="342080" y="473577"/>
            <a:chExt cx="3964883" cy="4405593"/>
          </a:xfrm>
        </p:grpSpPr>
        <p:grpSp>
          <p:nvGrpSpPr>
            <p:cNvPr id="472" name="Google Shape;472;p24"/>
            <p:cNvGrpSpPr/>
            <p:nvPr/>
          </p:nvGrpSpPr>
          <p:grpSpPr>
            <a:xfrm>
              <a:off x="4168817" y="473577"/>
              <a:ext cx="138146" cy="138146"/>
              <a:chOff x="4315031" y="1267400"/>
              <a:chExt cx="298500" cy="298500"/>
            </a:xfrm>
          </p:grpSpPr>
          <p:sp>
            <p:nvSpPr>
              <p:cNvPr id="473" name="Google Shape;473;p24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4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4"/>
            <p:cNvGrpSpPr/>
            <p:nvPr/>
          </p:nvGrpSpPr>
          <p:grpSpPr>
            <a:xfrm>
              <a:off x="342080" y="4741024"/>
              <a:ext cx="138146" cy="138146"/>
              <a:chOff x="4315031" y="1267400"/>
              <a:chExt cx="298500" cy="298500"/>
            </a:xfrm>
          </p:grpSpPr>
          <p:sp>
            <p:nvSpPr>
              <p:cNvPr id="476" name="Google Shape;476;p24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4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8" name="Google Shape;478;p24"/>
          <p:cNvGrpSpPr/>
          <p:nvPr/>
        </p:nvGrpSpPr>
        <p:grpSpPr>
          <a:xfrm>
            <a:off x="285689" y="299228"/>
            <a:ext cx="4764523" cy="3824024"/>
            <a:chOff x="285689" y="299228"/>
            <a:chExt cx="4764523" cy="3824024"/>
          </a:xfrm>
        </p:grpSpPr>
        <p:grpSp>
          <p:nvGrpSpPr>
            <p:cNvPr id="479" name="Google Shape;479;p24"/>
            <p:cNvGrpSpPr/>
            <p:nvPr/>
          </p:nvGrpSpPr>
          <p:grpSpPr>
            <a:xfrm>
              <a:off x="4539611" y="299228"/>
              <a:ext cx="510600" cy="486850"/>
              <a:chOff x="1973" y="306"/>
              <a:chExt cx="71" cy="67"/>
            </a:xfrm>
          </p:grpSpPr>
          <p:sp>
            <p:nvSpPr>
              <p:cNvPr id="480" name="Google Shape;480;p24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24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24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24"/>
            <p:cNvGrpSpPr/>
            <p:nvPr/>
          </p:nvGrpSpPr>
          <p:grpSpPr>
            <a:xfrm>
              <a:off x="285689" y="3883998"/>
              <a:ext cx="250925" cy="239254"/>
              <a:chOff x="1973" y="306"/>
              <a:chExt cx="71" cy="67"/>
            </a:xfrm>
          </p:grpSpPr>
          <p:sp>
            <p:nvSpPr>
              <p:cNvPr id="484" name="Google Shape;484;p24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24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4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7" name="Google Shape;487;p24"/>
          <p:cNvSpPr txBox="1"/>
          <p:nvPr>
            <p:ph type="title"/>
          </p:nvPr>
        </p:nvSpPr>
        <p:spPr>
          <a:xfrm>
            <a:off x="713265" y="723000"/>
            <a:ext cx="35937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8" name="Google Shape;488;p24"/>
          <p:cNvSpPr txBox="1"/>
          <p:nvPr>
            <p:ph idx="1" type="subTitle"/>
          </p:nvPr>
        </p:nvSpPr>
        <p:spPr>
          <a:xfrm>
            <a:off x="713225" y="1543948"/>
            <a:ext cx="3593700" cy="11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489" name="Google Shape;489;p24"/>
          <p:cNvSpPr txBox="1"/>
          <p:nvPr/>
        </p:nvSpPr>
        <p:spPr>
          <a:xfrm>
            <a:off x="713225" y="3628786"/>
            <a:ext cx="38229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CRÉDITS : </a:t>
            </a:r>
            <a:r>
              <a:rPr lang="fr"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Ce modèle de présentation a été créé par </a:t>
            </a:r>
            <a:r>
              <a:rPr b="1" lang="fr" sz="10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fr"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, </a:t>
            </a:r>
            <a:r>
              <a:rPr lang="fr"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comprenant des icônes de</a:t>
            </a:r>
            <a:r>
              <a:rPr b="1" lang="fr"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b="1" lang="fr" sz="10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fr"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, </a:t>
            </a:r>
            <a:r>
              <a:rPr lang="fr"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des infographies et des images de </a:t>
            </a:r>
            <a:r>
              <a:rPr b="1" lang="fr" sz="10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5"/>
          <p:cNvSpPr/>
          <p:nvPr/>
        </p:nvSpPr>
        <p:spPr>
          <a:xfrm>
            <a:off x="494226" y="720013"/>
            <a:ext cx="8155500" cy="3706500"/>
          </a:xfrm>
          <a:prstGeom prst="roundRect">
            <a:avLst>
              <a:gd fmla="val 6093" name="adj"/>
            </a:avLst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2" name="Google Shape;492;p25"/>
          <p:cNvGrpSpPr/>
          <p:nvPr/>
        </p:nvGrpSpPr>
        <p:grpSpPr>
          <a:xfrm>
            <a:off x="644142" y="649407"/>
            <a:ext cx="1418871" cy="3835846"/>
            <a:chOff x="644142" y="649407"/>
            <a:chExt cx="1418871" cy="3835846"/>
          </a:xfrm>
        </p:grpSpPr>
        <p:grpSp>
          <p:nvGrpSpPr>
            <p:cNvPr id="493" name="Google Shape;493;p25"/>
            <p:cNvGrpSpPr/>
            <p:nvPr/>
          </p:nvGrpSpPr>
          <p:grpSpPr>
            <a:xfrm>
              <a:off x="1924867" y="649407"/>
              <a:ext cx="138146" cy="138146"/>
              <a:chOff x="4315031" y="1267400"/>
              <a:chExt cx="298500" cy="298500"/>
            </a:xfrm>
          </p:grpSpPr>
          <p:sp>
            <p:nvSpPr>
              <p:cNvPr id="494" name="Google Shape;494;p25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5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5"/>
            <p:cNvGrpSpPr/>
            <p:nvPr/>
          </p:nvGrpSpPr>
          <p:grpSpPr>
            <a:xfrm>
              <a:off x="644142" y="4347107"/>
              <a:ext cx="138146" cy="138146"/>
              <a:chOff x="4315031" y="1267400"/>
              <a:chExt cx="298500" cy="298500"/>
            </a:xfrm>
          </p:grpSpPr>
          <p:sp>
            <p:nvSpPr>
              <p:cNvPr id="497" name="Google Shape;497;p25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5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9" name="Google Shape;499;p25"/>
          <p:cNvGrpSpPr/>
          <p:nvPr/>
        </p:nvGrpSpPr>
        <p:grpSpPr>
          <a:xfrm>
            <a:off x="494222" y="401350"/>
            <a:ext cx="660992" cy="138150"/>
            <a:chOff x="3983" y="1908"/>
            <a:chExt cx="389" cy="81"/>
          </a:xfrm>
        </p:grpSpPr>
        <p:sp>
          <p:nvSpPr>
            <p:cNvPr id="500" name="Google Shape;500;p25"/>
            <p:cNvSpPr/>
            <p:nvPr/>
          </p:nvSpPr>
          <p:spPr>
            <a:xfrm>
              <a:off x="3983" y="1908"/>
              <a:ext cx="86" cy="81"/>
            </a:xfrm>
            <a:custGeom>
              <a:rect b="b" l="l" r="r" t="t"/>
              <a:pathLst>
                <a:path extrusionOk="0" h="1084" w="1148">
                  <a:moveTo>
                    <a:pt x="1148" y="882"/>
                  </a:moveTo>
                  <a:cubicBezTo>
                    <a:pt x="1148" y="202"/>
                    <a:pt x="1148" y="202"/>
                    <a:pt x="1148" y="202"/>
                  </a:cubicBezTo>
                  <a:cubicBezTo>
                    <a:pt x="1148" y="91"/>
                    <a:pt x="1057" y="0"/>
                    <a:pt x="946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1" y="1084"/>
                    <a:pt x="202" y="1084"/>
                  </a:cubicBezTo>
                  <a:cubicBezTo>
                    <a:pt x="946" y="1084"/>
                    <a:pt x="946" y="1084"/>
                    <a:pt x="946" y="1084"/>
                  </a:cubicBezTo>
                  <a:cubicBezTo>
                    <a:pt x="1057" y="1084"/>
                    <a:pt x="1148" y="994"/>
                    <a:pt x="1148" y="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008" y="1932"/>
              <a:ext cx="35" cy="34"/>
            </a:xfrm>
            <a:custGeom>
              <a:rect b="b" l="l" r="r" t="t"/>
              <a:pathLst>
                <a:path extrusionOk="0" h="460" w="472">
                  <a:moveTo>
                    <a:pt x="472" y="207"/>
                  </a:moveTo>
                  <a:cubicBezTo>
                    <a:pt x="472" y="401"/>
                    <a:pt x="472" y="401"/>
                    <a:pt x="472" y="401"/>
                  </a:cubicBezTo>
                  <a:cubicBezTo>
                    <a:pt x="472" y="433"/>
                    <a:pt x="445" y="460"/>
                    <a:pt x="413" y="460"/>
                  </a:cubicBezTo>
                  <a:cubicBezTo>
                    <a:pt x="59" y="460"/>
                    <a:pt x="59" y="460"/>
                    <a:pt x="59" y="460"/>
                  </a:cubicBezTo>
                  <a:cubicBezTo>
                    <a:pt x="27" y="460"/>
                    <a:pt x="0" y="433"/>
                    <a:pt x="0" y="40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189"/>
                    <a:pt x="8" y="173"/>
                    <a:pt x="22" y="161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221" y="0"/>
                    <a:pt x="252" y="0"/>
                    <a:pt x="274" y="17"/>
                  </a:cubicBezTo>
                  <a:cubicBezTo>
                    <a:pt x="450" y="161"/>
                    <a:pt x="450" y="161"/>
                    <a:pt x="450" y="161"/>
                  </a:cubicBezTo>
                  <a:cubicBezTo>
                    <a:pt x="464" y="173"/>
                    <a:pt x="472" y="189"/>
                    <a:pt x="472" y="2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4286" y="1908"/>
              <a:ext cx="86" cy="81"/>
            </a:xfrm>
            <a:custGeom>
              <a:rect b="b" l="l" r="r" t="t"/>
              <a:pathLst>
                <a:path extrusionOk="0" h="1084" w="1147">
                  <a:moveTo>
                    <a:pt x="1147" y="882"/>
                  </a:moveTo>
                  <a:cubicBezTo>
                    <a:pt x="1147" y="202"/>
                    <a:pt x="1147" y="202"/>
                    <a:pt x="1147" y="202"/>
                  </a:cubicBezTo>
                  <a:cubicBezTo>
                    <a:pt x="1147" y="91"/>
                    <a:pt x="1057" y="0"/>
                    <a:pt x="946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0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0" y="1084"/>
                    <a:pt x="202" y="1084"/>
                  </a:cubicBezTo>
                  <a:cubicBezTo>
                    <a:pt x="946" y="1084"/>
                    <a:pt x="946" y="1084"/>
                    <a:pt x="946" y="1084"/>
                  </a:cubicBezTo>
                  <a:cubicBezTo>
                    <a:pt x="1057" y="1084"/>
                    <a:pt x="1147" y="994"/>
                    <a:pt x="1147" y="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4317" y="1930"/>
              <a:ext cx="30" cy="31"/>
            </a:xfrm>
            <a:custGeom>
              <a:rect b="b" l="l" r="r" t="t"/>
              <a:pathLst>
                <a:path extrusionOk="0" h="425" w="406">
                  <a:moveTo>
                    <a:pt x="0" y="212"/>
                  </a:moveTo>
                  <a:cubicBezTo>
                    <a:pt x="0" y="163"/>
                    <a:pt x="19" y="113"/>
                    <a:pt x="57" y="76"/>
                  </a:cubicBezTo>
                  <a:cubicBezTo>
                    <a:pt x="132" y="0"/>
                    <a:pt x="255" y="0"/>
                    <a:pt x="331" y="76"/>
                  </a:cubicBezTo>
                  <a:cubicBezTo>
                    <a:pt x="406" y="151"/>
                    <a:pt x="406" y="274"/>
                    <a:pt x="331" y="349"/>
                  </a:cubicBezTo>
                  <a:cubicBezTo>
                    <a:pt x="331" y="349"/>
                    <a:pt x="331" y="349"/>
                    <a:pt x="331" y="349"/>
                  </a:cubicBezTo>
                  <a:cubicBezTo>
                    <a:pt x="255" y="425"/>
                    <a:pt x="132" y="425"/>
                    <a:pt x="57" y="349"/>
                  </a:cubicBezTo>
                  <a:cubicBezTo>
                    <a:pt x="19" y="311"/>
                    <a:pt x="0" y="262"/>
                    <a:pt x="0" y="212"/>
                  </a:cubicBezTo>
                  <a:close/>
                  <a:moveTo>
                    <a:pt x="336" y="212"/>
                  </a:moveTo>
                  <a:cubicBezTo>
                    <a:pt x="336" y="176"/>
                    <a:pt x="322" y="140"/>
                    <a:pt x="294" y="112"/>
                  </a:cubicBezTo>
                  <a:cubicBezTo>
                    <a:pt x="239" y="57"/>
                    <a:pt x="149" y="57"/>
                    <a:pt x="94" y="112"/>
                  </a:cubicBezTo>
                  <a:cubicBezTo>
                    <a:pt x="38" y="167"/>
                    <a:pt x="38" y="257"/>
                    <a:pt x="94" y="313"/>
                  </a:cubicBezTo>
                  <a:cubicBezTo>
                    <a:pt x="149" y="368"/>
                    <a:pt x="239" y="368"/>
                    <a:pt x="294" y="313"/>
                  </a:cubicBezTo>
                  <a:cubicBezTo>
                    <a:pt x="322" y="285"/>
                    <a:pt x="336" y="249"/>
                    <a:pt x="336" y="2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4311" y="1952"/>
              <a:ext cx="14" cy="14"/>
            </a:xfrm>
            <a:custGeom>
              <a:rect b="b" l="l" r="r" t="t"/>
              <a:pathLst>
                <a:path extrusionOk="0" h="192" w="190">
                  <a:moveTo>
                    <a:pt x="0" y="164"/>
                  </a:moveTo>
                  <a:cubicBezTo>
                    <a:pt x="0" y="157"/>
                    <a:pt x="3" y="151"/>
                    <a:pt x="8" y="145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53" y="0"/>
                    <a:pt x="169" y="0"/>
                    <a:pt x="179" y="10"/>
                  </a:cubicBezTo>
                  <a:cubicBezTo>
                    <a:pt x="190" y="20"/>
                    <a:pt x="190" y="37"/>
                    <a:pt x="179" y="47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2"/>
                    <a:pt x="18" y="192"/>
                    <a:pt x="8" y="182"/>
                  </a:cubicBezTo>
                  <a:cubicBezTo>
                    <a:pt x="3" y="177"/>
                    <a:pt x="0" y="170"/>
                    <a:pt x="0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4134" y="1908"/>
              <a:ext cx="86" cy="81"/>
            </a:xfrm>
            <a:custGeom>
              <a:rect b="b" l="l" r="r" t="t"/>
              <a:pathLst>
                <a:path extrusionOk="0" h="1084" w="1147">
                  <a:moveTo>
                    <a:pt x="1147" y="882"/>
                  </a:moveTo>
                  <a:cubicBezTo>
                    <a:pt x="1147" y="202"/>
                    <a:pt x="1147" y="202"/>
                    <a:pt x="1147" y="202"/>
                  </a:cubicBezTo>
                  <a:cubicBezTo>
                    <a:pt x="1147" y="91"/>
                    <a:pt x="1057" y="0"/>
                    <a:pt x="94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0" y="1084"/>
                    <a:pt x="201" y="1084"/>
                  </a:cubicBezTo>
                  <a:cubicBezTo>
                    <a:pt x="945" y="1084"/>
                    <a:pt x="945" y="1084"/>
                    <a:pt x="945" y="1084"/>
                  </a:cubicBezTo>
                  <a:cubicBezTo>
                    <a:pt x="1057" y="1084"/>
                    <a:pt x="1147" y="994"/>
                    <a:pt x="1147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4157" y="1933"/>
              <a:ext cx="40" cy="31"/>
            </a:xfrm>
            <a:custGeom>
              <a:rect b="b" l="l" r="r" t="t"/>
              <a:pathLst>
                <a:path extrusionOk="0" h="421" w="527">
                  <a:moveTo>
                    <a:pt x="481" y="46"/>
                  </a:moveTo>
                  <a:cubicBezTo>
                    <a:pt x="435" y="0"/>
                    <a:pt x="360" y="0"/>
                    <a:pt x="314" y="4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167" y="0"/>
                    <a:pt x="92" y="0"/>
                    <a:pt x="46" y="46"/>
                  </a:cubicBezTo>
                  <a:cubicBezTo>
                    <a:pt x="0" y="92"/>
                    <a:pt x="0" y="166"/>
                    <a:pt x="46" y="213"/>
                  </a:cubicBezTo>
                  <a:cubicBezTo>
                    <a:pt x="169" y="336"/>
                    <a:pt x="169" y="336"/>
                    <a:pt x="169" y="336"/>
                  </a:cubicBezTo>
                  <a:cubicBezTo>
                    <a:pt x="172" y="340"/>
                    <a:pt x="263" y="421"/>
                    <a:pt x="263" y="421"/>
                  </a:cubicBezTo>
                  <a:cubicBezTo>
                    <a:pt x="263" y="421"/>
                    <a:pt x="354" y="340"/>
                    <a:pt x="357" y="336"/>
                  </a:cubicBezTo>
                  <a:cubicBezTo>
                    <a:pt x="481" y="213"/>
                    <a:pt x="481" y="213"/>
                    <a:pt x="481" y="213"/>
                  </a:cubicBezTo>
                  <a:cubicBezTo>
                    <a:pt x="527" y="166"/>
                    <a:pt x="527" y="92"/>
                    <a:pt x="481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26"/>
          <p:cNvGrpSpPr/>
          <p:nvPr/>
        </p:nvGrpSpPr>
        <p:grpSpPr>
          <a:xfrm>
            <a:off x="-1083725" y="-1455500"/>
            <a:ext cx="11215125" cy="7166125"/>
            <a:chOff x="-1083725" y="-1455500"/>
            <a:chExt cx="11215125" cy="7166125"/>
          </a:xfrm>
        </p:grpSpPr>
        <p:cxnSp>
          <p:nvCxnSpPr>
            <p:cNvPr id="509" name="Google Shape;509;p26"/>
            <p:cNvCxnSpPr/>
            <p:nvPr/>
          </p:nvCxnSpPr>
          <p:spPr>
            <a:xfrm rot="10800000">
              <a:off x="-1083725" y="1134950"/>
              <a:ext cx="20457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510" name="Google Shape;510;p26"/>
            <p:cNvSpPr/>
            <p:nvPr/>
          </p:nvSpPr>
          <p:spPr>
            <a:xfrm>
              <a:off x="8411200" y="1740125"/>
              <a:ext cx="1720200" cy="397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-986525" y="2373500"/>
              <a:ext cx="19485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2418975" y="-1455500"/>
              <a:ext cx="72213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13" name="Google Shape;513;p26"/>
            <p:cNvCxnSpPr/>
            <p:nvPr/>
          </p:nvCxnSpPr>
          <p:spPr>
            <a:xfrm flipH="1" rot="-5400000">
              <a:off x="6905500" y="4397472"/>
              <a:ext cx="1681200" cy="326400"/>
            </a:xfrm>
            <a:prstGeom prst="bentConnector2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26"/>
            <p:cNvCxnSpPr/>
            <p:nvPr/>
          </p:nvCxnSpPr>
          <p:spPr>
            <a:xfrm>
              <a:off x="6978572" y="-925288"/>
              <a:ext cx="0" cy="1621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15" name="Google Shape;515;p26"/>
          <p:cNvGrpSpPr/>
          <p:nvPr/>
        </p:nvGrpSpPr>
        <p:grpSpPr>
          <a:xfrm>
            <a:off x="713236" y="537228"/>
            <a:ext cx="8009694" cy="4066783"/>
            <a:chOff x="713236" y="537228"/>
            <a:chExt cx="8009694" cy="4066783"/>
          </a:xfrm>
        </p:grpSpPr>
        <p:grpSp>
          <p:nvGrpSpPr>
            <p:cNvPr id="516" name="Google Shape;516;p26"/>
            <p:cNvGrpSpPr/>
            <p:nvPr/>
          </p:nvGrpSpPr>
          <p:grpSpPr>
            <a:xfrm>
              <a:off x="8138198" y="4019284"/>
              <a:ext cx="584733" cy="584728"/>
              <a:chOff x="7846048" y="2642709"/>
              <a:chExt cx="584733" cy="584728"/>
            </a:xfrm>
          </p:grpSpPr>
          <p:sp>
            <p:nvSpPr>
              <p:cNvPr id="517" name="Google Shape;517;p26"/>
              <p:cNvSpPr/>
              <p:nvPr/>
            </p:nvSpPr>
            <p:spPr>
              <a:xfrm>
                <a:off x="7846048" y="2642709"/>
                <a:ext cx="584733" cy="584728"/>
              </a:xfrm>
              <a:custGeom>
                <a:rect b="b" l="l" r="r" t="t"/>
                <a:pathLst>
                  <a:path extrusionOk="0" h="2132" w="2132">
                    <a:moveTo>
                      <a:pt x="1642" y="0"/>
                    </a:moveTo>
                    <a:cubicBezTo>
                      <a:pt x="490" y="0"/>
                      <a:pt x="490" y="0"/>
                      <a:pt x="490" y="0"/>
                    </a:cubicBezTo>
                    <a:cubicBezTo>
                      <a:pt x="219" y="0"/>
                      <a:pt x="0" y="219"/>
                      <a:pt x="0" y="490"/>
                    </a:cubicBezTo>
                    <a:cubicBezTo>
                      <a:pt x="0" y="1643"/>
                      <a:pt x="0" y="1643"/>
                      <a:pt x="0" y="1643"/>
                    </a:cubicBezTo>
                    <a:cubicBezTo>
                      <a:pt x="0" y="1913"/>
                      <a:pt x="219" y="2132"/>
                      <a:pt x="490" y="2132"/>
                    </a:cubicBezTo>
                    <a:cubicBezTo>
                      <a:pt x="1642" y="2132"/>
                      <a:pt x="1642" y="2132"/>
                      <a:pt x="1642" y="2132"/>
                    </a:cubicBezTo>
                    <a:cubicBezTo>
                      <a:pt x="1913" y="2132"/>
                      <a:pt x="2132" y="1913"/>
                      <a:pt x="2132" y="1643"/>
                    </a:cubicBezTo>
                    <a:cubicBezTo>
                      <a:pt x="2132" y="490"/>
                      <a:pt x="2132" y="490"/>
                      <a:pt x="2132" y="490"/>
                    </a:cubicBezTo>
                    <a:cubicBezTo>
                      <a:pt x="2132" y="219"/>
                      <a:pt x="1913" y="0"/>
                      <a:pt x="1642" y="0"/>
                    </a:cubicBezTo>
                    <a:close/>
                  </a:path>
                </a:pathLst>
              </a:custGeom>
              <a:solidFill>
                <a:srgbClr val="1186E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>
                <a:off x="7963067" y="2763385"/>
                <a:ext cx="350511" cy="345571"/>
              </a:xfrm>
              <a:custGeom>
                <a:rect b="b" l="l" r="r" t="t"/>
                <a:pathLst>
                  <a:path extrusionOk="0" h="1260" w="1278">
                    <a:moveTo>
                      <a:pt x="1096" y="1073"/>
                    </a:moveTo>
                    <a:cubicBezTo>
                      <a:pt x="1142" y="1025"/>
                      <a:pt x="1180" y="971"/>
                      <a:pt x="1210" y="910"/>
                    </a:cubicBezTo>
                    <a:cubicBezTo>
                      <a:pt x="1211" y="909"/>
                      <a:pt x="1211" y="909"/>
                      <a:pt x="1211" y="909"/>
                    </a:cubicBezTo>
                    <a:cubicBezTo>
                      <a:pt x="1115" y="862"/>
                      <a:pt x="1115" y="862"/>
                      <a:pt x="1115" y="862"/>
                    </a:cubicBezTo>
                    <a:cubicBezTo>
                      <a:pt x="1140" y="811"/>
                      <a:pt x="1156" y="757"/>
                      <a:pt x="1163" y="704"/>
                    </a:cubicBezTo>
                    <a:cubicBezTo>
                      <a:pt x="1269" y="718"/>
                      <a:pt x="1269" y="718"/>
                      <a:pt x="1269" y="718"/>
                    </a:cubicBezTo>
                    <a:cubicBezTo>
                      <a:pt x="1278" y="652"/>
                      <a:pt x="1277" y="586"/>
                      <a:pt x="1265" y="520"/>
                    </a:cubicBezTo>
                    <a:cubicBezTo>
                      <a:pt x="1160" y="538"/>
                      <a:pt x="1160" y="538"/>
                      <a:pt x="1160" y="538"/>
                    </a:cubicBezTo>
                    <a:cubicBezTo>
                      <a:pt x="1150" y="484"/>
                      <a:pt x="1132" y="431"/>
                      <a:pt x="1106" y="382"/>
                    </a:cubicBezTo>
                    <a:cubicBezTo>
                      <a:pt x="1200" y="332"/>
                      <a:pt x="1200" y="332"/>
                      <a:pt x="1200" y="332"/>
                    </a:cubicBezTo>
                    <a:cubicBezTo>
                      <a:pt x="1169" y="273"/>
                      <a:pt x="1129" y="219"/>
                      <a:pt x="1081" y="173"/>
                    </a:cubicBezTo>
                    <a:cubicBezTo>
                      <a:pt x="1007" y="250"/>
                      <a:pt x="1007" y="250"/>
                      <a:pt x="1007" y="250"/>
                    </a:cubicBezTo>
                    <a:cubicBezTo>
                      <a:pt x="968" y="212"/>
                      <a:pt x="923" y="180"/>
                      <a:pt x="872" y="155"/>
                    </a:cubicBezTo>
                    <a:cubicBezTo>
                      <a:pt x="872" y="155"/>
                      <a:pt x="871" y="155"/>
                      <a:pt x="871" y="155"/>
                    </a:cubicBezTo>
                    <a:cubicBezTo>
                      <a:pt x="918" y="59"/>
                      <a:pt x="918" y="59"/>
                      <a:pt x="918" y="59"/>
                    </a:cubicBezTo>
                    <a:cubicBezTo>
                      <a:pt x="858" y="29"/>
                      <a:pt x="794" y="10"/>
                      <a:pt x="728" y="0"/>
                    </a:cubicBezTo>
                    <a:cubicBezTo>
                      <a:pt x="713" y="106"/>
                      <a:pt x="713" y="106"/>
                      <a:pt x="713" y="106"/>
                    </a:cubicBezTo>
                    <a:cubicBezTo>
                      <a:pt x="657" y="99"/>
                      <a:pt x="602" y="100"/>
                      <a:pt x="547" y="109"/>
                    </a:cubicBezTo>
                    <a:cubicBezTo>
                      <a:pt x="529" y="4"/>
                      <a:pt x="529" y="4"/>
                      <a:pt x="529" y="4"/>
                    </a:cubicBezTo>
                    <a:cubicBezTo>
                      <a:pt x="463" y="16"/>
                      <a:pt x="400" y="37"/>
                      <a:pt x="341" y="69"/>
                    </a:cubicBezTo>
                    <a:cubicBezTo>
                      <a:pt x="391" y="163"/>
                      <a:pt x="391" y="163"/>
                      <a:pt x="391" y="163"/>
                    </a:cubicBezTo>
                    <a:cubicBezTo>
                      <a:pt x="342" y="189"/>
                      <a:pt x="298" y="222"/>
                      <a:pt x="259" y="262"/>
                    </a:cubicBezTo>
                    <a:cubicBezTo>
                      <a:pt x="182" y="188"/>
                      <a:pt x="182" y="188"/>
                      <a:pt x="182" y="188"/>
                    </a:cubicBezTo>
                    <a:cubicBezTo>
                      <a:pt x="136" y="236"/>
                      <a:pt x="98" y="290"/>
                      <a:pt x="68" y="350"/>
                    </a:cubicBezTo>
                    <a:cubicBezTo>
                      <a:pt x="68" y="351"/>
                      <a:pt x="68" y="351"/>
                      <a:pt x="68" y="351"/>
                    </a:cubicBezTo>
                    <a:cubicBezTo>
                      <a:pt x="164" y="397"/>
                      <a:pt x="164" y="397"/>
                      <a:pt x="164" y="397"/>
                    </a:cubicBezTo>
                    <a:cubicBezTo>
                      <a:pt x="139" y="449"/>
                      <a:pt x="123" y="502"/>
                      <a:pt x="115" y="556"/>
                    </a:cubicBezTo>
                    <a:cubicBezTo>
                      <a:pt x="9" y="541"/>
                      <a:pt x="9" y="541"/>
                      <a:pt x="9" y="541"/>
                    </a:cubicBezTo>
                    <a:cubicBezTo>
                      <a:pt x="0" y="607"/>
                      <a:pt x="1" y="674"/>
                      <a:pt x="13" y="740"/>
                    </a:cubicBezTo>
                    <a:cubicBezTo>
                      <a:pt x="118" y="721"/>
                      <a:pt x="118" y="721"/>
                      <a:pt x="118" y="721"/>
                    </a:cubicBezTo>
                    <a:cubicBezTo>
                      <a:pt x="128" y="776"/>
                      <a:pt x="146" y="829"/>
                      <a:pt x="172" y="878"/>
                    </a:cubicBezTo>
                    <a:cubicBezTo>
                      <a:pt x="77" y="928"/>
                      <a:pt x="77" y="928"/>
                      <a:pt x="77" y="928"/>
                    </a:cubicBezTo>
                    <a:cubicBezTo>
                      <a:pt x="108" y="987"/>
                      <a:pt x="149" y="1041"/>
                      <a:pt x="196" y="1087"/>
                    </a:cubicBezTo>
                    <a:cubicBezTo>
                      <a:pt x="271" y="1010"/>
                      <a:pt x="271" y="1010"/>
                      <a:pt x="271" y="1010"/>
                    </a:cubicBezTo>
                    <a:cubicBezTo>
                      <a:pt x="310" y="1048"/>
                      <a:pt x="355" y="1080"/>
                      <a:pt x="406" y="1105"/>
                    </a:cubicBezTo>
                    <a:cubicBezTo>
                      <a:pt x="406" y="1105"/>
                      <a:pt x="406" y="1105"/>
                      <a:pt x="406" y="1105"/>
                    </a:cubicBezTo>
                    <a:cubicBezTo>
                      <a:pt x="359" y="1201"/>
                      <a:pt x="359" y="1201"/>
                      <a:pt x="359" y="1201"/>
                    </a:cubicBezTo>
                    <a:cubicBezTo>
                      <a:pt x="419" y="1231"/>
                      <a:pt x="483" y="1251"/>
                      <a:pt x="549" y="1260"/>
                    </a:cubicBezTo>
                    <a:cubicBezTo>
                      <a:pt x="564" y="1154"/>
                      <a:pt x="564" y="1154"/>
                      <a:pt x="564" y="1154"/>
                    </a:cubicBezTo>
                    <a:cubicBezTo>
                      <a:pt x="620" y="1162"/>
                      <a:pt x="676" y="1161"/>
                      <a:pt x="730" y="1151"/>
                    </a:cubicBezTo>
                    <a:cubicBezTo>
                      <a:pt x="748" y="1257"/>
                      <a:pt x="748" y="1257"/>
                      <a:pt x="748" y="1257"/>
                    </a:cubicBezTo>
                    <a:cubicBezTo>
                      <a:pt x="814" y="1245"/>
                      <a:pt x="877" y="1224"/>
                      <a:pt x="936" y="1192"/>
                    </a:cubicBezTo>
                    <a:cubicBezTo>
                      <a:pt x="886" y="1098"/>
                      <a:pt x="886" y="1098"/>
                      <a:pt x="886" y="1098"/>
                    </a:cubicBezTo>
                    <a:cubicBezTo>
                      <a:pt x="935" y="1072"/>
                      <a:pt x="980" y="1039"/>
                      <a:pt x="1019" y="999"/>
                    </a:cubicBezTo>
                    <a:lnTo>
                      <a:pt x="1096" y="1073"/>
                    </a:lnTo>
                    <a:close/>
                    <a:moveTo>
                      <a:pt x="516" y="881"/>
                    </a:moveTo>
                    <a:cubicBezTo>
                      <a:pt x="378" y="813"/>
                      <a:pt x="320" y="645"/>
                      <a:pt x="388" y="507"/>
                    </a:cubicBezTo>
                    <a:cubicBezTo>
                      <a:pt x="456" y="369"/>
                      <a:pt x="624" y="312"/>
                      <a:pt x="762" y="379"/>
                    </a:cubicBezTo>
                    <a:cubicBezTo>
                      <a:pt x="900" y="447"/>
                      <a:pt x="958" y="615"/>
                      <a:pt x="890" y="753"/>
                    </a:cubicBezTo>
                    <a:cubicBezTo>
                      <a:pt x="822" y="892"/>
                      <a:pt x="654" y="949"/>
                      <a:pt x="516" y="8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9" name="Google Shape;519;p26"/>
            <p:cNvGrpSpPr/>
            <p:nvPr/>
          </p:nvGrpSpPr>
          <p:grpSpPr>
            <a:xfrm>
              <a:off x="713236" y="3334975"/>
              <a:ext cx="510600" cy="486850"/>
              <a:chOff x="1973" y="306"/>
              <a:chExt cx="71" cy="67"/>
            </a:xfrm>
          </p:grpSpPr>
          <p:sp>
            <p:nvSpPr>
              <p:cNvPr id="520" name="Google Shape;520;p26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26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6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26"/>
            <p:cNvGrpSpPr/>
            <p:nvPr/>
          </p:nvGrpSpPr>
          <p:grpSpPr>
            <a:xfrm>
              <a:off x="3079651" y="537228"/>
              <a:ext cx="476607" cy="475800"/>
              <a:chOff x="2153" y="8"/>
              <a:chExt cx="45" cy="45"/>
            </a:xfrm>
          </p:grpSpPr>
          <p:sp>
            <p:nvSpPr>
              <p:cNvPr id="524" name="Google Shape;524;p26"/>
              <p:cNvSpPr/>
              <p:nvPr/>
            </p:nvSpPr>
            <p:spPr>
              <a:xfrm>
                <a:off x="2153" y="8"/>
                <a:ext cx="45" cy="45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>
                <a:off x="2161" y="13"/>
                <a:ext cx="29" cy="32"/>
              </a:xfrm>
              <a:custGeom>
                <a:rect b="b" l="l" r="r" t="t"/>
                <a:pathLst>
                  <a:path extrusionOk="0" h="428" w="402">
                    <a:moveTo>
                      <a:pt x="389" y="204"/>
                    </a:moveTo>
                    <a:cubicBezTo>
                      <a:pt x="218" y="10"/>
                      <a:pt x="218" y="10"/>
                      <a:pt x="218" y="10"/>
                    </a:cubicBezTo>
                    <a:cubicBezTo>
                      <a:pt x="209" y="0"/>
                      <a:pt x="193" y="0"/>
                      <a:pt x="184" y="10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0" y="219"/>
                      <a:pt x="11" y="242"/>
                      <a:pt x="31" y="242"/>
                    </a:cubicBezTo>
                    <a:cubicBezTo>
                      <a:pt x="51" y="242"/>
                      <a:pt x="51" y="242"/>
                      <a:pt x="51" y="242"/>
                    </a:cubicBezTo>
                    <a:cubicBezTo>
                      <a:pt x="51" y="428"/>
                      <a:pt x="51" y="428"/>
                      <a:pt x="51" y="428"/>
                    </a:cubicBezTo>
                    <a:cubicBezTo>
                      <a:pt x="153" y="428"/>
                      <a:pt x="153" y="428"/>
                      <a:pt x="153" y="428"/>
                    </a:cubicBezTo>
                    <a:cubicBezTo>
                      <a:pt x="153" y="285"/>
                      <a:pt x="153" y="285"/>
                      <a:pt x="153" y="285"/>
                    </a:cubicBezTo>
                    <a:cubicBezTo>
                      <a:pt x="249" y="285"/>
                      <a:pt x="249" y="285"/>
                      <a:pt x="249" y="285"/>
                    </a:cubicBezTo>
                    <a:cubicBezTo>
                      <a:pt x="249" y="428"/>
                      <a:pt x="249" y="428"/>
                      <a:pt x="249" y="428"/>
                    </a:cubicBezTo>
                    <a:cubicBezTo>
                      <a:pt x="351" y="428"/>
                      <a:pt x="351" y="428"/>
                      <a:pt x="351" y="428"/>
                    </a:cubicBezTo>
                    <a:cubicBezTo>
                      <a:pt x="351" y="242"/>
                      <a:pt x="351" y="242"/>
                      <a:pt x="351" y="242"/>
                    </a:cubicBezTo>
                    <a:cubicBezTo>
                      <a:pt x="372" y="242"/>
                      <a:pt x="372" y="242"/>
                      <a:pt x="372" y="242"/>
                    </a:cubicBezTo>
                    <a:cubicBezTo>
                      <a:pt x="391" y="242"/>
                      <a:pt x="402" y="219"/>
                      <a:pt x="389" y="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26"/>
            <p:cNvGrpSpPr/>
            <p:nvPr/>
          </p:nvGrpSpPr>
          <p:grpSpPr>
            <a:xfrm>
              <a:off x="7334177" y="3251362"/>
              <a:ext cx="510600" cy="486850"/>
              <a:chOff x="1120577" y="3451350"/>
              <a:chExt cx="510600" cy="486850"/>
            </a:xfrm>
          </p:grpSpPr>
          <p:sp>
            <p:nvSpPr>
              <p:cNvPr id="527" name="Google Shape;527;p26"/>
              <p:cNvSpPr/>
              <p:nvPr/>
            </p:nvSpPr>
            <p:spPr>
              <a:xfrm>
                <a:off x="1120577" y="3451350"/>
                <a:ext cx="510600" cy="486850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26"/>
              <p:cNvSpPr/>
              <p:nvPr/>
            </p:nvSpPr>
            <p:spPr>
              <a:xfrm>
                <a:off x="1235400" y="3557175"/>
                <a:ext cx="280925" cy="275200"/>
              </a:xfrm>
              <a:custGeom>
                <a:rect b="b" l="l" r="r" t="t"/>
                <a:pathLst>
                  <a:path extrusionOk="0" h="647" w="655">
                    <a:moveTo>
                      <a:pt x="550" y="562"/>
                    </a:moveTo>
                    <a:cubicBezTo>
                      <a:pt x="575" y="539"/>
                      <a:pt x="596" y="512"/>
                      <a:pt x="612" y="482"/>
                    </a:cubicBezTo>
                    <a:cubicBezTo>
                      <a:pt x="613" y="481"/>
                      <a:pt x="613" y="481"/>
                      <a:pt x="613" y="481"/>
                    </a:cubicBezTo>
                    <a:cubicBezTo>
                      <a:pt x="565" y="454"/>
                      <a:pt x="565" y="454"/>
                      <a:pt x="565" y="454"/>
                    </a:cubicBezTo>
                    <a:cubicBezTo>
                      <a:pt x="579" y="429"/>
                      <a:pt x="588" y="402"/>
                      <a:pt x="594" y="375"/>
                    </a:cubicBezTo>
                    <a:cubicBezTo>
                      <a:pt x="647" y="385"/>
                      <a:pt x="647" y="385"/>
                      <a:pt x="647" y="385"/>
                    </a:cubicBezTo>
                    <a:cubicBezTo>
                      <a:pt x="654" y="351"/>
                      <a:pt x="655" y="317"/>
                      <a:pt x="651" y="283"/>
                    </a:cubicBezTo>
                    <a:cubicBezTo>
                      <a:pt x="596" y="290"/>
                      <a:pt x="596" y="290"/>
                      <a:pt x="596" y="290"/>
                    </a:cubicBezTo>
                    <a:cubicBezTo>
                      <a:pt x="593" y="262"/>
                      <a:pt x="585" y="234"/>
                      <a:pt x="573" y="209"/>
                    </a:cubicBezTo>
                    <a:cubicBezTo>
                      <a:pt x="622" y="185"/>
                      <a:pt x="622" y="185"/>
                      <a:pt x="622" y="185"/>
                    </a:cubicBezTo>
                    <a:cubicBezTo>
                      <a:pt x="608" y="154"/>
                      <a:pt x="589" y="126"/>
                      <a:pt x="565" y="101"/>
                    </a:cubicBezTo>
                    <a:cubicBezTo>
                      <a:pt x="525" y="138"/>
                      <a:pt x="525" y="138"/>
                      <a:pt x="525" y="138"/>
                    </a:cubicBezTo>
                    <a:cubicBezTo>
                      <a:pt x="506" y="118"/>
                      <a:pt x="484" y="101"/>
                      <a:pt x="459" y="87"/>
                    </a:cubicBezTo>
                    <a:cubicBezTo>
                      <a:pt x="458" y="86"/>
                      <a:pt x="458" y="86"/>
                      <a:pt x="458" y="86"/>
                    </a:cubicBezTo>
                    <a:cubicBezTo>
                      <a:pt x="485" y="38"/>
                      <a:pt x="485" y="38"/>
                      <a:pt x="485" y="38"/>
                    </a:cubicBezTo>
                    <a:cubicBezTo>
                      <a:pt x="455" y="22"/>
                      <a:pt x="423" y="10"/>
                      <a:pt x="389" y="4"/>
                    </a:cubicBezTo>
                    <a:cubicBezTo>
                      <a:pt x="379" y="57"/>
                      <a:pt x="379" y="57"/>
                      <a:pt x="379" y="57"/>
                    </a:cubicBezTo>
                    <a:cubicBezTo>
                      <a:pt x="351" y="52"/>
                      <a:pt x="322" y="51"/>
                      <a:pt x="294" y="55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253" y="5"/>
                      <a:pt x="220" y="14"/>
                      <a:pt x="189" y="28"/>
                    </a:cubicBezTo>
                    <a:cubicBezTo>
                      <a:pt x="213" y="78"/>
                      <a:pt x="213" y="78"/>
                      <a:pt x="213" y="78"/>
                    </a:cubicBezTo>
                    <a:cubicBezTo>
                      <a:pt x="187" y="90"/>
                      <a:pt x="163" y="106"/>
                      <a:pt x="142" y="12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80" y="109"/>
                      <a:pt x="59" y="136"/>
                      <a:pt x="43" y="165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90" y="192"/>
                      <a:pt x="90" y="192"/>
                      <a:pt x="90" y="192"/>
                    </a:cubicBezTo>
                    <a:cubicBezTo>
                      <a:pt x="76" y="218"/>
                      <a:pt x="67" y="245"/>
                      <a:pt x="61" y="272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1" y="295"/>
                      <a:pt x="0" y="329"/>
                      <a:pt x="4" y="364"/>
                    </a:cubicBezTo>
                    <a:cubicBezTo>
                      <a:pt x="59" y="357"/>
                      <a:pt x="59" y="357"/>
                      <a:pt x="59" y="357"/>
                    </a:cubicBezTo>
                    <a:cubicBezTo>
                      <a:pt x="62" y="385"/>
                      <a:pt x="70" y="412"/>
                      <a:pt x="82" y="438"/>
                    </a:cubicBezTo>
                    <a:cubicBezTo>
                      <a:pt x="32" y="461"/>
                      <a:pt x="32" y="461"/>
                      <a:pt x="32" y="461"/>
                    </a:cubicBezTo>
                    <a:cubicBezTo>
                      <a:pt x="47" y="492"/>
                      <a:pt x="66" y="521"/>
                      <a:pt x="89" y="546"/>
                    </a:cubicBezTo>
                    <a:cubicBezTo>
                      <a:pt x="129" y="509"/>
                      <a:pt x="129" y="509"/>
                      <a:pt x="129" y="509"/>
                    </a:cubicBezTo>
                    <a:cubicBezTo>
                      <a:pt x="148" y="529"/>
                      <a:pt x="170" y="546"/>
                      <a:pt x="196" y="561"/>
                    </a:cubicBezTo>
                    <a:cubicBezTo>
                      <a:pt x="196" y="561"/>
                      <a:pt x="196" y="561"/>
                      <a:pt x="196" y="561"/>
                    </a:cubicBezTo>
                    <a:cubicBezTo>
                      <a:pt x="170" y="609"/>
                      <a:pt x="170" y="609"/>
                      <a:pt x="170" y="609"/>
                    </a:cubicBezTo>
                    <a:cubicBezTo>
                      <a:pt x="200" y="625"/>
                      <a:pt x="232" y="637"/>
                      <a:pt x="265" y="643"/>
                    </a:cubicBezTo>
                    <a:cubicBezTo>
                      <a:pt x="276" y="590"/>
                      <a:pt x="276" y="590"/>
                      <a:pt x="276" y="590"/>
                    </a:cubicBezTo>
                    <a:cubicBezTo>
                      <a:pt x="304" y="595"/>
                      <a:pt x="332" y="596"/>
                      <a:pt x="360" y="593"/>
                    </a:cubicBezTo>
                    <a:cubicBezTo>
                      <a:pt x="367" y="647"/>
                      <a:pt x="367" y="647"/>
                      <a:pt x="367" y="647"/>
                    </a:cubicBezTo>
                    <a:cubicBezTo>
                      <a:pt x="401" y="643"/>
                      <a:pt x="434" y="633"/>
                      <a:pt x="465" y="619"/>
                    </a:cubicBezTo>
                    <a:cubicBezTo>
                      <a:pt x="442" y="569"/>
                      <a:pt x="442" y="569"/>
                      <a:pt x="442" y="569"/>
                    </a:cubicBezTo>
                    <a:cubicBezTo>
                      <a:pt x="467" y="557"/>
                      <a:pt x="491" y="541"/>
                      <a:pt x="512" y="522"/>
                    </a:cubicBezTo>
                    <a:lnTo>
                      <a:pt x="550" y="562"/>
                    </a:lnTo>
                    <a:close/>
                    <a:moveTo>
                      <a:pt x="275" y="457"/>
                    </a:moveTo>
                    <a:cubicBezTo>
                      <a:pt x="187" y="422"/>
                      <a:pt x="157" y="314"/>
                      <a:pt x="212" y="238"/>
                    </a:cubicBezTo>
                    <a:cubicBezTo>
                      <a:pt x="250" y="187"/>
                      <a:pt x="320" y="167"/>
                      <a:pt x="380" y="190"/>
                    </a:cubicBezTo>
                    <a:cubicBezTo>
                      <a:pt x="468" y="225"/>
                      <a:pt x="498" y="333"/>
                      <a:pt x="443" y="409"/>
                    </a:cubicBezTo>
                    <a:cubicBezTo>
                      <a:pt x="404" y="461"/>
                      <a:pt x="335" y="481"/>
                      <a:pt x="275" y="4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9" name="Google Shape;529;p26"/>
          <p:cNvGrpSpPr/>
          <p:nvPr/>
        </p:nvGrpSpPr>
        <p:grpSpPr>
          <a:xfrm>
            <a:off x="782292" y="696204"/>
            <a:ext cx="7364125" cy="626052"/>
            <a:chOff x="782292" y="696204"/>
            <a:chExt cx="7364125" cy="626052"/>
          </a:xfrm>
        </p:grpSpPr>
        <p:grpSp>
          <p:nvGrpSpPr>
            <p:cNvPr id="530" name="Google Shape;530;p26"/>
            <p:cNvGrpSpPr/>
            <p:nvPr/>
          </p:nvGrpSpPr>
          <p:grpSpPr>
            <a:xfrm>
              <a:off x="782292" y="947642"/>
              <a:ext cx="1418463" cy="374613"/>
              <a:chOff x="4503680" y="1407067"/>
              <a:chExt cx="1418463" cy="374613"/>
            </a:xfrm>
          </p:grpSpPr>
          <p:sp>
            <p:nvSpPr>
              <p:cNvPr id="531" name="Google Shape;531;p26"/>
              <p:cNvSpPr/>
              <p:nvPr/>
            </p:nvSpPr>
            <p:spPr>
              <a:xfrm>
                <a:off x="4503680" y="1407067"/>
                <a:ext cx="1418463" cy="374613"/>
              </a:xfrm>
              <a:custGeom>
                <a:rect b="b" l="l" r="r" t="t"/>
                <a:pathLst>
                  <a:path extrusionOk="0" h="2407" w="9100">
                    <a:moveTo>
                      <a:pt x="8710" y="2407"/>
                    </a:moveTo>
                    <a:cubicBezTo>
                      <a:pt x="391" y="2407"/>
                      <a:pt x="391" y="2407"/>
                      <a:pt x="391" y="2407"/>
                    </a:cubicBezTo>
                    <a:cubicBezTo>
                      <a:pt x="176" y="2407"/>
                      <a:pt x="1" y="2232"/>
                      <a:pt x="1" y="2017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175"/>
                      <a:pt x="175" y="0"/>
                      <a:pt x="390" y="0"/>
                    </a:cubicBezTo>
                    <a:cubicBezTo>
                      <a:pt x="8709" y="0"/>
                      <a:pt x="8709" y="0"/>
                      <a:pt x="8709" y="0"/>
                    </a:cubicBezTo>
                    <a:cubicBezTo>
                      <a:pt x="8924" y="0"/>
                      <a:pt x="9099" y="175"/>
                      <a:pt x="9099" y="390"/>
                    </a:cubicBezTo>
                    <a:cubicBezTo>
                      <a:pt x="9100" y="2017"/>
                      <a:pt x="9100" y="2017"/>
                      <a:pt x="9100" y="2017"/>
                    </a:cubicBezTo>
                    <a:cubicBezTo>
                      <a:pt x="9100" y="2232"/>
                      <a:pt x="8926" y="2407"/>
                      <a:pt x="8710" y="24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26"/>
              <p:cNvSpPr/>
              <p:nvPr/>
            </p:nvSpPr>
            <p:spPr>
              <a:xfrm>
                <a:off x="4562607" y="1453368"/>
                <a:ext cx="1298509" cy="29464"/>
              </a:xfrm>
              <a:custGeom>
                <a:rect b="b" l="l" r="r" t="t"/>
                <a:pathLst>
                  <a:path extrusionOk="0" h="187" w="8337">
                    <a:moveTo>
                      <a:pt x="8244" y="187"/>
                    </a:moveTo>
                    <a:cubicBezTo>
                      <a:pt x="93" y="187"/>
                      <a:pt x="93" y="187"/>
                      <a:pt x="93" y="187"/>
                    </a:cubicBez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2"/>
                      <a:pt x="42" y="0"/>
                      <a:pt x="93" y="0"/>
                    </a:cubicBezTo>
                    <a:cubicBezTo>
                      <a:pt x="8244" y="0"/>
                      <a:pt x="8244" y="0"/>
                      <a:pt x="8244" y="0"/>
                    </a:cubicBezTo>
                    <a:cubicBezTo>
                      <a:pt x="8295" y="0"/>
                      <a:pt x="8337" y="42"/>
                      <a:pt x="8337" y="94"/>
                    </a:cubicBezTo>
                    <a:cubicBezTo>
                      <a:pt x="8337" y="145"/>
                      <a:pt x="8295" y="187"/>
                      <a:pt x="8244" y="1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4564712" y="1535446"/>
                <a:ext cx="568224" cy="29464"/>
              </a:xfrm>
              <a:custGeom>
                <a:rect b="b" l="l" r="r" t="t"/>
                <a:pathLst>
                  <a:path extrusionOk="0" h="186" w="3659">
                    <a:moveTo>
                      <a:pt x="3566" y="186"/>
                    </a:moveTo>
                    <a:cubicBezTo>
                      <a:pt x="93" y="186"/>
                      <a:pt x="93" y="186"/>
                      <a:pt x="93" y="186"/>
                    </a:cubicBezTo>
                    <a:cubicBezTo>
                      <a:pt x="41" y="186"/>
                      <a:pt x="0" y="145"/>
                      <a:pt x="0" y="93"/>
                    </a:cubicBezTo>
                    <a:cubicBezTo>
                      <a:pt x="0" y="42"/>
                      <a:pt x="41" y="0"/>
                      <a:pt x="93" y="0"/>
                    </a:cubicBezTo>
                    <a:cubicBezTo>
                      <a:pt x="3566" y="0"/>
                      <a:pt x="3566" y="0"/>
                      <a:pt x="3566" y="0"/>
                    </a:cubicBezTo>
                    <a:cubicBezTo>
                      <a:pt x="3618" y="0"/>
                      <a:pt x="3659" y="42"/>
                      <a:pt x="3659" y="93"/>
                    </a:cubicBezTo>
                    <a:cubicBezTo>
                      <a:pt x="3659" y="145"/>
                      <a:pt x="3618" y="186"/>
                      <a:pt x="3566" y="1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5579104" y="1619628"/>
                <a:ext cx="284117" cy="115751"/>
              </a:xfrm>
              <a:custGeom>
                <a:rect b="b" l="l" r="r" t="t"/>
                <a:pathLst>
                  <a:path extrusionOk="0" h="745" w="1821">
                    <a:moveTo>
                      <a:pt x="1665" y="745"/>
                    </a:moveTo>
                    <a:cubicBezTo>
                      <a:pt x="156" y="745"/>
                      <a:pt x="156" y="745"/>
                      <a:pt x="156" y="745"/>
                    </a:cubicBezTo>
                    <a:cubicBezTo>
                      <a:pt x="70" y="745"/>
                      <a:pt x="1" y="675"/>
                      <a:pt x="0" y="589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70"/>
                      <a:pt x="70" y="0"/>
                      <a:pt x="156" y="0"/>
                    </a:cubicBezTo>
                    <a:cubicBezTo>
                      <a:pt x="1665" y="0"/>
                      <a:pt x="1665" y="0"/>
                      <a:pt x="1665" y="0"/>
                    </a:cubicBezTo>
                    <a:cubicBezTo>
                      <a:pt x="1751" y="0"/>
                      <a:pt x="1821" y="70"/>
                      <a:pt x="1821" y="156"/>
                    </a:cubicBezTo>
                    <a:cubicBezTo>
                      <a:pt x="1821" y="589"/>
                      <a:pt x="1821" y="589"/>
                      <a:pt x="1821" y="589"/>
                    </a:cubicBezTo>
                    <a:cubicBezTo>
                      <a:pt x="1821" y="675"/>
                      <a:pt x="1751" y="745"/>
                      <a:pt x="1665" y="7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26"/>
              <p:cNvSpPr/>
              <p:nvPr/>
            </p:nvSpPr>
            <p:spPr>
              <a:xfrm>
                <a:off x="5248690" y="1619628"/>
                <a:ext cx="284117" cy="115751"/>
              </a:xfrm>
              <a:custGeom>
                <a:rect b="b" l="l" r="r" t="t"/>
                <a:pathLst>
                  <a:path extrusionOk="0" h="745" w="1821">
                    <a:moveTo>
                      <a:pt x="1665" y="745"/>
                    </a:moveTo>
                    <a:cubicBezTo>
                      <a:pt x="157" y="745"/>
                      <a:pt x="157" y="745"/>
                      <a:pt x="157" y="745"/>
                    </a:cubicBezTo>
                    <a:cubicBezTo>
                      <a:pt x="71" y="745"/>
                      <a:pt x="1" y="675"/>
                      <a:pt x="1" y="589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70"/>
                      <a:pt x="70" y="0"/>
                      <a:pt x="156" y="0"/>
                    </a:cubicBezTo>
                    <a:cubicBezTo>
                      <a:pt x="1665" y="0"/>
                      <a:pt x="1665" y="0"/>
                      <a:pt x="1665" y="0"/>
                    </a:cubicBezTo>
                    <a:cubicBezTo>
                      <a:pt x="1751" y="0"/>
                      <a:pt x="1821" y="70"/>
                      <a:pt x="1821" y="156"/>
                    </a:cubicBezTo>
                    <a:cubicBezTo>
                      <a:pt x="1821" y="589"/>
                      <a:pt x="1821" y="589"/>
                      <a:pt x="1821" y="589"/>
                    </a:cubicBezTo>
                    <a:cubicBezTo>
                      <a:pt x="1821" y="675"/>
                      <a:pt x="1751" y="745"/>
                      <a:pt x="1665" y="7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26"/>
            <p:cNvGrpSpPr/>
            <p:nvPr/>
          </p:nvGrpSpPr>
          <p:grpSpPr>
            <a:xfrm>
              <a:off x="6824752" y="696204"/>
              <a:ext cx="1321665" cy="157840"/>
              <a:chOff x="6023164" y="2202592"/>
              <a:chExt cx="1321665" cy="157840"/>
            </a:xfrm>
          </p:grpSpPr>
          <p:sp>
            <p:nvSpPr>
              <p:cNvPr id="537" name="Google Shape;537;p26"/>
              <p:cNvSpPr/>
              <p:nvPr/>
            </p:nvSpPr>
            <p:spPr>
              <a:xfrm>
                <a:off x="6023164" y="2202592"/>
                <a:ext cx="1321665" cy="157840"/>
              </a:xfrm>
              <a:custGeom>
                <a:rect b="b" l="l" r="r" t="t"/>
                <a:pathLst>
                  <a:path extrusionOk="0" h="1009" w="8482">
                    <a:moveTo>
                      <a:pt x="8249" y="1009"/>
                    </a:moveTo>
                    <a:cubicBezTo>
                      <a:pt x="235" y="1009"/>
                      <a:pt x="235" y="1009"/>
                      <a:pt x="235" y="1009"/>
                    </a:cubicBezTo>
                    <a:cubicBezTo>
                      <a:pt x="106" y="1009"/>
                      <a:pt x="1" y="904"/>
                      <a:pt x="1" y="775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05"/>
                      <a:pt x="105" y="0"/>
                      <a:pt x="234" y="0"/>
                    </a:cubicBezTo>
                    <a:cubicBezTo>
                      <a:pt x="8248" y="0"/>
                      <a:pt x="8248" y="0"/>
                      <a:pt x="8248" y="0"/>
                    </a:cubicBezTo>
                    <a:cubicBezTo>
                      <a:pt x="8377" y="0"/>
                      <a:pt x="8482" y="105"/>
                      <a:pt x="8482" y="234"/>
                    </a:cubicBezTo>
                    <a:cubicBezTo>
                      <a:pt x="8482" y="775"/>
                      <a:pt x="8482" y="775"/>
                      <a:pt x="8482" y="775"/>
                    </a:cubicBezTo>
                    <a:cubicBezTo>
                      <a:pt x="8482" y="904"/>
                      <a:pt x="8378" y="1009"/>
                      <a:pt x="8249" y="1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26"/>
              <p:cNvSpPr/>
              <p:nvPr/>
            </p:nvSpPr>
            <p:spPr>
              <a:xfrm>
                <a:off x="7189085" y="2223637"/>
                <a:ext cx="117600" cy="115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6340951" y="2236265"/>
                <a:ext cx="808147" cy="92601"/>
              </a:xfrm>
              <a:custGeom>
                <a:rect b="b" l="l" r="r" t="t"/>
                <a:pathLst>
                  <a:path extrusionOk="0" h="596" w="5186">
                    <a:moveTo>
                      <a:pt x="5046" y="596"/>
                    </a:moveTo>
                    <a:cubicBezTo>
                      <a:pt x="141" y="596"/>
                      <a:pt x="141" y="596"/>
                      <a:pt x="141" y="596"/>
                    </a:cubicBezTo>
                    <a:cubicBezTo>
                      <a:pt x="64" y="596"/>
                      <a:pt x="1" y="533"/>
                      <a:pt x="0" y="455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63"/>
                      <a:pt x="63" y="0"/>
                      <a:pt x="141" y="0"/>
                    </a:cubicBezTo>
                    <a:cubicBezTo>
                      <a:pt x="5045" y="0"/>
                      <a:pt x="5045" y="0"/>
                      <a:pt x="5045" y="0"/>
                    </a:cubicBezTo>
                    <a:cubicBezTo>
                      <a:pt x="5123" y="0"/>
                      <a:pt x="5186" y="63"/>
                      <a:pt x="5186" y="140"/>
                    </a:cubicBezTo>
                    <a:cubicBezTo>
                      <a:pt x="5186" y="455"/>
                      <a:pt x="5186" y="455"/>
                      <a:pt x="5186" y="455"/>
                    </a:cubicBezTo>
                    <a:cubicBezTo>
                      <a:pt x="5186" y="533"/>
                      <a:pt x="5123" y="596"/>
                      <a:pt x="5046" y="5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6079987" y="2236265"/>
                <a:ext cx="206244" cy="92600"/>
              </a:xfrm>
              <a:custGeom>
                <a:rect b="b" l="l" r="r" t="t"/>
                <a:pathLst>
                  <a:path extrusionOk="0" h="593" w="1332">
                    <a:moveTo>
                      <a:pt x="1159" y="593"/>
                    </a:moveTo>
                    <a:cubicBezTo>
                      <a:pt x="174" y="593"/>
                      <a:pt x="174" y="593"/>
                      <a:pt x="174" y="593"/>
                    </a:cubicBezTo>
                    <a:cubicBezTo>
                      <a:pt x="78" y="593"/>
                      <a:pt x="0" y="515"/>
                      <a:pt x="0" y="41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78"/>
                      <a:pt x="78" y="0"/>
                      <a:pt x="174" y="0"/>
                    </a:cubicBezTo>
                    <a:cubicBezTo>
                      <a:pt x="1158" y="0"/>
                      <a:pt x="1158" y="0"/>
                      <a:pt x="1158" y="0"/>
                    </a:cubicBezTo>
                    <a:cubicBezTo>
                      <a:pt x="1254" y="0"/>
                      <a:pt x="1332" y="78"/>
                      <a:pt x="1332" y="174"/>
                    </a:cubicBezTo>
                    <a:cubicBezTo>
                      <a:pt x="1332" y="419"/>
                      <a:pt x="1332" y="419"/>
                      <a:pt x="1332" y="419"/>
                    </a:cubicBezTo>
                    <a:cubicBezTo>
                      <a:pt x="1332" y="515"/>
                      <a:pt x="1254" y="593"/>
                      <a:pt x="1159" y="5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26"/>
              <p:cNvSpPr/>
              <p:nvPr/>
            </p:nvSpPr>
            <p:spPr>
              <a:xfrm>
                <a:off x="7203817" y="2238369"/>
                <a:ext cx="86286" cy="86288"/>
              </a:xfrm>
              <a:custGeom>
                <a:rect b="b" l="l" r="r" t="t"/>
                <a:pathLst>
                  <a:path extrusionOk="0" h="560" w="560">
                    <a:moveTo>
                      <a:pt x="516" y="236"/>
                    </a:moveTo>
                    <a:cubicBezTo>
                      <a:pt x="324" y="236"/>
                      <a:pt x="324" y="236"/>
                      <a:pt x="324" y="236"/>
                    </a:cubicBezTo>
                    <a:cubicBezTo>
                      <a:pt x="324" y="43"/>
                      <a:pt x="324" y="43"/>
                      <a:pt x="324" y="43"/>
                    </a:cubicBezTo>
                    <a:cubicBezTo>
                      <a:pt x="324" y="19"/>
                      <a:pt x="304" y="0"/>
                      <a:pt x="280" y="0"/>
                    </a:cubicBezTo>
                    <a:cubicBezTo>
                      <a:pt x="256" y="0"/>
                      <a:pt x="236" y="19"/>
                      <a:pt x="236" y="43"/>
                    </a:cubicBezTo>
                    <a:cubicBezTo>
                      <a:pt x="236" y="236"/>
                      <a:pt x="236" y="236"/>
                      <a:pt x="236" y="236"/>
                    </a:cubicBezTo>
                    <a:cubicBezTo>
                      <a:pt x="44" y="236"/>
                      <a:pt x="44" y="236"/>
                      <a:pt x="44" y="236"/>
                    </a:cubicBezTo>
                    <a:cubicBezTo>
                      <a:pt x="19" y="236"/>
                      <a:pt x="0" y="256"/>
                      <a:pt x="0" y="280"/>
                    </a:cubicBezTo>
                    <a:cubicBezTo>
                      <a:pt x="0" y="304"/>
                      <a:pt x="20" y="324"/>
                      <a:pt x="44" y="324"/>
                    </a:cubicBezTo>
                    <a:cubicBezTo>
                      <a:pt x="236" y="324"/>
                      <a:pt x="236" y="324"/>
                      <a:pt x="236" y="324"/>
                    </a:cubicBezTo>
                    <a:cubicBezTo>
                      <a:pt x="236" y="516"/>
                      <a:pt x="236" y="516"/>
                      <a:pt x="236" y="516"/>
                    </a:cubicBezTo>
                    <a:cubicBezTo>
                      <a:pt x="236" y="540"/>
                      <a:pt x="256" y="560"/>
                      <a:pt x="280" y="560"/>
                    </a:cubicBezTo>
                    <a:cubicBezTo>
                      <a:pt x="304" y="560"/>
                      <a:pt x="324" y="540"/>
                      <a:pt x="324" y="516"/>
                    </a:cubicBezTo>
                    <a:cubicBezTo>
                      <a:pt x="324" y="324"/>
                      <a:pt x="324" y="324"/>
                      <a:pt x="324" y="324"/>
                    </a:cubicBezTo>
                    <a:cubicBezTo>
                      <a:pt x="516" y="324"/>
                      <a:pt x="516" y="324"/>
                      <a:pt x="516" y="324"/>
                    </a:cubicBezTo>
                    <a:cubicBezTo>
                      <a:pt x="541" y="324"/>
                      <a:pt x="560" y="304"/>
                      <a:pt x="560" y="280"/>
                    </a:cubicBezTo>
                    <a:cubicBezTo>
                      <a:pt x="560" y="256"/>
                      <a:pt x="541" y="236"/>
                      <a:pt x="516" y="2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" name="Google Shape;542;p26"/>
          <p:cNvGrpSpPr/>
          <p:nvPr/>
        </p:nvGrpSpPr>
        <p:grpSpPr>
          <a:xfrm>
            <a:off x="350217" y="241832"/>
            <a:ext cx="8130180" cy="3995913"/>
            <a:chOff x="350217" y="241832"/>
            <a:chExt cx="8130180" cy="3995913"/>
          </a:xfrm>
        </p:grpSpPr>
        <p:grpSp>
          <p:nvGrpSpPr>
            <p:cNvPr id="543" name="Google Shape;543;p26"/>
            <p:cNvGrpSpPr/>
            <p:nvPr/>
          </p:nvGrpSpPr>
          <p:grpSpPr>
            <a:xfrm>
              <a:off x="899442" y="4099599"/>
              <a:ext cx="138146" cy="138146"/>
              <a:chOff x="4315031" y="1267400"/>
              <a:chExt cx="298500" cy="298500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6"/>
            <p:cNvGrpSpPr/>
            <p:nvPr/>
          </p:nvGrpSpPr>
          <p:grpSpPr>
            <a:xfrm>
              <a:off x="8342252" y="2112574"/>
              <a:ext cx="138146" cy="138146"/>
              <a:chOff x="4315031" y="1267400"/>
              <a:chExt cx="298500" cy="298500"/>
            </a:xfrm>
          </p:grpSpPr>
          <p:sp>
            <p:nvSpPr>
              <p:cNvPr id="547" name="Google Shape;547;p26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6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6"/>
            <p:cNvGrpSpPr/>
            <p:nvPr/>
          </p:nvGrpSpPr>
          <p:grpSpPr>
            <a:xfrm>
              <a:off x="3933617" y="706049"/>
              <a:ext cx="138146" cy="138146"/>
              <a:chOff x="4315031" y="1267400"/>
              <a:chExt cx="298500" cy="298500"/>
            </a:xfrm>
          </p:grpSpPr>
          <p:sp>
            <p:nvSpPr>
              <p:cNvPr id="550" name="Google Shape;550;p26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6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6"/>
            <p:cNvGrpSpPr/>
            <p:nvPr/>
          </p:nvGrpSpPr>
          <p:grpSpPr>
            <a:xfrm>
              <a:off x="7520392" y="4041107"/>
              <a:ext cx="138146" cy="138146"/>
              <a:chOff x="4315031" y="1267400"/>
              <a:chExt cx="298500" cy="298500"/>
            </a:xfrm>
          </p:grpSpPr>
          <p:sp>
            <p:nvSpPr>
              <p:cNvPr id="553" name="Google Shape;553;p26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6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6"/>
            <p:cNvGrpSpPr/>
            <p:nvPr/>
          </p:nvGrpSpPr>
          <p:grpSpPr>
            <a:xfrm>
              <a:off x="6909492" y="241832"/>
              <a:ext cx="138146" cy="138146"/>
              <a:chOff x="4315031" y="1267400"/>
              <a:chExt cx="298500" cy="298500"/>
            </a:xfrm>
          </p:grpSpPr>
          <p:sp>
            <p:nvSpPr>
              <p:cNvPr id="556" name="Google Shape;556;p26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6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6"/>
            <p:cNvGrpSpPr/>
            <p:nvPr/>
          </p:nvGrpSpPr>
          <p:grpSpPr>
            <a:xfrm>
              <a:off x="350217" y="1065882"/>
              <a:ext cx="138146" cy="138146"/>
              <a:chOff x="4315031" y="1267400"/>
              <a:chExt cx="298500" cy="298500"/>
            </a:xfrm>
          </p:grpSpPr>
          <p:sp>
            <p:nvSpPr>
              <p:cNvPr id="559" name="Google Shape;559;p26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6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7"/>
          <p:cNvSpPr txBox="1"/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4"/>
          <p:cNvGrpSpPr/>
          <p:nvPr/>
        </p:nvGrpSpPr>
        <p:grpSpPr>
          <a:xfrm>
            <a:off x="-749900" y="-709033"/>
            <a:ext cx="10576575" cy="6419733"/>
            <a:chOff x="-749900" y="-709033"/>
            <a:chExt cx="10576575" cy="6419733"/>
          </a:xfrm>
        </p:grpSpPr>
        <p:sp>
          <p:nvSpPr>
            <p:cNvPr id="48" name="Google Shape;48;p4"/>
            <p:cNvSpPr/>
            <p:nvPr/>
          </p:nvSpPr>
          <p:spPr>
            <a:xfrm>
              <a:off x="8430775" y="-709033"/>
              <a:ext cx="1395900" cy="11067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" name="Google Shape;49;p4"/>
            <p:cNvGrpSpPr/>
            <p:nvPr/>
          </p:nvGrpSpPr>
          <p:grpSpPr>
            <a:xfrm>
              <a:off x="-749900" y="539500"/>
              <a:ext cx="10576575" cy="5171200"/>
              <a:chOff x="-749900" y="539500"/>
              <a:chExt cx="10576575" cy="5171200"/>
            </a:xfrm>
          </p:grpSpPr>
          <p:sp>
            <p:nvSpPr>
              <p:cNvPr id="50" name="Google Shape;50;p4"/>
              <p:cNvSpPr/>
              <p:nvPr/>
            </p:nvSpPr>
            <p:spPr>
              <a:xfrm>
                <a:off x="8430775" y="4604000"/>
                <a:ext cx="1395900" cy="1106700"/>
              </a:xfrm>
              <a:prstGeom prst="roundRect">
                <a:avLst>
                  <a:gd fmla="val 13965" name="adj"/>
                </a:avLst>
              </a:prstGeom>
              <a:noFill/>
              <a:ln cap="flat" cmpd="sng" w="9525">
                <a:solidFill>
                  <a:schemeClr val="lt2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-749900" y="539500"/>
                <a:ext cx="1155600" cy="4850700"/>
              </a:xfrm>
              <a:prstGeom prst="roundRect">
                <a:avLst>
                  <a:gd fmla="val 17471" name="adj"/>
                </a:avLst>
              </a:prstGeom>
              <a:noFill/>
              <a:ln cap="flat" cmpd="sng" w="9525">
                <a:solidFill>
                  <a:schemeClr val="lt2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2" name="Google Shape;5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" type="body"/>
          </p:nvPr>
        </p:nvSpPr>
        <p:spPr>
          <a:xfrm>
            <a:off x="720000" y="1017725"/>
            <a:ext cx="77040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54" name="Google Shape;54;p4"/>
          <p:cNvGrpSpPr/>
          <p:nvPr/>
        </p:nvGrpSpPr>
        <p:grpSpPr>
          <a:xfrm>
            <a:off x="342067" y="1428699"/>
            <a:ext cx="8540802" cy="3244379"/>
            <a:chOff x="342067" y="1428699"/>
            <a:chExt cx="8540802" cy="3244379"/>
          </a:xfrm>
        </p:grpSpPr>
        <p:grpSp>
          <p:nvGrpSpPr>
            <p:cNvPr id="55" name="Google Shape;55;p4"/>
            <p:cNvGrpSpPr/>
            <p:nvPr/>
          </p:nvGrpSpPr>
          <p:grpSpPr>
            <a:xfrm>
              <a:off x="342067" y="1428699"/>
              <a:ext cx="138146" cy="138146"/>
              <a:chOff x="4315031" y="1267400"/>
              <a:chExt cx="298500" cy="298500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>
              <a:off x="8744724" y="4534932"/>
              <a:ext cx="138146" cy="138146"/>
              <a:chOff x="4315031" y="1267400"/>
              <a:chExt cx="298500" cy="298500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oogle Shape;61;p4"/>
          <p:cNvGrpSpPr/>
          <p:nvPr/>
        </p:nvGrpSpPr>
        <p:grpSpPr>
          <a:xfrm>
            <a:off x="285689" y="289000"/>
            <a:ext cx="8597186" cy="3834252"/>
            <a:chOff x="285689" y="289000"/>
            <a:chExt cx="8597186" cy="3834252"/>
          </a:xfrm>
        </p:grpSpPr>
        <p:grpSp>
          <p:nvGrpSpPr>
            <p:cNvPr id="62" name="Google Shape;62;p4"/>
            <p:cNvGrpSpPr/>
            <p:nvPr/>
          </p:nvGrpSpPr>
          <p:grpSpPr>
            <a:xfrm>
              <a:off x="285689" y="3883998"/>
              <a:ext cx="250925" cy="239254"/>
              <a:chOff x="1973" y="306"/>
              <a:chExt cx="71" cy="67"/>
            </a:xfrm>
          </p:grpSpPr>
          <p:sp>
            <p:nvSpPr>
              <p:cNvPr id="63" name="Google Shape;63;p4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4"/>
            <p:cNvGrpSpPr/>
            <p:nvPr/>
          </p:nvGrpSpPr>
          <p:grpSpPr>
            <a:xfrm>
              <a:off x="8631948" y="289000"/>
              <a:ext cx="250926" cy="250500"/>
              <a:chOff x="2153" y="22"/>
              <a:chExt cx="45" cy="45"/>
            </a:xfrm>
          </p:grpSpPr>
          <p:sp>
            <p:nvSpPr>
              <p:cNvPr id="67" name="Google Shape;67;p4"/>
              <p:cNvSpPr/>
              <p:nvPr/>
            </p:nvSpPr>
            <p:spPr>
              <a:xfrm>
                <a:off x="2153" y="22"/>
                <a:ext cx="45" cy="45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2161" y="27"/>
                <a:ext cx="29" cy="32"/>
              </a:xfrm>
              <a:custGeom>
                <a:rect b="b" l="l" r="r" t="t"/>
                <a:pathLst>
                  <a:path extrusionOk="0" h="428" w="402">
                    <a:moveTo>
                      <a:pt x="389" y="204"/>
                    </a:moveTo>
                    <a:cubicBezTo>
                      <a:pt x="218" y="10"/>
                      <a:pt x="218" y="10"/>
                      <a:pt x="218" y="10"/>
                    </a:cubicBezTo>
                    <a:cubicBezTo>
                      <a:pt x="209" y="0"/>
                      <a:pt x="193" y="0"/>
                      <a:pt x="184" y="10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0" y="219"/>
                      <a:pt x="11" y="242"/>
                      <a:pt x="31" y="242"/>
                    </a:cubicBezTo>
                    <a:cubicBezTo>
                      <a:pt x="51" y="242"/>
                      <a:pt x="51" y="242"/>
                      <a:pt x="51" y="242"/>
                    </a:cubicBezTo>
                    <a:cubicBezTo>
                      <a:pt x="51" y="428"/>
                      <a:pt x="51" y="428"/>
                      <a:pt x="51" y="428"/>
                    </a:cubicBezTo>
                    <a:cubicBezTo>
                      <a:pt x="153" y="428"/>
                      <a:pt x="153" y="428"/>
                      <a:pt x="153" y="428"/>
                    </a:cubicBezTo>
                    <a:cubicBezTo>
                      <a:pt x="153" y="285"/>
                      <a:pt x="153" y="285"/>
                      <a:pt x="153" y="285"/>
                    </a:cubicBezTo>
                    <a:cubicBezTo>
                      <a:pt x="249" y="285"/>
                      <a:pt x="249" y="285"/>
                      <a:pt x="249" y="285"/>
                    </a:cubicBezTo>
                    <a:cubicBezTo>
                      <a:pt x="249" y="428"/>
                      <a:pt x="249" y="428"/>
                      <a:pt x="249" y="428"/>
                    </a:cubicBezTo>
                    <a:cubicBezTo>
                      <a:pt x="351" y="428"/>
                      <a:pt x="351" y="428"/>
                      <a:pt x="351" y="428"/>
                    </a:cubicBezTo>
                    <a:cubicBezTo>
                      <a:pt x="351" y="242"/>
                      <a:pt x="351" y="242"/>
                      <a:pt x="351" y="242"/>
                    </a:cubicBezTo>
                    <a:cubicBezTo>
                      <a:pt x="372" y="242"/>
                      <a:pt x="372" y="242"/>
                      <a:pt x="372" y="242"/>
                    </a:cubicBezTo>
                    <a:cubicBezTo>
                      <a:pt x="391" y="242"/>
                      <a:pt x="402" y="219"/>
                      <a:pt x="389" y="2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5"/>
          <p:cNvGrpSpPr/>
          <p:nvPr/>
        </p:nvGrpSpPr>
        <p:grpSpPr>
          <a:xfrm>
            <a:off x="-711475" y="-1311500"/>
            <a:ext cx="10538150" cy="7022125"/>
            <a:chOff x="-711475" y="-1311500"/>
            <a:chExt cx="10538150" cy="7022125"/>
          </a:xfrm>
        </p:grpSpPr>
        <p:sp>
          <p:nvSpPr>
            <p:cNvPr id="71" name="Google Shape;71;p5"/>
            <p:cNvSpPr/>
            <p:nvPr/>
          </p:nvSpPr>
          <p:spPr>
            <a:xfrm>
              <a:off x="8430775" y="1740125"/>
              <a:ext cx="1395900" cy="397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711475" y="-1311500"/>
              <a:ext cx="1424700" cy="1851000"/>
            </a:xfrm>
            <a:prstGeom prst="roundRect">
              <a:avLst>
                <a:gd fmla="val 14849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5"/>
          <p:cNvSpPr txBox="1"/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4" name="Google Shape;74;p5"/>
          <p:cNvSpPr txBox="1"/>
          <p:nvPr>
            <p:ph idx="1" type="subTitle"/>
          </p:nvPr>
        </p:nvSpPr>
        <p:spPr>
          <a:xfrm>
            <a:off x="4923125" y="2772201"/>
            <a:ext cx="3104100" cy="15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5" name="Google Shape;75;p5"/>
          <p:cNvSpPr txBox="1"/>
          <p:nvPr>
            <p:ph idx="2" type="subTitle"/>
          </p:nvPr>
        </p:nvSpPr>
        <p:spPr>
          <a:xfrm>
            <a:off x="722375" y="2772201"/>
            <a:ext cx="3104100" cy="15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" name="Google Shape;76;p5"/>
          <p:cNvSpPr txBox="1"/>
          <p:nvPr>
            <p:ph idx="3" type="subTitle"/>
          </p:nvPr>
        </p:nvSpPr>
        <p:spPr>
          <a:xfrm>
            <a:off x="722377" y="2289500"/>
            <a:ext cx="31041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7" name="Google Shape;77;p5"/>
          <p:cNvSpPr txBox="1"/>
          <p:nvPr>
            <p:ph idx="4" type="subTitle"/>
          </p:nvPr>
        </p:nvSpPr>
        <p:spPr>
          <a:xfrm>
            <a:off x="4923126" y="2289500"/>
            <a:ext cx="31041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78" name="Google Shape;78;p5"/>
          <p:cNvGrpSpPr/>
          <p:nvPr/>
        </p:nvGrpSpPr>
        <p:grpSpPr>
          <a:xfrm>
            <a:off x="8361692" y="3510449"/>
            <a:ext cx="138146" cy="138146"/>
            <a:chOff x="4315031" y="1267400"/>
            <a:chExt cx="298500" cy="298500"/>
          </a:xfrm>
        </p:grpSpPr>
        <p:sp>
          <p:nvSpPr>
            <p:cNvPr id="79" name="Google Shape;79;p5"/>
            <p:cNvSpPr/>
            <p:nvPr/>
          </p:nvSpPr>
          <p:spPr>
            <a:xfrm>
              <a:off x="4315031" y="1267400"/>
              <a:ext cx="298500" cy="298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395164" y="1336085"/>
              <a:ext cx="1494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8175477" y="4117150"/>
            <a:ext cx="510600" cy="486850"/>
            <a:chOff x="1973" y="306"/>
            <a:chExt cx="71" cy="67"/>
          </a:xfrm>
        </p:grpSpPr>
        <p:sp>
          <p:nvSpPr>
            <p:cNvPr id="82" name="Google Shape;82;p5"/>
            <p:cNvSpPr/>
            <p:nvPr/>
          </p:nvSpPr>
          <p:spPr>
            <a:xfrm>
              <a:off x="1973" y="306"/>
              <a:ext cx="71" cy="67"/>
            </a:xfrm>
            <a:custGeom>
              <a:rect b="b" l="l" r="r" t="t"/>
              <a:pathLst>
                <a:path extrusionOk="0" h="931" w="944">
                  <a:moveTo>
                    <a:pt x="912" y="414"/>
                  </a:moveTo>
                  <a:cubicBezTo>
                    <a:pt x="944" y="694"/>
                    <a:pt x="714" y="931"/>
                    <a:pt x="433" y="907"/>
                  </a:cubicBezTo>
                  <a:cubicBezTo>
                    <a:pt x="225" y="889"/>
                    <a:pt x="55" y="724"/>
                    <a:pt x="31" y="517"/>
                  </a:cubicBezTo>
                  <a:cubicBezTo>
                    <a:pt x="0" y="237"/>
                    <a:pt x="230" y="0"/>
                    <a:pt x="510" y="24"/>
                  </a:cubicBezTo>
                  <a:cubicBezTo>
                    <a:pt x="718" y="41"/>
                    <a:pt x="888" y="207"/>
                    <a:pt x="912" y="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988" y="328"/>
              <a:ext cx="40" cy="17"/>
            </a:xfrm>
            <a:custGeom>
              <a:rect b="b" l="l" r="r" t="t"/>
              <a:pathLst>
                <a:path extrusionOk="0" h="230" w="537">
                  <a:moveTo>
                    <a:pt x="537" y="49"/>
                  </a:moveTo>
                  <a:cubicBezTo>
                    <a:pt x="299" y="217"/>
                    <a:pt x="299" y="217"/>
                    <a:pt x="299" y="217"/>
                  </a:cubicBezTo>
                  <a:cubicBezTo>
                    <a:pt x="281" y="230"/>
                    <a:pt x="257" y="230"/>
                    <a:pt x="239" y="21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516" y="0"/>
                    <a:pt x="537" y="19"/>
                    <a:pt x="537" y="43"/>
                  </a:cubicBezTo>
                  <a:lnTo>
                    <a:pt x="537" y="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1988" y="335"/>
              <a:ext cx="40" cy="22"/>
            </a:xfrm>
            <a:custGeom>
              <a:rect b="b" l="l" r="r" t="t"/>
              <a:pathLst>
                <a:path extrusionOk="0" h="298" w="537">
                  <a:moveTo>
                    <a:pt x="239" y="1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5"/>
                    <a:pt x="26" y="298"/>
                    <a:pt x="57" y="29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512" y="298"/>
                    <a:pt x="537" y="275"/>
                    <a:pt x="537" y="247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299" y="168"/>
                    <a:pt x="299" y="168"/>
                    <a:pt x="299" y="168"/>
                  </a:cubicBezTo>
                  <a:cubicBezTo>
                    <a:pt x="281" y="181"/>
                    <a:pt x="257" y="181"/>
                    <a:pt x="239" y="1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grpSp>
        <p:nvGrpSpPr>
          <p:cNvPr id="87" name="Google Shape;87;p6"/>
          <p:cNvGrpSpPr/>
          <p:nvPr/>
        </p:nvGrpSpPr>
        <p:grpSpPr>
          <a:xfrm>
            <a:off x="-749900" y="178017"/>
            <a:ext cx="10576575" cy="5212183"/>
            <a:chOff x="-749900" y="178017"/>
            <a:chExt cx="10576575" cy="5212183"/>
          </a:xfrm>
        </p:grpSpPr>
        <p:sp>
          <p:nvSpPr>
            <p:cNvPr id="88" name="Google Shape;88;p6"/>
            <p:cNvSpPr/>
            <p:nvPr/>
          </p:nvSpPr>
          <p:spPr>
            <a:xfrm>
              <a:off x="-749900" y="539500"/>
              <a:ext cx="1155600" cy="4850700"/>
            </a:xfrm>
            <a:prstGeom prst="roundRect">
              <a:avLst>
                <a:gd fmla="val 17471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8430775" y="178017"/>
              <a:ext cx="1395900" cy="11067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" name="Google Shape;90;p6"/>
          <p:cNvGrpSpPr/>
          <p:nvPr/>
        </p:nvGrpSpPr>
        <p:grpSpPr>
          <a:xfrm>
            <a:off x="342067" y="756299"/>
            <a:ext cx="8157783" cy="4122871"/>
            <a:chOff x="342067" y="756299"/>
            <a:chExt cx="8157783" cy="4122871"/>
          </a:xfrm>
        </p:grpSpPr>
        <p:grpSp>
          <p:nvGrpSpPr>
            <p:cNvPr id="91" name="Google Shape;91;p6"/>
            <p:cNvGrpSpPr/>
            <p:nvPr/>
          </p:nvGrpSpPr>
          <p:grpSpPr>
            <a:xfrm>
              <a:off x="342080" y="4741024"/>
              <a:ext cx="138146" cy="138146"/>
              <a:chOff x="4315031" y="1267400"/>
              <a:chExt cx="298500" cy="298500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6"/>
            <p:cNvGrpSpPr/>
            <p:nvPr/>
          </p:nvGrpSpPr>
          <p:grpSpPr>
            <a:xfrm>
              <a:off x="8361705" y="756299"/>
              <a:ext cx="138146" cy="138146"/>
              <a:chOff x="4315031" y="1267400"/>
              <a:chExt cx="298500" cy="298500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6"/>
            <p:cNvGrpSpPr/>
            <p:nvPr/>
          </p:nvGrpSpPr>
          <p:grpSpPr>
            <a:xfrm>
              <a:off x="342067" y="1428699"/>
              <a:ext cx="138146" cy="138146"/>
              <a:chOff x="4315031" y="1267400"/>
              <a:chExt cx="298500" cy="298500"/>
            </a:xfrm>
          </p:grpSpPr>
          <p:sp>
            <p:nvSpPr>
              <p:cNvPr id="98" name="Google Shape;98;p6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" name="Google Shape;100;p6"/>
          <p:cNvGrpSpPr/>
          <p:nvPr/>
        </p:nvGrpSpPr>
        <p:grpSpPr>
          <a:xfrm>
            <a:off x="285689" y="294623"/>
            <a:ext cx="8270537" cy="3828629"/>
            <a:chOff x="285689" y="294623"/>
            <a:chExt cx="8270537" cy="3828629"/>
          </a:xfrm>
        </p:grpSpPr>
        <p:grpSp>
          <p:nvGrpSpPr>
            <p:cNvPr id="101" name="Google Shape;101;p6"/>
            <p:cNvGrpSpPr/>
            <p:nvPr/>
          </p:nvGrpSpPr>
          <p:grpSpPr>
            <a:xfrm>
              <a:off x="8305301" y="294623"/>
              <a:ext cx="250925" cy="239254"/>
              <a:chOff x="1973" y="306"/>
              <a:chExt cx="71" cy="67"/>
            </a:xfrm>
          </p:grpSpPr>
          <p:sp>
            <p:nvSpPr>
              <p:cNvPr id="102" name="Google Shape;102;p6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6"/>
            <p:cNvGrpSpPr/>
            <p:nvPr/>
          </p:nvGrpSpPr>
          <p:grpSpPr>
            <a:xfrm>
              <a:off x="285689" y="3883998"/>
              <a:ext cx="250925" cy="239254"/>
              <a:chOff x="1973" y="306"/>
              <a:chExt cx="71" cy="67"/>
            </a:xfrm>
          </p:grpSpPr>
          <p:sp>
            <p:nvSpPr>
              <p:cNvPr id="106" name="Google Shape;106;p6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-711475" y="1088250"/>
            <a:ext cx="10154375" cy="5366750"/>
            <a:chOff x="-711475" y="1088250"/>
            <a:chExt cx="10154375" cy="5366750"/>
          </a:xfrm>
        </p:grpSpPr>
        <p:sp>
          <p:nvSpPr>
            <p:cNvPr id="111" name="Google Shape;111;p7"/>
            <p:cNvSpPr/>
            <p:nvPr/>
          </p:nvSpPr>
          <p:spPr>
            <a:xfrm>
              <a:off x="6712300" y="1088250"/>
              <a:ext cx="2730600" cy="4302000"/>
            </a:xfrm>
            <a:prstGeom prst="roundRect">
              <a:avLst>
                <a:gd fmla="val 6093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-711475" y="4604000"/>
              <a:ext cx="1424700" cy="1851000"/>
            </a:xfrm>
            <a:prstGeom prst="roundRect">
              <a:avLst>
                <a:gd fmla="val 14849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7"/>
          <p:cNvGrpSpPr/>
          <p:nvPr/>
        </p:nvGrpSpPr>
        <p:grpSpPr>
          <a:xfrm>
            <a:off x="6645320" y="1033974"/>
            <a:ext cx="2195543" cy="3906829"/>
            <a:chOff x="6645320" y="1033974"/>
            <a:chExt cx="2195543" cy="3906829"/>
          </a:xfrm>
        </p:grpSpPr>
        <p:grpSp>
          <p:nvGrpSpPr>
            <p:cNvPr id="114" name="Google Shape;114;p7"/>
            <p:cNvGrpSpPr/>
            <p:nvPr/>
          </p:nvGrpSpPr>
          <p:grpSpPr>
            <a:xfrm>
              <a:off x="8702717" y="1033974"/>
              <a:ext cx="138146" cy="138146"/>
              <a:chOff x="4315031" y="1267400"/>
              <a:chExt cx="298500" cy="298500"/>
            </a:xfrm>
          </p:grpSpPr>
          <p:sp>
            <p:nvSpPr>
              <p:cNvPr id="115" name="Google Shape;115;p7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7"/>
            <p:cNvGrpSpPr/>
            <p:nvPr/>
          </p:nvGrpSpPr>
          <p:grpSpPr>
            <a:xfrm>
              <a:off x="6645320" y="4802657"/>
              <a:ext cx="138146" cy="138146"/>
              <a:chOff x="4315031" y="1267400"/>
              <a:chExt cx="298500" cy="298500"/>
            </a:xfrm>
          </p:grpSpPr>
          <p:sp>
            <p:nvSpPr>
              <p:cNvPr id="118" name="Google Shape;118;p7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" name="Google Shape;120;p7"/>
          <p:cNvSpPr txBox="1"/>
          <p:nvPr>
            <p:ph type="title"/>
          </p:nvPr>
        </p:nvSpPr>
        <p:spPr>
          <a:xfrm>
            <a:off x="713225" y="1270125"/>
            <a:ext cx="4294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1" name="Google Shape;121;p7"/>
          <p:cNvSpPr txBox="1"/>
          <p:nvPr>
            <p:ph idx="1" type="subTitle"/>
          </p:nvPr>
        </p:nvSpPr>
        <p:spPr>
          <a:xfrm>
            <a:off x="713225" y="2022375"/>
            <a:ext cx="4294800" cy="18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22" name="Google Shape;122;p7"/>
          <p:cNvSpPr/>
          <p:nvPr>
            <p:ph idx="2" type="pic"/>
          </p:nvPr>
        </p:nvSpPr>
        <p:spPr>
          <a:xfrm>
            <a:off x="5518025" y="902747"/>
            <a:ext cx="2787000" cy="357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type="title"/>
          </p:nvPr>
        </p:nvSpPr>
        <p:spPr>
          <a:xfrm>
            <a:off x="1711500" y="1307100"/>
            <a:ext cx="5721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25" name="Google Shape;125;p8"/>
          <p:cNvGrpSpPr/>
          <p:nvPr/>
        </p:nvGrpSpPr>
        <p:grpSpPr>
          <a:xfrm>
            <a:off x="-986525" y="-124976"/>
            <a:ext cx="10813200" cy="5835601"/>
            <a:chOff x="-986525" y="-124976"/>
            <a:chExt cx="10813200" cy="5835601"/>
          </a:xfrm>
        </p:grpSpPr>
        <p:sp>
          <p:nvSpPr>
            <p:cNvPr id="126" name="Google Shape;126;p8"/>
            <p:cNvSpPr/>
            <p:nvPr/>
          </p:nvSpPr>
          <p:spPr>
            <a:xfrm>
              <a:off x="8430775" y="1740125"/>
              <a:ext cx="1395900" cy="397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-986525" y="-124976"/>
              <a:ext cx="1395900" cy="2230500"/>
            </a:xfrm>
            <a:prstGeom prst="roundRect">
              <a:avLst>
                <a:gd fmla="val 13965" name="adj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" name="Google Shape;128;p8"/>
          <p:cNvGrpSpPr/>
          <p:nvPr/>
        </p:nvGrpSpPr>
        <p:grpSpPr>
          <a:xfrm>
            <a:off x="276673" y="279386"/>
            <a:ext cx="8409392" cy="4280839"/>
            <a:chOff x="276673" y="279386"/>
            <a:chExt cx="8409392" cy="4280839"/>
          </a:xfrm>
        </p:grpSpPr>
        <p:grpSp>
          <p:nvGrpSpPr>
            <p:cNvPr id="129" name="Google Shape;129;p8"/>
            <p:cNvGrpSpPr/>
            <p:nvPr/>
          </p:nvGrpSpPr>
          <p:grpSpPr>
            <a:xfrm>
              <a:off x="8175465" y="4073375"/>
              <a:ext cx="510600" cy="486850"/>
              <a:chOff x="7894190" y="924075"/>
              <a:chExt cx="510600" cy="486850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7894190" y="924075"/>
                <a:ext cx="510600" cy="486850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7986973" y="1181891"/>
                <a:ext cx="62907" cy="115330"/>
              </a:xfrm>
              <a:custGeom>
                <a:rect b="b" l="l" r="r" t="t"/>
                <a:pathLst>
                  <a:path extrusionOk="0" h="296" w="163">
                    <a:moveTo>
                      <a:pt x="163" y="291"/>
                    </a:moveTo>
                    <a:cubicBezTo>
                      <a:pt x="124" y="296"/>
                      <a:pt x="65" y="287"/>
                      <a:pt x="40" y="233"/>
                    </a:cubicBezTo>
                    <a:cubicBezTo>
                      <a:pt x="0" y="144"/>
                      <a:pt x="5" y="34"/>
                      <a:pt x="68" y="13"/>
                    </a:cubicBezTo>
                    <a:cubicBezTo>
                      <a:pt x="87" y="7"/>
                      <a:pt x="103" y="2"/>
                      <a:pt x="115" y="0"/>
                    </a:cubicBezTo>
                    <a:cubicBezTo>
                      <a:pt x="123" y="22"/>
                      <a:pt x="162" y="150"/>
                      <a:pt x="163" y="2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8249088" y="1181891"/>
                <a:ext cx="62907" cy="115330"/>
              </a:xfrm>
              <a:custGeom>
                <a:rect b="b" l="l" r="r" t="t"/>
                <a:pathLst>
                  <a:path extrusionOk="0" h="296" w="163">
                    <a:moveTo>
                      <a:pt x="0" y="291"/>
                    </a:moveTo>
                    <a:cubicBezTo>
                      <a:pt x="39" y="296"/>
                      <a:pt x="99" y="287"/>
                      <a:pt x="123" y="233"/>
                    </a:cubicBezTo>
                    <a:cubicBezTo>
                      <a:pt x="163" y="144"/>
                      <a:pt x="158" y="34"/>
                      <a:pt x="95" y="13"/>
                    </a:cubicBezTo>
                    <a:cubicBezTo>
                      <a:pt x="76" y="7"/>
                      <a:pt x="61" y="2"/>
                      <a:pt x="48" y="0"/>
                    </a:cubicBezTo>
                    <a:cubicBezTo>
                      <a:pt x="41" y="22"/>
                      <a:pt x="1" y="150"/>
                      <a:pt x="0" y="2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8034154" y="1024622"/>
                <a:ext cx="230663" cy="157269"/>
              </a:xfrm>
              <a:custGeom>
                <a:rect b="b" l="l" r="r" t="t"/>
                <a:pathLst>
                  <a:path extrusionOk="0" h="408" w="600">
                    <a:moveTo>
                      <a:pt x="299" y="4"/>
                    </a:moveTo>
                    <a:cubicBezTo>
                      <a:pt x="265" y="0"/>
                      <a:pt x="16" y="3"/>
                      <a:pt x="0" y="408"/>
                    </a:cubicBezTo>
                    <a:cubicBezTo>
                      <a:pt x="28" y="402"/>
                      <a:pt x="28" y="402"/>
                      <a:pt x="28" y="402"/>
                    </a:cubicBezTo>
                    <a:cubicBezTo>
                      <a:pt x="28" y="402"/>
                      <a:pt x="51" y="69"/>
                      <a:pt x="304" y="67"/>
                    </a:cubicBezTo>
                    <a:cubicBezTo>
                      <a:pt x="556" y="69"/>
                      <a:pt x="571" y="402"/>
                      <a:pt x="571" y="402"/>
                    </a:cubicBezTo>
                    <a:cubicBezTo>
                      <a:pt x="600" y="408"/>
                      <a:pt x="600" y="408"/>
                      <a:pt x="600" y="408"/>
                    </a:cubicBezTo>
                    <a:cubicBezTo>
                      <a:pt x="583" y="3"/>
                      <a:pt x="332" y="0"/>
                      <a:pt x="299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8"/>
            <p:cNvGrpSpPr/>
            <p:nvPr/>
          </p:nvGrpSpPr>
          <p:grpSpPr>
            <a:xfrm>
              <a:off x="276673" y="279386"/>
              <a:ext cx="250926" cy="250500"/>
              <a:chOff x="8631948" y="289000"/>
              <a:chExt cx="250926" cy="250500"/>
            </a:xfrm>
          </p:grpSpPr>
          <p:sp>
            <p:nvSpPr>
              <p:cNvPr id="135" name="Google Shape;135;p8"/>
              <p:cNvSpPr/>
              <p:nvPr/>
            </p:nvSpPr>
            <p:spPr>
              <a:xfrm>
                <a:off x="8631948" y="289000"/>
                <a:ext cx="250926" cy="250500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>
                <a:off x="8678765" y="335613"/>
                <a:ext cx="157293" cy="157276"/>
              </a:xfrm>
              <a:custGeom>
                <a:rect b="b" l="l" r="r" t="t"/>
                <a:pathLst>
                  <a:path extrusionOk="0" h="573" w="573">
                    <a:moveTo>
                      <a:pt x="329" y="36"/>
                    </a:moveTo>
                    <a:cubicBezTo>
                      <a:pt x="227" y="71"/>
                      <a:pt x="154" y="155"/>
                      <a:pt x="154" y="155"/>
                    </a:cubicBezTo>
                    <a:cubicBezTo>
                      <a:pt x="154" y="155"/>
                      <a:pt x="70" y="227"/>
                      <a:pt x="35" y="330"/>
                    </a:cubicBezTo>
                    <a:cubicBezTo>
                      <a:pt x="0" y="433"/>
                      <a:pt x="37" y="527"/>
                      <a:pt x="122" y="573"/>
                    </a:cubicBezTo>
                    <a:cubicBezTo>
                      <a:pt x="122" y="573"/>
                      <a:pt x="222" y="531"/>
                      <a:pt x="211" y="421"/>
                    </a:cubicBezTo>
                    <a:cubicBezTo>
                      <a:pt x="211" y="421"/>
                      <a:pt x="101" y="339"/>
                      <a:pt x="219" y="220"/>
                    </a:cubicBezTo>
                    <a:cubicBezTo>
                      <a:pt x="338" y="101"/>
                      <a:pt x="420" y="211"/>
                      <a:pt x="420" y="211"/>
                    </a:cubicBezTo>
                    <a:cubicBezTo>
                      <a:pt x="420" y="211"/>
                      <a:pt x="506" y="231"/>
                      <a:pt x="573" y="123"/>
                    </a:cubicBezTo>
                    <a:cubicBezTo>
                      <a:pt x="526" y="38"/>
                      <a:pt x="432" y="0"/>
                      <a:pt x="329" y="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" name="Google Shape;137;p8"/>
          <p:cNvGrpSpPr/>
          <p:nvPr/>
        </p:nvGrpSpPr>
        <p:grpSpPr>
          <a:xfrm>
            <a:off x="342067" y="1428699"/>
            <a:ext cx="8157771" cy="2219896"/>
            <a:chOff x="342067" y="1428699"/>
            <a:chExt cx="8157771" cy="2219896"/>
          </a:xfrm>
        </p:grpSpPr>
        <p:grpSp>
          <p:nvGrpSpPr>
            <p:cNvPr id="138" name="Google Shape;138;p8"/>
            <p:cNvGrpSpPr/>
            <p:nvPr/>
          </p:nvGrpSpPr>
          <p:grpSpPr>
            <a:xfrm>
              <a:off x="342067" y="1428699"/>
              <a:ext cx="138146" cy="138146"/>
              <a:chOff x="4315031" y="1267400"/>
              <a:chExt cx="298500" cy="298500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141;p8"/>
            <p:cNvGrpSpPr/>
            <p:nvPr/>
          </p:nvGrpSpPr>
          <p:grpSpPr>
            <a:xfrm>
              <a:off x="8361692" y="3510449"/>
              <a:ext cx="138146" cy="138146"/>
              <a:chOff x="4315031" y="1267400"/>
              <a:chExt cx="298500" cy="298500"/>
            </a:xfrm>
          </p:grpSpPr>
          <p:sp>
            <p:nvSpPr>
              <p:cNvPr id="142" name="Google Shape;142;p8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494226" y="720013"/>
            <a:ext cx="8155500" cy="3706500"/>
          </a:xfrm>
          <a:prstGeom prst="roundRect">
            <a:avLst>
              <a:gd fmla="val 6093" name="adj"/>
            </a:avLst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"/>
          <p:cNvSpPr txBox="1"/>
          <p:nvPr>
            <p:ph type="title"/>
          </p:nvPr>
        </p:nvSpPr>
        <p:spPr>
          <a:xfrm>
            <a:off x="2135550" y="1255525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7" name="Google Shape;147;p9"/>
          <p:cNvSpPr txBox="1"/>
          <p:nvPr>
            <p:ph idx="1" type="subTitle"/>
          </p:nvPr>
        </p:nvSpPr>
        <p:spPr>
          <a:xfrm>
            <a:off x="2135550" y="3219925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148" name="Google Shape;148;p9"/>
          <p:cNvGrpSpPr/>
          <p:nvPr/>
        </p:nvGrpSpPr>
        <p:grpSpPr>
          <a:xfrm>
            <a:off x="644142" y="649407"/>
            <a:ext cx="1418871" cy="3835846"/>
            <a:chOff x="644142" y="649407"/>
            <a:chExt cx="1418871" cy="3835846"/>
          </a:xfrm>
        </p:grpSpPr>
        <p:grpSp>
          <p:nvGrpSpPr>
            <p:cNvPr id="149" name="Google Shape;149;p9"/>
            <p:cNvGrpSpPr/>
            <p:nvPr/>
          </p:nvGrpSpPr>
          <p:grpSpPr>
            <a:xfrm>
              <a:off x="1924867" y="649407"/>
              <a:ext cx="138146" cy="138146"/>
              <a:chOff x="4315031" y="1267400"/>
              <a:chExt cx="298500" cy="298500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9"/>
            <p:cNvGrpSpPr/>
            <p:nvPr/>
          </p:nvGrpSpPr>
          <p:grpSpPr>
            <a:xfrm>
              <a:off x="644142" y="4347107"/>
              <a:ext cx="138146" cy="138146"/>
              <a:chOff x="4315031" y="1267400"/>
              <a:chExt cx="298500" cy="298500"/>
            </a:xfrm>
          </p:grpSpPr>
          <p:sp>
            <p:nvSpPr>
              <p:cNvPr id="153" name="Google Shape;153;p9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9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5" name="Google Shape;155;p9"/>
          <p:cNvGrpSpPr/>
          <p:nvPr/>
        </p:nvGrpSpPr>
        <p:grpSpPr>
          <a:xfrm>
            <a:off x="494222" y="401350"/>
            <a:ext cx="660992" cy="138150"/>
            <a:chOff x="3983" y="1908"/>
            <a:chExt cx="389" cy="81"/>
          </a:xfrm>
        </p:grpSpPr>
        <p:sp>
          <p:nvSpPr>
            <p:cNvPr id="156" name="Google Shape;156;p9"/>
            <p:cNvSpPr/>
            <p:nvPr/>
          </p:nvSpPr>
          <p:spPr>
            <a:xfrm>
              <a:off x="3983" y="1908"/>
              <a:ext cx="86" cy="81"/>
            </a:xfrm>
            <a:custGeom>
              <a:rect b="b" l="l" r="r" t="t"/>
              <a:pathLst>
                <a:path extrusionOk="0" h="1084" w="1148">
                  <a:moveTo>
                    <a:pt x="1148" y="882"/>
                  </a:moveTo>
                  <a:cubicBezTo>
                    <a:pt x="1148" y="202"/>
                    <a:pt x="1148" y="202"/>
                    <a:pt x="1148" y="202"/>
                  </a:cubicBezTo>
                  <a:cubicBezTo>
                    <a:pt x="1148" y="91"/>
                    <a:pt x="1057" y="0"/>
                    <a:pt x="946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1" y="1084"/>
                    <a:pt x="202" y="1084"/>
                  </a:cubicBezTo>
                  <a:cubicBezTo>
                    <a:pt x="946" y="1084"/>
                    <a:pt x="946" y="1084"/>
                    <a:pt x="946" y="1084"/>
                  </a:cubicBezTo>
                  <a:cubicBezTo>
                    <a:pt x="1057" y="1084"/>
                    <a:pt x="1148" y="994"/>
                    <a:pt x="1148" y="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4008" y="1932"/>
              <a:ext cx="35" cy="34"/>
            </a:xfrm>
            <a:custGeom>
              <a:rect b="b" l="l" r="r" t="t"/>
              <a:pathLst>
                <a:path extrusionOk="0" h="460" w="472">
                  <a:moveTo>
                    <a:pt x="472" y="207"/>
                  </a:moveTo>
                  <a:cubicBezTo>
                    <a:pt x="472" y="401"/>
                    <a:pt x="472" y="401"/>
                    <a:pt x="472" y="401"/>
                  </a:cubicBezTo>
                  <a:cubicBezTo>
                    <a:pt x="472" y="433"/>
                    <a:pt x="445" y="460"/>
                    <a:pt x="413" y="460"/>
                  </a:cubicBezTo>
                  <a:cubicBezTo>
                    <a:pt x="59" y="460"/>
                    <a:pt x="59" y="460"/>
                    <a:pt x="59" y="460"/>
                  </a:cubicBezTo>
                  <a:cubicBezTo>
                    <a:pt x="27" y="460"/>
                    <a:pt x="0" y="433"/>
                    <a:pt x="0" y="40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189"/>
                    <a:pt x="8" y="173"/>
                    <a:pt x="22" y="161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221" y="0"/>
                    <a:pt x="252" y="0"/>
                    <a:pt x="274" y="17"/>
                  </a:cubicBezTo>
                  <a:cubicBezTo>
                    <a:pt x="450" y="161"/>
                    <a:pt x="450" y="161"/>
                    <a:pt x="450" y="161"/>
                  </a:cubicBezTo>
                  <a:cubicBezTo>
                    <a:pt x="464" y="173"/>
                    <a:pt x="472" y="189"/>
                    <a:pt x="472" y="2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286" y="1908"/>
              <a:ext cx="86" cy="81"/>
            </a:xfrm>
            <a:custGeom>
              <a:rect b="b" l="l" r="r" t="t"/>
              <a:pathLst>
                <a:path extrusionOk="0" h="1084" w="1147">
                  <a:moveTo>
                    <a:pt x="1147" y="882"/>
                  </a:moveTo>
                  <a:cubicBezTo>
                    <a:pt x="1147" y="202"/>
                    <a:pt x="1147" y="202"/>
                    <a:pt x="1147" y="202"/>
                  </a:cubicBezTo>
                  <a:cubicBezTo>
                    <a:pt x="1147" y="91"/>
                    <a:pt x="1057" y="0"/>
                    <a:pt x="946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0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0" y="1084"/>
                    <a:pt x="202" y="1084"/>
                  </a:cubicBezTo>
                  <a:cubicBezTo>
                    <a:pt x="946" y="1084"/>
                    <a:pt x="946" y="1084"/>
                    <a:pt x="946" y="1084"/>
                  </a:cubicBezTo>
                  <a:cubicBezTo>
                    <a:pt x="1057" y="1084"/>
                    <a:pt x="1147" y="994"/>
                    <a:pt x="1147" y="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4317" y="1930"/>
              <a:ext cx="30" cy="31"/>
            </a:xfrm>
            <a:custGeom>
              <a:rect b="b" l="l" r="r" t="t"/>
              <a:pathLst>
                <a:path extrusionOk="0" h="425" w="406">
                  <a:moveTo>
                    <a:pt x="0" y="212"/>
                  </a:moveTo>
                  <a:cubicBezTo>
                    <a:pt x="0" y="163"/>
                    <a:pt x="19" y="113"/>
                    <a:pt x="57" y="76"/>
                  </a:cubicBezTo>
                  <a:cubicBezTo>
                    <a:pt x="132" y="0"/>
                    <a:pt x="255" y="0"/>
                    <a:pt x="331" y="76"/>
                  </a:cubicBezTo>
                  <a:cubicBezTo>
                    <a:pt x="406" y="151"/>
                    <a:pt x="406" y="274"/>
                    <a:pt x="331" y="349"/>
                  </a:cubicBezTo>
                  <a:cubicBezTo>
                    <a:pt x="331" y="349"/>
                    <a:pt x="331" y="349"/>
                    <a:pt x="331" y="349"/>
                  </a:cubicBezTo>
                  <a:cubicBezTo>
                    <a:pt x="255" y="425"/>
                    <a:pt x="132" y="425"/>
                    <a:pt x="57" y="349"/>
                  </a:cubicBezTo>
                  <a:cubicBezTo>
                    <a:pt x="19" y="311"/>
                    <a:pt x="0" y="262"/>
                    <a:pt x="0" y="212"/>
                  </a:cubicBezTo>
                  <a:close/>
                  <a:moveTo>
                    <a:pt x="336" y="212"/>
                  </a:moveTo>
                  <a:cubicBezTo>
                    <a:pt x="336" y="176"/>
                    <a:pt x="322" y="140"/>
                    <a:pt x="294" y="112"/>
                  </a:cubicBezTo>
                  <a:cubicBezTo>
                    <a:pt x="239" y="57"/>
                    <a:pt x="149" y="57"/>
                    <a:pt x="94" y="112"/>
                  </a:cubicBezTo>
                  <a:cubicBezTo>
                    <a:pt x="38" y="167"/>
                    <a:pt x="38" y="257"/>
                    <a:pt x="94" y="313"/>
                  </a:cubicBezTo>
                  <a:cubicBezTo>
                    <a:pt x="149" y="368"/>
                    <a:pt x="239" y="368"/>
                    <a:pt x="294" y="313"/>
                  </a:cubicBezTo>
                  <a:cubicBezTo>
                    <a:pt x="322" y="285"/>
                    <a:pt x="336" y="249"/>
                    <a:pt x="336" y="2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311" y="1952"/>
              <a:ext cx="14" cy="14"/>
            </a:xfrm>
            <a:custGeom>
              <a:rect b="b" l="l" r="r" t="t"/>
              <a:pathLst>
                <a:path extrusionOk="0" h="192" w="190">
                  <a:moveTo>
                    <a:pt x="0" y="164"/>
                  </a:moveTo>
                  <a:cubicBezTo>
                    <a:pt x="0" y="157"/>
                    <a:pt x="3" y="151"/>
                    <a:pt x="8" y="145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53" y="0"/>
                    <a:pt x="169" y="0"/>
                    <a:pt x="179" y="10"/>
                  </a:cubicBezTo>
                  <a:cubicBezTo>
                    <a:pt x="190" y="20"/>
                    <a:pt x="190" y="37"/>
                    <a:pt x="179" y="47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2"/>
                    <a:pt x="18" y="192"/>
                    <a:pt x="8" y="182"/>
                  </a:cubicBezTo>
                  <a:cubicBezTo>
                    <a:pt x="3" y="177"/>
                    <a:pt x="0" y="170"/>
                    <a:pt x="0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4134" y="1908"/>
              <a:ext cx="86" cy="81"/>
            </a:xfrm>
            <a:custGeom>
              <a:rect b="b" l="l" r="r" t="t"/>
              <a:pathLst>
                <a:path extrusionOk="0" h="1084" w="1147">
                  <a:moveTo>
                    <a:pt x="1147" y="882"/>
                  </a:moveTo>
                  <a:cubicBezTo>
                    <a:pt x="1147" y="202"/>
                    <a:pt x="1147" y="202"/>
                    <a:pt x="1147" y="202"/>
                  </a:cubicBezTo>
                  <a:cubicBezTo>
                    <a:pt x="1147" y="91"/>
                    <a:pt x="1057" y="0"/>
                    <a:pt x="94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91"/>
                    <a:pt x="0" y="202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94"/>
                    <a:pt x="90" y="1084"/>
                    <a:pt x="201" y="1084"/>
                  </a:cubicBezTo>
                  <a:cubicBezTo>
                    <a:pt x="945" y="1084"/>
                    <a:pt x="945" y="1084"/>
                    <a:pt x="945" y="1084"/>
                  </a:cubicBezTo>
                  <a:cubicBezTo>
                    <a:pt x="1057" y="1084"/>
                    <a:pt x="1147" y="994"/>
                    <a:pt x="1147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4157" y="1933"/>
              <a:ext cx="40" cy="31"/>
            </a:xfrm>
            <a:custGeom>
              <a:rect b="b" l="l" r="r" t="t"/>
              <a:pathLst>
                <a:path extrusionOk="0" h="421" w="527">
                  <a:moveTo>
                    <a:pt x="481" y="46"/>
                  </a:moveTo>
                  <a:cubicBezTo>
                    <a:pt x="435" y="0"/>
                    <a:pt x="360" y="0"/>
                    <a:pt x="314" y="4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167" y="0"/>
                    <a:pt x="92" y="0"/>
                    <a:pt x="46" y="46"/>
                  </a:cubicBezTo>
                  <a:cubicBezTo>
                    <a:pt x="0" y="92"/>
                    <a:pt x="0" y="166"/>
                    <a:pt x="46" y="213"/>
                  </a:cubicBezTo>
                  <a:cubicBezTo>
                    <a:pt x="169" y="336"/>
                    <a:pt x="169" y="336"/>
                    <a:pt x="169" y="336"/>
                  </a:cubicBezTo>
                  <a:cubicBezTo>
                    <a:pt x="172" y="340"/>
                    <a:pt x="263" y="421"/>
                    <a:pt x="263" y="421"/>
                  </a:cubicBezTo>
                  <a:cubicBezTo>
                    <a:pt x="263" y="421"/>
                    <a:pt x="354" y="340"/>
                    <a:pt x="357" y="336"/>
                  </a:cubicBezTo>
                  <a:cubicBezTo>
                    <a:pt x="481" y="213"/>
                    <a:pt x="481" y="213"/>
                    <a:pt x="481" y="213"/>
                  </a:cubicBezTo>
                  <a:cubicBezTo>
                    <a:pt x="527" y="166"/>
                    <a:pt x="527" y="92"/>
                    <a:pt x="481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/>
          <p:nvPr>
            <p:ph idx="2" type="pic"/>
          </p:nvPr>
        </p:nvSpPr>
        <p:spPr>
          <a:xfrm>
            <a:off x="-19600" y="-19600"/>
            <a:ext cx="9163500" cy="51630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exandria ExtraBold"/>
              <a:buNone/>
              <a:defRPr sz="28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ExtraBold"/>
              <a:buNone/>
              <a:defRPr sz="24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ExtraBold"/>
              <a:buNone/>
              <a:defRPr sz="24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ExtraBold"/>
              <a:buNone/>
              <a:defRPr sz="24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ExtraBold"/>
              <a:buNone/>
              <a:defRPr sz="24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ExtraBold"/>
              <a:buNone/>
              <a:defRPr sz="24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ExtraBold"/>
              <a:buNone/>
              <a:defRPr sz="24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ExtraBold"/>
              <a:buNone/>
              <a:defRPr sz="24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ExtraBold"/>
              <a:buNone/>
              <a:defRPr sz="2400">
                <a:solidFill>
                  <a:schemeClr val="dk1"/>
                </a:solidFill>
                <a:latin typeface="Alexandria ExtraBold"/>
                <a:ea typeface="Alexandria ExtraBold"/>
                <a:cs typeface="Alexandria ExtraBold"/>
                <a:sym typeface="Alexandria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●"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○"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■"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●"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○"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■"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●"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○"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Urbanist"/>
              <a:buChar char="■"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2.xml"/><Relationship Id="rId4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3.xml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30.png"/><Relationship Id="rId6" Type="http://schemas.openxmlformats.org/officeDocument/2006/relationships/image" Target="../media/image34.png"/><Relationship Id="rId7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4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42.png"/><Relationship Id="rId5" Type="http://schemas.openxmlformats.org/officeDocument/2006/relationships/image" Target="../media/image37.png"/><Relationship Id="rId6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4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8"/>
          <p:cNvSpPr txBox="1"/>
          <p:nvPr>
            <p:ph type="ctrTitle"/>
          </p:nvPr>
        </p:nvSpPr>
        <p:spPr>
          <a:xfrm>
            <a:off x="722725" y="840888"/>
            <a:ext cx="3159000" cy="148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BOX.COM &amp; eDEFENDER INTEGRATION</a:t>
            </a:r>
            <a:endParaRPr sz="2800"/>
          </a:p>
        </p:txBody>
      </p:sp>
      <p:sp>
        <p:nvSpPr>
          <p:cNvPr id="568" name="Google Shape;568;p28"/>
          <p:cNvSpPr txBox="1"/>
          <p:nvPr>
            <p:ph idx="1" type="subTitle"/>
          </p:nvPr>
        </p:nvSpPr>
        <p:spPr>
          <a:xfrm>
            <a:off x="910250" y="2582463"/>
            <a:ext cx="33849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/>
              <a:t>Santa Barbara Public Defender’s Office</a:t>
            </a:r>
            <a:endParaRPr sz="1300"/>
          </a:p>
        </p:txBody>
      </p:sp>
      <p:grpSp>
        <p:nvGrpSpPr>
          <p:cNvPr id="569" name="Google Shape;569;p28"/>
          <p:cNvGrpSpPr/>
          <p:nvPr/>
        </p:nvGrpSpPr>
        <p:grpSpPr>
          <a:xfrm>
            <a:off x="4318152" y="538950"/>
            <a:ext cx="3940298" cy="4065600"/>
            <a:chOff x="4490527" y="538400"/>
            <a:chExt cx="3940298" cy="4065600"/>
          </a:xfrm>
        </p:grpSpPr>
        <p:sp>
          <p:nvSpPr>
            <p:cNvPr id="570" name="Google Shape;570;p28"/>
            <p:cNvSpPr/>
            <p:nvPr/>
          </p:nvSpPr>
          <p:spPr>
            <a:xfrm>
              <a:off x="5508825" y="538400"/>
              <a:ext cx="2922000" cy="4065600"/>
            </a:xfrm>
            <a:prstGeom prst="roundRect">
              <a:avLst>
                <a:gd fmla="val 12503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1" name="Google Shape;571;p28"/>
            <p:cNvGrpSpPr/>
            <p:nvPr/>
          </p:nvGrpSpPr>
          <p:grpSpPr>
            <a:xfrm>
              <a:off x="5168667" y="1407067"/>
              <a:ext cx="3066333" cy="2456269"/>
              <a:chOff x="4503680" y="1407067"/>
              <a:chExt cx="3066333" cy="2456269"/>
            </a:xfrm>
          </p:grpSpPr>
          <p:sp>
            <p:nvSpPr>
              <p:cNvPr id="572" name="Google Shape;572;p28"/>
              <p:cNvSpPr/>
              <p:nvPr/>
            </p:nvSpPr>
            <p:spPr>
              <a:xfrm>
                <a:off x="5539118" y="3469538"/>
                <a:ext cx="574534" cy="393553"/>
              </a:xfrm>
              <a:custGeom>
                <a:rect b="b" l="l" r="r" t="t"/>
                <a:pathLst>
                  <a:path extrusionOk="0" h="2528" w="3689">
                    <a:moveTo>
                      <a:pt x="3689" y="2359"/>
                    </a:moveTo>
                    <a:cubicBezTo>
                      <a:pt x="3689" y="2528"/>
                      <a:pt x="3689" y="2528"/>
                      <a:pt x="3689" y="2528"/>
                    </a:cubicBezTo>
                    <a:cubicBezTo>
                      <a:pt x="868" y="2528"/>
                      <a:pt x="868" y="2528"/>
                      <a:pt x="868" y="2528"/>
                    </a:cubicBezTo>
                    <a:cubicBezTo>
                      <a:pt x="0" y="2528"/>
                      <a:pt x="127" y="1732"/>
                      <a:pt x="127" y="1732"/>
                    </a:cubicBezTo>
                    <a:cubicBezTo>
                      <a:pt x="265" y="169"/>
                      <a:pt x="265" y="169"/>
                      <a:pt x="265" y="169"/>
                    </a:cubicBezTo>
                    <a:cubicBezTo>
                      <a:pt x="494" y="0"/>
                      <a:pt x="494" y="0"/>
                      <a:pt x="494" y="0"/>
                    </a:cubicBezTo>
                    <a:cubicBezTo>
                      <a:pt x="2856" y="169"/>
                      <a:pt x="2856" y="169"/>
                      <a:pt x="2856" y="169"/>
                    </a:cubicBezTo>
                    <a:cubicBezTo>
                      <a:pt x="2457" y="2331"/>
                      <a:pt x="2457" y="2331"/>
                      <a:pt x="2457" y="2331"/>
                    </a:cubicBezTo>
                    <a:lnTo>
                      <a:pt x="3689" y="23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28"/>
              <p:cNvSpPr/>
              <p:nvPr/>
            </p:nvSpPr>
            <p:spPr>
              <a:xfrm>
                <a:off x="5566477" y="3469538"/>
                <a:ext cx="547175" cy="368299"/>
              </a:xfrm>
              <a:custGeom>
                <a:rect b="b" l="l" r="r" t="t"/>
                <a:pathLst>
                  <a:path extrusionOk="0" h="2359" w="3520">
                    <a:moveTo>
                      <a:pt x="745" y="2359"/>
                    </a:moveTo>
                    <a:cubicBezTo>
                      <a:pt x="0" y="2359"/>
                      <a:pt x="188" y="1562"/>
                      <a:pt x="188" y="1562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2916" y="0"/>
                      <a:pt x="2916" y="0"/>
                      <a:pt x="2916" y="0"/>
                    </a:cubicBezTo>
                    <a:cubicBezTo>
                      <a:pt x="2778" y="1562"/>
                      <a:pt x="2778" y="1562"/>
                      <a:pt x="2778" y="1562"/>
                    </a:cubicBezTo>
                    <a:cubicBezTo>
                      <a:pt x="2778" y="1562"/>
                      <a:pt x="2651" y="2359"/>
                      <a:pt x="3520" y="2359"/>
                    </a:cubicBezTo>
                    <a:lnTo>
                      <a:pt x="745" y="23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5816919" y="3837836"/>
                <a:ext cx="433500" cy="25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8"/>
              <p:cNvSpPr/>
              <p:nvPr/>
            </p:nvSpPr>
            <p:spPr>
              <a:xfrm>
                <a:off x="4676253" y="1560700"/>
                <a:ext cx="2161380" cy="1938309"/>
              </a:xfrm>
              <a:custGeom>
                <a:rect b="b" l="l" r="r" t="t"/>
                <a:pathLst>
                  <a:path extrusionOk="0" h="12450" w="13869">
                    <a:moveTo>
                      <a:pt x="12412" y="12429"/>
                    </a:moveTo>
                    <a:cubicBezTo>
                      <a:pt x="720" y="12429"/>
                      <a:pt x="720" y="12429"/>
                      <a:pt x="720" y="12429"/>
                    </a:cubicBezTo>
                    <a:cubicBezTo>
                      <a:pt x="148" y="12434"/>
                      <a:pt x="0" y="12314"/>
                      <a:pt x="1" y="11912"/>
                    </a:cubicBezTo>
                    <a:cubicBezTo>
                      <a:pt x="30" y="554"/>
                      <a:pt x="30" y="554"/>
                      <a:pt x="30" y="554"/>
                    </a:cubicBezTo>
                    <a:cubicBezTo>
                      <a:pt x="27" y="305"/>
                      <a:pt x="300" y="0"/>
                      <a:pt x="888" y="0"/>
                    </a:cubicBezTo>
                    <a:cubicBezTo>
                      <a:pt x="893" y="0"/>
                      <a:pt x="1067" y="2"/>
                      <a:pt x="1072" y="2"/>
                    </a:cubicBezTo>
                    <a:cubicBezTo>
                      <a:pt x="13302" y="334"/>
                      <a:pt x="13302" y="334"/>
                      <a:pt x="13302" y="334"/>
                    </a:cubicBezTo>
                    <a:cubicBezTo>
                      <a:pt x="13359" y="336"/>
                      <a:pt x="13401" y="377"/>
                      <a:pt x="13404" y="433"/>
                    </a:cubicBezTo>
                    <a:cubicBezTo>
                      <a:pt x="13868" y="11515"/>
                      <a:pt x="13868" y="11515"/>
                      <a:pt x="13868" y="11515"/>
                    </a:cubicBezTo>
                    <a:cubicBezTo>
                      <a:pt x="13869" y="11525"/>
                      <a:pt x="13868" y="11537"/>
                      <a:pt x="13865" y="11548"/>
                    </a:cubicBezTo>
                    <a:cubicBezTo>
                      <a:pt x="13669" y="12450"/>
                      <a:pt x="13074" y="12450"/>
                      <a:pt x="12412" y="1242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28"/>
              <p:cNvSpPr/>
              <p:nvPr/>
            </p:nvSpPr>
            <p:spPr>
              <a:xfrm>
                <a:off x="4754121" y="1560700"/>
                <a:ext cx="2085639" cy="1881485"/>
              </a:xfrm>
              <a:custGeom>
                <a:rect b="b" l="l" r="r" t="t"/>
                <a:pathLst>
                  <a:path extrusionOk="0" h="12092" w="13386">
                    <a:moveTo>
                      <a:pt x="12962" y="12092"/>
                    </a:moveTo>
                    <a:cubicBezTo>
                      <a:pt x="283" y="12092"/>
                      <a:pt x="283" y="12092"/>
                      <a:pt x="283" y="12092"/>
                    </a:cubicBezTo>
                    <a:cubicBezTo>
                      <a:pt x="119" y="12092"/>
                      <a:pt x="0" y="11975"/>
                      <a:pt x="0" y="11814"/>
                    </a:cubicBezTo>
                    <a:cubicBezTo>
                      <a:pt x="16" y="401"/>
                      <a:pt x="16" y="401"/>
                      <a:pt x="16" y="401"/>
                    </a:cubicBezTo>
                    <a:cubicBezTo>
                      <a:pt x="16" y="192"/>
                      <a:pt x="212" y="0"/>
                      <a:pt x="425" y="0"/>
                    </a:cubicBezTo>
                    <a:cubicBezTo>
                      <a:pt x="13103" y="0"/>
                      <a:pt x="13103" y="0"/>
                      <a:pt x="13103" y="0"/>
                    </a:cubicBezTo>
                    <a:cubicBezTo>
                      <a:pt x="13267" y="0"/>
                      <a:pt x="13386" y="117"/>
                      <a:pt x="13386" y="278"/>
                    </a:cubicBezTo>
                    <a:cubicBezTo>
                      <a:pt x="13371" y="11691"/>
                      <a:pt x="13371" y="11691"/>
                      <a:pt x="13371" y="11691"/>
                    </a:cubicBezTo>
                    <a:cubicBezTo>
                      <a:pt x="13370" y="11900"/>
                      <a:pt x="13174" y="12092"/>
                      <a:pt x="12962" y="1209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28"/>
              <p:cNvSpPr/>
              <p:nvPr/>
            </p:nvSpPr>
            <p:spPr>
              <a:xfrm>
                <a:off x="4796212" y="1621733"/>
                <a:ext cx="1999339" cy="1426904"/>
              </a:xfrm>
              <a:custGeom>
                <a:rect b="b" l="l" r="r" t="t"/>
                <a:pathLst>
                  <a:path extrusionOk="0" h="9164" w="12842">
                    <a:moveTo>
                      <a:pt x="12561" y="9164"/>
                    </a:moveTo>
                    <a:cubicBezTo>
                      <a:pt x="223" y="9164"/>
                      <a:pt x="223" y="9164"/>
                      <a:pt x="223" y="9164"/>
                    </a:cubicBezTo>
                    <a:cubicBezTo>
                      <a:pt x="110" y="9164"/>
                      <a:pt x="29" y="9084"/>
                      <a:pt x="28" y="8974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133"/>
                      <a:pt x="134" y="0"/>
                      <a:pt x="281" y="0"/>
                    </a:cubicBezTo>
                    <a:cubicBezTo>
                      <a:pt x="12619" y="0"/>
                      <a:pt x="12619" y="0"/>
                      <a:pt x="12619" y="0"/>
                    </a:cubicBezTo>
                    <a:cubicBezTo>
                      <a:pt x="12731" y="0"/>
                      <a:pt x="12813" y="80"/>
                      <a:pt x="12814" y="191"/>
                    </a:cubicBezTo>
                    <a:cubicBezTo>
                      <a:pt x="12842" y="8887"/>
                      <a:pt x="12842" y="8887"/>
                      <a:pt x="12842" y="8887"/>
                    </a:cubicBezTo>
                    <a:cubicBezTo>
                      <a:pt x="12842" y="9031"/>
                      <a:pt x="12707" y="9164"/>
                      <a:pt x="12561" y="91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>
                <a:off x="4836199" y="1649092"/>
                <a:ext cx="1921455" cy="1370075"/>
              </a:xfrm>
              <a:custGeom>
                <a:rect b="b" l="l" r="r" t="t"/>
                <a:pathLst>
                  <a:path extrusionOk="0" h="8802" w="12336">
                    <a:moveTo>
                      <a:pt x="12170" y="8802"/>
                    </a:moveTo>
                    <a:cubicBezTo>
                      <a:pt x="143" y="8802"/>
                      <a:pt x="143" y="8802"/>
                      <a:pt x="143" y="8802"/>
                    </a:cubicBezTo>
                    <a:cubicBezTo>
                      <a:pt x="76" y="8802"/>
                      <a:pt x="28" y="8755"/>
                      <a:pt x="28" y="8690"/>
                    </a:cubicBezTo>
                    <a:cubicBezTo>
                      <a:pt x="9" y="2971"/>
                      <a:pt x="9" y="2971"/>
                      <a:pt x="9" y="297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79"/>
                      <a:pt x="80" y="0"/>
                      <a:pt x="166" y="0"/>
                    </a:cubicBezTo>
                    <a:cubicBezTo>
                      <a:pt x="12193" y="0"/>
                      <a:pt x="12193" y="0"/>
                      <a:pt x="12193" y="0"/>
                    </a:cubicBezTo>
                    <a:cubicBezTo>
                      <a:pt x="12260" y="0"/>
                      <a:pt x="12307" y="48"/>
                      <a:pt x="12308" y="113"/>
                    </a:cubicBezTo>
                    <a:cubicBezTo>
                      <a:pt x="12317" y="2971"/>
                      <a:pt x="12317" y="2971"/>
                      <a:pt x="12317" y="2971"/>
                    </a:cubicBezTo>
                    <a:cubicBezTo>
                      <a:pt x="12336" y="8639"/>
                      <a:pt x="12336" y="8639"/>
                      <a:pt x="12336" y="8639"/>
                    </a:cubicBezTo>
                    <a:cubicBezTo>
                      <a:pt x="12336" y="8724"/>
                      <a:pt x="12256" y="8802"/>
                      <a:pt x="12170" y="880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28"/>
              <p:cNvSpPr/>
              <p:nvPr/>
            </p:nvSpPr>
            <p:spPr>
              <a:xfrm>
                <a:off x="4911962" y="2421466"/>
                <a:ext cx="860755" cy="31568"/>
              </a:xfrm>
              <a:custGeom>
                <a:rect b="b" l="l" r="r" t="t"/>
                <a:pathLst>
                  <a:path extrusionOk="0" h="199" w="5529">
                    <a:moveTo>
                      <a:pt x="5401" y="199"/>
                    </a:moveTo>
                    <a:cubicBezTo>
                      <a:pt x="91" y="199"/>
                      <a:pt x="91" y="199"/>
                      <a:pt x="91" y="199"/>
                    </a:cubicBezTo>
                    <a:cubicBezTo>
                      <a:pt x="36" y="199"/>
                      <a:pt x="0" y="155"/>
                      <a:pt x="10" y="100"/>
                    </a:cubicBezTo>
                    <a:cubicBezTo>
                      <a:pt x="20" y="45"/>
                      <a:pt x="73" y="0"/>
                      <a:pt x="128" y="0"/>
                    </a:cubicBezTo>
                    <a:cubicBezTo>
                      <a:pt x="5438" y="0"/>
                      <a:pt x="5438" y="0"/>
                      <a:pt x="5438" y="0"/>
                    </a:cubicBezTo>
                    <a:cubicBezTo>
                      <a:pt x="5493" y="0"/>
                      <a:pt x="5529" y="45"/>
                      <a:pt x="5519" y="100"/>
                    </a:cubicBezTo>
                    <a:cubicBezTo>
                      <a:pt x="5509" y="155"/>
                      <a:pt x="5456" y="199"/>
                      <a:pt x="5401" y="1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28"/>
              <p:cNvSpPr/>
              <p:nvPr/>
            </p:nvSpPr>
            <p:spPr>
              <a:xfrm>
                <a:off x="4911962" y="2520380"/>
                <a:ext cx="1765709" cy="29463"/>
              </a:xfrm>
              <a:custGeom>
                <a:rect b="b" l="l" r="r" t="t"/>
                <a:pathLst>
                  <a:path extrusionOk="0" h="199" w="11337">
                    <a:moveTo>
                      <a:pt x="11209" y="199"/>
                    </a:moveTo>
                    <a:cubicBezTo>
                      <a:pt x="91" y="199"/>
                      <a:pt x="91" y="199"/>
                      <a:pt x="91" y="199"/>
                    </a:cubicBezTo>
                    <a:cubicBezTo>
                      <a:pt x="36" y="199"/>
                      <a:pt x="0" y="154"/>
                      <a:pt x="10" y="100"/>
                    </a:cubicBezTo>
                    <a:cubicBezTo>
                      <a:pt x="20" y="45"/>
                      <a:pt x="73" y="0"/>
                      <a:pt x="128" y="0"/>
                    </a:cubicBezTo>
                    <a:cubicBezTo>
                      <a:pt x="11246" y="0"/>
                      <a:pt x="11246" y="0"/>
                      <a:pt x="11246" y="0"/>
                    </a:cubicBezTo>
                    <a:cubicBezTo>
                      <a:pt x="11301" y="0"/>
                      <a:pt x="11337" y="45"/>
                      <a:pt x="11327" y="100"/>
                    </a:cubicBezTo>
                    <a:cubicBezTo>
                      <a:pt x="11317" y="154"/>
                      <a:pt x="11264" y="199"/>
                      <a:pt x="11209" y="1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28"/>
              <p:cNvSpPr/>
              <p:nvPr/>
            </p:nvSpPr>
            <p:spPr>
              <a:xfrm>
                <a:off x="4914067" y="2621399"/>
                <a:ext cx="1765709" cy="31568"/>
              </a:xfrm>
              <a:custGeom>
                <a:rect b="b" l="l" r="r" t="t"/>
                <a:pathLst>
                  <a:path extrusionOk="0" h="199" w="11337">
                    <a:moveTo>
                      <a:pt x="11209" y="199"/>
                    </a:moveTo>
                    <a:cubicBezTo>
                      <a:pt x="91" y="199"/>
                      <a:pt x="91" y="199"/>
                      <a:pt x="91" y="199"/>
                    </a:cubicBezTo>
                    <a:cubicBezTo>
                      <a:pt x="36" y="199"/>
                      <a:pt x="0" y="154"/>
                      <a:pt x="10" y="99"/>
                    </a:cubicBezTo>
                    <a:cubicBezTo>
                      <a:pt x="20" y="44"/>
                      <a:pt x="73" y="0"/>
                      <a:pt x="128" y="0"/>
                    </a:cubicBezTo>
                    <a:cubicBezTo>
                      <a:pt x="11246" y="0"/>
                      <a:pt x="11246" y="0"/>
                      <a:pt x="11246" y="0"/>
                    </a:cubicBezTo>
                    <a:cubicBezTo>
                      <a:pt x="11301" y="0"/>
                      <a:pt x="11337" y="44"/>
                      <a:pt x="11327" y="99"/>
                    </a:cubicBezTo>
                    <a:cubicBezTo>
                      <a:pt x="11317" y="154"/>
                      <a:pt x="11264" y="199"/>
                      <a:pt x="11209" y="1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28"/>
              <p:cNvSpPr/>
              <p:nvPr/>
            </p:nvSpPr>
            <p:spPr>
              <a:xfrm>
                <a:off x="4911962" y="2722418"/>
                <a:ext cx="1765709" cy="31568"/>
              </a:xfrm>
              <a:custGeom>
                <a:rect b="b" l="l" r="r" t="t"/>
                <a:pathLst>
                  <a:path extrusionOk="0" h="199" w="11337">
                    <a:moveTo>
                      <a:pt x="11209" y="199"/>
                    </a:moveTo>
                    <a:cubicBezTo>
                      <a:pt x="91" y="199"/>
                      <a:pt x="91" y="199"/>
                      <a:pt x="91" y="199"/>
                    </a:cubicBezTo>
                    <a:cubicBezTo>
                      <a:pt x="36" y="199"/>
                      <a:pt x="0" y="154"/>
                      <a:pt x="10" y="99"/>
                    </a:cubicBezTo>
                    <a:cubicBezTo>
                      <a:pt x="20" y="44"/>
                      <a:pt x="73" y="0"/>
                      <a:pt x="128" y="0"/>
                    </a:cubicBezTo>
                    <a:cubicBezTo>
                      <a:pt x="11246" y="0"/>
                      <a:pt x="11246" y="0"/>
                      <a:pt x="11246" y="0"/>
                    </a:cubicBezTo>
                    <a:cubicBezTo>
                      <a:pt x="11301" y="0"/>
                      <a:pt x="11337" y="44"/>
                      <a:pt x="11327" y="99"/>
                    </a:cubicBezTo>
                    <a:cubicBezTo>
                      <a:pt x="11317" y="154"/>
                      <a:pt x="11264" y="199"/>
                      <a:pt x="11209" y="1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28"/>
              <p:cNvSpPr/>
              <p:nvPr/>
            </p:nvSpPr>
            <p:spPr>
              <a:xfrm>
                <a:off x="4836199" y="1649092"/>
                <a:ext cx="1917266" cy="500878"/>
              </a:xfrm>
              <a:custGeom>
                <a:rect b="b" l="l" r="r" t="t"/>
                <a:pathLst>
                  <a:path extrusionOk="0" h="3214" w="12318">
                    <a:moveTo>
                      <a:pt x="12318" y="3214"/>
                    </a:moveTo>
                    <a:cubicBezTo>
                      <a:pt x="10" y="3198"/>
                      <a:pt x="10" y="3198"/>
                      <a:pt x="10" y="3198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79"/>
                      <a:pt x="80" y="0"/>
                      <a:pt x="166" y="0"/>
                    </a:cubicBezTo>
                    <a:cubicBezTo>
                      <a:pt x="12193" y="0"/>
                      <a:pt x="12193" y="0"/>
                      <a:pt x="12193" y="0"/>
                    </a:cubicBezTo>
                    <a:cubicBezTo>
                      <a:pt x="12260" y="0"/>
                      <a:pt x="12307" y="48"/>
                      <a:pt x="12308" y="113"/>
                    </a:cubicBezTo>
                    <a:cubicBezTo>
                      <a:pt x="12318" y="3214"/>
                      <a:pt x="12318" y="3214"/>
                      <a:pt x="12318" y="321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28"/>
              <p:cNvSpPr/>
              <p:nvPr/>
            </p:nvSpPr>
            <p:spPr>
              <a:xfrm>
                <a:off x="5635927" y="2070004"/>
                <a:ext cx="1075436" cy="31568"/>
              </a:xfrm>
              <a:custGeom>
                <a:rect b="b" l="l" r="r" t="t"/>
                <a:pathLst>
                  <a:path extrusionOk="0" h="199" w="6905">
                    <a:moveTo>
                      <a:pt x="6814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73" y="0"/>
                      <a:pt x="21" y="45"/>
                      <a:pt x="10" y="99"/>
                    </a:cubicBezTo>
                    <a:cubicBezTo>
                      <a:pt x="0" y="154"/>
                      <a:pt x="36" y="199"/>
                      <a:pt x="91" y="199"/>
                    </a:cubicBezTo>
                    <a:cubicBezTo>
                      <a:pt x="6777" y="199"/>
                      <a:pt x="6777" y="199"/>
                      <a:pt x="6777" y="199"/>
                    </a:cubicBezTo>
                    <a:cubicBezTo>
                      <a:pt x="6832" y="199"/>
                      <a:pt x="6885" y="154"/>
                      <a:pt x="6895" y="99"/>
                    </a:cubicBezTo>
                    <a:cubicBezTo>
                      <a:pt x="6905" y="45"/>
                      <a:pt x="6869" y="0"/>
                      <a:pt x="6814" y="0"/>
                    </a:cubicBezTo>
                  </a:path>
                </a:pathLst>
              </a:custGeom>
              <a:solidFill>
                <a:srgbClr val="FCFCFC">
                  <a:alpha val="3544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28"/>
              <p:cNvSpPr/>
              <p:nvPr/>
            </p:nvSpPr>
            <p:spPr>
              <a:xfrm>
                <a:off x="5606464" y="1859548"/>
                <a:ext cx="692398" cy="31568"/>
              </a:xfrm>
              <a:custGeom>
                <a:rect b="b" l="l" r="r" t="t"/>
                <a:pathLst>
                  <a:path extrusionOk="0" h="199" w="4447">
                    <a:moveTo>
                      <a:pt x="4355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73" y="0"/>
                      <a:pt x="21" y="44"/>
                      <a:pt x="10" y="99"/>
                    </a:cubicBezTo>
                    <a:cubicBezTo>
                      <a:pt x="0" y="154"/>
                      <a:pt x="37" y="199"/>
                      <a:pt x="92" y="199"/>
                    </a:cubicBezTo>
                    <a:cubicBezTo>
                      <a:pt x="4319" y="199"/>
                      <a:pt x="4319" y="199"/>
                      <a:pt x="4319" y="199"/>
                    </a:cubicBezTo>
                    <a:cubicBezTo>
                      <a:pt x="4373" y="199"/>
                      <a:pt x="4426" y="154"/>
                      <a:pt x="4436" y="99"/>
                    </a:cubicBezTo>
                    <a:cubicBezTo>
                      <a:pt x="4447" y="44"/>
                      <a:pt x="4410" y="0"/>
                      <a:pt x="4355" y="0"/>
                    </a:cubicBezTo>
                  </a:path>
                </a:pathLst>
              </a:custGeom>
              <a:solidFill>
                <a:srgbClr val="FCFCFC">
                  <a:alpha val="3544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28"/>
              <p:cNvSpPr/>
              <p:nvPr/>
            </p:nvSpPr>
            <p:spPr>
              <a:xfrm>
                <a:off x="5598045" y="1724856"/>
                <a:ext cx="589274" cy="92601"/>
              </a:xfrm>
              <a:custGeom>
                <a:rect b="b" l="l" r="r" t="t"/>
                <a:pathLst>
                  <a:path extrusionOk="0" h="595" w="3778">
                    <a:moveTo>
                      <a:pt x="3505" y="0"/>
                    </a:moveTo>
                    <a:cubicBezTo>
                      <a:pt x="383" y="0"/>
                      <a:pt x="383" y="0"/>
                      <a:pt x="383" y="0"/>
                    </a:cubicBezTo>
                    <a:cubicBezTo>
                      <a:pt x="219" y="0"/>
                      <a:pt x="61" y="133"/>
                      <a:pt x="31" y="297"/>
                    </a:cubicBezTo>
                    <a:cubicBezTo>
                      <a:pt x="0" y="462"/>
                      <a:pt x="109" y="595"/>
                      <a:pt x="273" y="595"/>
                    </a:cubicBezTo>
                    <a:cubicBezTo>
                      <a:pt x="3395" y="595"/>
                      <a:pt x="3395" y="595"/>
                      <a:pt x="3395" y="595"/>
                    </a:cubicBezTo>
                    <a:cubicBezTo>
                      <a:pt x="3559" y="595"/>
                      <a:pt x="3717" y="462"/>
                      <a:pt x="3747" y="297"/>
                    </a:cubicBezTo>
                    <a:cubicBezTo>
                      <a:pt x="3778" y="133"/>
                      <a:pt x="3669" y="0"/>
                      <a:pt x="3505" y="0"/>
                    </a:cubicBezTo>
                  </a:path>
                </a:pathLst>
              </a:custGeom>
              <a:solidFill>
                <a:srgbClr val="FCFCFC">
                  <a:alpha val="3544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28"/>
              <p:cNvSpPr/>
              <p:nvPr/>
            </p:nvSpPr>
            <p:spPr>
              <a:xfrm>
                <a:off x="4941426" y="1693288"/>
                <a:ext cx="536653" cy="408290"/>
              </a:xfrm>
              <a:custGeom>
                <a:rect b="b" l="l" r="r" t="t"/>
                <a:pathLst>
                  <a:path extrusionOk="0" h="2626" w="3437">
                    <a:moveTo>
                      <a:pt x="3148" y="0"/>
                    </a:moveTo>
                    <a:cubicBezTo>
                      <a:pt x="265" y="0"/>
                      <a:pt x="265" y="0"/>
                      <a:pt x="265" y="0"/>
                    </a:cubicBezTo>
                    <a:cubicBezTo>
                      <a:pt x="118" y="0"/>
                      <a:pt x="0" y="119"/>
                      <a:pt x="1" y="266"/>
                    </a:cubicBezTo>
                    <a:cubicBezTo>
                      <a:pt x="21" y="2360"/>
                      <a:pt x="21" y="2360"/>
                      <a:pt x="21" y="2360"/>
                    </a:cubicBezTo>
                    <a:cubicBezTo>
                      <a:pt x="22" y="2507"/>
                      <a:pt x="142" y="2626"/>
                      <a:pt x="289" y="2626"/>
                    </a:cubicBezTo>
                    <a:cubicBezTo>
                      <a:pt x="3172" y="2626"/>
                      <a:pt x="3172" y="2626"/>
                      <a:pt x="3172" y="2626"/>
                    </a:cubicBezTo>
                    <a:cubicBezTo>
                      <a:pt x="3319" y="2626"/>
                      <a:pt x="3437" y="2507"/>
                      <a:pt x="3436" y="2360"/>
                    </a:cubicBezTo>
                    <a:cubicBezTo>
                      <a:pt x="3416" y="266"/>
                      <a:pt x="3416" y="266"/>
                      <a:pt x="3416" y="266"/>
                    </a:cubicBezTo>
                    <a:cubicBezTo>
                      <a:pt x="3415" y="119"/>
                      <a:pt x="3295" y="0"/>
                      <a:pt x="3148" y="0"/>
                    </a:cubicBezTo>
                  </a:path>
                </a:pathLst>
              </a:custGeom>
              <a:solidFill>
                <a:srgbClr val="FCFCFC">
                  <a:alpha val="3544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28"/>
              <p:cNvSpPr/>
              <p:nvPr/>
            </p:nvSpPr>
            <p:spPr>
              <a:xfrm>
                <a:off x="6585079" y="1447054"/>
                <a:ext cx="984934" cy="542981"/>
              </a:xfrm>
              <a:custGeom>
                <a:rect b="b" l="l" r="r" t="t"/>
                <a:pathLst>
                  <a:path extrusionOk="0" h="3484" w="6323">
                    <a:moveTo>
                      <a:pt x="5933" y="3484"/>
                    </a:moveTo>
                    <a:cubicBezTo>
                      <a:pt x="391" y="3484"/>
                      <a:pt x="391" y="3484"/>
                      <a:pt x="391" y="3484"/>
                    </a:cubicBezTo>
                    <a:cubicBezTo>
                      <a:pt x="176" y="3484"/>
                      <a:pt x="2" y="3310"/>
                      <a:pt x="1" y="3094"/>
                    </a:cubicBezTo>
                    <a:cubicBezTo>
                      <a:pt x="0" y="389"/>
                      <a:pt x="0" y="389"/>
                      <a:pt x="0" y="389"/>
                    </a:cubicBezTo>
                    <a:cubicBezTo>
                      <a:pt x="0" y="174"/>
                      <a:pt x="174" y="0"/>
                      <a:pt x="389" y="0"/>
                    </a:cubicBezTo>
                    <a:cubicBezTo>
                      <a:pt x="5931" y="0"/>
                      <a:pt x="5931" y="0"/>
                      <a:pt x="5931" y="0"/>
                    </a:cubicBezTo>
                    <a:cubicBezTo>
                      <a:pt x="6147" y="0"/>
                      <a:pt x="6321" y="174"/>
                      <a:pt x="6321" y="389"/>
                    </a:cubicBezTo>
                    <a:cubicBezTo>
                      <a:pt x="6323" y="3094"/>
                      <a:pt x="6323" y="3094"/>
                      <a:pt x="6323" y="3094"/>
                    </a:cubicBezTo>
                    <a:cubicBezTo>
                      <a:pt x="6323" y="3310"/>
                      <a:pt x="6149" y="3484"/>
                      <a:pt x="5933" y="34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28"/>
              <p:cNvSpPr/>
              <p:nvPr/>
            </p:nvSpPr>
            <p:spPr>
              <a:xfrm>
                <a:off x="6656634" y="1594373"/>
                <a:ext cx="841818" cy="25255"/>
              </a:xfrm>
              <a:custGeom>
                <a:rect b="b" l="l" r="r" t="t"/>
                <a:pathLst>
                  <a:path extrusionOk="0" h="156" w="5398">
                    <a:moveTo>
                      <a:pt x="5397" y="93"/>
                    </a:moveTo>
                    <a:cubicBezTo>
                      <a:pt x="5390" y="129"/>
                      <a:pt x="5358" y="156"/>
                      <a:pt x="5320" y="156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35" y="156"/>
                      <a:pt x="0" y="121"/>
                      <a:pt x="0" y="78"/>
                    </a:cubicBezTo>
                    <a:cubicBezTo>
                      <a:pt x="0" y="73"/>
                      <a:pt x="1" y="68"/>
                      <a:pt x="2" y="63"/>
                    </a:cubicBezTo>
                    <a:cubicBezTo>
                      <a:pt x="9" y="27"/>
                      <a:pt x="40" y="0"/>
                      <a:pt x="78" y="0"/>
                    </a:cubicBezTo>
                    <a:cubicBezTo>
                      <a:pt x="5320" y="0"/>
                      <a:pt x="5320" y="0"/>
                      <a:pt x="5320" y="0"/>
                    </a:cubicBezTo>
                    <a:cubicBezTo>
                      <a:pt x="5363" y="0"/>
                      <a:pt x="5398" y="35"/>
                      <a:pt x="5398" y="78"/>
                    </a:cubicBezTo>
                    <a:cubicBezTo>
                      <a:pt x="5398" y="83"/>
                      <a:pt x="5398" y="88"/>
                      <a:pt x="5397" y="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28"/>
              <p:cNvSpPr/>
              <p:nvPr/>
            </p:nvSpPr>
            <p:spPr>
              <a:xfrm>
                <a:off x="6656634" y="1594373"/>
                <a:ext cx="498771" cy="25255"/>
              </a:xfrm>
              <a:custGeom>
                <a:rect b="b" l="l" r="r" t="t"/>
                <a:pathLst>
                  <a:path extrusionOk="0" h="156" w="3195">
                    <a:moveTo>
                      <a:pt x="3195" y="0"/>
                    </a:moveTo>
                    <a:cubicBezTo>
                      <a:pt x="3165" y="156"/>
                      <a:pt x="3165" y="156"/>
                      <a:pt x="3165" y="156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35" y="156"/>
                      <a:pt x="0" y="121"/>
                      <a:pt x="0" y="78"/>
                    </a:cubicBezTo>
                    <a:cubicBezTo>
                      <a:pt x="0" y="73"/>
                      <a:pt x="1" y="68"/>
                      <a:pt x="2" y="63"/>
                    </a:cubicBezTo>
                    <a:cubicBezTo>
                      <a:pt x="9" y="27"/>
                      <a:pt x="40" y="0"/>
                      <a:pt x="78" y="0"/>
                    </a:cubicBezTo>
                    <a:lnTo>
                      <a:pt x="319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28"/>
              <p:cNvSpPr/>
              <p:nvPr/>
            </p:nvSpPr>
            <p:spPr>
              <a:xfrm>
                <a:off x="7121739" y="1579641"/>
                <a:ext cx="54719" cy="48405"/>
              </a:xfrm>
              <a:custGeom>
                <a:rect b="b" l="l" r="r" t="t"/>
                <a:pathLst>
                  <a:path extrusionOk="0" h="316" w="349">
                    <a:moveTo>
                      <a:pt x="333" y="158"/>
                    </a:moveTo>
                    <a:cubicBezTo>
                      <a:pt x="316" y="246"/>
                      <a:pt x="231" y="316"/>
                      <a:pt x="144" y="316"/>
                    </a:cubicBezTo>
                    <a:cubicBezTo>
                      <a:pt x="57" y="316"/>
                      <a:pt x="0" y="246"/>
                      <a:pt x="17" y="158"/>
                    </a:cubicBezTo>
                    <a:cubicBezTo>
                      <a:pt x="34" y="71"/>
                      <a:pt x="118" y="0"/>
                      <a:pt x="205" y="0"/>
                    </a:cubicBezTo>
                    <a:cubicBezTo>
                      <a:pt x="292" y="0"/>
                      <a:pt x="349" y="71"/>
                      <a:pt x="333" y="1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28"/>
              <p:cNvSpPr/>
              <p:nvPr/>
            </p:nvSpPr>
            <p:spPr>
              <a:xfrm>
                <a:off x="6656634" y="1527027"/>
                <a:ext cx="282007" cy="37882"/>
              </a:xfrm>
              <a:custGeom>
                <a:rect b="b" l="l" r="r" t="t"/>
                <a:pathLst>
                  <a:path extrusionOk="0" h="246" w="1808">
                    <a:moveTo>
                      <a:pt x="1685" y="246"/>
                    </a:moveTo>
                    <a:cubicBezTo>
                      <a:pt x="123" y="246"/>
                      <a:pt x="123" y="246"/>
                      <a:pt x="123" y="246"/>
                    </a:cubicBezTo>
                    <a:cubicBezTo>
                      <a:pt x="55" y="246"/>
                      <a:pt x="0" y="191"/>
                      <a:pt x="0" y="123"/>
                    </a:cubicBezTo>
                    <a:cubicBezTo>
                      <a:pt x="0" y="55"/>
                      <a:pt x="55" y="0"/>
                      <a:pt x="123" y="0"/>
                    </a:cubicBezTo>
                    <a:cubicBezTo>
                      <a:pt x="1685" y="0"/>
                      <a:pt x="1685" y="0"/>
                      <a:pt x="1685" y="0"/>
                    </a:cubicBezTo>
                    <a:cubicBezTo>
                      <a:pt x="1753" y="0"/>
                      <a:pt x="1808" y="55"/>
                      <a:pt x="1808" y="123"/>
                    </a:cubicBezTo>
                    <a:cubicBezTo>
                      <a:pt x="1808" y="123"/>
                      <a:pt x="1808" y="123"/>
                      <a:pt x="1808" y="123"/>
                    </a:cubicBezTo>
                    <a:cubicBezTo>
                      <a:pt x="1808" y="191"/>
                      <a:pt x="1753" y="246"/>
                      <a:pt x="1685" y="2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28"/>
              <p:cNvSpPr/>
              <p:nvPr/>
            </p:nvSpPr>
            <p:spPr>
              <a:xfrm>
                <a:off x="6656634" y="1741693"/>
                <a:ext cx="841811" cy="23150"/>
              </a:xfrm>
              <a:custGeom>
                <a:rect b="b" l="l" r="r" t="t"/>
                <a:pathLst>
                  <a:path extrusionOk="0" h="157" w="5397">
                    <a:moveTo>
                      <a:pt x="5396" y="93"/>
                    </a:moveTo>
                    <a:cubicBezTo>
                      <a:pt x="5389" y="129"/>
                      <a:pt x="5357" y="157"/>
                      <a:pt x="5319" y="157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35" y="157"/>
                      <a:pt x="0" y="122"/>
                      <a:pt x="0" y="78"/>
                    </a:cubicBezTo>
                    <a:cubicBezTo>
                      <a:pt x="0" y="73"/>
                      <a:pt x="0" y="68"/>
                      <a:pt x="1" y="63"/>
                    </a:cubicBezTo>
                    <a:cubicBezTo>
                      <a:pt x="8" y="27"/>
                      <a:pt x="40" y="0"/>
                      <a:pt x="78" y="0"/>
                    </a:cubicBezTo>
                    <a:cubicBezTo>
                      <a:pt x="5319" y="0"/>
                      <a:pt x="5319" y="0"/>
                      <a:pt x="5319" y="0"/>
                    </a:cubicBezTo>
                    <a:cubicBezTo>
                      <a:pt x="5362" y="0"/>
                      <a:pt x="5397" y="36"/>
                      <a:pt x="5397" y="78"/>
                    </a:cubicBezTo>
                    <a:cubicBezTo>
                      <a:pt x="5397" y="83"/>
                      <a:pt x="5397" y="89"/>
                      <a:pt x="5396" y="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28"/>
              <p:cNvSpPr/>
              <p:nvPr/>
            </p:nvSpPr>
            <p:spPr>
              <a:xfrm>
                <a:off x="6656634" y="1741693"/>
                <a:ext cx="715556" cy="23150"/>
              </a:xfrm>
              <a:custGeom>
                <a:rect b="b" l="l" r="r" t="t"/>
                <a:pathLst>
                  <a:path extrusionOk="0" h="157" w="4588">
                    <a:moveTo>
                      <a:pt x="4588" y="0"/>
                    </a:moveTo>
                    <a:cubicBezTo>
                      <a:pt x="4558" y="157"/>
                      <a:pt x="4558" y="157"/>
                      <a:pt x="4558" y="157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35" y="157"/>
                      <a:pt x="0" y="122"/>
                      <a:pt x="0" y="78"/>
                    </a:cubicBezTo>
                    <a:cubicBezTo>
                      <a:pt x="0" y="73"/>
                      <a:pt x="0" y="68"/>
                      <a:pt x="1" y="63"/>
                    </a:cubicBezTo>
                    <a:cubicBezTo>
                      <a:pt x="8" y="27"/>
                      <a:pt x="40" y="0"/>
                      <a:pt x="78" y="0"/>
                    </a:cubicBezTo>
                    <a:lnTo>
                      <a:pt x="4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28"/>
              <p:cNvSpPr/>
              <p:nvPr/>
            </p:nvSpPr>
            <p:spPr>
              <a:xfrm>
                <a:off x="7336403" y="1729065"/>
                <a:ext cx="52614" cy="48404"/>
              </a:xfrm>
              <a:custGeom>
                <a:rect b="b" l="l" r="r" t="t"/>
                <a:pathLst>
                  <a:path extrusionOk="0" h="315" w="350">
                    <a:moveTo>
                      <a:pt x="333" y="158"/>
                    </a:moveTo>
                    <a:cubicBezTo>
                      <a:pt x="316" y="245"/>
                      <a:pt x="232" y="315"/>
                      <a:pt x="145" y="315"/>
                    </a:cubicBezTo>
                    <a:cubicBezTo>
                      <a:pt x="57" y="315"/>
                      <a:pt x="0" y="245"/>
                      <a:pt x="17" y="158"/>
                    </a:cubicBezTo>
                    <a:cubicBezTo>
                      <a:pt x="34" y="70"/>
                      <a:pt x="119" y="0"/>
                      <a:pt x="206" y="0"/>
                    </a:cubicBezTo>
                    <a:cubicBezTo>
                      <a:pt x="293" y="0"/>
                      <a:pt x="350" y="70"/>
                      <a:pt x="333" y="1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28"/>
              <p:cNvSpPr/>
              <p:nvPr/>
            </p:nvSpPr>
            <p:spPr>
              <a:xfrm>
                <a:off x="6656634" y="1672242"/>
                <a:ext cx="282007" cy="39987"/>
              </a:xfrm>
              <a:custGeom>
                <a:rect b="b" l="l" r="r" t="t"/>
                <a:pathLst>
                  <a:path extrusionOk="0" h="246" w="1808">
                    <a:moveTo>
                      <a:pt x="1686" y="246"/>
                    </a:moveTo>
                    <a:cubicBezTo>
                      <a:pt x="123" y="246"/>
                      <a:pt x="123" y="246"/>
                      <a:pt x="123" y="246"/>
                    </a:cubicBezTo>
                    <a:cubicBezTo>
                      <a:pt x="56" y="246"/>
                      <a:pt x="0" y="191"/>
                      <a:pt x="0" y="123"/>
                    </a:cubicBezTo>
                    <a:cubicBezTo>
                      <a:pt x="0" y="55"/>
                      <a:pt x="55" y="0"/>
                      <a:pt x="123" y="0"/>
                    </a:cubicBezTo>
                    <a:cubicBezTo>
                      <a:pt x="1685" y="0"/>
                      <a:pt x="1685" y="0"/>
                      <a:pt x="1685" y="0"/>
                    </a:cubicBezTo>
                    <a:cubicBezTo>
                      <a:pt x="1753" y="0"/>
                      <a:pt x="1808" y="55"/>
                      <a:pt x="1808" y="123"/>
                    </a:cubicBezTo>
                    <a:cubicBezTo>
                      <a:pt x="1808" y="191"/>
                      <a:pt x="1753" y="246"/>
                      <a:pt x="1686" y="2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28"/>
              <p:cNvSpPr/>
              <p:nvPr/>
            </p:nvSpPr>
            <p:spPr>
              <a:xfrm>
                <a:off x="6656634" y="1886907"/>
                <a:ext cx="841818" cy="25255"/>
              </a:xfrm>
              <a:custGeom>
                <a:rect b="b" l="l" r="r" t="t"/>
                <a:pathLst>
                  <a:path extrusionOk="0" h="156" w="5398">
                    <a:moveTo>
                      <a:pt x="5397" y="93"/>
                    </a:moveTo>
                    <a:cubicBezTo>
                      <a:pt x="5390" y="129"/>
                      <a:pt x="5358" y="156"/>
                      <a:pt x="5320" y="156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35" y="156"/>
                      <a:pt x="0" y="121"/>
                      <a:pt x="0" y="78"/>
                    </a:cubicBezTo>
                    <a:cubicBezTo>
                      <a:pt x="0" y="73"/>
                      <a:pt x="1" y="68"/>
                      <a:pt x="2" y="63"/>
                    </a:cubicBezTo>
                    <a:cubicBezTo>
                      <a:pt x="9" y="27"/>
                      <a:pt x="40" y="0"/>
                      <a:pt x="78" y="0"/>
                    </a:cubicBezTo>
                    <a:cubicBezTo>
                      <a:pt x="5320" y="0"/>
                      <a:pt x="5320" y="0"/>
                      <a:pt x="5320" y="0"/>
                    </a:cubicBezTo>
                    <a:cubicBezTo>
                      <a:pt x="5363" y="0"/>
                      <a:pt x="5398" y="35"/>
                      <a:pt x="5398" y="78"/>
                    </a:cubicBezTo>
                    <a:cubicBezTo>
                      <a:pt x="5398" y="83"/>
                      <a:pt x="5398" y="88"/>
                      <a:pt x="5397" y="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28"/>
              <p:cNvSpPr/>
              <p:nvPr/>
            </p:nvSpPr>
            <p:spPr>
              <a:xfrm>
                <a:off x="6656634" y="1886907"/>
                <a:ext cx="582968" cy="25255"/>
              </a:xfrm>
              <a:custGeom>
                <a:rect b="b" l="l" r="r" t="t"/>
                <a:pathLst>
                  <a:path extrusionOk="0" h="156" w="3735">
                    <a:moveTo>
                      <a:pt x="3735" y="0"/>
                    </a:moveTo>
                    <a:cubicBezTo>
                      <a:pt x="3704" y="156"/>
                      <a:pt x="3704" y="156"/>
                      <a:pt x="3704" y="156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35" y="156"/>
                      <a:pt x="0" y="121"/>
                      <a:pt x="0" y="78"/>
                    </a:cubicBezTo>
                    <a:cubicBezTo>
                      <a:pt x="0" y="73"/>
                      <a:pt x="1" y="68"/>
                      <a:pt x="2" y="63"/>
                    </a:cubicBezTo>
                    <a:cubicBezTo>
                      <a:pt x="9" y="27"/>
                      <a:pt x="40" y="0"/>
                      <a:pt x="78" y="0"/>
                    </a:cubicBezTo>
                    <a:lnTo>
                      <a:pt x="37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28"/>
              <p:cNvSpPr/>
              <p:nvPr/>
            </p:nvSpPr>
            <p:spPr>
              <a:xfrm>
                <a:off x="7203817" y="1874280"/>
                <a:ext cx="52613" cy="48405"/>
              </a:xfrm>
              <a:custGeom>
                <a:rect b="b" l="l" r="r" t="t"/>
                <a:pathLst>
                  <a:path extrusionOk="0" h="316" w="349">
                    <a:moveTo>
                      <a:pt x="333" y="158"/>
                    </a:moveTo>
                    <a:cubicBezTo>
                      <a:pt x="316" y="245"/>
                      <a:pt x="231" y="316"/>
                      <a:pt x="144" y="316"/>
                    </a:cubicBezTo>
                    <a:cubicBezTo>
                      <a:pt x="57" y="316"/>
                      <a:pt x="0" y="245"/>
                      <a:pt x="17" y="158"/>
                    </a:cubicBezTo>
                    <a:cubicBezTo>
                      <a:pt x="34" y="71"/>
                      <a:pt x="118" y="0"/>
                      <a:pt x="205" y="0"/>
                    </a:cubicBezTo>
                    <a:cubicBezTo>
                      <a:pt x="292" y="0"/>
                      <a:pt x="349" y="71"/>
                      <a:pt x="333" y="1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28"/>
              <p:cNvSpPr/>
              <p:nvPr/>
            </p:nvSpPr>
            <p:spPr>
              <a:xfrm>
                <a:off x="6656634" y="1819561"/>
                <a:ext cx="282007" cy="37882"/>
              </a:xfrm>
              <a:custGeom>
                <a:rect b="b" l="l" r="r" t="t"/>
                <a:pathLst>
                  <a:path extrusionOk="0" h="246" w="1808">
                    <a:moveTo>
                      <a:pt x="1685" y="246"/>
                    </a:moveTo>
                    <a:cubicBezTo>
                      <a:pt x="123" y="246"/>
                      <a:pt x="123" y="246"/>
                      <a:pt x="123" y="246"/>
                    </a:cubicBezTo>
                    <a:cubicBezTo>
                      <a:pt x="55" y="246"/>
                      <a:pt x="0" y="190"/>
                      <a:pt x="0" y="123"/>
                    </a:cubicBezTo>
                    <a:cubicBezTo>
                      <a:pt x="0" y="55"/>
                      <a:pt x="55" y="0"/>
                      <a:pt x="123" y="0"/>
                    </a:cubicBezTo>
                    <a:cubicBezTo>
                      <a:pt x="1685" y="0"/>
                      <a:pt x="1685" y="0"/>
                      <a:pt x="1685" y="0"/>
                    </a:cubicBezTo>
                    <a:cubicBezTo>
                      <a:pt x="1753" y="0"/>
                      <a:pt x="1808" y="55"/>
                      <a:pt x="1808" y="123"/>
                    </a:cubicBezTo>
                    <a:cubicBezTo>
                      <a:pt x="1808" y="190"/>
                      <a:pt x="1753" y="246"/>
                      <a:pt x="1685" y="2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28"/>
              <p:cNvSpPr/>
              <p:nvPr/>
            </p:nvSpPr>
            <p:spPr>
              <a:xfrm>
                <a:off x="4598384" y="2964443"/>
                <a:ext cx="65241" cy="63137"/>
              </a:xfrm>
              <a:custGeom>
                <a:rect b="b" l="l" r="r" t="t"/>
                <a:pathLst>
                  <a:path extrusionOk="0" h="402" w="422">
                    <a:moveTo>
                      <a:pt x="422" y="152"/>
                    </a:moveTo>
                    <a:cubicBezTo>
                      <a:pt x="414" y="160"/>
                      <a:pt x="407" y="169"/>
                      <a:pt x="398" y="177"/>
                    </a:cubicBezTo>
                    <a:cubicBezTo>
                      <a:pt x="377" y="195"/>
                      <a:pt x="358" y="216"/>
                      <a:pt x="339" y="235"/>
                    </a:cubicBezTo>
                    <a:cubicBezTo>
                      <a:pt x="333" y="242"/>
                      <a:pt x="327" y="247"/>
                      <a:pt x="321" y="253"/>
                    </a:cubicBezTo>
                    <a:cubicBezTo>
                      <a:pt x="320" y="255"/>
                      <a:pt x="319" y="257"/>
                      <a:pt x="319" y="259"/>
                    </a:cubicBezTo>
                    <a:cubicBezTo>
                      <a:pt x="326" y="300"/>
                      <a:pt x="333" y="340"/>
                      <a:pt x="341" y="381"/>
                    </a:cubicBezTo>
                    <a:cubicBezTo>
                      <a:pt x="342" y="388"/>
                      <a:pt x="343" y="394"/>
                      <a:pt x="344" y="401"/>
                    </a:cubicBezTo>
                    <a:cubicBezTo>
                      <a:pt x="332" y="395"/>
                      <a:pt x="322" y="390"/>
                      <a:pt x="311" y="384"/>
                    </a:cubicBezTo>
                    <a:cubicBezTo>
                      <a:pt x="279" y="367"/>
                      <a:pt x="246" y="351"/>
                      <a:pt x="214" y="334"/>
                    </a:cubicBezTo>
                    <a:cubicBezTo>
                      <a:pt x="213" y="333"/>
                      <a:pt x="213" y="333"/>
                      <a:pt x="212" y="334"/>
                    </a:cubicBezTo>
                    <a:cubicBezTo>
                      <a:pt x="170" y="356"/>
                      <a:pt x="129" y="378"/>
                      <a:pt x="87" y="400"/>
                    </a:cubicBezTo>
                    <a:cubicBezTo>
                      <a:pt x="86" y="401"/>
                      <a:pt x="85" y="402"/>
                      <a:pt x="83" y="402"/>
                    </a:cubicBezTo>
                    <a:cubicBezTo>
                      <a:pt x="83" y="401"/>
                      <a:pt x="83" y="399"/>
                      <a:pt x="83" y="398"/>
                    </a:cubicBezTo>
                    <a:cubicBezTo>
                      <a:pt x="89" y="361"/>
                      <a:pt x="96" y="323"/>
                      <a:pt x="102" y="286"/>
                    </a:cubicBezTo>
                    <a:cubicBezTo>
                      <a:pt x="103" y="278"/>
                      <a:pt x="104" y="269"/>
                      <a:pt x="106" y="261"/>
                    </a:cubicBezTo>
                    <a:cubicBezTo>
                      <a:pt x="107" y="258"/>
                      <a:pt x="105" y="256"/>
                      <a:pt x="104" y="254"/>
                    </a:cubicBezTo>
                    <a:cubicBezTo>
                      <a:pt x="70" y="222"/>
                      <a:pt x="36" y="189"/>
                      <a:pt x="2" y="156"/>
                    </a:cubicBezTo>
                    <a:cubicBezTo>
                      <a:pt x="1" y="156"/>
                      <a:pt x="1" y="155"/>
                      <a:pt x="0" y="154"/>
                    </a:cubicBezTo>
                    <a:cubicBezTo>
                      <a:pt x="10" y="153"/>
                      <a:pt x="19" y="152"/>
                      <a:pt x="28" y="150"/>
                    </a:cubicBezTo>
                    <a:cubicBezTo>
                      <a:pt x="57" y="146"/>
                      <a:pt x="87" y="141"/>
                      <a:pt x="117" y="137"/>
                    </a:cubicBezTo>
                    <a:cubicBezTo>
                      <a:pt x="125" y="135"/>
                      <a:pt x="133" y="134"/>
                      <a:pt x="141" y="133"/>
                    </a:cubicBezTo>
                    <a:cubicBezTo>
                      <a:pt x="145" y="133"/>
                      <a:pt x="147" y="131"/>
                      <a:pt x="148" y="128"/>
                    </a:cubicBezTo>
                    <a:cubicBezTo>
                      <a:pt x="168" y="87"/>
                      <a:pt x="188" y="45"/>
                      <a:pt x="208" y="4"/>
                    </a:cubicBezTo>
                    <a:cubicBezTo>
                      <a:pt x="209" y="3"/>
                      <a:pt x="209" y="2"/>
                      <a:pt x="210" y="1"/>
                    </a:cubicBezTo>
                    <a:cubicBezTo>
                      <a:pt x="210" y="0"/>
                      <a:pt x="210" y="0"/>
                      <a:pt x="211" y="0"/>
                    </a:cubicBezTo>
                    <a:cubicBezTo>
                      <a:pt x="213" y="5"/>
                      <a:pt x="216" y="10"/>
                      <a:pt x="218" y="14"/>
                    </a:cubicBezTo>
                    <a:cubicBezTo>
                      <a:pt x="238" y="53"/>
                      <a:pt x="257" y="92"/>
                      <a:pt x="277" y="131"/>
                    </a:cubicBezTo>
                    <a:cubicBezTo>
                      <a:pt x="324" y="138"/>
                      <a:pt x="372" y="145"/>
                      <a:pt x="419" y="151"/>
                    </a:cubicBezTo>
                    <a:cubicBezTo>
                      <a:pt x="420" y="151"/>
                      <a:pt x="422" y="152"/>
                      <a:pt x="422" y="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28"/>
              <p:cNvSpPr/>
              <p:nvPr/>
            </p:nvSpPr>
            <p:spPr>
              <a:xfrm>
                <a:off x="5050863" y="2968652"/>
                <a:ext cx="35777" cy="56823"/>
              </a:xfrm>
              <a:custGeom>
                <a:rect b="b" l="l" r="r" t="t"/>
                <a:pathLst>
                  <a:path extrusionOk="0" h="362" w="234">
                    <a:moveTo>
                      <a:pt x="234" y="25"/>
                    </a:moveTo>
                    <a:cubicBezTo>
                      <a:pt x="234" y="11"/>
                      <a:pt x="224" y="0"/>
                      <a:pt x="212" y="2"/>
                    </a:cubicBezTo>
                    <a:cubicBezTo>
                      <a:pt x="168" y="10"/>
                      <a:pt x="131" y="41"/>
                      <a:pt x="108" y="84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35" y="84"/>
                      <a:pt x="0" y="128"/>
                      <a:pt x="0" y="181"/>
                    </a:cubicBezTo>
                    <a:cubicBezTo>
                      <a:pt x="0" y="234"/>
                      <a:pt x="35" y="277"/>
                      <a:pt x="79" y="277"/>
                    </a:cubicBezTo>
                    <a:cubicBezTo>
                      <a:pt x="108" y="277"/>
                      <a:pt x="108" y="277"/>
                      <a:pt x="108" y="277"/>
                    </a:cubicBezTo>
                    <a:cubicBezTo>
                      <a:pt x="131" y="321"/>
                      <a:pt x="169" y="352"/>
                      <a:pt x="213" y="360"/>
                    </a:cubicBezTo>
                    <a:cubicBezTo>
                      <a:pt x="224" y="362"/>
                      <a:pt x="234" y="351"/>
                      <a:pt x="234" y="337"/>
                    </a:cubicBezTo>
                    <a:lnTo>
                      <a:pt x="234" y="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28"/>
              <p:cNvSpPr/>
              <p:nvPr/>
            </p:nvSpPr>
            <p:spPr>
              <a:xfrm>
                <a:off x="5095058" y="2962338"/>
                <a:ext cx="27359" cy="65242"/>
              </a:xfrm>
              <a:custGeom>
                <a:rect b="b" l="l" r="r" t="t"/>
                <a:pathLst>
                  <a:path extrusionOk="0" h="409" w="167">
                    <a:moveTo>
                      <a:pt x="17" y="409"/>
                    </a:moveTo>
                    <a:cubicBezTo>
                      <a:pt x="11" y="409"/>
                      <a:pt x="5" y="405"/>
                      <a:pt x="3" y="399"/>
                    </a:cubicBezTo>
                    <a:cubicBezTo>
                      <a:pt x="0" y="391"/>
                      <a:pt x="5" y="383"/>
                      <a:pt x="12" y="380"/>
                    </a:cubicBezTo>
                    <a:cubicBezTo>
                      <a:pt x="87" y="355"/>
                      <a:pt x="137" y="284"/>
                      <a:pt x="137" y="205"/>
                    </a:cubicBezTo>
                    <a:cubicBezTo>
                      <a:pt x="137" y="126"/>
                      <a:pt x="87" y="56"/>
                      <a:pt x="12" y="30"/>
                    </a:cubicBezTo>
                    <a:cubicBezTo>
                      <a:pt x="4" y="28"/>
                      <a:pt x="0" y="19"/>
                      <a:pt x="3" y="12"/>
                    </a:cubicBezTo>
                    <a:cubicBezTo>
                      <a:pt x="5" y="4"/>
                      <a:pt x="14" y="0"/>
                      <a:pt x="22" y="2"/>
                    </a:cubicBezTo>
                    <a:cubicBezTo>
                      <a:pt x="109" y="32"/>
                      <a:pt x="167" y="114"/>
                      <a:pt x="167" y="205"/>
                    </a:cubicBezTo>
                    <a:cubicBezTo>
                      <a:pt x="167" y="297"/>
                      <a:pt x="109" y="379"/>
                      <a:pt x="22" y="408"/>
                    </a:cubicBezTo>
                    <a:cubicBezTo>
                      <a:pt x="20" y="409"/>
                      <a:pt x="19" y="409"/>
                      <a:pt x="17" y="4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28"/>
              <p:cNvSpPr/>
              <p:nvPr/>
            </p:nvSpPr>
            <p:spPr>
              <a:xfrm>
                <a:off x="5048758" y="2962338"/>
                <a:ext cx="69451" cy="71554"/>
              </a:xfrm>
              <a:custGeom>
                <a:rect b="b" l="l" r="r" t="t"/>
                <a:pathLst>
                  <a:path extrusionOk="0" h="452" w="452">
                    <a:moveTo>
                      <a:pt x="444" y="2"/>
                    </a:moveTo>
                    <a:cubicBezTo>
                      <a:pt x="1" y="445"/>
                      <a:pt x="1" y="445"/>
                      <a:pt x="1" y="445"/>
                    </a:cubicBezTo>
                    <a:cubicBezTo>
                      <a:pt x="0" y="446"/>
                      <a:pt x="0" y="449"/>
                      <a:pt x="1" y="451"/>
                    </a:cubicBezTo>
                    <a:cubicBezTo>
                      <a:pt x="3" y="452"/>
                      <a:pt x="6" y="452"/>
                      <a:pt x="7" y="451"/>
                    </a:cubicBezTo>
                    <a:cubicBezTo>
                      <a:pt x="450" y="7"/>
                      <a:pt x="450" y="7"/>
                      <a:pt x="450" y="7"/>
                    </a:cubicBezTo>
                    <a:cubicBezTo>
                      <a:pt x="452" y="6"/>
                      <a:pt x="452" y="3"/>
                      <a:pt x="450" y="2"/>
                    </a:cubicBezTo>
                    <a:cubicBezTo>
                      <a:pt x="448" y="0"/>
                      <a:pt x="446" y="0"/>
                      <a:pt x="444" y="2"/>
                    </a:cubicBezTo>
                  </a:path>
                </a:pathLst>
              </a:custGeom>
              <a:solidFill>
                <a:srgbClr val="61AAF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28"/>
              <p:cNvSpPr/>
              <p:nvPr/>
            </p:nvSpPr>
            <p:spPr>
              <a:xfrm>
                <a:off x="4855139" y="2175232"/>
                <a:ext cx="37882" cy="321999"/>
              </a:xfrm>
              <a:custGeom>
                <a:rect b="b" l="l" r="r" t="t"/>
                <a:pathLst>
                  <a:path extrusionOk="0" h="2070" w="238">
                    <a:moveTo>
                      <a:pt x="120" y="2070"/>
                    </a:moveTo>
                    <a:cubicBezTo>
                      <a:pt x="120" y="2070"/>
                      <a:pt x="120" y="2070"/>
                      <a:pt x="120" y="2070"/>
                    </a:cubicBezTo>
                    <a:cubicBezTo>
                      <a:pt x="54" y="2070"/>
                      <a:pt x="1" y="2017"/>
                      <a:pt x="1" y="195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53"/>
                      <a:pt x="5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84" y="0"/>
                      <a:pt x="237" y="53"/>
                      <a:pt x="237" y="119"/>
                    </a:cubicBezTo>
                    <a:cubicBezTo>
                      <a:pt x="238" y="1951"/>
                      <a:pt x="238" y="1951"/>
                      <a:pt x="238" y="1951"/>
                    </a:cubicBezTo>
                    <a:cubicBezTo>
                      <a:pt x="238" y="2017"/>
                      <a:pt x="185" y="2070"/>
                      <a:pt x="120" y="20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28"/>
              <p:cNvSpPr/>
              <p:nvPr/>
            </p:nvSpPr>
            <p:spPr>
              <a:xfrm>
                <a:off x="4928799" y="2276251"/>
                <a:ext cx="35777" cy="119960"/>
              </a:xfrm>
              <a:custGeom>
                <a:rect b="b" l="l" r="r" t="t"/>
                <a:pathLst>
                  <a:path extrusionOk="0" h="780" w="238">
                    <a:moveTo>
                      <a:pt x="119" y="780"/>
                    </a:moveTo>
                    <a:cubicBezTo>
                      <a:pt x="119" y="780"/>
                      <a:pt x="119" y="780"/>
                      <a:pt x="119" y="780"/>
                    </a:cubicBezTo>
                    <a:cubicBezTo>
                      <a:pt x="54" y="780"/>
                      <a:pt x="1" y="727"/>
                      <a:pt x="1" y="66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53"/>
                      <a:pt x="53" y="0"/>
                      <a:pt x="119" y="0"/>
                    </a:cubicBezTo>
                    <a:cubicBezTo>
                      <a:pt x="185" y="0"/>
                      <a:pt x="238" y="53"/>
                      <a:pt x="238" y="119"/>
                    </a:cubicBezTo>
                    <a:cubicBezTo>
                      <a:pt x="238" y="661"/>
                      <a:pt x="238" y="661"/>
                      <a:pt x="238" y="661"/>
                    </a:cubicBezTo>
                    <a:cubicBezTo>
                      <a:pt x="238" y="727"/>
                      <a:pt x="185" y="780"/>
                      <a:pt x="119" y="7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>
                <a:off x="5145567" y="2265728"/>
                <a:ext cx="37882" cy="141005"/>
              </a:xfrm>
              <a:custGeom>
                <a:rect b="b" l="l" r="r" t="t"/>
                <a:pathLst>
                  <a:path extrusionOk="0" h="900" w="238">
                    <a:moveTo>
                      <a:pt x="119" y="900"/>
                    </a:moveTo>
                    <a:cubicBezTo>
                      <a:pt x="119" y="900"/>
                      <a:pt x="119" y="900"/>
                      <a:pt x="119" y="900"/>
                    </a:cubicBezTo>
                    <a:cubicBezTo>
                      <a:pt x="53" y="900"/>
                      <a:pt x="0" y="847"/>
                      <a:pt x="0" y="782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53"/>
                      <a:pt x="53" y="0"/>
                      <a:pt x="119" y="0"/>
                    </a:cubicBezTo>
                    <a:cubicBezTo>
                      <a:pt x="184" y="0"/>
                      <a:pt x="237" y="53"/>
                      <a:pt x="237" y="118"/>
                    </a:cubicBezTo>
                    <a:cubicBezTo>
                      <a:pt x="238" y="782"/>
                      <a:pt x="238" y="782"/>
                      <a:pt x="238" y="782"/>
                    </a:cubicBezTo>
                    <a:cubicBezTo>
                      <a:pt x="238" y="847"/>
                      <a:pt x="185" y="900"/>
                      <a:pt x="119" y="9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>
                <a:off x="5688541" y="2627713"/>
                <a:ext cx="886004" cy="1027017"/>
              </a:xfrm>
              <a:custGeom>
                <a:rect b="b" l="l" r="r" t="t"/>
                <a:pathLst>
                  <a:path extrusionOk="0" h="6601" w="5690">
                    <a:moveTo>
                      <a:pt x="5300" y="6601"/>
                    </a:moveTo>
                    <a:cubicBezTo>
                      <a:pt x="394" y="6601"/>
                      <a:pt x="394" y="6601"/>
                      <a:pt x="394" y="6601"/>
                    </a:cubicBezTo>
                    <a:cubicBezTo>
                      <a:pt x="179" y="6601"/>
                      <a:pt x="4" y="6427"/>
                      <a:pt x="4" y="6212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174"/>
                      <a:pt x="175" y="0"/>
                      <a:pt x="390" y="0"/>
                    </a:cubicBezTo>
                    <a:cubicBezTo>
                      <a:pt x="5296" y="0"/>
                      <a:pt x="5296" y="0"/>
                      <a:pt x="5296" y="0"/>
                    </a:cubicBezTo>
                    <a:cubicBezTo>
                      <a:pt x="5512" y="0"/>
                      <a:pt x="5686" y="174"/>
                      <a:pt x="5687" y="390"/>
                    </a:cubicBezTo>
                    <a:cubicBezTo>
                      <a:pt x="5690" y="6212"/>
                      <a:pt x="5690" y="6212"/>
                      <a:pt x="5690" y="6212"/>
                    </a:cubicBezTo>
                    <a:cubicBezTo>
                      <a:pt x="5690" y="6427"/>
                      <a:pt x="5516" y="6601"/>
                      <a:pt x="5300" y="66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>
                <a:off x="5844278" y="2716105"/>
                <a:ext cx="574538" cy="576657"/>
              </a:xfrm>
              <a:custGeom>
                <a:rect b="b" l="l" r="r" t="t"/>
                <a:pathLst>
                  <a:path extrusionOk="0" h="3698" w="3699">
                    <a:moveTo>
                      <a:pt x="1849" y="0"/>
                    </a:moveTo>
                    <a:cubicBezTo>
                      <a:pt x="827" y="0"/>
                      <a:pt x="0" y="828"/>
                      <a:pt x="1" y="1849"/>
                    </a:cubicBezTo>
                    <a:cubicBezTo>
                      <a:pt x="1" y="2870"/>
                      <a:pt x="830" y="3698"/>
                      <a:pt x="1851" y="3698"/>
                    </a:cubicBezTo>
                    <a:cubicBezTo>
                      <a:pt x="2872" y="3698"/>
                      <a:pt x="3699" y="2870"/>
                      <a:pt x="3699" y="1849"/>
                    </a:cubicBezTo>
                    <a:cubicBezTo>
                      <a:pt x="3698" y="828"/>
                      <a:pt x="2870" y="0"/>
                      <a:pt x="1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>
                <a:off x="5997910" y="2899202"/>
                <a:ext cx="267275" cy="174681"/>
              </a:xfrm>
              <a:custGeom>
                <a:rect b="b" l="l" r="r" t="t"/>
                <a:pathLst>
                  <a:path extrusionOk="0" h="1130" w="1711">
                    <a:moveTo>
                      <a:pt x="1428" y="566"/>
                    </a:moveTo>
                    <a:cubicBezTo>
                      <a:pt x="1424" y="566"/>
                      <a:pt x="1420" y="567"/>
                      <a:pt x="1416" y="567"/>
                    </a:cubicBezTo>
                    <a:cubicBezTo>
                      <a:pt x="1434" y="485"/>
                      <a:pt x="1432" y="396"/>
                      <a:pt x="1389" y="299"/>
                    </a:cubicBezTo>
                    <a:cubicBezTo>
                      <a:pt x="1308" y="120"/>
                      <a:pt x="1127" y="0"/>
                      <a:pt x="931" y="17"/>
                    </a:cubicBezTo>
                    <a:cubicBezTo>
                      <a:pt x="726" y="35"/>
                      <a:pt x="561" y="190"/>
                      <a:pt x="525" y="389"/>
                    </a:cubicBezTo>
                    <a:cubicBezTo>
                      <a:pt x="461" y="364"/>
                      <a:pt x="389" y="354"/>
                      <a:pt x="313" y="371"/>
                    </a:cubicBezTo>
                    <a:cubicBezTo>
                      <a:pt x="133" y="410"/>
                      <a:pt x="0" y="573"/>
                      <a:pt x="5" y="757"/>
                    </a:cubicBezTo>
                    <a:cubicBezTo>
                      <a:pt x="11" y="964"/>
                      <a:pt x="180" y="1130"/>
                      <a:pt x="389" y="1130"/>
                    </a:cubicBezTo>
                    <a:cubicBezTo>
                      <a:pt x="392" y="1130"/>
                      <a:pt x="395" y="1129"/>
                      <a:pt x="399" y="1129"/>
                    </a:cubicBezTo>
                    <a:cubicBezTo>
                      <a:pt x="399" y="1129"/>
                      <a:pt x="399" y="1129"/>
                      <a:pt x="399" y="1129"/>
                    </a:cubicBezTo>
                    <a:cubicBezTo>
                      <a:pt x="719" y="1129"/>
                      <a:pt x="719" y="1129"/>
                      <a:pt x="719" y="1129"/>
                    </a:cubicBezTo>
                    <a:cubicBezTo>
                      <a:pt x="718" y="796"/>
                      <a:pt x="718" y="796"/>
                      <a:pt x="718" y="796"/>
                    </a:cubicBezTo>
                    <a:cubicBezTo>
                      <a:pt x="506" y="796"/>
                      <a:pt x="506" y="796"/>
                      <a:pt x="506" y="796"/>
                    </a:cubicBezTo>
                    <a:cubicBezTo>
                      <a:pt x="884" y="432"/>
                      <a:pt x="884" y="432"/>
                      <a:pt x="884" y="432"/>
                    </a:cubicBezTo>
                    <a:cubicBezTo>
                      <a:pt x="1262" y="796"/>
                      <a:pt x="1262" y="796"/>
                      <a:pt x="1262" y="796"/>
                    </a:cubicBezTo>
                    <a:cubicBezTo>
                      <a:pt x="1050" y="796"/>
                      <a:pt x="1050" y="796"/>
                      <a:pt x="1050" y="796"/>
                    </a:cubicBezTo>
                    <a:cubicBezTo>
                      <a:pt x="1050" y="1129"/>
                      <a:pt x="1050" y="1129"/>
                      <a:pt x="1050" y="1129"/>
                    </a:cubicBezTo>
                    <a:cubicBezTo>
                      <a:pt x="1422" y="1129"/>
                      <a:pt x="1422" y="1129"/>
                      <a:pt x="1422" y="1129"/>
                    </a:cubicBezTo>
                    <a:cubicBezTo>
                      <a:pt x="1424" y="1129"/>
                      <a:pt x="1426" y="1130"/>
                      <a:pt x="1429" y="1130"/>
                    </a:cubicBezTo>
                    <a:cubicBezTo>
                      <a:pt x="1431" y="1130"/>
                      <a:pt x="1433" y="1129"/>
                      <a:pt x="1435" y="1129"/>
                    </a:cubicBezTo>
                    <a:cubicBezTo>
                      <a:pt x="1437" y="1129"/>
                      <a:pt x="1437" y="1129"/>
                      <a:pt x="1437" y="1129"/>
                    </a:cubicBezTo>
                    <a:cubicBezTo>
                      <a:pt x="1437" y="1129"/>
                      <a:pt x="1437" y="1129"/>
                      <a:pt x="1437" y="1129"/>
                    </a:cubicBezTo>
                    <a:cubicBezTo>
                      <a:pt x="1589" y="1124"/>
                      <a:pt x="1711" y="1001"/>
                      <a:pt x="1711" y="848"/>
                    </a:cubicBezTo>
                    <a:cubicBezTo>
                      <a:pt x="1711" y="692"/>
                      <a:pt x="1584" y="566"/>
                      <a:pt x="1428" y="5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>
                <a:off x="5840069" y="2720314"/>
                <a:ext cx="578753" cy="576644"/>
              </a:xfrm>
              <a:custGeom>
                <a:rect b="b" l="l" r="r" t="t"/>
                <a:pathLst>
                  <a:path extrusionOk="0" h="3706" w="3714">
                    <a:moveTo>
                      <a:pt x="2684" y="356"/>
                    </a:moveTo>
                    <a:cubicBezTo>
                      <a:pt x="2578" y="297"/>
                      <a:pt x="2463" y="250"/>
                      <a:pt x="2341" y="215"/>
                    </a:cubicBezTo>
                    <a:cubicBezTo>
                      <a:pt x="1598" y="0"/>
                      <a:pt x="827" y="320"/>
                      <a:pt x="441" y="949"/>
                    </a:cubicBezTo>
                    <a:cubicBezTo>
                      <a:pt x="431" y="964"/>
                      <a:pt x="422" y="981"/>
                      <a:pt x="412" y="997"/>
                    </a:cubicBezTo>
                    <a:cubicBezTo>
                      <a:pt x="403" y="1013"/>
                      <a:pt x="394" y="1029"/>
                      <a:pt x="385" y="1046"/>
                    </a:cubicBezTo>
                    <a:cubicBezTo>
                      <a:pt x="385" y="1046"/>
                      <a:pt x="385" y="1047"/>
                      <a:pt x="385" y="1047"/>
                    </a:cubicBezTo>
                    <a:cubicBezTo>
                      <a:pt x="377" y="1063"/>
                      <a:pt x="369" y="1078"/>
                      <a:pt x="361" y="1093"/>
                    </a:cubicBezTo>
                    <a:cubicBezTo>
                      <a:pt x="360" y="1096"/>
                      <a:pt x="359" y="1099"/>
                      <a:pt x="358" y="1101"/>
                    </a:cubicBezTo>
                    <a:cubicBezTo>
                      <a:pt x="350" y="1117"/>
                      <a:pt x="343" y="1132"/>
                      <a:pt x="336" y="1148"/>
                    </a:cubicBezTo>
                    <a:cubicBezTo>
                      <a:pt x="330" y="1162"/>
                      <a:pt x="323" y="1177"/>
                      <a:pt x="317" y="1192"/>
                    </a:cubicBezTo>
                    <a:cubicBezTo>
                      <a:pt x="315" y="1197"/>
                      <a:pt x="313" y="1202"/>
                      <a:pt x="312" y="1206"/>
                    </a:cubicBezTo>
                    <a:cubicBezTo>
                      <a:pt x="305" y="1222"/>
                      <a:pt x="299" y="1238"/>
                      <a:pt x="294" y="1253"/>
                    </a:cubicBezTo>
                    <a:cubicBezTo>
                      <a:pt x="288" y="1269"/>
                      <a:pt x="282" y="1285"/>
                      <a:pt x="277" y="1301"/>
                    </a:cubicBezTo>
                    <a:cubicBezTo>
                      <a:pt x="270" y="1321"/>
                      <a:pt x="264" y="1343"/>
                      <a:pt x="258" y="1364"/>
                    </a:cubicBezTo>
                    <a:cubicBezTo>
                      <a:pt x="0" y="2257"/>
                      <a:pt x="515" y="3190"/>
                      <a:pt x="1408" y="3448"/>
                    </a:cubicBezTo>
                    <a:cubicBezTo>
                      <a:pt x="2301" y="3706"/>
                      <a:pt x="3234" y="3192"/>
                      <a:pt x="3492" y="2299"/>
                    </a:cubicBezTo>
                    <a:cubicBezTo>
                      <a:pt x="3714" y="1528"/>
                      <a:pt x="3360" y="726"/>
                      <a:pt x="2684" y="356"/>
                    </a:cubicBezTo>
                    <a:close/>
                    <a:moveTo>
                      <a:pt x="1526" y="3041"/>
                    </a:moveTo>
                    <a:cubicBezTo>
                      <a:pt x="858" y="2848"/>
                      <a:pt x="472" y="2149"/>
                      <a:pt x="665" y="1481"/>
                    </a:cubicBezTo>
                    <a:cubicBezTo>
                      <a:pt x="670" y="1466"/>
                      <a:pt x="674" y="1450"/>
                      <a:pt x="680" y="1434"/>
                    </a:cubicBezTo>
                    <a:cubicBezTo>
                      <a:pt x="684" y="1420"/>
                      <a:pt x="689" y="1406"/>
                      <a:pt x="694" y="1393"/>
                    </a:cubicBezTo>
                    <a:cubicBezTo>
                      <a:pt x="706" y="1361"/>
                      <a:pt x="719" y="1330"/>
                      <a:pt x="733" y="1299"/>
                    </a:cubicBezTo>
                    <a:cubicBezTo>
                      <a:pt x="739" y="1286"/>
                      <a:pt x="745" y="1273"/>
                      <a:pt x="752" y="1261"/>
                    </a:cubicBezTo>
                    <a:cubicBezTo>
                      <a:pt x="757" y="1251"/>
                      <a:pt x="762" y="1241"/>
                      <a:pt x="767" y="1232"/>
                    </a:cubicBezTo>
                    <a:cubicBezTo>
                      <a:pt x="774" y="1219"/>
                      <a:pt x="781" y="1207"/>
                      <a:pt x="788" y="1194"/>
                    </a:cubicBezTo>
                    <a:cubicBezTo>
                      <a:pt x="800" y="1174"/>
                      <a:pt x="812" y="1154"/>
                      <a:pt x="825" y="1134"/>
                    </a:cubicBezTo>
                    <a:cubicBezTo>
                      <a:pt x="1121" y="688"/>
                      <a:pt x="1682" y="465"/>
                      <a:pt x="2224" y="622"/>
                    </a:cubicBezTo>
                    <a:cubicBezTo>
                      <a:pt x="2303" y="645"/>
                      <a:pt x="2377" y="675"/>
                      <a:pt x="2448" y="711"/>
                    </a:cubicBezTo>
                    <a:cubicBezTo>
                      <a:pt x="2461" y="718"/>
                      <a:pt x="2475" y="724"/>
                      <a:pt x="2488" y="732"/>
                    </a:cubicBezTo>
                    <a:cubicBezTo>
                      <a:pt x="2492" y="734"/>
                      <a:pt x="2497" y="737"/>
                      <a:pt x="2501" y="740"/>
                    </a:cubicBezTo>
                    <a:cubicBezTo>
                      <a:pt x="2515" y="747"/>
                      <a:pt x="2528" y="755"/>
                      <a:pt x="2542" y="764"/>
                    </a:cubicBezTo>
                    <a:cubicBezTo>
                      <a:pt x="2542" y="764"/>
                      <a:pt x="2543" y="765"/>
                      <a:pt x="2544" y="765"/>
                    </a:cubicBezTo>
                    <a:cubicBezTo>
                      <a:pt x="2559" y="775"/>
                      <a:pt x="2574" y="784"/>
                      <a:pt x="2589" y="795"/>
                    </a:cubicBezTo>
                    <a:cubicBezTo>
                      <a:pt x="2591" y="796"/>
                      <a:pt x="2592" y="797"/>
                      <a:pt x="2593" y="798"/>
                    </a:cubicBezTo>
                    <a:cubicBezTo>
                      <a:pt x="2606" y="806"/>
                      <a:pt x="2619" y="815"/>
                      <a:pt x="2631" y="825"/>
                    </a:cubicBezTo>
                    <a:cubicBezTo>
                      <a:pt x="2646" y="836"/>
                      <a:pt x="2661" y="848"/>
                      <a:pt x="2676" y="860"/>
                    </a:cubicBezTo>
                    <a:cubicBezTo>
                      <a:pt x="2689" y="871"/>
                      <a:pt x="2701" y="882"/>
                      <a:pt x="2714" y="893"/>
                    </a:cubicBezTo>
                    <a:cubicBezTo>
                      <a:pt x="2715" y="894"/>
                      <a:pt x="2716" y="895"/>
                      <a:pt x="2717" y="896"/>
                    </a:cubicBezTo>
                    <a:cubicBezTo>
                      <a:pt x="2730" y="907"/>
                      <a:pt x="2743" y="920"/>
                      <a:pt x="2756" y="932"/>
                    </a:cubicBezTo>
                    <a:cubicBezTo>
                      <a:pt x="2757" y="933"/>
                      <a:pt x="2758" y="934"/>
                      <a:pt x="2758" y="935"/>
                    </a:cubicBezTo>
                    <a:cubicBezTo>
                      <a:pt x="2770" y="946"/>
                      <a:pt x="2782" y="958"/>
                      <a:pt x="2794" y="971"/>
                    </a:cubicBezTo>
                    <a:cubicBezTo>
                      <a:pt x="2806" y="984"/>
                      <a:pt x="2817" y="997"/>
                      <a:pt x="2829" y="1011"/>
                    </a:cubicBezTo>
                    <a:cubicBezTo>
                      <a:pt x="2840" y="1023"/>
                      <a:pt x="2850" y="1035"/>
                      <a:pt x="2860" y="1048"/>
                    </a:cubicBezTo>
                    <a:cubicBezTo>
                      <a:pt x="2861" y="1049"/>
                      <a:pt x="2862" y="1051"/>
                      <a:pt x="2863" y="1052"/>
                    </a:cubicBezTo>
                    <a:cubicBezTo>
                      <a:pt x="2885" y="1080"/>
                      <a:pt x="2906" y="1109"/>
                      <a:pt x="2926" y="1139"/>
                    </a:cubicBezTo>
                    <a:cubicBezTo>
                      <a:pt x="2935" y="1153"/>
                      <a:pt x="2945" y="1168"/>
                      <a:pt x="2954" y="1184"/>
                    </a:cubicBezTo>
                    <a:cubicBezTo>
                      <a:pt x="2963" y="1199"/>
                      <a:pt x="2972" y="1214"/>
                      <a:pt x="2980" y="1230"/>
                    </a:cubicBezTo>
                    <a:cubicBezTo>
                      <a:pt x="2989" y="1245"/>
                      <a:pt x="2997" y="1261"/>
                      <a:pt x="3005" y="1276"/>
                    </a:cubicBezTo>
                    <a:cubicBezTo>
                      <a:pt x="3013" y="1295"/>
                      <a:pt x="3022" y="1313"/>
                      <a:pt x="3030" y="1332"/>
                    </a:cubicBezTo>
                    <a:cubicBezTo>
                      <a:pt x="3036" y="1344"/>
                      <a:pt x="3041" y="1357"/>
                      <a:pt x="3046" y="1369"/>
                    </a:cubicBezTo>
                    <a:cubicBezTo>
                      <a:pt x="3053" y="1389"/>
                      <a:pt x="3060" y="1408"/>
                      <a:pt x="3067" y="1427"/>
                    </a:cubicBezTo>
                    <a:cubicBezTo>
                      <a:pt x="3072" y="1443"/>
                      <a:pt x="3077" y="1458"/>
                      <a:pt x="3082" y="1474"/>
                    </a:cubicBezTo>
                    <a:cubicBezTo>
                      <a:pt x="3082" y="1474"/>
                      <a:pt x="3082" y="1475"/>
                      <a:pt x="3083" y="1476"/>
                    </a:cubicBezTo>
                    <a:cubicBezTo>
                      <a:pt x="3088" y="1493"/>
                      <a:pt x="3092" y="1510"/>
                      <a:pt x="3097" y="1528"/>
                    </a:cubicBezTo>
                    <a:cubicBezTo>
                      <a:pt x="3097" y="1529"/>
                      <a:pt x="3098" y="1531"/>
                      <a:pt x="3098" y="1532"/>
                    </a:cubicBezTo>
                    <a:cubicBezTo>
                      <a:pt x="3102" y="1548"/>
                      <a:pt x="3105" y="1564"/>
                      <a:pt x="3108" y="1580"/>
                    </a:cubicBezTo>
                    <a:cubicBezTo>
                      <a:pt x="3112" y="1598"/>
                      <a:pt x="3115" y="1616"/>
                      <a:pt x="3118" y="1633"/>
                    </a:cubicBezTo>
                    <a:cubicBezTo>
                      <a:pt x="3121" y="1649"/>
                      <a:pt x="3123" y="1666"/>
                      <a:pt x="3125" y="1682"/>
                    </a:cubicBezTo>
                    <a:cubicBezTo>
                      <a:pt x="3125" y="1684"/>
                      <a:pt x="3125" y="1685"/>
                      <a:pt x="3125" y="1686"/>
                    </a:cubicBezTo>
                    <a:cubicBezTo>
                      <a:pt x="3128" y="1704"/>
                      <a:pt x="3130" y="1722"/>
                      <a:pt x="3131" y="1740"/>
                    </a:cubicBezTo>
                    <a:cubicBezTo>
                      <a:pt x="3132" y="1759"/>
                      <a:pt x="3133" y="1778"/>
                      <a:pt x="3133" y="1798"/>
                    </a:cubicBezTo>
                    <a:cubicBezTo>
                      <a:pt x="3134" y="1815"/>
                      <a:pt x="3134" y="1832"/>
                      <a:pt x="3134" y="1850"/>
                    </a:cubicBezTo>
                    <a:cubicBezTo>
                      <a:pt x="3134" y="1864"/>
                      <a:pt x="3133" y="1878"/>
                      <a:pt x="3132" y="1893"/>
                    </a:cubicBezTo>
                    <a:cubicBezTo>
                      <a:pt x="3132" y="1899"/>
                      <a:pt x="3132" y="1907"/>
                      <a:pt x="3131" y="1913"/>
                    </a:cubicBezTo>
                    <a:cubicBezTo>
                      <a:pt x="3130" y="1929"/>
                      <a:pt x="3129" y="1944"/>
                      <a:pt x="3127" y="1960"/>
                    </a:cubicBezTo>
                    <a:cubicBezTo>
                      <a:pt x="3127" y="1960"/>
                      <a:pt x="3127" y="1961"/>
                      <a:pt x="3127" y="1961"/>
                    </a:cubicBezTo>
                    <a:cubicBezTo>
                      <a:pt x="3126" y="1976"/>
                      <a:pt x="3124" y="1992"/>
                      <a:pt x="3121" y="2007"/>
                    </a:cubicBezTo>
                    <a:cubicBezTo>
                      <a:pt x="3121" y="2013"/>
                      <a:pt x="3120" y="2018"/>
                      <a:pt x="3119" y="2024"/>
                    </a:cubicBezTo>
                    <a:cubicBezTo>
                      <a:pt x="3117" y="2038"/>
                      <a:pt x="3114" y="2053"/>
                      <a:pt x="3111" y="2067"/>
                    </a:cubicBezTo>
                    <a:cubicBezTo>
                      <a:pt x="3111" y="2069"/>
                      <a:pt x="3111" y="2071"/>
                      <a:pt x="3110" y="2073"/>
                    </a:cubicBezTo>
                    <a:cubicBezTo>
                      <a:pt x="3104" y="2109"/>
                      <a:pt x="3095" y="2145"/>
                      <a:pt x="3084" y="2181"/>
                    </a:cubicBezTo>
                    <a:cubicBezTo>
                      <a:pt x="2892" y="2849"/>
                      <a:pt x="2194" y="3234"/>
                      <a:pt x="1526" y="30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>
                <a:off x="5840069" y="2735046"/>
                <a:ext cx="553500" cy="561924"/>
              </a:xfrm>
              <a:custGeom>
                <a:rect b="b" l="l" r="r" t="t"/>
                <a:pathLst>
                  <a:path extrusionOk="0" h="3603" w="3558">
                    <a:moveTo>
                      <a:pt x="258" y="1261"/>
                    </a:moveTo>
                    <a:cubicBezTo>
                      <a:pt x="0" y="2154"/>
                      <a:pt x="515" y="3087"/>
                      <a:pt x="1408" y="3345"/>
                    </a:cubicBezTo>
                    <a:cubicBezTo>
                      <a:pt x="2301" y="3603"/>
                      <a:pt x="3234" y="3089"/>
                      <a:pt x="3492" y="2196"/>
                    </a:cubicBezTo>
                    <a:cubicBezTo>
                      <a:pt x="3498" y="2175"/>
                      <a:pt x="3504" y="2153"/>
                      <a:pt x="3508" y="2132"/>
                    </a:cubicBezTo>
                    <a:cubicBezTo>
                      <a:pt x="3513" y="2116"/>
                      <a:pt x="3516" y="2100"/>
                      <a:pt x="3520" y="2083"/>
                    </a:cubicBezTo>
                    <a:cubicBezTo>
                      <a:pt x="3524" y="2067"/>
                      <a:pt x="3527" y="2050"/>
                      <a:pt x="3530" y="2034"/>
                    </a:cubicBezTo>
                    <a:cubicBezTo>
                      <a:pt x="3531" y="2029"/>
                      <a:pt x="3532" y="2024"/>
                      <a:pt x="3532" y="2019"/>
                    </a:cubicBezTo>
                    <a:cubicBezTo>
                      <a:pt x="3536" y="2003"/>
                      <a:pt x="3538" y="1987"/>
                      <a:pt x="3540" y="1971"/>
                    </a:cubicBezTo>
                    <a:cubicBezTo>
                      <a:pt x="3543" y="1954"/>
                      <a:pt x="3545" y="1937"/>
                      <a:pt x="3547" y="1921"/>
                    </a:cubicBezTo>
                    <a:cubicBezTo>
                      <a:pt x="3547" y="1918"/>
                      <a:pt x="3548" y="1915"/>
                      <a:pt x="3548" y="1912"/>
                    </a:cubicBezTo>
                    <a:cubicBezTo>
                      <a:pt x="3550" y="1895"/>
                      <a:pt x="3551" y="1878"/>
                      <a:pt x="3553" y="1860"/>
                    </a:cubicBezTo>
                    <a:cubicBezTo>
                      <a:pt x="3553" y="1860"/>
                      <a:pt x="3553" y="1859"/>
                      <a:pt x="3553" y="1859"/>
                    </a:cubicBezTo>
                    <a:cubicBezTo>
                      <a:pt x="3555" y="1840"/>
                      <a:pt x="3555" y="1821"/>
                      <a:pt x="3556" y="1803"/>
                    </a:cubicBezTo>
                    <a:cubicBezTo>
                      <a:pt x="3557" y="1784"/>
                      <a:pt x="3558" y="1766"/>
                      <a:pt x="3558" y="1747"/>
                    </a:cubicBezTo>
                    <a:cubicBezTo>
                      <a:pt x="3540" y="1905"/>
                      <a:pt x="3416" y="1982"/>
                      <a:pt x="3319" y="1969"/>
                    </a:cubicBezTo>
                    <a:cubicBezTo>
                      <a:pt x="3208" y="1954"/>
                      <a:pt x="3126" y="1817"/>
                      <a:pt x="3134" y="1699"/>
                    </a:cubicBezTo>
                    <a:cubicBezTo>
                      <a:pt x="3134" y="1722"/>
                      <a:pt x="3134" y="1746"/>
                      <a:pt x="3133" y="1769"/>
                    </a:cubicBezTo>
                    <a:cubicBezTo>
                      <a:pt x="3133" y="1784"/>
                      <a:pt x="3132" y="1798"/>
                      <a:pt x="3131" y="1812"/>
                    </a:cubicBezTo>
                    <a:cubicBezTo>
                      <a:pt x="3131" y="1823"/>
                      <a:pt x="3130" y="1834"/>
                      <a:pt x="3128" y="1845"/>
                    </a:cubicBezTo>
                    <a:cubicBezTo>
                      <a:pt x="3127" y="1859"/>
                      <a:pt x="3126" y="1873"/>
                      <a:pt x="3124" y="1888"/>
                    </a:cubicBezTo>
                    <a:cubicBezTo>
                      <a:pt x="3119" y="1921"/>
                      <a:pt x="3114" y="1954"/>
                      <a:pt x="3107" y="1987"/>
                    </a:cubicBezTo>
                    <a:cubicBezTo>
                      <a:pt x="3104" y="2002"/>
                      <a:pt x="3101" y="2016"/>
                      <a:pt x="3097" y="2030"/>
                    </a:cubicBezTo>
                    <a:cubicBezTo>
                      <a:pt x="3093" y="2046"/>
                      <a:pt x="3089" y="2062"/>
                      <a:pt x="3084" y="2078"/>
                    </a:cubicBezTo>
                    <a:cubicBezTo>
                      <a:pt x="2892" y="2746"/>
                      <a:pt x="2193" y="3131"/>
                      <a:pt x="1525" y="2938"/>
                    </a:cubicBezTo>
                    <a:cubicBezTo>
                      <a:pt x="857" y="2745"/>
                      <a:pt x="472" y="2046"/>
                      <a:pt x="665" y="1378"/>
                    </a:cubicBezTo>
                    <a:cubicBezTo>
                      <a:pt x="675" y="1342"/>
                      <a:pt x="687" y="1307"/>
                      <a:pt x="701" y="1273"/>
                    </a:cubicBezTo>
                    <a:cubicBezTo>
                      <a:pt x="701" y="1271"/>
                      <a:pt x="702" y="1269"/>
                      <a:pt x="703" y="1268"/>
                    </a:cubicBezTo>
                    <a:cubicBezTo>
                      <a:pt x="708" y="1254"/>
                      <a:pt x="714" y="1240"/>
                      <a:pt x="719" y="1227"/>
                    </a:cubicBezTo>
                    <a:cubicBezTo>
                      <a:pt x="722" y="1222"/>
                      <a:pt x="724" y="1216"/>
                      <a:pt x="726" y="1212"/>
                    </a:cubicBezTo>
                    <a:cubicBezTo>
                      <a:pt x="732" y="1197"/>
                      <a:pt x="739" y="1183"/>
                      <a:pt x="746" y="1170"/>
                    </a:cubicBezTo>
                    <a:cubicBezTo>
                      <a:pt x="746" y="1169"/>
                      <a:pt x="746" y="1169"/>
                      <a:pt x="747" y="1168"/>
                    </a:cubicBezTo>
                    <a:cubicBezTo>
                      <a:pt x="753" y="1154"/>
                      <a:pt x="761" y="1141"/>
                      <a:pt x="768" y="1127"/>
                    </a:cubicBezTo>
                    <a:cubicBezTo>
                      <a:pt x="771" y="1121"/>
                      <a:pt x="774" y="1115"/>
                      <a:pt x="778" y="1109"/>
                    </a:cubicBezTo>
                    <a:cubicBezTo>
                      <a:pt x="785" y="1096"/>
                      <a:pt x="792" y="1084"/>
                      <a:pt x="800" y="1072"/>
                    </a:cubicBezTo>
                    <a:cubicBezTo>
                      <a:pt x="809" y="1057"/>
                      <a:pt x="818" y="1042"/>
                      <a:pt x="828" y="1028"/>
                    </a:cubicBezTo>
                    <a:cubicBezTo>
                      <a:pt x="838" y="1012"/>
                      <a:pt x="849" y="996"/>
                      <a:pt x="861" y="981"/>
                    </a:cubicBezTo>
                    <a:cubicBezTo>
                      <a:pt x="872" y="966"/>
                      <a:pt x="883" y="952"/>
                      <a:pt x="894" y="938"/>
                    </a:cubicBezTo>
                    <a:cubicBezTo>
                      <a:pt x="894" y="937"/>
                      <a:pt x="895" y="936"/>
                      <a:pt x="896" y="935"/>
                    </a:cubicBezTo>
                    <a:cubicBezTo>
                      <a:pt x="907" y="922"/>
                      <a:pt x="917" y="909"/>
                      <a:pt x="928" y="897"/>
                    </a:cubicBezTo>
                    <a:cubicBezTo>
                      <a:pt x="940" y="883"/>
                      <a:pt x="952" y="870"/>
                      <a:pt x="965" y="857"/>
                    </a:cubicBezTo>
                    <a:cubicBezTo>
                      <a:pt x="976" y="845"/>
                      <a:pt x="987" y="834"/>
                      <a:pt x="999" y="823"/>
                    </a:cubicBezTo>
                    <a:cubicBezTo>
                      <a:pt x="1000" y="821"/>
                      <a:pt x="1002" y="820"/>
                      <a:pt x="1003" y="819"/>
                    </a:cubicBezTo>
                    <a:cubicBezTo>
                      <a:pt x="1016" y="807"/>
                      <a:pt x="1029" y="795"/>
                      <a:pt x="1042" y="783"/>
                    </a:cubicBezTo>
                    <a:cubicBezTo>
                      <a:pt x="1043" y="782"/>
                      <a:pt x="1043" y="782"/>
                      <a:pt x="1044" y="782"/>
                    </a:cubicBezTo>
                    <a:cubicBezTo>
                      <a:pt x="1056" y="771"/>
                      <a:pt x="1069" y="760"/>
                      <a:pt x="1081" y="750"/>
                    </a:cubicBezTo>
                    <a:cubicBezTo>
                      <a:pt x="1097" y="737"/>
                      <a:pt x="1113" y="725"/>
                      <a:pt x="1130" y="713"/>
                    </a:cubicBezTo>
                    <a:cubicBezTo>
                      <a:pt x="1141" y="704"/>
                      <a:pt x="1152" y="697"/>
                      <a:pt x="1163" y="689"/>
                    </a:cubicBezTo>
                    <a:cubicBezTo>
                      <a:pt x="1180" y="677"/>
                      <a:pt x="1197" y="666"/>
                      <a:pt x="1214" y="656"/>
                    </a:cubicBezTo>
                    <a:cubicBezTo>
                      <a:pt x="1229" y="646"/>
                      <a:pt x="1244" y="638"/>
                      <a:pt x="1260" y="629"/>
                    </a:cubicBezTo>
                    <a:cubicBezTo>
                      <a:pt x="1275" y="621"/>
                      <a:pt x="1291" y="612"/>
                      <a:pt x="1307" y="604"/>
                    </a:cubicBezTo>
                    <a:cubicBezTo>
                      <a:pt x="1323" y="596"/>
                      <a:pt x="1338" y="589"/>
                      <a:pt x="1355" y="581"/>
                    </a:cubicBezTo>
                    <a:cubicBezTo>
                      <a:pt x="1387" y="567"/>
                      <a:pt x="1420" y="553"/>
                      <a:pt x="1454" y="542"/>
                    </a:cubicBezTo>
                    <a:cubicBezTo>
                      <a:pt x="1455" y="541"/>
                      <a:pt x="1457" y="540"/>
                      <a:pt x="1459" y="540"/>
                    </a:cubicBezTo>
                    <a:cubicBezTo>
                      <a:pt x="1474" y="534"/>
                      <a:pt x="1489" y="529"/>
                      <a:pt x="1504" y="525"/>
                    </a:cubicBezTo>
                    <a:cubicBezTo>
                      <a:pt x="1521" y="519"/>
                      <a:pt x="1538" y="514"/>
                      <a:pt x="1556" y="510"/>
                    </a:cubicBezTo>
                    <a:cubicBezTo>
                      <a:pt x="1572" y="506"/>
                      <a:pt x="1588" y="502"/>
                      <a:pt x="1605" y="498"/>
                    </a:cubicBezTo>
                    <a:cubicBezTo>
                      <a:pt x="1606" y="498"/>
                      <a:pt x="1607" y="498"/>
                      <a:pt x="1608" y="498"/>
                    </a:cubicBezTo>
                    <a:cubicBezTo>
                      <a:pt x="1626" y="494"/>
                      <a:pt x="1643" y="491"/>
                      <a:pt x="1661" y="487"/>
                    </a:cubicBezTo>
                    <a:cubicBezTo>
                      <a:pt x="1662" y="487"/>
                      <a:pt x="1664" y="487"/>
                      <a:pt x="1665" y="487"/>
                    </a:cubicBezTo>
                    <a:cubicBezTo>
                      <a:pt x="1681" y="484"/>
                      <a:pt x="1698" y="481"/>
                      <a:pt x="1714" y="479"/>
                    </a:cubicBezTo>
                    <a:cubicBezTo>
                      <a:pt x="1733" y="477"/>
                      <a:pt x="1752" y="475"/>
                      <a:pt x="1771" y="473"/>
                    </a:cubicBezTo>
                    <a:cubicBezTo>
                      <a:pt x="1787" y="472"/>
                      <a:pt x="1802" y="471"/>
                      <a:pt x="1817" y="470"/>
                    </a:cubicBezTo>
                    <a:cubicBezTo>
                      <a:pt x="1819" y="470"/>
                      <a:pt x="1820" y="470"/>
                      <a:pt x="1822" y="470"/>
                    </a:cubicBezTo>
                    <a:cubicBezTo>
                      <a:pt x="1840" y="469"/>
                      <a:pt x="1859" y="469"/>
                      <a:pt x="1877" y="469"/>
                    </a:cubicBezTo>
                    <a:cubicBezTo>
                      <a:pt x="1878" y="469"/>
                      <a:pt x="1878" y="469"/>
                      <a:pt x="1879" y="469"/>
                    </a:cubicBezTo>
                    <a:cubicBezTo>
                      <a:pt x="1895" y="469"/>
                      <a:pt x="1910" y="470"/>
                      <a:pt x="1927" y="471"/>
                    </a:cubicBezTo>
                    <a:cubicBezTo>
                      <a:pt x="1931" y="470"/>
                      <a:pt x="1936" y="471"/>
                      <a:pt x="1942" y="471"/>
                    </a:cubicBezTo>
                    <a:cubicBezTo>
                      <a:pt x="1956" y="472"/>
                      <a:pt x="1972" y="473"/>
                      <a:pt x="1987" y="474"/>
                    </a:cubicBezTo>
                    <a:cubicBezTo>
                      <a:pt x="1685" y="483"/>
                      <a:pt x="1704" y="53"/>
                      <a:pt x="1976" y="48"/>
                    </a:cubicBezTo>
                    <a:cubicBezTo>
                      <a:pt x="1207" y="0"/>
                      <a:pt x="480" y="489"/>
                      <a:pt x="258" y="12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>
                <a:off x="5751678" y="3347473"/>
                <a:ext cx="759752" cy="67346"/>
              </a:xfrm>
              <a:custGeom>
                <a:rect b="b" l="l" r="r" t="t"/>
                <a:pathLst>
                  <a:path extrusionOk="0" h="434" w="4872">
                    <a:moveTo>
                      <a:pt x="4717" y="434"/>
                    </a:moveTo>
                    <a:cubicBezTo>
                      <a:pt x="156" y="434"/>
                      <a:pt x="156" y="434"/>
                      <a:pt x="156" y="434"/>
                    </a:cubicBezTo>
                    <a:cubicBezTo>
                      <a:pt x="70" y="434"/>
                      <a:pt x="0" y="365"/>
                      <a:pt x="0" y="278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70"/>
                      <a:pt x="70" y="0"/>
                      <a:pt x="156" y="0"/>
                    </a:cubicBezTo>
                    <a:cubicBezTo>
                      <a:pt x="4716" y="0"/>
                      <a:pt x="4716" y="0"/>
                      <a:pt x="4716" y="0"/>
                    </a:cubicBezTo>
                    <a:cubicBezTo>
                      <a:pt x="4802" y="0"/>
                      <a:pt x="4872" y="70"/>
                      <a:pt x="4872" y="156"/>
                    </a:cubicBezTo>
                    <a:cubicBezTo>
                      <a:pt x="4872" y="278"/>
                      <a:pt x="4872" y="278"/>
                      <a:pt x="4872" y="278"/>
                    </a:cubicBezTo>
                    <a:cubicBezTo>
                      <a:pt x="4872" y="365"/>
                      <a:pt x="4803" y="434"/>
                      <a:pt x="4717" y="4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>
                <a:off x="6235724" y="3448492"/>
                <a:ext cx="275696" cy="82077"/>
              </a:xfrm>
              <a:custGeom>
                <a:rect b="b" l="l" r="r" t="t"/>
                <a:pathLst>
                  <a:path extrusionOk="0" h="533" w="1764">
                    <a:moveTo>
                      <a:pt x="1608" y="533"/>
                    </a:moveTo>
                    <a:cubicBezTo>
                      <a:pt x="156" y="533"/>
                      <a:pt x="156" y="533"/>
                      <a:pt x="156" y="533"/>
                    </a:cubicBezTo>
                    <a:cubicBezTo>
                      <a:pt x="70" y="533"/>
                      <a:pt x="0" y="463"/>
                      <a:pt x="0" y="377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70"/>
                      <a:pt x="69" y="0"/>
                      <a:pt x="155" y="0"/>
                    </a:cubicBezTo>
                    <a:cubicBezTo>
                      <a:pt x="1608" y="0"/>
                      <a:pt x="1608" y="0"/>
                      <a:pt x="1608" y="0"/>
                    </a:cubicBezTo>
                    <a:cubicBezTo>
                      <a:pt x="1694" y="0"/>
                      <a:pt x="1764" y="70"/>
                      <a:pt x="1764" y="156"/>
                    </a:cubicBezTo>
                    <a:cubicBezTo>
                      <a:pt x="1764" y="377"/>
                      <a:pt x="1764" y="377"/>
                      <a:pt x="1764" y="377"/>
                    </a:cubicBezTo>
                    <a:cubicBezTo>
                      <a:pt x="1764" y="463"/>
                      <a:pt x="1694" y="533"/>
                      <a:pt x="1608" y="5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28"/>
              <p:cNvSpPr/>
              <p:nvPr/>
            </p:nvSpPr>
            <p:spPr>
              <a:xfrm>
                <a:off x="6122078" y="3446388"/>
                <a:ext cx="84300" cy="84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8"/>
              <p:cNvSpPr/>
              <p:nvPr/>
            </p:nvSpPr>
            <p:spPr>
              <a:xfrm>
                <a:off x="6008433" y="3446388"/>
                <a:ext cx="86287" cy="84182"/>
              </a:xfrm>
              <a:custGeom>
                <a:rect b="b" l="l" r="r" t="t"/>
                <a:pathLst>
                  <a:path extrusionOk="0" h="548" w="548">
                    <a:moveTo>
                      <a:pt x="547" y="274"/>
                    </a:moveTo>
                    <a:cubicBezTo>
                      <a:pt x="548" y="425"/>
                      <a:pt x="425" y="548"/>
                      <a:pt x="274" y="548"/>
                    </a:cubicBezTo>
                    <a:cubicBezTo>
                      <a:pt x="123" y="548"/>
                      <a:pt x="0" y="425"/>
                      <a:pt x="0" y="274"/>
                    </a:cubicBezTo>
                    <a:cubicBezTo>
                      <a:pt x="0" y="123"/>
                      <a:pt x="122" y="0"/>
                      <a:pt x="274" y="0"/>
                    </a:cubicBezTo>
                    <a:cubicBezTo>
                      <a:pt x="425" y="0"/>
                      <a:pt x="547" y="123"/>
                      <a:pt x="547" y="2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6023164" y="2202592"/>
                <a:ext cx="1321665" cy="157840"/>
              </a:xfrm>
              <a:custGeom>
                <a:rect b="b" l="l" r="r" t="t"/>
                <a:pathLst>
                  <a:path extrusionOk="0" h="1009" w="8482">
                    <a:moveTo>
                      <a:pt x="8249" y="1009"/>
                    </a:moveTo>
                    <a:cubicBezTo>
                      <a:pt x="235" y="1009"/>
                      <a:pt x="235" y="1009"/>
                      <a:pt x="235" y="1009"/>
                    </a:cubicBezTo>
                    <a:cubicBezTo>
                      <a:pt x="106" y="1009"/>
                      <a:pt x="1" y="904"/>
                      <a:pt x="1" y="775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05"/>
                      <a:pt x="105" y="0"/>
                      <a:pt x="234" y="0"/>
                    </a:cubicBezTo>
                    <a:cubicBezTo>
                      <a:pt x="8248" y="0"/>
                      <a:pt x="8248" y="0"/>
                      <a:pt x="8248" y="0"/>
                    </a:cubicBezTo>
                    <a:cubicBezTo>
                      <a:pt x="8377" y="0"/>
                      <a:pt x="8482" y="105"/>
                      <a:pt x="8482" y="234"/>
                    </a:cubicBezTo>
                    <a:cubicBezTo>
                      <a:pt x="8482" y="775"/>
                      <a:pt x="8482" y="775"/>
                      <a:pt x="8482" y="775"/>
                    </a:cubicBezTo>
                    <a:cubicBezTo>
                      <a:pt x="8482" y="904"/>
                      <a:pt x="8378" y="1009"/>
                      <a:pt x="8249" y="1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7189085" y="2223637"/>
                <a:ext cx="117600" cy="115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6340951" y="2236265"/>
                <a:ext cx="808147" cy="92601"/>
              </a:xfrm>
              <a:custGeom>
                <a:rect b="b" l="l" r="r" t="t"/>
                <a:pathLst>
                  <a:path extrusionOk="0" h="596" w="5186">
                    <a:moveTo>
                      <a:pt x="5046" y="596"/>
                    </a:moveTo>
                    <a:cubicBezTo>
                      <a:pt x="141" y="596"/>
                      <a:pt x="141" y="596"/>
                      <a:pt x="141" y="596"/>
                    </a:cubicBezTo>
                    <a:cubicBezTo>
                      <a:pt x="64" y="596"/>
                      <a:pt x="1" y="533"/>
                      <a:pt x="0" y="455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63"/>
                      <a:pt x="63" y="0"/>
                      <a:pt x="141" y="0"/>
                    </a:cubicBezTo>
                    <a:cubicBezTo>
                      <a:pt x="5045" y="0"/>
                      <a:pt x="5045" y="0"/>
                      <a:pt x="5045" y="0"/>
                    </a:cubicBezTo>
                    <a:cubicBezTo>
                      <a:pt x="5123" y="0"/>
                      <a:pt x="5186" y="63"/>
                      <a:pt x="5186" y="140"/>
                    </a:cubicBezTo>
                    <a:cubicBezTo>
                      <a:pt x="5186" y="455"/>
                      <a:pt x="5186" y="455"/>
                      <a:pt x="5186" y="455"/>
                    </a:cubicBezTo>
                    <a:cubicBezTo>
                      <a:pt x="5186" y="533"/>
                      <a:pt x="5123" y="596"/>
                      <a:pt x="5046" y="5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6079987" y="2236265"/>
                <a:ext cx="206244" cy="92600"/>
              </a:xfrm>
              <a:custGeom>
                <a:rect b="b" l="l" r="r" t="t"/>
                <a:pathLst>
                  <a:path extrusionOk="0" h="593" w="1332">
                    <a:moveTo>
                      <a:pt x="1159" y="593"/>
                    </a:moveTo>
                    <a:cubicBezTo>
                      <a:pt x="174" y="593"/>
                      <a:pt x="174" y="593"/>
                      <a:pt x="174" y="593"/>
                    </a:cubicBezTo>
                    <a:cubicBezTo>
                      <a:pt x="78" y="593"/>
                      <a:pt x="0" y="515"/>
                      <a:pt x="0" y="41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78"/>
                      <a:pt x="78" y="0"/>
                      <a:pt x="174" y="0"/>
                    </a:cubicBezTo>
                    <a:cubicBezTo>
                      <a:pt x="1158" y="0"/>
                      <a:pt x="1158" y="0"/>
                      <a:pt x="1158" y="0"/>
                    </a:cubicBezTo>
                    <a:cubicBezTo>
                      <a:pt x="1254" y="0"/>
                      <a:pt x="1332" y="78"/>
                      <a:pt x="1332" y="174"/>
                    </a:cubicBezTo>
                    <a:cubicBezTo>
                      <a:pt x="1332" y="419"/>
                      <a:pt x="1332" y="419"/>
                      <a:pt x="1332" y="419"/>
                    </a:cubicBezTo>
                    <a:cubicBezTo>
                      <a:pt x="1332" y="515"/>
                      <a:pt x="1254" y="593"/>
                      <a:pt x="1159" y="5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28"/>
              <p:cNvSpPr/>
              <p:nvPr/>
            </p:nvSpPr>
            <p:spPr>
              <a:xfrm>
                <a:off x="7203817" y="2238369"/>
                <a:ext cx="86286" cy="86288"/>
              </a:xfrm>
              <a:custGeom>
                <a:rect b="b" l="l" r="r" t="t"/>
                <a:pathLst>
                  <a:path extrusionOk="0" h="560" w="560">
                    <a:moveTo>
                      <a:pt x="516" y="236"/>
                    </a:moveTo>
                    <a:cubicBezTo>
                      <a:pt x="324" y="236"/>
                      <a:pt x="324" y="236"/>
                      <a:pt x="324" y="236"/>
                    </a:cubicBezTo>
                    <a:cubicBezTo>
                      <a:pt x="324" y="43"/>
                      <a:pt x="324" y="43"/>
                      <a:pt x="324" y="43"/>
                    </a:cubicBezTo>
                    <a:cubicBezTo>
                      <a:pt x="324" y="19"/>
                      <a:pt x="304" y="0"/>
                      <a:pt x="280" y="0"/>
                    </a:cubicBezTo>
                    <a:cubicBezTo>
                      <a:pt x="256" y="0"/>
                      <a:pt x="236" y="19"/>
                      <a:pt x="236" y="43"/>
                    </a:cubicBezTo>
                    <a:cubicBezTo>
                      <a:pt x="236" y="236"/>
                      <a:pt x="236" y="236"/>
                      <a:pt x="236" y="236"/>
                    </a:cubicBezTo>
                    <a:cubicBezTo>
                      <a:pt x="44" y="236"/>
                      <a:pt x="44" y="236"/>
                      <a:pt x="44" y="236"/>
                    </a:cubicBezTo>
                    <a:cubicBezTo>
                      <a:pt x="19" y="236"/>
                      <a:pt x="0" y="256"/>
                      <a:pt x="0" y="280"/>
                    </a:cubicBezTo>
                    <a:cubicBezTo>
                      <a:pt x="0" y="304"/>
                      <a:pt x="20" y="324"/>
                      <a:pt x="44" y="324"/>
                    </a:cubicBezTo>
                    <a:cubicBezTo>
                      <a:pt x="236" y="324"/>
                      <a:pt x="236" y="324"/>
                      <a:pt x="236" y="324"/>
                    </a:cubicBezTo>
                    <a:cubicBezTo>
                      <a:pt x="236" y="516"/>
                      <a:pt x="236" y="516"/>
                      <a:pt x="236" y="516"/>
                    </a:cubicBezTo>
                    <a:cubicBezTo>
                      <a:pt x="236" y="540"/>
                      <a:pt x="256" y="560"/>
                      <a:pt x="280" y="560"/>
                    </a:cubicBezTo>
                    <a:cubicBezTo>
                      <a:pt x="304" y="560"/>
                      <a:pt x="324" y="540"/>
                      <a:pt x="324" y="516"/>
                    </a:cubicBezTo>
                    <a:cubicBezTo>
                      <a:pt x="324" y="324"/>
                      <a:pt x="324" y="324"/>
                      <a:pt x="324" y="324"/>
                    </a:cubicBezTo>
                    <a:cubicBezTo>
                      <a:pt x="516" y="324"/>
                      <a:pt x="516" y="324"/>
                      <a:pt x="516" y="324"/>
                    </a:cubicBezTo>
                    <a:cubicBezTo>
                      <a:pt x="541" y="324"/>
                      <a:pt x="560" y="304"/>
                      <a:pt x="560" y="280"/>
                    </a:cubicBezTo>
                    <a:cubicBezTo>
                      <a:pt x="560" y="256"/>
                      <a:pt x="541" y="236"/>
                      <a:pt x="516" y="2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28"/>
              <p:cNvSpPr/>
              <p:nvPr/>
            </p:nvSpPr>
            <p:spPr>
              <a:xfrm>
                <a:off x="4503680" y="1407067"/>
                <a:ext cx="1418463" cy="374613"/>
              </a:xfrm>
              <a:custGeom>
                <a:rect b="b" l="l" r="r" t="t"/>
                <a:pathLst>
                  <a:path extrusionOk="0" h="2407" w="9100">
                    <a:moveTo>
                      <a:pt x="8710" y="2407"/>
                    </a:moveTo>
                    <a:cubicBezTo>
                      <a:pt x="391" y="2407"/>
                      <a:pt x="391" y="2407"/>
                      <a:pt x="391" y="2407"/>
                    </a:cubicBezTo>
                    <a:cubicBezTo>
                      <a:pt x="176" y="2407"/>
                      <a:pt x="1" y="2232"/>
                      <a:pt x="1" y="2017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175"/>
                      <a:pt x="175" y="0"/>
                      <a:pt x="390" y="0"/>
                    </a:cubicBezTo>
                    <a:cubicBezTo>
                      <a:pt x="8709" y="0"/>
                      <a:pt x="8709" y="0"/>
                      <a:pt x="8709" y="0"/>
                    </a:cubicBezTo>
                    <a:cubicBezTo>
                      <a:pt x="8924" y="0"/>
                      <a:pt x="9099" y="175"/>
                      <a:pt x="9099" y="390"/>
                    </a:cubicBezTo>
                    <a:cubicBezTo>
                      <a:pt x="9100" y="2017"/>
                      <a:pt x="9100" y="2017"/>
                      <a:pt x="9100" y="2017"/>
                    </a:cubicBezTo>
                    <a:cubicBezTo>
                      <a:pt x="9100" y="2232"/>
                      <a:pt x="8926" y="2407"/>
                      <a:pt x="8710" y="24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28"/>
              <p:cNvSpPr/>
              <p:nvPr/>
            </p:nvSpPr>
            <p:spPr>
              <a:xfrm>
                <a:off x="4562607" y="1453368"/>
                <a:ext cx="1298509" cy="29464"/>
              </a:xfrm>
              <a:custGeom>
                <a:rect b="b" l="l" r="r" t="t"/>
                <a:pathLst>
                  <a:path extrusionOk="0" h="187" w="8337">
                    <a:moveTo>
                      <a:pt x="8244" y="187"/>
                    </a:moveTo>
                    <a:cubicBezTo>
                      <a:pt x="93" y="187"/>
                      <a:pt x="93" y="187"/>
                      <a:pt x="93" y="187"/>
                    </a:cubicBez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2"/>
                      <a:pt x="42" y="0"/>
                      <a:pt x="93" y="0"/>
                    </a:cubicBezTo>
                    <a:cubicBezTo>
                      <a:pt x="8244" y="0"/>
                      <a:pt x="8244" y="0"/>
                      <a:pt x="8244" y="0"/>
                    </a:cubicBezTo>
                    <a:cubicBezTo>
                      <a:pt x="8295" y="0"/>
                      <a:pt x="8337" y="42"/>
                      <a:pt x="8337" y="94"/>
                    </a:cubicBezTo>
                    <a:cubicBezTo>
                      <a:pt x="8337" y="145"/>
                      <a:pt x="8295" y="187"/>
                      <a:pt x="8244" y="1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28"/>
              <p:cNvSpPr/>
              <p:nvPr/>
            </p:nvSpPr>
            <p:spPr>
              <a:xfrm>
                <a:off x="4564712" y="1535446"/>
                <a:ext cx="568224" cy="29464"/>
              </a:xfrm>
              <a:custGeom>
                <a:rect b="b" l="l" r="r" t="t"/>
                <a:pathLst>
                  <a:path extrusionOk="0" h="186" w="3659">
                    <a:moveTo>
                      <a:pt x="3566" y="186"/>
                    </a:moveTo>
                    <a:cubicBezTo>
                      <a:pt x="93" y="186"/>
                      <a:pt x="93" y="186"/>
                      <a:pt x="93" y="186"/>
                    </a:cubicBezTo>
                    <a:cubicBezTo>
                      <a:pt x="41" y="186"/>
                      <a:pt x="0" y="145"/>
                      <a:pt x="0" y="93"/>
                    </a:cubicBezTo>
                    <a:cubicBezTo>
                      <a:pt x="0" y="42"/>
                      <a:pt x="41" y="0"/>
                      <a:pt x="93" y="0"/>
                    </a:cubicBezTo>
                    <a:cubicBezTo>
                      <a:pt x="3566" y="0"/>
                      <a:pt x="3566" y="0"/>
                      <a:pt x="3566" y="0"/>
                    </a:cubicBezTo>
                    <a:cubicBezTo>
                      <a:pt x="3618" y="0"/>
                      <a:pt x="3659" y="42"/>
                      <a:pt x="3659" y="93"/>
                    </a:cubicBezTo>
                    <a:cubicBezTo>
                      <a:pt x="3659" y="145"/>
                      <a:pt x="3618" y="186"/>
                      <a:pt x="3566" y="1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28"/>
              <p:cNvSpPr/>
              <p:nvPr/>
            </p:nvSpPr>
            <p:spPr>
              <a:xfrm>
                <a:off x="5579104" y="1619628"/>
                <a:ext cx="284117" cy="115751"/>
              </a:xfrm>
              <a:custGeom>
                <a:rect b="b" l="l" r="r" t="t"/>
                <a:pathLst>
                  <a:path extrusionOk="0" h="745" w="1821">
                    <a:moveTo>
                      <a:pt x="1665" y="745"/>
                    </a:moveTo>
                    <a:cubicBezTo>
                      <a:pt x="156" y="745"/>
                      <a:pt x="156" y="745"/>
                      <a:pt x="156" y="745"/>
                    </a:cubicBezTo>
                    <a:cubicBezTo>
                      <a:pt x="70" y="745"/>
                      <a:pt x="1" y="675"/>
                      <a:pt x="0" y="589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70"/>
                      <a:pt x="70" y="0"/>
                      <a:pt x="156" y="0"/>
                    </a:cubicBezTo>
                    <a:cubicBezTo>
                      <a:pt x="1665" y="0"/>
                      <a:pt x="1665" y="0"/>
                      <a:pt x="1665" y="0"/>
                    </a:cubicBezTo>
                    <a:cubicBezTo>
                      <a:pt x="1751" y="0"/>
                      <a:pt x="1821" y="70"/>
                      <a:pt x="1821" y="156"/>
                    </a:cubicBezTo>
                    <a:cubicBezTo>
                      <a:pt x="1821" y="589"/>
                      <a:pt x="1821" y="589"/>
                      <a:pt x="1821" y="589"/>
                    </a:cubicBezTo>
                    <a:cubicBezTo>
                      <a:pt x="1821" y="675"/>
                      <a:pt x="1751" y="745"/>
                      <a:pt x="1665" y="7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5248690" y="1619628"/>
                <a:ext cx="284117" cy="115751"/>
              </a:xfrm>
              <a:custGeom>
                <a:rect b="b" l="l" r="r" t="t"/>
                <a:pathLst>
                  <a:path extrusionOk="0" h="745" w="1821">
                    <a:moveTo>
                      <a:pt x="1665" y="745"/>
                    </a:moveTo>
                    <a:cubicBezTo>
                      <a:pt x="157" y="745"/>
                      <a:pt x="157" y="745"/>
                      <a:pt x="157" y="745"/>
                    </a:cubicBezTo>
                    <a:cubicBezTo>
                      <a:pt x="71" y="745"/>
                      <a:pt x="1" y="675"/>
                      <a:pt x="1" y="589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70"/>
                      <a:pt x="70" y="0"/>
                      <a:pt x="156" y="0"/>
                    </a:cubicBezTo>
                    <a:cubicBezTo>
                      <a:pt x="1665" y="0"/>
                      <a:pt x="1665" y="0"/>
                      <a:pt x="1665" y="0"/>
                    </a:cubicBezTo>
                    <a:cubicBezTo>
                      <a:pt x="1751" y="0"/>
                      <a:pt x="1821" y="70"/>
                      <a:pt x="1821" y="156"/>
                    </a:cubicBezTo>
                    <a:cubicBezTo>
                      <a:pt x="1821" y="589"/>
                      <a:pt x="1821" y="589"/>
                      <a:pt x="1821" y="589"/>
                    </a:cubicBezTo>
                    <a:cubicBezTo>
                      <a:pt x="1821" y="675"/>
                      <a:pt x="1751" y="745"/>
                      <a:pt x="1665" y="7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7" name="Google Shape;627;p28"/>
            <p:cNvGrpSpPr/>
            <p:nvPr/>
          </p:nvGrpSpPr>
          <p:grpSpPr>
            <a:xfrm>
              <a:off x="8100389" y="2547672"/>
              <a:ext cx="211524" cy="932645"/>
              <a:chOff x="5703957" y="2852807"/>
              <a:chExt cx="583675" cy="2573525"/>
            </a:xfrm>
          </p:grpSpPr>
          <p:sp>
            <p:nvSpPr>
              <p:cNvPr id="628" name="Google Shape;628;p28"/>
              <p:cNvSpPr/>
              <p:nvPr/>
            </p:nvSpPr>
            <p:spPr>
              <a:xfrm>
                <a:off x="5703957" y="2852807"/>
                <a:ext cx="583675" cy="539471"/>
              </a:xfrm>
              <a:custGeom>
                <a:rect b="b" l="l" r="r" t="t"/>
                <a:pathLst>
                  <a:path extrusionOk="0" h="815" w="885">
                    <a:moveTo>
                      <a:pt x="720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73" y="0"/>
                      <a:pt x="0" y="74"/>
                      <a:pt x="0" y="165"/>
                    </a:cubicBezTo>
                    <a:cubicBezTo>
                      <a:pt x="0" y="651"/>
                      <a:pt x="0" y="651"/>
                      <a:pt x="0" y="651"/>
                    </a:cubicBezTo>
                    <a:cubicBezTo>
                      <a:pt x="0" y="742"/>
                      <a:pt x="73" y="815"/>
                      <a:pt x="164" y="815"/>
                    </a:cubicBezTo>
                    <a:cubicBezTo>
                      <a:pt x="720" y="815"/>
                      <a:pt x="720" y="815"/>
                      <a:pt x="720" y="815"/>
                    </a:cubicBezTo>
                    <a:cubicBezTo>
                      <a:pt x="811" y="815"/>
                      <a:pt x="885" y="742"/>
                      <a:pt x="885" y="651"/>
                    </a:cubicBezTo>
                    <a:cubicBezTo>
                      <a:pt x="885" y="165"/>
                      <a:pt x="885" y="165"/>
                      <a:pt x="885" y="165"/>
                    </a:cubicBezTo>
                    <a:cubicBezTo>
                      <a:pt x="885" y="74"/>
                      <a:pt x="811" y="0"/>
                      <a:pt x="7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5978107" y="2958932"/>
                <a:ext cx="26530" cy="247624"/>
              </a:xfrm>
              <a:custGeom>
                <a:rect b="b" l="l" r="r" t="t"/>
                <a:pathLst>
                  <a:path extrusionOk="0" h="379" w="37">
                    <a:moveTo>
                      <a:pt x="19" y="0"/>
                    </a:moveTo>
                    <a:cubicBezTo>
                      <a:pt x="29" y="0"/>
                      <a:pt x="37" y="8"/>
                      <a:pt x="37" y="19"/>
                    </a:cubicBezTo>
                    <a:cubicBezTo>
                      <a:pt x="37" y="361"/>
                      <a:pt x="37" y="361"/>
                      <a:pt x="37" y="361"/>
                    </a:cubicBezTo>
                    <a:cubicBezTo>
                      <a:pt x="37" y="371"/>
                      <a:pt x="29" y="379"/>
                      <a:pt x="19" y="379"/>
                    </a:cubicBezTo>
                    <a:cubicBezTo>
                      <a:pt x="9" y="379"/>
                      <a:pt x="0" y="371"/>
                      <a:pt x="0" y="36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28"/>
              <p:cNvSpPr/>
              <p:nvPr/>
            </p:nvSpPr>
            <p:spPr>
              <a:xfrm>
                <a:off x="5871985" y="3268462"/>
                <a:ext cx="247620" cy="17688"/>
              </a:xfrm>
              <a:custGeom>
                <a:rect b="b" l="l" r="r" t="t"/>
                <a:pathLst>
                  <a:path extrusionOk="0" h="36" w="379">
                    <a:moveTo>
                      <a:pt x="18" y="0"/>
                    </a:moveTo>
                    <a:cubicBezTo>
                      <a:pt x="361" y="0"/>
                      <a:pt x="361" y="0"/>
                      <a:pt x="361" y="0"/>
                    </a:cubicBezTo>
                    <a:cubicBezTo>
                      <a:pt x="371" y="0"/>
                      <a:pt x="379" y="8"/>
                      <a:pt x="379" y="18"/>
                    </a:cubicBezTo>
                    <a:cubicBezTo>
                      <a:pt x="379" y="28"/>
                      <a:pt x="371" y="36"/>
                      <a:pt x="361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8" y="36"/>
                      <a:pt x="0" y="2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28"/>
              <p:cNvSpPr/>
              <p:nvPr/>
            </p:nvSpPr>
            <p:spPr>
              <a:xfrm>
                <a:off x="5871985" y="3082744"/>
                <a:ext cx="247621" cy="123813"/>
              </a:xfrm>
              <a:custGeom>
                <a:rect b="b" l="l" r="r" t="t"/>
                <a:pathLst>
                  <a:path extrusionOk="0" h="191" w="381">
                    <a:moveTo>
                      <a:pt x="193" y="191"/>
                    </a:moveTo>
                    <a:cubicBezTo>
                      <a:pt x="188" y="191"/>
                      <a:pt x="184" y="190"/>
                      <a:pt x="180" y="187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" y="27"/>
                      <a:pt x="0" y="15"/>
                      <a:pt x="7" y="8"/>
                    </a:cubicBezTo>
                    <a:cubicBezTo>
                      <a:pt x="14" y="0"/>
                      <a:pt x="25" y="0"/>
                      <a:pt x="33" y="6"/>
                    </a:cubicBezTo>
                    <a:cubicBezTo>
                      <a:pt x="192" y="148"/>
                      <a:pt x="192" y="148"/>
                      <a:pt x="192" y="148"/>
                    </a:cubicBezTo>
                    <a:cubicBezTo>
                      <a:pt x="348" y="6"/>
                      <a:pt x="348" y="6"/>
                      <a:pt x="348" y="6"/>
                    </a:cubicBezTo>
                    <a:cubicBezTo>
                      <a:pt x="356" y="0"/>
                      <a:pt x="367" y="0"/>
                      <a:pt x="374" y="8"/>
                    </a:cubicBezTo>
                    <a:cubicBezTo>
                      <a:pt x="381" y="15"/>
                      <a:pt x="380" y="27"/>
                      <a:pt x="373" y="34"/>
                    </a:cubicBezTo>
                    <a:cubicBezTo>
                      <a:pt x="205" y="186"/>
                      <a:pt x="205" y="186"/>
                      <a:pt x="205" y="186"/>
                    </a:cubicBezTo>
                    <a:cubicBezTo>
                      <a:pt x="201" y="190"/>
                      <a:pt x="197" y="191"/>
                      <a:pt x="193" y="1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28"/>
              <p:cNvSpPr/>
              <p:nvPr/>
            </p:nvSpPr>
            <p:spPr>
              <a:xfrm>
                <a:off x="5703957" y="3524930"/>
                <a:ext cx="583675" cy="539471"/>
              </a:xfrm>
              <a:custGeom>
                <a:rect b="b" l="l" r="r" t="t"/>
                <a:pathLst>
                  <a:path extrusionOk="0" h="815" w="885">
                    <a:moveTo>
                      <a:pt x="164" y="815"/>
                    </a:moveTo>
                    <a:cubicBezTo>
                      <a:pt x="720" y="815"/>
                      <a:pt x="720" y="815"/>
                      <a:pt x="720" y="815"/>
                    </a:cubicBezTo>
                    <a:cubicBezTo>
                      <a:pt x="811" y="815"/>
                      <a:pt x="885" y="741"/>
                      <a:pt x="885" y="650"/>
                    </a:cubicBezTo>
                    <a:cubicBezTo>
                      <a:pt x="885" y="165"/>
                      <a:pt x="885" y="165"/>
                      <a:pt x="885" y="165"/>
                    </a:cubicBezTo>
                    <a:cubicBezTo>
                      <a:pt x="885" y="74"/>
                      <a:pt x="811" y="0"/>
                      <a:pt x="720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73" y="0"/>
                      <a:pt x="0" y="74"/>
                      <a:pt x="0" y="165"/>
                    </a:cubicBezTo>
                    <a:cubicBezTo>
                      <a:pt x="0" y="650"/>
                      <a:pt x="0" y="650"/>
                      <a:pt x="0" y="650"/>
                    </a:cubicBezTo>
                    <a:cubicBezTo>
                      <a:pt x="0" y="741"/>
                      <a:pt x="73" y="815"/>
                      <a:pt x="164" y="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8"/>
              <p:cNvSpPr/>
              <p:nvPr/>
            </p:nvSpPr>
            <p:spPr>
              <a:xfrm>
                <a:off x="5978107" y="3710649"/>
                <a:ext cx="26531" cy="247624"/>
              </a:xfrm>
              <a:custGeom>
                <a:rect b="b" l="l" r="r" t="t"/>
                <a:pathLst>
                  <a:path extrusionOk="0" h="379" w="36">
                    <a:moveTo>
                      <a:pt x="18" y="379"/>
                    </a:moveTo>
                    <a:cubicBezTo>
                      <a:pt x="8" y="379"/>
                      <a:pt x="0" y="371"/>
                      <a:pt x="0" y="36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ubicBezTo>
                      <a:pt x="36" y="361"/>
                      <a:pt x="36" y="361"/>
                      <a:pt x="36" y="361"/>
                    </a:cubicBezTo>
                    <a:cubicBezTo>
                      <a:pt x="36" y="371"/>
                      <a:pt x="28" y="379"/>
                      <a:pt x="18" y="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28"/>
              <p:cNvSpPr/>
              <p:nvPr/>
            </p:nvSpPr>
            <p:spPr>
              <a:xfrm>
                <a:off x="5871985" y="3631055"/>
                <a:ext cx="247620" cy="17688"/>
              </a:xfrm>
              <a:custGeom>
                <a:rect b="b" l="l" r="r" t="t"/>
                <a:pathLst>
                  <a:path extrusionOk="0" h="36" w="379">
                    <a:moveTo>
                      <a:pt x="361" y="36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8" y="36"/>
                      <a:pt x="0" y="2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1" y="0"/>
                      <a:pt x="379" y="8"/>
                      <a:pt x="379" y="18"/>
                    </a:cubicBezTo>
                    <a:cubicBezTo>
                      <a:pt x="379" y="28"/>
                      <a:pt x="371" y="36"/>
                      <a:pt x="361" y="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28"/>
              <p:cNvSpPr/>
              <p:nvPr/>
            </p:nvSpPr>
            <p:spPr>
              <a:xfrm>
                <a:off x="5871985" y="3710649"/>
                <a:ext cx="247617" cy="123812"/>
              </a:xfrm>
              <a:custGeom>
                <a:rect b="b" l="l" r="r" t="t"/>
                <a:pathLst>
                  <a:path extrusionOk="0" h="192" w="380">
                    <a:moveTo>
                      <a:pt x="188" y="0"/>
                    </a:moveTo>
                    <a:cubicBezTo>
                      <a:pt x="192" y="0"/>
                      <a:pt x="197" y="2"/>
                      <a:pt x="200" y="5"/>
                    </a:cubicBezTo>
                    <a:cubicBezTo>
                      <a:pt x="372" y="157"/>
                      <a:pt x="372" y="157"/>
                      <a:pt x="372" y="157"/>
                    </a:cubicBezTo>
                    <a:cubicBezTo>
                      <a:pt x="380" y="164"/>
                      <a:pt x="380" y="176"/>
                      <a:pt x="374" y="183"/>
                    </a:cubicBezTo>
                    <a:cubicBezTo>
                      <a:pt x="367" y="191"/>
                      <a:pt x="355" y="192"/>
                      <a:pt x="347" y="185"/>
                    </a:cubicBezTo>
                    <a:cubicBezTo>
                      <a:pt x="188" y="43"/>
                      <a:pt x="188" y="43"/>
                      <a:pt x="188" y="43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25" y="192"/>
                      <a:pt x="13" y="191"/>
                      <a:pt x="6" y="184"/>
                    </a:cubicBezTo>
                    <a:cubicBezTo>
                      <a:pt x="0" y="176"/>
                      <a:pt x="0" y="164"/>
                      <a:pt x="8" y="157"/>
                    </a:cubicBezTo>
                    <a:cubicBezTo>
                      <a:pt x="176" y="5"/>
                      <a:pt x="176" y="5"/>
                      <a:pt x="176" y="5"/>
                    </a:cubicBezTo>
                    <a:cubicBezTo>
                      <a:pt x="179" y="2"/>
                      <a:pt x="184" y="0"/>
                      <a:pt x="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28"/>
              <p:cNvSpPr/>
              <p:nvPr/>
            </p:nvSpPr>
            <p:spPr>
              <a:xfrm>
                <a:off x="5730488" y="4170522"/>
                <a:ext cx="530608" cy="583679"/>
              </a:xfrm>
              <a:custGeom>
                <a:rect b="b" l="l" r="r" t="t"/>
                <a:pathLst>
                  <a:path extrusionOk="0" h="886" w="815">
                    <a:moveTo>
                      <a:pt x="0" y="165"/>
                    </a:moveTo>
                    <a:cubicBezTo>
                      <a:pt x="0" y="721"/>
                      <a:pt x="0" y="721"/>
                      <a:pt x="0" y="721"/>
                    </a:cubicBezTo>
                    <a:cubicBezTo>
                      <a:pt x="0" y="812"/>
                      <a:pt x="73" y="886"/>
                      <a:pt x="164" y="886"/>
                    </a:cubicBezTo>
                    <a:cubicBezTo>
                      <a:pt x="650" y="886"/>
                      <a:pt x="650" y="886"/>
                      <a:pt x="650" y="886"/>
                    </a:cubicBezTo>
                    <a:cubicBezTo>
                      <a:pt x="741" y="886"/>
                      <a:pt x="815" y="812"/>
                      <a:pt x="815" y="721"/>
                    </a:cubicBezTo>
                    <a:cubicBezTo>
                      <a:pt x="815" y="165"/>
                      <a:pt x="815" y="165"/>
                      <a:pt x="815" y="165"/>
                    </a:cubicBezTo>
                    <a:cubicBezTo>
                      <a:pt x="815" y="74"/>
                      <a:pt x="741" y="0"/>
                      <a:pt x="650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73" y="0"/>
                      <a:pt x="0" y="74"/>
                      <a:pt x="0" y="1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28"/>
              <p:cNvSpPr/>
              <p:nvPr/>
            </p:nvSpPr>
            <p:spPr>
              <a:xfrm>
                <a:off x="5933889" y="4338553"/>
                <a:ext cx="123809" cy="247622"/>
              </a:xfrm>
              <a:custGeom>
                <a:rect b="b" l="l" r="r" t="t"/>
                <a:pathLst>
                  <a:path extrusionOk="0" h="380" w="192">
                    <a:moveTo>
                      <a:pt x="192" y="188"/>
                    </a:moveTo>
                    <a:cubicBezTo>
                      <a:pt x="192" y="192"/>
                      <a:pt x="191" y="197"/>
                      <a:pt x="187" y="200"/>
                    </a:cubicBezTo>
                    <a:cubicBezTo>
                      <a:pt x="35" y="372"/>
                      <a:pt x="35" y="372"/>
                      <a:pt x="35" y="372"/>
                    </a:cubicBezTo>
                    <a:cubicBezTo>
                      <a:pt x="28" y="380"/>
                      <a:pt x="16" y="380"/>
                      <a:pt x="9" y="374"/>
                    </a:cubicBezTo>
                    <a:cubicBezTo>
                      <a:pt x="1" y="367"/>
                      <a:pt x="0" y="355"/>
                      <a:pt x="7" y="347"/>
                    </a:cubicBezTo>
                    <a:cubicBezTo>
                      <a:pt x="149" y="188"/>
                      <a:pt x="149" y="188"/>
                      <a:pt x="149" y="188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0" y="25"/>
                      <a:pt x="1" y="13"/>
                      <a:pt x="9" y="6"/>
                    </a:cubicBezTo>
                    <a:cubicBezTo>
                      <a:pt x="16" y="0"/>
                      <a:pt x="28" y="0"/>
                      <a:pt x="35" y="8"/>
                    </a:cubicBezTo>
                    <a:cubicBezTo>
                      <a:pt x="187" y="176"/>
                      <a:pt x="187" y="176"/>
                      <a:pt x="187" y="176"/>
                    </a:cubicBezTo>
                    <a:cubicBezTo>
                      <a:pt x="190" y="179"/>
                      <a:pt x="192" y="184"/>
                      <a:pt x="192" y="1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8"/>
              <p:cNvSpPr/>
              <p:nvPr/>
            </p:nvSpPr>
            <p:spPr>
              <a:xfrm>
                <a:off x="5730488" y="4842645"/>
                <a:ext cx="530608" cy="583686"/>
              </a:xfrm>
              <a:custGeom>
                <a:rect b="b" l="l" r="r" t="t"/>
                <a:pathLst>
                  <a:path extrusionOk="0" h="885" w="815">
                    <a:moveTo>
                      <a:pt x="815" y="720"/>
                    </a:moveTo>
                    <a:cubicBezTo>
                      <a:pt x="815" y="165"/>
                      <a:pt x="815" y="165"/>
                      <a:pt x="815" y="165"/>
                    </a:cubicBezTo>
                    <a:cubicBezTo>
                      <a:pt x="815" y="74"/>
                      <a:pt x="741" y="0"/>
                      <a:pt x="650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73" y="0"/>
                      <a:pt x="0" y="74"/>
                      <a:pt x="0" y="165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0" y="811"/>
                      <a:pt x="73" y="885"/>
                      <a:pt x="164" y="885"/>
                    </a:cubicBezTo>
                    <a:cubicBezTo>
                      <a:pt x="650" y="885"/>
                      <a:pt x="650" y="885"/>
                      <a:pt x="650" y="885"/>
                    </a:cubicBezTo>
                    <a:cubicBezTo>
                      <a:pt x="741" y="885"/>
                      <a:pt x="815" y="811"/>
                      <a:pt x="815" y="7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8"/>
              <p:cNvSpPr/>
              <p:nvPr/>
            </p:nvSpPr>
            <p:spPr>
              <a:xfrm>
                <a:off x="5933889" y="5010676"/>
                <a:ext cx="123809" cy="247626"/>
              </a:xfrm>
              <a:custGeom>
                <a:rect b="b" l="l" r="r" t="t"/>
                <a:pathLst>
                  <a:path extrusionOk="0" h="381" w="192">
                    <a:moveTo>
                      <a:pt x="0" y="192"/>
                    </a:moveTo>
                    <a:cubicBezTo>
                      <a:pt x="0" y="188"/>
                      <a:pt x="2" y="184"/>
                      <a:pt x="5" y="180"/>
                    </a:cubicBezTo>
                    <a:cubicBezTo>
                      <a:pt x="158" y="8"/>
                      <a:pt x="158" y="8"/>
                      <a:pt x="158" y="8"/>
                    </a:cubicBezTo>
                    <a:cubicBezTo>
                      <a:pt x="165" y="1"/>
                      <a:pt x="176" y="0"/>
                      <a:pt x="184" y="7"/>
                    </a:cubicBezTo>
                    <a:cubicBezTo>
                      <a:pt x="191" y="14"/>
                      <a:pt x="192" y="25"/>
                      <a:pt x="185" y="33"/>
                    </a:cubicBezTo>
                    <a:cubicBezTo>
                      <a:pt x="44" y="192"/>
                      <a:pt x="44" y="192"/>
                      <a:pt x="44" y="192"/>
                    </a:cubicBezTo>
                    <a:cubicBezTo>
                      <a:pt x="185" y="348"/>
                      <a:pt x="185" y="348"/>
                      <a:pt x="185" y="348"/>
                    </a:cubicBezTo>
                    <a:cubicBezTo>
                      <a:pt x="192" y="355"/>
                      <a:pt x="192" y="367"/>
                      <a:pt x="184" y="374"/>
                    </a:cubicBezTo>
                    <a:cubicBezTo>
                      <a:pt x="176" y="381"/>
                      <a:pt x="165" y="380"/>
                      <a:pt x="158" y="373"/>
                    </a:cubicBezTo>
                    <a:cubicBezTo>
                      <a:pt x="5" y="205"/>
                      <a:pt x="5" y="205"/>
                      <a:pt x="5" y="205"/>
                    </a:cubicBezTo>
                    <a:cubicBezTo>
                      <a:pt x="2" y="201"/>
                      <a:pt x="0" y="197"/>
                      <a:pt x="0" y="1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0" name="Google Shape;640;p28"/>
            <p:cNvSpPr/>
            <p:nvPr/>
          </p:nvSpPr>
          <p:spPr>
            <a:xfrm>
              <a:off x="5001114" y="3646875"/>
              <a:ext cx="398175" cy="390075"/>
            </a:xfrm>
            <a:custGeom>
              <a:rect b="b" l="l" r="r" t="t"/>
              <a:pathLst>
                <a:path extrusionOk="0" h="647" w="655">
                  <a:moveTo>
                    <a:pt x="550" y="562"/>
                  </a:moveTo>
                  <a:cubicBezTo>
                    <a:pt x="575" y="539"/>
                    <a:pt x="596" y="512"/>
                    <a:pt x="612" y="482"/>
                  </a:cubicBezTo>
                  <a:cubicBezTo>
                    <a:pt x="613" y="481"/>
                    <a:pt x="613" y="481"/>
                    <a:pt x="613" y="481"/>
                  </a:cubicBezTo>
                  <a:cubicBezTo>
                    <a:pt x="565" y="454"/>
                    <a:pt x="565" y="454"/>
                    <a:pt x="565" y="454"/>
                  </a:cubicBezTo>
                  <a:cubicBezTo>
                    <a:pt x="579" y="429"/>
                    <a:pt x="588" y="402"/>
                    <a:pt x="594" y="375"/>
                  </a:cubicBezTo>
                  <a:cubicBezTo>
                    <a:pt x="647" y="385"/>
                    <a:pt x="647" y="385"/>
                    <a:pt x="647" y="385"/>
                  </a:cubicBezTo>
                  <a:cubicBezTo>
                    <a:pt x="654" y="351"/>
                    <a:pt x="655" y="317"/>
                    <a:pt x="651" y="283"/>
                  </a:cubicBezTo>
                  <a:cubicBezTo>
                    <a:pt x="596" y="290"/>
                    <a:pt x="596" y="290"/>
                    <a:pt x="596" y="290"/>
                  </a:cubicBezTo>
                  <a:cubicBezTo>
                    <a:pt x="593" y="262"/>
                    <a:pt x="585" y="234"/>
                    <a:pt x="573" y="209"/>
                  </a:cubicBezTo>
                  <a:cubicBezTo>
                    <a:pt x="622" y="185"/>
                    <a:pt x="622" y="185"/>
                    <a:pt x="622" y="185"/>
                  </a:cubicBezTo>
                  <a:cubicBezTo>
                    <a:pt x="608" y="154"/>
                    <a:pt x="589" y="126"/>
                    <a:pt x="565" y="101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06" y="118"/>
                    <a:pt x="484" y="101"/>
                    <a:pt x="459" y="87"/>
                  </a:cubicBezTo>
                  <a:cubicBezTo>
                    <a:pt x="458" y="86"/>
                    <a:pt x="458" y="86"/>
                    <a:pt x="458" y="86"/>
                  </a:cubicBezTo>
                  <a:cubicBezTo>
                    <a:pt x="485" y="38"/>
                    <a:pt x="485" y="38"/>
                    <a:pt x="485" y="38"/>
                  </a:cubicBezTo>
                  <a:cubicBezTo>
                    <a:pt x="455" y="22"/>
                    <a:pt x="423" y="10"/>
                    <a:pt x="389" y="4"/>
                  </a:cubicBezTo>
                  <a:cubicBezTo>
                    <a:pt x="379" y="57"/>
                    <a:pt x="379" y="57"/>
                    <a:pt x="379" y="57"/>
                  </a:cubicBezTo>
                  <a:cubicBezTo>
                    <a:pt x="351" y="52"/>
                    <a:pt x="322" y="51"/>
                    <a:pt x="294" y="55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3" y="5"/>
                    <a:pt x="220" y="14"/>
                    <a:pt x="189" y="2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187" y="90"/>
                    <a:pt x="163" y="106"/>
                    <a:pt x="142" y="12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80" y="109"/>
                    <a:pt x="59" y="136"/>
                    <a:pt x="43" y="165"/>
                  </a:cubicBezTo>
                  <a:cubicBezTo>
                    <a:pt x="42" y="166"/>
                    <a:pt x="42" y="166"/>
                    <a:pt x="42" y="166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76" y="218"/>
                    <a:pt x="67" y="245"/>
                    <a:pt x="61" y="272"/>
                  </a:cubicBezTo>
                  <a:cubicBezTo>
                    <a:pt x="8" y="262"/>
                    <a:pt x="8" y="262"/>
                    <a:pt x="8" y="262"/>
                  </a:cubicBezTo>
                  <a:cubicBezTo>
                    <a:pt x="1" y="295"/>
                    <a:pt x="0" y="329"/>
                    <a:pt x="4" y="364"/>
                  </a:cubicBezTo>
                  <a:cubicBezTo>
                    <a:pt x="59" y="357"/>
                    <a:pt x="59" y="357"/>
                    <a:pt x="59" y="357"/>
                  </a:cubicBezTo>
                  <a:cubicBezTo>
                    <a:pt x="62" y="385"/>
                    <a:pt x="70" y="412"/>
                    <a:pt x="82" y="438"/>
                  </a:cubicBezTo>
                  <a:cubicBezTo>
                    <a:pt x="32" y="461"/>
                    <a:pt x="32" y="461"/>
                    <a:pt x="32" y="461"/>
                  </a:cubicBezTo>
                  <a:cubicBezTo>
                    <a:pt x="47" y="492"/>
                    <a:pt x="66" y="521"/>
                    <a:pt x="89" y="546"/>
                  </a:cubicBezTo>
                  <a:cubicBezTo>
                    <a:pt x="129" y="509"/>
                    <a:pt x="129" y="509"/>
                    <a:pt x="129" y="509"/>
                  </a:cubicBezTo>
                  <a:cubicBezTo>
                    <a:pt x="148" y="529"/>
                    <a:pt x="170" y="546"/>
                    <a:pt x="196" y="561"/>
                  </a:cubicBezTo>
                  <a:cubicBezTo>
                    <a:pt x="196" y="561"/>
                    <a:pt x="196" y="561"/>
                    <a:pt x="196" y="561"/>
                  </a:cubicBezTo>
                  <a:cubicBezTo>
                    <a:pt x="170" y="609"/>
                    <a:pt x="170" y="609"/>
                    <a:pt x="170" y="609"/>
                  </a:cubicBezTo>
                  <a:cubicBezTo>
                    <a:pt x="200" y="625"/>
                    <a:pt x="232" y="637"/>
                    <a:pt x="265" y="643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304" y="595"/>
                    <a:pt x="332" y="596"/>
                    <a:pt x="360" y="593"/>
                  </a:cubicBezTo>
                  <a:cubicBezTo>
                    <a:pt x="367" y="647"/>
                    <a:pt x="367" y="647"/>
                    <a:pt x="367" y="647"/>
                  </a:cubicBezTo>
                  <a:cubicBezTo>
                    <a:pt x="401" y="643"/>
                    <a:pt x="434" y="633"/>
                    <a:pt x="465" y="619"/>
                  </a:cubicBezTo>
                  <a:cubicBezTo>
                    <a:pt x="442" y="569"/>
                    <a:pt x="442" y="569"/>
                    <a:pt x="442" y="569"/>
                  </a:cubicBezTo>
                  <a:cubicBezTo>
                    <a:pt x="467" y="557"/>
                    <a:pt x="491" y="541"/>
                    <a:pt x="512" y="522"/>
                  </a:cubicBezTo>
                  <a:lnTo>
                    <a:pt x="550" y="562"/>
                  </a:lnTo>
                  <a:close/>
                  <a:moveTo>
                    <a:pt x="275" y="457"/>
                  </a:moveTo>
                  <a:cubicBezTo>
                    <a:pt x="187" y="422"/>
                    <a:pt x="157" y="314"/>
                    <a:pt x="212" y="238"/>
                  </a:cubicBezTo>
                  <a:cubicBezTo>
                    <a:pt x="250" y="187"/>
                    <a:pt x="320" y="167"/>
                    <a:pt x="380" y="190"/>
                  </a:cubicBezTo>
                  <a:cubicBezTo>
                    <a:pt x="468" y="225"/>
                    <a:pt x="498" y="333"/>
                    <a:pt x="443" y="409"/>
                  </a:cubicBezTo>
                  <a:cubicBezTo>
                    <a:pt x="404" y="461"/>
                    <a:pt x="335" y="481"/>
                    <a:pt x="275" y="4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1" name="Google Shape;641;p28"/>
            <p:cNvGrpSpPr/>
            <p:nvPr/>
          </p:nvGrpSpPr>
          <p:grpSpPr>
            <a:xfrm>
              <a:off x="4490527" y="539500"/>
              <a:ext cx="510600" cy="486850"/>
              <a:chOff x="1973" y="306"/>
              <a:chExt cx="71" cy="67"/>
            </a:xfrm>
          </p:grpSpPr>
          <p:sp>
            <p:nvSpPr>
              <p:cNvPr id="642" name="Google Shape;642;p28"/>
              <p:cNvSpPr/>
              <p:nvPr/>
            </p:nvSpPr>
            <p:spPr>
              <a:xfrm>
                <a:off x="1973" y="306"/>
                <a:ext cx="71" cy="67"/>
              </a:xfrm>
              <a:custGeom>
                <a:rect b="b" l="l" r="r" t="t"/>
                <a:pathLst>
                  <a:path extrusionOk="0" h="931" w="944">
                    <a:moveTo>
                      <a:pt x="912" y="414"/>
                    </a:moveTo>
                    <a:cubicBezTo>
                      <a:pt x="944" y="694"/>
                      <a:pt x="714" y="931"/>
                      <a:pt x="433" y="907"/>
                    </a:cubicBezTo>
                    <a:cubicBezTo>
                      <a:pt x="225" y="889"/>
                      <a:pt x="55" y="724"/>
                      <a:pt x="31" y="517"/>
                    </a:cubicBezTo>
                    <a:cubicBezTo>
                      <a:pt x="0" y="237"/>
                      <a:pt x="230" y="0"/>
                      <a:pt x="510" y="24"/>
                    </a:cubicBezTo>
                    <a:cubicBezTo>
                      <a:pt x="718" y="41"/>
                      <a:pt x="888" y="207"/>
                      <a:pt x="912" y="4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28"/>
              <p:cNvSpPr/>
              <p:nvPr/>
            </p:nvSpPr>
            <p:spPr>
              <a:xfrm>
                <a:off x="1988" y="328"/>
                <a:ext cx="40" cy="17"/>
              </a:xfrm>
              <a:custGeom>
                <a:rect b="b" l="l" r="r" t="t"/>
                <a:pathLst>
                  <a:path extrusionOk="0" h="230" w="537">
                    <a:moveTo>
                      <a:pt x="537" y="49"/>
                    </a:moveTo>
                    <a:cubicBezTo>
                      <a:pt x="299" y="217"/>
                      <a:pt x="299" y="217"/>
                      <a:pt x="299" y="217"/>
                    </a:cubicBezTo>
                    <a:cubicBezTo>
                      <a:pt x="281" y="230"/>
                      <a:pt x="257" y="230"/>
                      <a:pt x="239" y="21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2" y="0"/>
                      <a:pt x="48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516" y="0"/>
                      <a:pt x="537" y="19"/>
                      <a:pt x="537" y="43"/>
                    </a:cubicBezTo>
                    <a:lnTo>
                      <a:pt x="537" y="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28"/>
              <p:cNvSpPr/>
              <p:nvPr/>
            </p:nvSpPr>
            <p:spPr>
              <a:xfrm>
                <a:off x="1988" y="335"/>
                <a:ext cx="40" cy="22"/>
              </a:xfrm>
              <a:custGeom>
                <a:rect b="b" l="l" r="r" t="t"/>
                <a:pathLst>
                  <a:path extrusionOk="0" h="298" w="537">
                    <a:moveTo>
                      <a:pt x="239" y="16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75"/>
                      <a:pt x="26" y="298"/>
                      <a:pt x="57" y="29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512" y="298"/>
                      <a:pt x="537" y="275"/>
                      <a:pt x="537" y="247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281" y="181"/>
                      <a:pt x="257" y="181"/>
                      <a:pt x="239" y="1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45" name="Google Shape;645;p28"/>
            <p:cNvCxnSpPr/>
            <p:nvPr/>
          </p:nvCxnSpPr>
          <p:spPr>
            <a:xfrm flipH="1" rot="-5400000">
              <a:off x="4197300" y="1551497"/>
              <a:ext cx="1678500" cy="594600"/>
            </a:xfrm>
            <a:prstGeom prst="bentConnector3">
              <a:avLst>
                <a:gd fmla="val 100280" name="adj1"/>
              </a:avLst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grpSp>
          <p:nvGrpSpPr>
            <p:cNvPr id="646" name="Google Shape;646;p28"/>
            <p:cNvGrpSpPr/>
            <p:nvPr/>
          </p:nvGrpSpPr>
          <p:grpSpPr>
            <a:xfrm>
              <a:off x="4676742" y="1178182"/>
              <a:ext cx="138146" cy="138146"/>
              <a:chOff x="4315031" y="1267400"/>
              <a:chExt cx="298500" cy="298500"/>
            </a:xfrm>
          </p:grpSpPr>
          <p:sp>
            <p:nvSpPr>
              <p:cNvPr id="647" name="Google Shape;647;p28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49" name="Google Shape;649;p28"/>
            <p:cNvCxnSpPr>
              <a:stCxn id="618" idx="4"/>
            </p:cNvCxnSpPr>
            <p:nvPr/>
          </p:nvCxnSpPr>
          <p:spPr>
            <a:xfrm>
              <a:off x="7912872" y="2339437"/>
              <a:ext cx="0" cy="1621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grpSp>
          <p:nvGrpSpPr>
            <p:cNvPr id="650" name="Google Shape;650;p28"/>
            <p:cNvGrpSpPr/>
            <p:nvPr/>
          </p:nvGrpSpPr>
          <p:grpSpPr>
            <a:xfrm>
              <a:off x="7681476" y="3815950"/>
              <a:ext cx="476607" cy="475800"/>
              <a:chOff x="2153" y="22"/>
              <a:chExt cx="45" cy="45"/>
            </a:xfrm>
          </p:grpSpPr>
          <p:sp>
            <p:nvSpPr>
              <p:cNvPr id="651" name="Google Shape;651;p28"/>
              <p:cNvSpPr/>
              <p:nvPr/>
            </p:nvSpPr>
            <p:spPr>
              <a:xfrm>
                <a:off x="2153" y="22"/>
                <a:ext cx="45" cy="45"/>
              </a:xfrm>
              <a:custGeom>
                <a:rect b="b" l="l" r="r" t="t"/>
                <a:pathLst>
                  <a:path extrusionOk="0" h="605" w="606">
                    <a:moveTo>
                      <a:pt x="603" y="298"/>
                    </a:moveTo>
                    <a:cubicBezTo>
                      <a:pt x="606" y="464"/>
                      <a:pt x="473" y="600"/>
                      <a:pt x="307" y="603"/>
                    </a:cubicBezTo>
                    <a:cubicBezTo>
                      <a:pt x="142" y="605"/>
                      <a:pt x="5" y="473"/>
                      <a:pt x="3" y="307"/>
                    </a:cubicBezTo>
                    <a:cubicBezTo>
                      <a:pt x="0" y="141"/>
                      <a:pt x="133" y="5"/>
                      <a:pt x="299" y="2"/>
                    </a:cubicBezTo>
                    <a:cubicBezTo>
                      <a:pt x="465" y="0"/>
                      <a:pt x="601" y="132"/>
                      <a:pt x="603" y="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>
                <a:off x="2161" y="27"/>
                <a:ext cx="29" cy="32"/>
              </a:xfrm>
              <a:custGeom>
                <a:rect b="b" l="l" r="r" t="t"/>
                <a:pathLst>
                  <a:path extrusionOk="0" h="428" w="402">
                    <a:moveTo>
                      <a:pt x="389" y="204"/>
                    </a:moveTo>
                    <a:cubicBezTo>
                      <a:pt x="218" y="10"/>
                      <a:pt x="218" y="10"/>
                      <a:pt x="218" y="10"/>
                    </a:cubicBezTo>
                    <a:cubicBezTo>
                      <a:pt x="209" y="0"/>
                      <a:pt x="193" y="0"/>
                      <a:pt x="184" y="10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0" y="219"/>
                      <a:pt x="11" y="242"/>
                      <a:pt x="31" y="242"/>
                    </a:cubicBezTo>
                    <a:cubicBezTo>
                      <a:pt x="51" y="242"/>
                      <a:pt x="51" y="242"/>
                      <a:pt x="51" y="242"/>
                    </a:cubicBezTo>
                    <a:cubicBezTo>
                      <a:pt x="51" y="428"/>
                      <a:pt x="51" y="428"/>
                      <a:pt x="51" y="428"/>
                    </a:cubicBezTo>
                    <a:cubicBezTo>
                      <a:pt x="153" y="428"/>
                      <a:pt x="153" y="428"/>
                      <a:pt x="153" y="428"/>
                    </a:cubicBezTo>
                    <a:cubicBezTo>
                      <a:pt x="153" y="285"/>
                      <a:pt x="153" y="285"/>
                      <a:pt x="153" y="285"/>
                    </a:cubicBezTo>
                    <a:cubicBezTo>
                      <a:pt x="249" y="285"/>
                      <a:pt x="249" y="285"/>
                      <a:pt x="249" y="285"/>
                    </a:cubicBezTo>
                    <a:cubicBezTo>
                      <a:pt x="249" y="428"/>
                      <a:pt x="249" y="428"/>
                      <a:pt x="249" y="428"/>
                    </a:cubicBezTo>
                    <a:cubicBezTo>
                      <a:pt x="351" y="428"/>
                      <a:pt x="351" y="428"/>
                      <a:pt x="351" y="428"/>
                    </a:cubicBezTo>
                    <a:cubicBezTo>
                      <a:pt x="351" y="242"/>
                      <a:pt x="351" y="242"/>
                      <a:pt x="351" y="242"/>
                    </a:cubicBezTo>
                    <a:cubicBezTo>
                      <a:pt x="372" y="242"/>
                      <a:pt x="372" y="242"/>
                      <a:pt x="372" y="242"/>
                    </a:cubicBezTo>
                    <a:cubicBezTo>
                      <a:pt x="391" y="242"/>
                      <a:pt x="402" y="219"/>
                      <a:pt x="389" y="2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p28"/>
            <p:cNvGrpSpPr/>
            <p:nvPr/>
          </p:nvGrpSpPr>
          <p:grpSpPr>
            <a:xfrm>
              <a:off x="7843792" y="3540957"/>
              <a:ext cx="138146" cy="138146"/>
              <a:chOff x="4315031" y="1267400"/>
              <a:chExt cx="298500" cy="298500"/>
            </a:xfrm>
          </p:grpSpPr>
          <p:sp>
            <p:nvSpPr>
              <p:cNvPr id="654" name="Google Shape;654;p28"/>
              <p:cNvSpPr/>
              <p:nvPr/>
            </p:nvSpPr>
            <p:spPr>
              <a:xfrm>
                <a:off x="4315031" y="1267400"/>
                <a:ext cx="298500" cy="298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>
                <a:off x="4395164" y="1336085"/>
                <a:ext cx="1494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6" name="Google Shape;656;p28"/>
          <p:cNvSpPr txBox="1"/>
          <p:nvPr>
            <p:ph idx="1" type="subTitle"/>
          </p:nvPr>
        </p:nvSpPr>
        <p:spPr>
          <a:xfrm>
            <a:off x="910250" y="3187882"/>
            <a:ext cx="3567900" cy="5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/>
              <a:t>Deepak Budwani | Luis Ramirez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/>
              <a:t>AJ Voisan | Angie Stokke | Sarah Rothschild</a:t>
            </a:r>
            <a:endParaRPr sz="1300"/>
          </a:p>
        </p:txBody>
      </p:sp>
      <p:sp>
        <p:nvSpPr>
          <p:cNvPr id="657" name="Google Shape;657;p28"/>
          <p:cNvSpPr/>
          <p:nvPr/>
        </p:nvSpPr>
        <p:spPr>
          <a:xfrm>
            <a:off x="910250" y="2374863"/>
            <a:ext cx="1412100" cy="277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accent4"/>
                </a:solidFill>
                <a:latin typeface="Urbanist"/>
                <a:ea typeface="Urbanist"/>
                <a:cs typeface="Urbanist"/>
                <a:sym typeface="Urbanist"/>
              </a:rPr>
              <a:t>SPONSOR</a:t>
            </a:r>
            <a:endParaRPr b="1" sz="1300">
              <a:solidFill>
                <a:schemeClr val="accent4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58" name="Google Shape;658;p28"/>
          <p:cNvSpPr/>
          <p:nvPr/>
        </p:nvSpPr>
        <p:spPr>
          <a:xfrm>
            <a:off x="910250" y="2997611"/>
            <a:ext cx="1412100" cy="2523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accent4"/>
                </a:solidFill>
                <a:latin typeface="Urbanist"/>
                <a:ea typeface="Urbanist"/>
                <a:cs typeface="Urbanist"/>
                <a:sym typeface="Urbanist"/>
              </a:rPr>
              <a:t>LIAISONS</a:t>
            </a:r>
            <a:endParaRPr b="1" sz="1300">
              <a:solidFill>
                <a:schemeClr val="accent4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59" name="Google Shape;659;p28"/>
          <p:cNvSpPr txBox="1"/>
          <p:nvPr>
            <p:ph idx="1" type="subTitle"/>
          </p:nvPr>
        </p:nvSpPr>
        <p:spPr>
          <a:xfrm>
            <a:off x="910250" y="4003238"/>
            <a:ext cx="3567900" cy="3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/>
              <a:t>JungSoo Lim</a:t>
            </a:r>
            <a:endParaRPr sz="1300"/>
          </a:p>
        </p:txBody>
      </p:sp>
      <p:sp>
        <p:nvSpPr>
          <p:cNvPr id="660" name="Google Shape;660;p28"/>
          <p:cNvSpPr/>
          <p:nvPr/>
        </p:nvSpPr>
        <p:spPr>
          <a:xfrm>
            <a:off x="910250" y="3794138"/>
            <a:ext cx="1412100" cy="277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accent4"/>
                </a:solidFill>
                <a:latin typeface="Urbanist"/>
                <a:ea typeface="Urbanist"/>
                <a:cs typeface="Urbanist"/>
                <a:sym typeface="Urbanist"/>
              </a:rPr>
              <a:t>ADVISOR</a:t>
            </a:r>
            <a:endParaRPr b="1" sz="1300">
              <a:solidFill>
                <a:schemeClr val="accent4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661" name="Google Shape;6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6756" y="4435350"/>
            <a:ext cx="629619" cy="59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8850" y="4444086"/>
            <a:ext cx="622902" cy="59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7"/>
          <p:cNvSpPr txBox="1"/>
          <p:nvPr/>
        </p:nvSpPr>
        <p:spPr>
          <a:xfrm>
            <a:off x="309800" y="611625"/>
            <a:ext cx="654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1"/>
                </a:solidFill>
                <a:latin typeface="Alexandria Black"/>
                <a:ea typeface="Alexandria Black"/>
                <a:cs typeface="Alexandria Black"/>
                <a:sym typeface="Alexandria Black"/>
              </a:rPr>
              <a:t>S3 Bucket Cleanup</a:t>
            </a:r>
            <a:endParaRPr sz="3000">
              <a:solidFill>
                <a:schemeClr val="dk1"/>
              </a:solidFill>
              <a:latin typeface="Alexandria Black"/>
              <a:ea typeface="Alexandria Black"/>
              <a:cs typeface="Alexandria Black"/>
              <a:sym typeface="Alexandria Black"/>
            </a:endParaRPr>
          </a:p>
        </p:txBody>
      </p:sp>
      <p:sp>
        <p:nvSpPr>
          <p:cNvPr id="759" name="Google Shape;759;p37"/>
          <p:cNvSpPr txBox="1"/>
          <p:nvPr/>
        </p:nvSpPr>
        <p:spPr>
          <a:xfrm>
            <a:off x="309800" y="1094088"/>
            <a:ext cx="3661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What is S3 Bucket Cleanup?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What is the purpose?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How is it important?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How is it implemented into the application?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760" name="Google Shape;7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725" y="1258125"/>
            <a:ext cx="4867600" cy="1897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61" name="Google Shape;761;p37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762" name="Google Shape;762;p37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8"/>
          <p:cNvSpPr txBox="1"/>
          <p:nvPr/>
        </p:nvSpPr>
        <p:spPr>
          <a:xfrm>
            <a:off x="309800" y="593500"/>
            <a:ext cx="340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1"/>
                </a:solidFill>
                <a:latin typeface="Alexandria Black"/>
                <a:ea typeface="Alexandria Black"/>
                <a:cs typeface="Alexandria Black"/>
                <a:sym typeface="Alexandria Black"/>
              </a:rPr>
              <a:t>API Gateway</a:t>
            </a:r>
            <a:endParaRPr sz="3000">
              <a:solidFill>
                <a:schemeClr val="dk1"/>
              </a:solidFill>
              <a:latin typeface="Alexandria Black"/>
              <a:ea typeface="Alexandria Black"/>
              <a:cs typeface="Alexandria Black"/>
              <a:sym typeface="Alexandria Black"/>
            </a:endParaRPr>
          </a:p>
        </p:txBody>
      </p:sp>
      <p:sp>
        <p:nvSpPr>
          <p:cNvPr id="768" name="Google Shape;768;p38"/>
          <p:cNvSpPr txBox="1"/>
          <p:nvPr/>
        </p:nvSpPr>
        <p:spPr>
          <a:xfrm>
            <a:off x="309800" y="1617450"/>
            <a:ext cx="42246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AutoNum type="arabicPeriod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What is API GateWay?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AutoNum type="arabicPeriod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What resources are being used?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AutoNum type="arabicPeriod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How are we improving Security?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769" name="Google Shape;7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4400" y="460600"/>
            <a:ext cx="4125924" cy="355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0" name="Google Shape;770;p38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771" name="Google Shape;771;p38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9"/>
          <p:cNvSpPr txBox="1"/>
          <p:nvPr>
            <p:ph type="title"/>
          </p:nvPr>
        </p:nvSpPr>
        <p:spPr>
          <a:xfrm>
            <a:off x="720001" y="167231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AWS Team Accomplishments</a:t>
            </a:r>
            <a:endParaRPr/>
          </a:p>
        </p:txBody>
      </p:sp>
      <p:sp>
        <p:nvSpPr>
          <p:cNvPr id="777" name="Google Shape;777;p39"/>
          <p:cNvSpPr txBox="1"/>
          <p:nvPr>
            <p:ph idx="1" type="subTitle"/>
          </p:nvPr>
        </p:nvSpPr>
        <p:spPr>
          <a:xfrm>
            <a:off x="325150" y="3511213"/>
            <a:ext cx="258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fr" sz="1600"/>
              <a:t>S3 Bucket </a:t>
            </a:r>
            <a:endParaRPr/>
          </a:p>
        </p:txBody>
      </p:sp>
      <p:sp>
        <p:nvSpPr>
          <p:cNvPr id="778" name="Google Shape;778;p39"/>
          <p:cNvSpPr txBox="1"/>
          <p:nvPr>
            <p:ph idx="2" type="subTitle"/>
          </p:nvPr>
        </p:nvSpPr>
        <p:spPr>
          <a:xfrm>
            <a:off x="325150" y="1237975"/>
            <a:ext cx="3104100" cy="7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fr" sz="1600"/>
              <a:t>AWS SDK MIGRATION</a:t>
            </a:r>
            <a:endParaRPr b="1" sz="1600"/>
          </a:p>
        </p:txBody>
      </p:sp>
      <p:pic>
        <p:nvPicPr>
          <p:cNvPr id="779" name="Google Shape;77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875" y="739925"/>
            <a:ext cx="4154969" cy="15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937" y="2217713"/>
            <a:ext cx="2629639" cy="23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575" y="2217713"/>
            <a:ext cx="3010550" cy="20976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2" name="Google Shape;782;p39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783" name="Google Shape;783;p39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0"/>
          <p:cNvSpPr txBox="1"/>
          <p:nvPr>
            <p:ph type="title"/>
          </p:nvPr>
        </p:nvSpPr>
        <p:spPr>
          <a:xfrm>
            <a:off x="312575" y="328200"/>
            <a:ext cx="509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TRANSCRIPT</a:t>
            </a:r>
            <a:r>
              <a:rPr lang="fr"/>
              <a:t> TEAM</a:t>
            </a:r>
            <a:endParaRPr/>
          </a:p>
        </p:txBody>
      </p:sp>
      <p:sp>
        <p:nvSpPr>
          <p:cNvPr id="789" name="Google Shape;789;p40"/>
          <p:cNvSpPr txBox="1"/>
          <p:nvPr>
            <p:ph idx="1" type="subTitle"/>
          </p:nvPr>
        </p:nvSpPr>
        <p:spPr>
          <a:xfrm>
            <a:off x="312575" y="1481175"/>
            <a:ext cx="4529100" cy="20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Urbanist ExtraBold"/>
              <a:buChar char="●"/>
            </a:pPr>
            <a:r>
              <a:rPr lang="fr" sz="2000">
                <a:latin typeface="Urbanist ExtraBold"/>
                <a:ea typeface="Urbanist ExtraBold"/>
                <a:cs typeface="Urbanist ExtraBold"/>
                <a:sym typeface="Urbanist ExtraBold"/>
              </a:rPr>
              <a:t>Debug document line numbering</a:t>
            </a:r>
            <a:endParaRPr sz="2000"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Urbanist ExtraBold"/>
              <a:buChar char="●"/>
            </a:pPr>
            <a:r>
              <a:rPr lang="fr" sz="2000">
                <a:latin typeface="Urbanist ExtraBold"/>
                <a:ea typeface="Urbanist ExtraBold"/>
                <a:cs typeface="Urbanist ExtraBold"/>
                <a:sym typeface="Urbanist ExtraBold"/>
              </a:rPr>
              <a:t>Rework parsing format</a:t>
            </a:r>
            <a:endParaRPr sz="2000"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Urbanist ExtraBold"/>
              <a:buChar char="●"/>
            </a:pPr>
            <a:r>
              <a:rPr lang="fr" sz="2000">
                <a:latin typeface="Urbanist ExtraBold"/>
                <a:ea typeface="Urbanist ExtraBold"/>
                <a:cs typeface="Urbanist ExtraBold"/>
                <a:sym typeface="Urbanist ExtraBold"/>
              </a:rPr>
              <a:t>Implement </a:t>
            </a:r>
            <a:r>
              <a:rPr lang="fr" sz="2000">
                <a:latin typeface="Urbanist ExtraBold"/>
                <a:ea typeface="Urbanist ExtraBold"/>
                <a:cs typeface="Urbanist ExtraBold"/>
                <a:sym typeface="Urbanist ExtraBold"/>
              </a:rPr>
              <a:t>confidence</a:t>
            </a:r>
            <a:r>
              <a:rPr lang="fr" sz="2000">
                <a:latin typeface="Urbanist ExtraBold"/>
                <a:ea typeface="Urbanist ExtraBold"/>
                <a:cs typeface="Urbanist ExtraBold"/>
                <a:sym typeface="Urbanist ExtraBold"/>
              </a:rPr>
              <a:t> marking</a:t>
            </a:r>
            <a:endParaRPr sz="2000">
              <a:latin typeface="Urbanist ExtraBold"/>
              <a:ea typeface="Urbanist ExtraBold"/>
              <a:cs typeface="Urbanist ExtraBold"/>
              <a:sym typeface="Urbanist ExtraBold"/>
            </a:endParaRPr>
          </a:p>
        </p:txBody>
      </p:sp>
      <p:pic>
        <p:nvPicPr>
          <p:cNvPr id="790" name="Google Shape;790;p40"/>
          <p:cNvPicPr preferRelativeResize="0"/>
          <p:nvPr/>
        </p:nvPicPr>
        <p:blipFill rotWithShape="1">
          <a:blip r:embed="rId3">
            <a:alphaModFix/>
          </a:blip>
          <a:srcRect b="18231" l="30802" r="30909" t="15473"/>
          <a:stretch/>
        </p:blipFill>
        <p:spPr>
          <a:xfrm>
            <a:off x="4841700" y="472425"/>
            <a:ext cx="3718099" cy="36215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91" name="Google Shape;791;p40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792" name="Google Shape;792;p40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Line One Rendering</a:t>
            </a:r>
            <a:endParaRPr/>
          </a:p>
        </p:txBody>
      </p:sp>
      <p:sp>
        <p:nvSpPr>
          <p:cNvPr id="798" name="Google Shape;798;p41"/>
          <p:cNvSpPr txBox="1"/>
          <p:nvPr>
            <p:ph idx="1" type="body"/>
          </p:nvPr>
        </p:nvSpPr>
        <p:spPr>
          <a:xfrm>
            <a:off x="720025" y="1651000"/>
            <a:ext cx="3384300" cy="17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fr" sz="1900"/>
              <a:t>if-else </a:t>
            </a:r>
            <a:r>
              <a:rPr b="1" lang="fr" sz="1900"/>
              <a:t>statement to check first line</a:t>
            </a:r>
            <a:endParaRPr b="1" sz="1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b="1" lang="fr" sz="1900"/>
              <a:t>set “break” as false</a:t>
            </a:r>
            <a:endParaRPr b="1" sz="1900"/>
          </a:p>
        </p:txBody>
      </p:sp>
      <p:pic>
        <p:nvPicPr>
          <p:cNvPr id="799" name="Google Shape;799;p41"/>
          <p:cNvPicPr preferRelativeResize="0"/>
          <p:nvPr/>
        </p:nvPicPr>
        <p:blipFill rotWithShape="1">
          <a:blip r:embed="rId3">
            <a:alphaModFix/>
          </a:blip>
          <a:srcRect b="0" l="5998" r="10578" t="0"/>
          <a:stretch/>
        </p:blipFill>
        <p:spPr>
          <a:xfrm>
            <a:off x="4219875" y="1087375"/>
            <a:ext cx="3432774" cy="98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41"/>
          <p:cNvPicPr preferRelativeResize="0"/>
          <p:nvPr/>
        </p:nvPicPr>
        <p:blipFill rotWithShape="1">
          <a:blip r:embed="rId4">
            <a:alphaModFix/>
          </a:blip>
          <a:srcRect b="23383" l="6208" r="0" t="0"/>
          <a:stretch/>
        </p:blipFill>
        <p:spPr>
          <a:xfrm>
            <a:off x="4887150" y="1902847"/>
            <a:ext cx="3717825" cy="105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41"/>
          <p:cNvPicPr preferRelativeResize="0"/>
          <p:nvPr/>
        </p:nvPicPr>
        <p:blipFill rotWithShape="1">
          <a:blip r:embed="rId5">
            <a:alphaModFix/>
          </a:blip>
          <a:srcRect b="0" l="27917" r="0" t="0"/>
          <a:stretch/>
        </p:blipFill>
        <p:spPr>
          <a:xfrm>
            <a:off x="4717650" y="3239600"/>
            <a:ext cx="3127974" cy="7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41"/>
          <p:cNvSpPr txBox="1"/>
          <p:nvPr/>
        </p:nvSpPr>
        <p:spPr>
          <a:xfrm>
            <a:off x="5455875" y="1195438"/>
            <a:ext cx="14355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Before</a:t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03" name="Google Shape;803;p41"/>
          <p:cNvSpPr txBox="1"/>
          <p:nvPr/>
        </p:nvSpPr>
        <p:spPr>
          <a:xfrm>
            <a:off x="6222750" y="2025463"/>
            <a:ext cx="12585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After</a:t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aphicFrame>
        <p:nvGraphicFramePr>
          <p:cNvPr id="804" name="Google Shape;804;p41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805" name="Google Shape;805;p41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FLOW OF CONTROL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Urbanist"/>
              <a:buChar char="●"/>
            </a:pPr>
            <a:r>
              <a:rPr b="1" lang="fr" sz="1300">
                <a:latin typeface="Urbanist"/>
                <a:ea typeface="Urbanist"/>
                <a:cs typeface="Urbanist"/>
                <a:sym typeface="Urbanist"/>
              </a:rPr>
              <a:t>File Is Uploaded To Cloud</a:t>
            </a:r>
            <a:endParaRPr b="1" sz="1300"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Urbanist"/>
              <a:buChar char="●"/>
            </a:pPr>
            <a:r>
              <a:rPr b="1" lang="fr" sz="1300">
                <a:latin typeface="Urbanist"/>
                <a:ea typeface="Urbanist"/>
                <a:cs typeface="Urbanist"/>
                <a:sym typeface="Urbanist"/>
              </a:rPr>
              <a:t>Lambda Function Is Activated</a:t>
            </a:r>
            <a:endParaRPr b="1" sz="1300"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Urbanist"/>
              <a:buChar char="●"/>
            </a:pPr>
            <a:r>
              <a:rPr b="1" lang="fr" sz="1300">
                <a:latin typeface="Urbanist"/>
                <a:ea typeface="Urbanist"/>
                <a:cs typeface="Urbanist"/>
                <a:sym typeface="Urbanist"/>
              </a:rPr>
              <a:t>Transcript Is Created From</a:t>
            </a:r>
            <a:endParaRPr b="1" sz="1300"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Urbanist"/>
                <a:ea typeface="Urbanist"/>
                <a:cs typeface="Urbanist"/>
                <a:sym typeface="Urbanist"/>
              </a:rPr>
              <a:t>Dialogue In The Recording</a:t>
            </a:r>
            <a:endParaRPr b="1" sz="1300"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Urbanist"/>
              <a:buChar char="●"/>
            </a:pPr>
            <a:r>
              <a:rPr b="1" lang="fr" sz="1300">
                <a:latin typeface="Urbanist"/>
                <a:ea typeface="Urbanist"/>
                <a:cs typeface="Urbanist"/>
                <a:sym typeface="Urbanist"/>
              </a:rPr>
              <a:t>Transcript Is Then Attached</a:t>
            </a:r>
            <a:endParaRPr b="1" sz="1300"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Urbanist"/>
                <a:ea typeface="Urbanist"/>
                <a:cs typeface="Urbanist"/>
                <a:sym typeface="Urbanist"/>
              </a:rPr>
              <a:t>And Stored With Recording</a:t>
            </a:r>
            <a:endParaRPr b="1" sz="1300"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Urbanist"/>
                <a:ea typeface="Urbanist"/>
                <a:cs typeface="Urbanist"/>
                <a:sym typeface="Urbanist"/>
              </a:rPr>
              <a:t>On Box.Com </a:t>
            </a:r>
            <a:endParaRPr b="1" sz="1300"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11" name="Google Shape;81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850" y="1123825"/>
            <a:ext cx="4573099" cy="25723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2" name="Google Shape;812;p42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813" name="Google Shape;813;p42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3"/>
          <p:cNvSpPr txBox="1"/>
          <p:nvPr/>
        </p:nvSpPr>
        <p:spPr>
          <a:xfrm>
            <a:off x="402775" y="319300"/>
            <a:ext cx="2621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CONFIDENCE MARKIN</a:t>
            </a:r>
            <a:r>
              <a:rPr b="1" lang="fr" sz="28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G</a:t>
            </a:r>
            <a:endParaRPr b="1" sz="28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819" name="Google Shape;8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125" y="3247400"/>
            <a:ext cx="5352271" cy="1176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0" name="Google Shape;82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520" y="1391472"/>
            <a:ext cx="6618279" cy="1046700"/>
          </a:xfrm>
          <a:prstGeom prst="rect">
            <a:avLst/>
          </a:prstGeom>
          <a:noFill/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1" name="Google Shape;821;p43"/>
          <p:cNvSpPr txBox="1"/>
          <p:nvPr/>
        </p:nvSpPr>
        <p:spPr>
          <a:xfrm>
            <a:off x="4380175" y="964325"/>
            <a:ext cx="440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EARLY IN THE PROJECT:</a:t>
            </a:r>
            <a:endParaRPr b="1" sz="13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822" name="Google Shape;822;p43"/>
          <p:cNvSpPr txBox="1"/>
          <p:nvPr/>
        </p:nvSpPr>
        <p:spPr>
          <a:xfrm>
            <a:off x="4380175" y="2793125"/>
            <a:ext cx="440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FINALLY ACHIEVED</a:t>
            </a:r>
            <a:r>
              <a:rPr b="1" lang="fr" sz="13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:</a:t>
            </a:r>
            <a:endParaRPr b="1" sz="13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graphicFrame>
        <p:nvGraphicFramePr>
          <p:cNvPr id="823" name="Google Shape;823;p43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824" name="Google Shape;824;p43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4"/>
          <p:cNvSpPr txBox="1"/>
          <p:nvPr/>
        </p:nvSpPr>
        <p:spPr>
          <a:xfrm>
            <a:off x="132600" y="194450"/>
            <a:ext cx="4512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rPr>
              <a:t>DYNAMIC ALLOCATION OF LOW CONFIDENCE:</a:t>
            </a:r>
            <a:endParaRPr b="1" sz="28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830" name="Google Shape;830;p44"/>
          <p:cNvSpPr txBox="1"/>
          <p:nvPr/>
        </p:nvSpPr>
        <p:spPr>
          <a:xfrm>
            <a:off x="683175" y="1292775"/>
            <a:ext cx="605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31" name="Google Shape;831;p44"/>
          <p:cNvSpPr txBox="1"/>
          <p:nvPr/>
        </p:nvSpPr>
        <p:spPr>
          <a:xfrm>
            <a:off x="-79325" y="1557175"/>
            <a:ext cx="2857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●"/>
            </a:pPr>
            <a:r>
              <a:rPr b="1" lang="fr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Documents Have Varying Ranges Of Confidence Markings</a:t>
            </a:r>
            <a:endParaRPr b="1"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●"/>
            </a:pPr>
            <a:r>
              <a:rPr b="1" lang="fr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Highs And Lows Can Average Anywhere From All Above 90% To All Below 40%</a:t>
            </a:r>
            <a:endParaRPr b="1"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●"/>
            </a:pPr>
            <a:r>
              <a:rPr b="1" lang="fr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How Is Consistency In Deciding What To Highlight Achieved?</a:t>
            </a:r>
            <a:endParaRPr b="1"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832" name="Google Shape;83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6425" y="1557175"/>
            <a:ext cx="6097751" cy="2029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3" name="Google Shape;833;p44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834" name="Google Shape;834;p44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45"/>
          <p:cNvSpPr txBox="1"/>
          <p:nvPr>
            <p:ph type="title"/>
          </p:nvPr>
        </p:nvSpPr>
        <p:spPr>
          <a:xfrm>
            <a:off x="312575" y="439000"/>
            <a:ext cx="509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CODEBASE</a:t>
            </a:r>
            <a:r>
              <a:rPr lang="fr" u="sng"/>
              <a:t> TEAM</a:t>
            </a:r>
            <a:endParaRPr u="sng"/>
          </a:p>
        </p:txBody>
      </p:sp>
      <p:pic>
        <p:nvPicPr>
          <p:cNvPr id="840" name="Google Shape;840;p45"/>
          <p:cNvPicPr preferRelativeResize="0"/>
          <p:nvPr/>
        </p:nvPicPr>
        <p:blipFill rotWithShape="1">
          <a:blip r:embed="rId3">
            <a:alphaModFix/>
          </a:blip>
          <a:srcRect b="19429" l="31254" r="31407" t="14593"/>
          <a:stretch/>
        </p:blipFill>
        <p:spPr>
          <a:xfrm>
            <a:off x="4485750" y="534425"/>
            <a:ext cx="3495677" cy="3474549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45"/>
          <p:cNvSpPr txBox="1"/>
          <p:nvPr/>
        </p:nvSpPr>
        <p:spPr>
          <a:xfrm>
            <a:off x="701325" y="1668100"/>
            <a:ext cx="4913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Modularizing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Error Handling &amp; Logging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Updating Versions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Verifying Box Requests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S3 Bucket Deletion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aphicFrame>
        <p:nvGraphicFramePr>
          <p:cNvPr id="842" name="Google Shape;842;p45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843" name="Google Shape;843;p45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6"/>
          <p:cNvSpPr txBox="1"/>
          <p:nvPr/>
        </p:nvSpPr>
        <p:spPr>
          <a:xfrm>
            <a:off x="597450" y="1075025"/>
            <a:ext cx="40782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Updating Versions</a:t>
            </a:r>
            <a:endParaRPr b="1" sz="1600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59 vulnerabilities → 0 vulnerabilities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NodeJS v14.x.x → NodeJS v18.x.x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AWS v2 → AWS v3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S3 Bucket Deletion</a:t>
            </a:r>
            <a:endParaRPr b="1" sz="1600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After program termination 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After code-breaking error 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49" name="Google Shape;849;p46"/>
          <p:cNvSpPr txBox="1"/>
          <p:nvPr>
            <p:ph type="title"/>
          </p:nvPr>
        </p:nvSpPr>
        <p:spPr>
          <a:xfrm>
            <a:off x="597450" y="439000"/>
            <a:ext cx="509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ACHIEVEMENTS </a:t>
            </a:r>
            <a:endParaRPr u="sng"/>
          </a:p>
        </p:txBody>
      </p:sp>
      <p:pic>
        <p:nvPicPr>
          <p:cNvPr id="850" name="Google Shape;8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712" y="3107550"/>
            <a:ext cx="4199950" cy="60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561" y="1095300"/>
            <a:ext cx="4078259" cy="35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46"/>
          <p:cNvPicPr preferRelativeResize="0"/>
          <p:nvPr/>
        </p:nvPicPr>
        <p:blipFill rotWithShape="1">
          <a:blip r:embed="rId5">
            <a:alphaModFix/>
          </a:blip>
          <a:srcRect b="5402" l="0" r="0" t="55865"/>
          <a:stretch/>
        </p:blipFill>
        <p:spPr>
          <a:xfrm>
            <a:off x="4572550" y="1554675"/>
            <a:ext cx="4078275" cy="29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8999" y="2012725"/>
            <a:ext cx="3365375" cy="7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46"/>
          <p:cNvSpPr/>
          <p:nvPr/>
        </p:nvSpPr>
        <p:spPr>
          <a:xfrm>
            <a:off x="4995446" y="2390765"/>
            <a:ext cx="2703300" cy="3504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Code"/>
              <a:ea typeface="Fira Code"/>
              <a:cs typeface="Fira Code"/>
              <a:sym typeface="Fira Code"/>
            </a:endParaRPr>
          </a:p>
        </p:txBody>
      </p:sp>
      <p:graphicFrame>
        <p:nvGraphicFramePr>
          <p:cNvPr id="855" name="Google Shape;855;p46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856" name="Google Shape;856;p46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9"/>
          <p:cNvSpPr/>
          <p:nvPr/>
        </p:nvSpPr>
        <p:spPr>
          <a:xfrm>
            <a:off x="4897663" y="2160900"/>
            <a:ext cx="821700" cy="8217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8" name="Google Shape;668;p29"/>
          <p:cNvSpPr/>
          <p:nvPr/>
        </p:nvSpPr>
        <p:spPr>
          <a:xfrm>
            <a:off x="975288" y="2160900"/>
            <a:ext cx="821700" cy="8217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9" name="Google Shape;669;p29"/>
          <p:cNvSpPr/>
          <p:nvPr/>
        </p:nvSpPr>
        <p:spPr>
          <a:xfrm>
            <a:off x="4897663" y="3261050"/>
            <a:ext cx="821700" cy="8217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0" name="Google Shape;670;p29"/>
          <p:cNvSpPr/>
          <p:nvPr/>
        </p:nvSpPr>
        <p:spPr>
          <a:xfrm>
            <a:off x="975288" y="3261050"/>
            <a:ext cx="821700" cy="8217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1" name="Google Shape;671;p29"/>
          <p:cNvSpPr/>
          <p:nvPr/>
        </p:nvSpPr>
        <p:spPr>
          <a:xfrm>
            <a:off x="4897663" y="1060738"/>
            <a:ext cx="821700" cy="8217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2" name="Google Shape;672;p29"/>
          <p:cNvSpPr/>
          <p:nvPr/>
        </p:nvSpPr>
        <p:spPr>
          <a:xfrm>
            <a:off x="975288" y="1060738"/>
            <a:ext cx="821700" cy="8217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3" name="Google Shape;673;p29"/>
          <p:cNvSpPr txBox="1"/>
          <p:nvPr>
            <p:ph idx="2" type="title"/>
          </p:nvPr>
        </p:nvSpPr>
        <p:spPr>
          <a:xfrm>
            <a:off x="1018788" y="1247799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01</a:t>
            </a:r>
            <a:endParaRPr/>
          </a:p>
        </p:txBody>
      </p:sp>
      <p:sp>
        <p:nvSpPr>
          <p:cNvPr id="674" name="Google Shape;674;p29"/>
          <p:cNvSpPr txBox="1"/>
          <p:nvPr>
            <p:ph idx="3" type="title"/>
          </p:nvPr>
        </p:nvSpPr>
        <p:spPr>
          <a:xfrm>
            <a:off x="1018788" y="3448113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03</a:t>
            </a:r>
            <a:endParaRPr/>
          </a:p>
        </p:txBody>
      </p:sp>
      <p:sp>
        <p:nvSpPr>
          <p:cNvPr id="675" name="Google Shape;675;p29"/>
          <p:cNvSpPr txBox="1"/>
          <p:nvPr>
            <p:ph idx="4" type="title"/>
          </p:nvPr>
        </p:nvSpPr>
        <p:spPr>
          <a:xfrm>
            <a:off x="1018788" y="2347956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02</a:t>
            </a:r>
            <a:endParaRPr/>
          </a:p>
        </p:txBody>
      </p:sp>
      <p:sp>
        <p:nvSpPr>
          <p:cNvPr id="676" name="Google Shape;676;p29"/>
          <p:cNvSpPr txBox="1"/>
          <p:nvPr>
            <p:ph idx="5" type="title"/>
          </p:nvPr>
        </p:nvSpPr>
        <p:spPr>
          <a:xfrm>
            <a:off x="4941165" y="3448113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06</a:t>
            </a:r>
            <a:endParaRPr/>
          </a:p>
        </p:txBody>
      </p:sp>
      <p:sp>
        <p:nvSpPr>
          <p:cNvPr id="677" name="Google Shape;677;p29"/>
          <p:cNvSpPr txBox="1"/>
          <p:nvPr>
            <p:ph idx="6" type="title"/>
          </p:nvPr>
        </p:nvSpPr>
        <p:spPr>
          <a:xfrm>
            <a:off x="4941165" y="1247799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04</a:t>
            </a:r>
            <a:endParaRPr/>
          </a:p>
        </p:txBody>
      </p:sp>
      <p:sp>
        <p:nvSpPr>
          <p:cNvPr id="678" name="Google Shape;678;p29"/>
          <p:cNvSpPr txBox="1"/>
          <p:nvPr>
            <p:ph idx="7" type="title"/>
          </p:nvPr>
        </p:nvSpPr>
        <p:spPr>
          <a:xfrm>
            <a:off x="4941165" y="2347956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05</a:t>
            </a:r>
            <a:endParaRPr/>
          </a:p>
        </p:txBody>
      </p:sp>
      <p:sp>
        <p:nvSpPr>
          <p:cNvPr id="679" name="Google Shape;679;p29"/>
          <p:cNvSpPr txBox="1"/>
          <p:nvPr>
            <p:ph idx="1" type="subTitle"/>
          </p:nvPr>
        </p:nvSpPr>
        <p:spPr>
          <a:xfrm>
            <a:off x="1940838" y="1247799"/>
            <a:ext cx="2305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MEET THE TEAM</a:t>
            </a:r>
            <a:endParaRPr sz="1800"/>
          </a:p>
        </p:txBody>
      </p:sp>
      <p:sp>
        <p:nvSpPr>
          <p:cNvPr id="680" name="Google Shape;680;p29"/>
          <p:cNvSpPr txBox="1"/>
          <p:nvPr>
            <p:ph idx="8" type="subTitle"/>
          </p:nvPr>
        </p:nvSpPr>
        <p:spPr>
          <a:xfrm>
            <a:off x="1940850" y="3407855"/>
            <a:ext cx="2305500" cy="63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PROJECT DESCRIPTION</a:t>
            </a:r>
            <a:endParaRPr sz="1800"/>
          </a:p>
        </p:txBody>
      </p:sp>
      <p:sp>
        <p:nvSpPr>
          <p:cNvPr id="681" name="Google Shape;681;p29"/>
          <p:cNvSpPr txBox="1"/>
          <p:nvPr>
            <p:ph idx="9" type="subTitle"/>
          </p:nvPr>
        </p:nvSpPr>
        <p:spPr>
          <a:xfrm>
            <a:off x="5863225" y="1125100"/>
            <a:ext cx="2730600" cy="6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ACCOMPLISHMENTS</a:t>
            </a:r>
            <a:endParaRPr sz="1800"/>
          </a:p>
        </p:txBody>
      </p:sp>
      <p:sp>
        <p:nvSpPr>
          <p:cNvPr id="682" name="Google Shape;682;p29"/>
          <p:cNvSpPr txBox="1"/>
          <p:nvPr>
            <p:ph idx="13" type="subTitle"/>
          </p:nvPr>
        </p:nvSpPr>
        <p:spPr>
          <a:xfrm>
            <a:off x="1940838" y="2347956"/>
            <a:ext cx="2305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ABOUT SBPD</a:t>
            </a:r>
            <a:endParaRPr sz="1800"/>
          </a:p>
        </p:txBody>
      </p:sp>
      <p:sp>
        <p:nvSpPr>
          <p:cNvPr id="683" name="Google Shape;683;p29"/>
          <p:cNvSpPr txBox="1"/>
          <p:nvPr>
            <p:ph idx="14" type="subTitle"/>
          </p:nvPr>
        </p:nvSpPr>
        <p:spPr>
          <a:xfrm>
            <a:off x="5863213" y="3448113"/>
            <a:ext cx="2305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CONCLUSION</a:t>
            </a:r>
            <a:endParaRPr sz="1800"/>
          </a:p>
        </p:txBody>
      </p:sp>
      <p:sp>
        <p:nvSpPr>
          <p:cNvPr id="684" name="Google Shape;684;p29"/>
          <p:cNvSpPr txBox="1"/>
          <p:nvPr>
            <p:ph idx="15" type="subTitle"/>
          </p:nvPr>
        </p:nvSpPr>
        <p:spPr>
          <a:xfrm>
            <a:off x="5863213" y="2347956"/>
            <a:ext cx="2305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EXAMPLE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7"/>
          <p:cNvSpPr txBox="1"/>
          <p:nvPr/>
        </p:nvSpPr>
        <p:spPr>
          <a:xfrm>
            <a:off x="5290238" y="1130375"/>
            <a:ext cx="35943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Verifying Box Requests</a:t>
            </a:r>
            <a:endParaRPr b="1" sz="1600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Utilized Box Security Keys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Implemented as Env. variables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Error Handling and Logging</a:t>
            </a:r>
            <a:endParaRPr b="1" sz="1600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Error Messages to User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Proper Logging to console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Deleting S3 Bucket (if error)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862" name="Google Shape;862;p47"/>
          <p:cNvPicPr preferRelativeResize="0"/>
          <p:nvPr/>
        </p:nvPicPr>
        <p:blipFill rotWithShape="1">
          <a:blip r:embed="rId3">
            <a:alphaModFix/>
          </a:blip>
          <a:srcRect b="12483" l="0" r="0" t="27151"/>
          <a:stretch/>
        </p:blipFill>
        <p:spPr>
          <a:xfrm>
            <a:off x="695025" y="1332450"/>
            <a:ext cx="3676675" cy="8019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3" name="Google Shape;863;p47"/>
          <p:cNvSpPr/>
          <p:nvPr/>
        </p:nvSpPr>
        <p:spPr>
          <a:xfrm>
            <a:off x="859234" y="1740889"/>
            <a:ext cx="1956600" cy="1431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Code"/>
              <a:ea typeface="Fira Code"/>
              <a:cs typeface="Fira Code"/>
              <a:sym typeface="Fira Code"/>
            </a:endParaRPr>
          </a:p>
        </p:txBody>
      </p:sp>
      <p:pic>
        <p:nvPicPr>
          <p:cNvPr id="864" name="Google Shape;864;p47"/>
          <p:cNvPicPr preferRelativeResize="0"/>
          <p:nvPr/>
        </p:nvPicPr>
        <p:blipFill rotWithShape="1">
          <a:blip r:embed="rId4">
            <a:alphaModFix/>
          </a:blip>
          <a:srcRect b="14529" l="0" r="0" t="0"/>
          <a:stretch/>
        </p:blipFill>
        <p:spPr>
          <a:xfrm>
            <a:off x="414923" y="2453109"/>
            <a:ext cx="2415932" cy="74033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5" name="Google Shape;865;p47"/>
          <p:cNvPicPr preferRelativeResize="0"/>
          <p:nvPr/>
        </p:nvPicPr>
        <p:blipFill rotWithShape="1">
          <a:blip r:embed="rId5">
            <a:alphaModFix/>
          </a:blip>
          <a:srcRect b="12975" l="0" r="0" t="0"/>
          <a:stretch/>
        </p:blipFill>
        <p:spPr>
          <a:xfrm>
            <a:off x="414922" y="3291240"/>
            <a:ext cx="2415933" cy="75611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6" name="Google Shape;866;p47"/>
          <p:cNvSpPr txBox="1"/>
          <p:nvPr>
            <p:ph type="title"/>
          </p:nvPr>
        </p:nvSpPr>
        <p:spPr>
          <a:xfrm>
            <a:off x="597450" y="439000"/>
            <a:ext cx="509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ACHIEVEMENTS </a:t>
            </a:r>
            <a:endParaRPr u="sng"/>
          </a:p>
        </p:txBody>
      </p:sp>
      <p:pic>
        <p:nvPicPr>
          <p:cNvPr id="867" name="Google Shape;86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6512" y="2233525"/>
            <a:ext cx="2328100" cy="20550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8" name="Google Shape;868;p47"/>
          <p:cNvPicPr preferRelativeResize="0"/>
          <p:nvPr/>
        </p:nvPicPr>
        <p:blipFill rotWithShape="1">
          <a:blip r:embed="rId7">
            <a:alphaModFix/>
          </a:blip>
          <a:srcRect b="6927" l="10329" r="0" t="31606"/>
          <a:stretch/>
        </p:blipFill>
        <p:spPr>
          <a:xfrm>
            <a:off x="414925" y="1011700"/>
            <a:ext cx="7086149" cy="221600"/>
          </a:xfrm>
          <a:prstGeom prst="rect">
            <a:avLst/>
          </a:prstGeom>
          <a:noFill/>
          <a:ln cap="flat" cmpd="sng" w="9525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869" name="Google Shape;869;p47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870" name="Google Shape;870;p47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8"/>
          <p:cNvSpPr txBox="1"/>
          <p:nvPr>
            <p:ph type="title"/>
          </p:nvPr>
        </p:nvSpPr>
        <p:spPr>
          <a:xfrm>
            <a:off x="312575" y="328200"/>
            <a:ext cx="509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CUSTOM MODELS </a:t>
            </a:r>
            <a:r>
              <a:rPr lang="fr"/>
              <a:t>TEAM</a:t>
            </a:r>
            <a:endParaRPr/>
          </a:p>
        </p:txBody>
      </p:sp>
      <p:pic>
        <p:nvPicPr>
          <p:cNvPr id="876" name="Google Shape;876;p48"/>
          <p:cNvPicPr preferRelativeResize="0"/>
          <p:nvPr/>
        </p:nvPicPr>
        <p:blipFill rotWithShape="1">
          <a:blip r:embed="rId3">
            <a:alphaModFix/>
          </a:blip>
          <a:srcRect b="19546" l="31048" r="31161" t="14594"/>
          <a:stretch/>
        </p:blipFill>
        <p:spPr>
          <a:xfrm>
            <a:off x="5053424" y="681975"/>
            <a:ext cx="3430176" cy="33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48"/>
          <p:cNvSpPr txBox="1"/>
          <p:nvPr/>
        </p:nvSpPr>
        <p:spPr>
          <a:xfrm>
            <a:off x="146625" y="1303738"/>
            <a:ext cx="4913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Developed a model for more accurate </a:t>
            </a: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transcripts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Metric </a:t>
            </a: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development</a:t>
            </a: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to keep track of model accuracy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Documented project progress and methodologies 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aphicFrame>
        <p:nvGraphicFramePr>
          <p:cNvPr id="878" name="Google Shape;878;p48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879" name="Google Shape;879;p48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9"/>
          <p:cNvSpPr txBox="1"/>
          <p:nvPr>
            <p:ph type="title"/>
          </p:nvPr>
        </p:nvSpPr>
        <p:spPr>
          <a:xfrm>
            <a:off x="597450" y="439000"/>
            <a:ext cx="509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ACHIEVEMENTS </a:t>
            </a:r>
            <a:endParaRPr u="sng"/>
          </a:p>
        </p:txBody>
      </p:sp>
      <p:sp>
        <p:nvSpPr>
          <p:cNvPr id="885" name="Google Shape;885;p49"/>
          <p:cNvSpPr txBox="1"/>
          <p:nvPr/>
        </p:nvSpPr>
        <p:spPr>
          <a:xfrm>
            <a:off x="463700" y="1161875"/>
            <a:ext cx="5723100" cy="1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Metrics: Accuracy</a:t>
            </a:r>
            <a:endParaRPr b="1" sz="1600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Accuracy of Baseline Model (Average): 78.67%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Accuracy of Custom Model (Average): 84.96%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Measured 5 transcripts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886" name="Google Shape;886;p49"/>
          <p:cNvPicPr preferRelativeResize="0"/>
          <p:nvPr/>
        </p:nvPicPr>
        <p:blipFill rotWithShape="1">
          <a:blip r:embed="rId3">
            <a:alphaModFix/>
          </a:blip>
          <a:srcRect b="4058" l="0" r="0" t="0"/>
          <a:stretch/>
        </p:blipFill>
        <p:spPr>
          <a:xfrm>
            <a:off x="463700" y="2444300"/>
            <a:ext cx="8010001" cy="1796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7" name="Google Shape;887;p49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888" name="Google Shape;888;p49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9" name="Google Shape;889;p49"/>
          <p:cNvSpPr/>
          <p:nvPr/>
        </p:nvSpPr>
        <p:spPr>
          <a:xfrm>
            <a:off x="365921" y="3933790"/>
            <a:ext cx="2703300" cy="3504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4" name="Google Shape;894;p50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5" name="Google Shape;895;p50"/>
          <p:cNvSpPr txBox="1"/>
          <p:nvPr/>
        </p:nvSpPr>
        <p:spPr>
          <a:xfrm>
            <a:off x="7240875" y="881375"/>
            <a:ext cx="1800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Baseline model: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(Left) 81.44%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Custom model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(Right): 95.45%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896" name="Google Shape;89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584" y="152400"/>
            <a:ext cx="3303566" cy="433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525" y="152400"/>
            <a:ext cx="3135905" cy="4333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8" name="Google Shape;898;p50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899" name="Google Shape;899;p50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51"/>
          <p:cNvSpPr txBox="1"/>
          <p:nvPr>
            <p:ph type="title"/>
          </p:nvPr>
        </p:nvSpPr>
        <p:spPr>
          <a:xfrm>
            <a:off x="597450" y="439000"/>
            <a:ext cx="509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ACHIEVEMENTS </a:t>
            </a:r>
            <a:endParaRPr u="sng"/>
          </a:p>
        </p:txBody>
      </p:sp>
      <p:sp>
        <p:nvSpPr>
          <p:cNvPr id="905" name="Google Shape;905;p51"/>
          <p:cNvSpPr txBox="1"/>
          <p:nvPr/>
        </p:nvSpPr>
        <p:spPr>
          <a:xfrm>
            <a:off x="649200" y="1163850"/>
            <a:ext cx="61479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Documentation and Methodologies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Created documents + code to help with modeling issues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○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ex. (Work we’ve done, code logic to </a:t>
            </a: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integrate model into the project)</a:t>
            </a: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906" name="Google Shape;90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50" y="2948775"/>
            <a:ext cx="8287151" cy="1332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7" name="Google Shape;907;p51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908" name="Google Shape;908;p51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3" name="Google Shape;913;p52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914" name="Google Shape;914;p52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5" name="Google Shape;915;p52"/>
          <p:cNvSpPr txBox="1"/>
          <p:nvPr>
            <p:ph type="title"/>
          </p:nvPr>
        </p:nvSpPr>
        <p:spPr>
          <a:xfrm>
            <a:off x="720001" y="285481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Modeling</a:t>
            </a:r>
            <a:r>
              <a:rPr lang="fr"/>
              <a:t> Team Challenges </a:t>
            </a:r>
            <a:endParaRPr/>
          </a:p>
        </p:txBody>
      </p:sp>
      <p:sp>
        <p:nvSpPr>
          <p:cNvPr id="916" name="Google Shape;916;p52"/>
          <p:cNvSpPr txBox="1"/>
          <p:nvPr/>
        </p:nvSpPr>
        <p:spPr>
          <a:xfrm>
            <a:off x="720000" y="858176"/>
            <a:ext cx="5420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Accuracy metrics it too sensitive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Commas, Capitalized Letters, filler words will negatively impact accuracy for custom </a:t>
            </a: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model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Implementation of model into the project</a:t>
            </a:r>
            <a:endParaRPr b="1"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53"/>
          <p:cNvSpPr txBox="1"/>
          <p:nvPr>
            <p:ph type="title"/>
          </p:nvPr>
        </p:nvSpPr>
        <p:spPr>
          <a:xfrm>
            <a:off x="742050" y="1947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Visualization</a:t>
            </a:r>
            <a:endParaRPr/>
          </a:p>
        </p:txBody>
      </p:sp>
      <p:graphicFrame>
        <p:nvGraphicFramePr>
          <p:cNvPr id="922" name="Google Shape;922;p53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753375"/>
                <a:gridCol w="1027450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–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dk1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923" name="Google Shape;923;p53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24" name="Google Shape;92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200" y="767476"/>
            <a:ext cx="6555605" cy="368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4"/>
          <p:cNvSpPr txBox="1"/>
          <p:nvPr>
            <p:ph type="title"/>
          </p:nvPr>
        </p:nvSpPr>
        <p:spPr>
          <a:xfrm>
            <a:off x="742050" y="2528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Visualization </a:t>
            </a:r>
            <a:endParaRPr/>
          </a:p>
        </p:txBody>
      </p:sp>
      <p:graphicFrame>
        <p:nvGraphicFramePr>
          <p:cNvPr id="930" name="Google Shape;930;p54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753375"/>
                <a:gridCol w="1027450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–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dk1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931" name="Google Shape;931;p54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2" name="Google Shape;93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700" y="807563"/>
            <a:ext cx="3091886" cy="182372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3" name="Google Shape;933;p54"/>
          <p:cNvPicPr preferRelativeResize="0"/>
          <p:nvPr/>
        </p:nvPicPr>
        <p:blipFill rotWithShape="1">
          <a:blip r:embed="rId4">
            <a:alphaModFix/>
          </a:blip>
          <a:srcRect b="31903" l="0" r="0" t="0"/>
          <a:stretch/>
        </p:blipFill>
        <p:spPr>
          <a:xfrm>
            <a:off x="1302514" y="2808738"/>
            <a:ext cx="2990440" cy="1491573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4" name="Google Shape;93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3522" y="3274774"/>
            <a:ext cx="3091876" cy="55948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5" name="Google Shape;935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6800" y="807586"/>
            <a:ext cx="3205985" cy="1823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FUTURE GOALS</a:t>
            </a:r>
            <a:endParaRPr/>
          </a:p>
        </p:txBody>
      </p:sp>
      <p:graphicFrame>
        <p:nvGraphicFramePr>
          <p:cNvPr id="941" name="Google Shape;941;p55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753375"/>
                <a:gridCol w="1027450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942" name="Google Shape;942;p55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3" name="Google Shape;943;p55"/>
          <p:cNvSpPr txBox="1"/>
          <p:nvPr/>
        </p:nvSpPr>
        <p:spPr>
          <a:xfrm>
            <a:off x="387375" y="1294200"/>
            <a:ext cx="8290800" cy="2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AutoNum type="arabicPeriod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Send custom notifications/messages to the Box UI interface 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AutoNum type="arabicPeriod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Migrate code to be in compliance with updated Video Indexer API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AutoNum type="arabicPeriod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Creating a subscription based account for Video Indexer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AutoNum type="arabicPeriod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Modularization of code, creating two files (one for each event call)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AutoNum type="arabicPeriod"/>
            </a:pPr>
            <a:r>
              <a:rPr b="1" lang="fr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Fully integrate custom model into the project</a:t>
            </a:r>
            <a:endParaRPr b="1"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56"/>
          <p:cNvGrpSpPr/>
          <p:nvPr/>
        </p:nvGrpSpPr>
        <p:grpSpPr>
          <a:xfrm>
            <a:off x="4580327" y="538400"/>
            <a:ext cx="3850748" cy="4065600"/>
            <a:chOff x="4580327" y="538400"/>
            <a:chExt cx="3850748" cy="4065600"/>
          </a:xfrm>
        </p:grpSpPr>
        <p:sp>
          <p:nvSpPr>
            <p:cNvPr id="949" name="Google Shape;949;p56"/>
            <p:cNvSpPr/>
            <p:nvPr/>
          </p:nvSpPr>
          <p:spPr>
            <a:xfrm>
              <a:off x="6179275" y="538400"/>
              <a:ext cx="2251800" cy="4065600"/>
            </a:xfrm>
            <a:prstGeom prst="roundRect">
              <a:avLst>
                <a:gd fmla="val 12503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0" name="Google Shape;950;p56"/>
            <p:cNvGrpSpPr/>
            <p:nvPr/>
          </p:nvGrpSpPr>
          <p:grpSpPr>
            <a:xfrm>
              <a:off x="4580327" y="1423690"/>
              <a:ext cx="3697648" cy="2354670"/>
              <a:chOff x="5681175" y="1634225"/>
              <a:chExt cx="2749590" cy="1750814"/>
            </a:xfrm>
          </p:grpSpPr>
          <p:sp>
            <p:nvSpPr>
              <p:cNvPr id="951" name="Google Shape;951;p56"/>
              <p:cNvSpPr/>
              <p:nvPr/>
            </p:nvSpPr>
            <p:spPr>
              <a:xfrm>
                <a:off x="5806588" y="2259700"/>
                <a:ext cx="234672" cy="234791"/>
              </a:xfrm>
              <a:custGeom>
                <a:rect b="b" l="l" r="r" t="t"/>
                <a:pathLst>
                  <a:path extrusionOk="0" h="1972" w="1971">
                    <a:moveTo>
                      <a:pt x="351" y="351"/>
                    </a:moveTo>
                    <a:cubicBezTo>
                      <a:pt x="701" y="0"/>
                      <a:pt x="1270" y="0"/>
                      <a:pt x="1621" y="351"/>
                    </a:cubicBezTo>
                    <a:cubicBezTo>
                      <a:pt x="1971" y="702"/>
                      <a:pt x="1971" y="1271"/>
                      <a:pt x="1621" y="1621"/>
                    </a:cubicBezTo>
                    <a:cubicBezTo>
                      <a:pt x="1270" y="1972"/>
                      <a:pt x="701" y="1972"/>
                      <a:pt x="351" y="1621"/>
                    </a:cubicBezTo>
                    <a:cubicBezTo>
                      <a:pt x="0" y="1271"/>
                      <a:pt x="0" y="702"/>
                      <a:pt x="351" y="3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6"/>
              <p:cNvSpPr/>
              <p:nvPr/>
            </p:nvSpPr>
            <p:spPr>
              <a:xfrm>
                <a:off x="5877891" y="2346141"/>
                <a:ext cx="42470" cy="59650"/>
              </a:xfrm>
              <a:custGeom>
                <a:rect b="b" l="l" r="r" t="t"/>
                <a:pathLst>
                  <a:path extrusionOk="0" h="501" w="369">
                    <a:moveTo>
                      <a:pt x="368" y="478"/>
                    </a:moveTo>
                    <a:cubicBezTo>
                      <a:pt x="345" y="489"/>
                      <a:pt x="299" y="501"/>
                      <a:pt x="240" y="501"/>
                    </a:cubicBezTo>
                    <a:cubicBezTo>
                      <a:pt x="103" y="501"/>
                      <a:pt x="0" y="414"/>
                      <a:pt x="0" y="255"/>
                    </a:cubicBezTo>
                    <a:cubicBezTo>
                      <a:pt x="0" y="103"/>
                      <a:pt x="103" y="0"/>
                      <a:pt x="254" y="0"/>
                    </a:cubicBezTo>
                    <a:cubicBezTo>
                      <a:pt x="314" y="0"/>
                      <a:pt x="353" y="12"/>
                      <a:pt x="369" y="21"/>
                    </a:cubicBezTo>
                    <a:cubicBezTo>
                      <a:pt x="354" y="72"/>
                      <a:pt x="354" y="72"/>
                      <a:pt x="354" y="72"/>
                    </a:cubicBezTo>
                    <a:cubicBezTo>
                      <a:pt x="330" y="61"/>
                      <a:pt x="296" y="52"/>
                      <a:pt x="256" y="52"/>
                    </a:cubicBezTo>
                    <a:cubicBezTo>
                      <a:pt x="142" y="52"/>
                      <a:pt x="66" y="125"/>
                      <a:pt x="66" y="253"/>
                    </a:cubicBezTo>
                    <a:cubicBezTo>
                      <a:pt x="66" y="372"/>
                      <a:pt x="135" y="448"/>
                      <a:pt x="253" y="448"/>
                    </a:cubicBezTo>
                    <a:cubicBezTo>
                      <a:pt x="291" y="448"/>
                      <a:pt x="330" y="440"/>
                      <a:pt x="355" y="428"/>
                    </a:cubicBezTo>
                    <a:lnTo>
                      <a:pt x="368" y="4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6"/>
              <p:cNvSpPr/>
              <p:nvPr/>
            </p:nvSpPr>
            <p:spPr>
              <a:xfrm>
                <a:off x="5928691" y="2365191"/>
                <a:ext cx="9446" cy="39708"/>
              </a:xfrm>
              <a:custGeom>
                <a:rect b="b" l="l" r="r" t="t"/>
                <a:pathLst>
                  <a:path extrusionOk="0" h="345" w="85">
                    <a:moveTo>
                      <a:pt x="0" y="45"/>
                    </a:moveTo>
                    <a:cubicBezTo>
                      <a:pt x="0" y="19"/>
                      <a:pt x="18" y="0"/>
                      <a:pt x="43" y="0"/>
                    </a:cubicBezTo>
                    <a:cubicBezTo>
                      <a:pt x="68" y="0"/>
                      <a:pt x="85" y="19"/>
                      <a:pt x="85" y="45"/>
                    </a:cubicBezTo>
                    <a:cubicBezTo>
                      <a:pt x="85" y="70"/>
                      <a:pt x="69" y="90"/>
                      <a:pt x="42" y="90"/>
                    </a:cubicBezTo>
                    <a:cubicBezTo>
                      <a:pt x="17" y="90"/>
                      <a:pt x="0" y="70"/>
                      <a:pt x="0" y="45"/>
                    </a:cubicBezTo>
                    <a:close/>
                    <a:moveTo>
                      <a:pt x="0" y="300"/>
                    </a:moveTo>
                    <a:cubicBezTo>
                      <a:pt x="0" y="273"/>
                      <a:pt x="18" y="254"/>
                      <a:pt x="43" y="254"/>
                    </a:cubicBezTo>
                    <a:cubicBezTo>
                      <a:pt x="68" y="254"/>
                      <a:pt x="85" y="273"/>
                      <a:pt x="85" y="300"/>
                    </a:cubicBezTo>
                    <a:cubicBezTo>
                      <a:pt x="85" y="325"/>
                      <a:pt x="69" y="345"/>
                      <a:pt x="42" y="345"/>
                    </a:cubicBezTo>
                    <a:cubicBezTo>
                      <a:pt x="17" y="345"/>
                      <a:pt x="0" y="325"/>
                      <a:pt x="0" y="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6"/>
              <p:cNvSpPr/>
              <p:nvPr/>
            </p:nvSpPr>
            <p:spPr>
              <a:xfrm>
                <a:off x="5941391" y="2346141"/>
                <a:ext cx="28575" cy="61913"/>
              </a:xfrm>
              <a:custGeom>
                <a:rect b="b" l="l" r="r" t="t"/>
                <a:pathLst>
                  <a:path extrusionOk="0" h="39" w="18">
                    <a:moveTo>
                      <a:pt x="0" y="39"/>
                    </a:moveTo>
                    <a:lnTo>
                      <a:pt x="15" y="0"/>
                    </a:lnTo>
                    <a:lnTo>
                      <a:pt x="18" y="0"/>
                    </a:lnTo>
                    <a:lnTo>
                      <a:pt x="3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6"/>
              <p:cNvSpPr/>
              <p:nvPr/>
            </p:nvSpPr>
            <p:spPr>
              <a:xfrm>
                <a:off x="6279663" y="1675500"/>
                <a:ext cx="234672" cy="234672"/>
              </a:xfrm>
              <a:custGeom>
                <a:rect b="b" l="l" r="r" t="t"/>
                <a:pathLst>
                  <a:path extrusionOk="0" h="1971" w="1971">
                    <a:moveTo>
                      <a:pt x="1621" y="350"/>
                    </a:moveTo>
                    <a:cubicBezTo>
                      <a:pt x="1270" y="0"/>
                      <a:pt x="701" y="0"/>
                      <a:pt x="350" y="350"/>
                    </a:cubicBezTo>
                    <a:cubicBezTo>
                      <a:pt x="0" y="701"/>
                      <a:pt x="0" y="1270"/>
                      <a:pt x="350" y="1621"/>
                    </a:cubicBezTo>
                    <a:cubicBezTo>
                      <a:pt x="701" y="1971"/>
                      <a:pt x="1270" y="1971"/>
                      <a:pt x="1621" y="1621"/>
                    </a:cubicBezTo>
                    <a:cubicBezTo>
                      <a:pt x="1971" y="1270"/>
                      <a:pt x="1971" y="701"/>
                      <a:pt x="1621" y="3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6"/>
              <p:cNvSpPr/>
              <p:nvPr/>
            </p:nvSpPr>
            <p:spPr>
              <a:xfrm>
                <a:off x="6333638" y="1770750"/>
                <a:ext cx="39688" cy="44450"/>
              </a:xfrm>
              <a:custGeom>
                <a:rect b="b" l="l" r="r" t="t"/>
                <a:pathLst>
                  <a:path extrusionOk="0" h="28" w="25">
                    <a:moveTo>
                      <a:pt x="0" y="13"/>
                    </a:moveTo>
                    <a:lnTo>
                      <a:pt x="25" y="0"/>
                    </a:lnTo>
                    <a:lnTo>
                      <a:pt x="25" y="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5" y="25"/>
                    </a:lnTo>
                    <a:lnTo>
                      <a:pt x="25" y="28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56"/>
              <p:cNvSpPr/>
              <p:nvPr/>
            </p:nvSpPr>
            <p:spPr>
              <a:xfrm>
                <a:off x="6378088" y="1758050"/>
                <a:ext cx="28575" cy="60325"/>
              </a:xfrm>
              <a:custGeom>
                <a:rect b="b" l="l" r="r" t="t"/>
                <a:pathLst>
                  <a:path extrusionOk="0" h="38" w="18">
                    <a:moveTo>
                      <a:pt x="15" y="3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8" y="38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56"/>
              <p:cNvSpPr/>
              <p:nvPr/>
            </p:nvSpPr>
            <p:spPr>
              <a:xfrm>
                <a:off x="6413013" y="1770750"/>
                <a:ext cx="38100" cy="44450"/>
              </a:xfrm>
              <a:custGeom>
                <a:rect b="b" l="l" r="r" t="t"/>
                <a:pathLst>
                  <a:path extrusionOk="0" h="28" w="24">
                    <a:moveTo>
                      <a:pt x="24" y="16"/>
                    </a:moveTo>
                    <a:lnTo>
                      <a:pt x="0" y="28"/>
                    </a:lnTo>
                    <a:lnTo>
                      <a:pt x="0" y="25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4" y="13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56"/>
              <p:cNvSpPr/>
              <p:nvPr/>
            </p:nvSpPr>
            <p:spPr>
              <a:xfrm>
                <a:off x="8171963" y="2426388"/>
                <a:ext cx="234672" cy="234672"/>
              </a:xfrm>
              <a:custGeom>
                <a:rect b="b" l="l" r="r" t="t"/>
                <a:pathLst>
                  <a:path extrusionOk="0" h="1971" w="1971">
                    <a:moveTo>
                      <a:pt x="1621" y="350"/>
                    </a:moveTo>
                    <a:cubicBezTo>
                      <a:pt x="1270" y="0"/>
                      <a:pt x="701" y="0"/>
                      <a:pt x="350" y="350"/>
                    </a:cubicBezTo>
                    <a:cubicBezTo>
                      <a:pt x="0" y="701"/>
                      <a:pt x="0" y="1270"/>
                      <a:pt x="350" y="1621"/>
                    </a:cubicBezTo>
                    <a:cubicBezTo>
                      <a:pt x="701" y="1971"/>
                      <a:pt x="1270" y="1971"/>
                      <a:pt x="1621" y="1621"/>
                    </a:cubicBezTo>
                    <a:cubicBezTo>
                      <a:pt x="1971" y="1270"/>
                      <a:pt x="1971" y="701"/>
                      <a:pt x="1621" y="3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56"/>
              <p:cNvSpPr/>
              <p:nvPr/>
            </p:nvSpPr>
            <p:spPr>
              <a:xfrm>
                <a:off x="8240988" y="2510628"/>
                <a:ext cx="20546" cy="66180"/>
              </a:xfrm>
              <a:custGeom>
                <a:rect b="b" l="l" r="r" t="t"/>
                <a:pathLst>
                  <a:path extrusionOk="0" h="575" w="167">
                    <a:moveTo>
                      <a:pt x="0" y="268"/>
                    </a:moveTo>
                    <a:cubicBezTo>
                      <a:pt x="52" y="268"/>
                      <a:pt x="59" y="240"/>
                      <a:pt x="59" y="215"/>
                    </a:cubicBezTo>
                    <a:cubicBezTo>
                      <a:pt x="59" y="195"/>
                      <a:pt x="56" y="174"/>
                      <a:pt x="53" y="154"/>
                    </a:cubicBezTo>
                    <a:cubicBezTo>
                      <a:pt x="50" y="134"/>
                      <a:pt x="47" y="115"/>
                      <a:pt x="47" y="94"/>
                    </a:cubicBezTo>
                    <a:cubicBezTo>
                      <a:pt x="47" y="28"/>
                      <a:pt x="90" y="0"/>
                      <a:pt x="152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54" y="40"/>
                      <a:pt x="154" y="40"/>
                      <a:pt x="154" y="40"/>
                    </a:cubicBezTo>
                    <a:cubicBezTo>
                      <a:pt x="111" y="40"/>
                      <a:pt x="97" y="63"/>
                      <a:pt x="97" y="102"/>
                    </a:cubicBezTo>
                    <a:cubicBezTo>
                      <a:pt x="97" y="118"/>
                      <a:pt x="99" y="136"/>
                      <a:pt x="102" y="153"/>
                    </a:cubicBezTo>
                    <a:cubicBezTo>
                      <a:pt x="105" y="171"/>
                      <a:pt x="107" y="188"/>
                      <a:pt x="107" y="208"/>
                    </a:cubicBezTo>
                    <a:cubicBezTo>
                      <a:pt x="108" y="254"/>
                      <a:pt x="88" y="277"/>
                      <a:pt x="55" y="286"/>
                    </a:cubicBezTo>
                    <a:cubicBezTo>
                      <a:pt x="55" y="287"/>
                      <a:pt x="55" y="287"/>
                      <a:pt x="55" y="287"/>
                    </a:cubicBezTo>
                    <a:cubicBezTo>
                      <a:pt x="88" y="295"/>
                      <a:pt x="108" y="320"/>
                      <a:pt x="107" y="366"/>
                    </a:cubicBezTo>
                    <a:cubicBezTo>
                      <a:pt x="107" y="385"/>
                      <a:pt x="105" y="403"/>
                      <a:pt x="102" y="420"/>
                    </a:cubicBezTo>
                    <a:cubicBezTo>
                      <a:pt x="99" y="439"/>
                      <a:pt x="97" y="455"/>
                      <a:pt x="97" y="472"/>
                    </a:cubicBezTo>
                    <a:cubicBezTo>
                      <a:pt x="97" y="513"/>
                      <a:pt x="114" y="535"/>
                      <a:pt x="154" y="535"/>
                    </a:cubicBezTo>
                    <a:cubicBezTo>
                      <a:pt x="167" y="535"/>
                      <a:pt x="167" y="535"/>
                      <a:pt x="167" y="535"/>
                    </a:cubicBezTo>
                    <a:cubicBezTo>
                      <a:pt x="167" y="575"/>
                      <a:pt x="167" y="575"/>
                      <a:pt x="167" y="575"/>
                    </a:cubicBezTo>
                    <a:cubicBezTo>
                      <a:pt x="152" y="575"/>
                      <a:pt x="152" y="575"/>
                      <a:pt x="152" y="575"/>
                    </a:cubicBezTo>
                    <a:cubicBezTo>
                      <a:pt x="92" y="575"/>
                      <a:pt x="47" y="549"/>
                      <a:pt x="47" y="476"/>
                    </a:cubicBezTo>
                    <a:cubicBezTo>
                      <a:pt x="47" y="457"/>
                      <a:pt x="50" y="436"/>
                      <a:pt x="53" y="417"/>
                    </a:cubicBezTo>
                    <a:cubicBezTo>
                      <a:pt x="56" y="397"/>
                      <a:pt x="59" y="378"/>
                      <a:pt x="59" y="358"/>
                    </a:cubicBezTo>
                    <a:cubicBezTo>
                      <a:pt x="59" y="336"/>
                      <a:pt x="52" y="305"/>
                      <a:pt x="0" y="305"/>
                    </a:cubicBezTo>
                    <a:lnTo>
                      <a:pt x="0" y="2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56"/>
              <p:cNvSpPr/>
              <p:nvPr/>
            </p:nvSpPr>
            <p:spPr>
              <a:xfrm>
                <a:off x="8267976" y="2558253"/>
                <a:ext cx="9557" cy="11196"/>
              </a:xfrm>
              <a:custGeom>
                <a:rect b="b" l="l" r="r" t="t"/>
                <a:pathLst>
                  <a:path extrusionOk="0" h="91" w="86">
                    <a:moveTo>
                      <a:pt x="0" y="46"/>
                    </a:moveTo>
                    <a:cubicBezTo>
                      <a:pt x="0" y="19"/>
                      <a:pt x="18" y="0"/>
                      <a:pt x="44" y="0"/>
                    </a:cubicBezTo>
                    <a:cubicBezTo>
                      <a:pt x="69" y="0"/>
                      <a:pt x="86" y="19"/>
                      <a:pt x="86" y="46"/>
                    </a:cubicBezTo>
                    <a:cubicBezTo>
                      <a:pt x="86" y="71"/>
                      <a:pt x="70" y="91"/>
                      <a:pt x="43" y="91"/>
                    </a:cubicBezTo>
                    <a:cubicBezTo>
                      <a:pt x="18" y="91"/>
                      <a:pt x="0" y="71"/>
                      <a:pt x="0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56"/>
              <p:cNvSpPr/>
              <p:nvPr/>
            </p:nvSpPr>
            <p:spPr>
              <a:xfrm>
                <a:off x="8285438" y="2558253"/>
                <a:ext cx="9557" cy="11196"/>
              </a:xfrm>
              <a:custGeom>
                <a:rect b="b" l="l" r="r" t="t"/>
                <a:pathLst>
                  <a:path extrusionOk="0" h="91" w="86">
                    <a:moveTo>
                      <a:pt x="0" y="46"/>
                    </a:moveTo>
                    <a:cubicBezTo>
                      <a:pt x="0" y="19"/>
                      <a:pt x="18" y="0"/>
                      <a:pt x="43" y="0"/>
                    </a:cubicBezTo>
                    <a:cubicBezTo>
                      <a:pt x="68" y="0"/>
                      <a:pt x="86" y="19"/>
                      <a:pt x="86" y="46"/>
                    </a:cubicBezTo>
                    <a:cubicBezTo>
                      <a:pt x="86" y="71"/>
                      <a:pt x="69" y="91"/>
                      <a:pt x="42" y="91"/>
                    </a:cubicBezTo>
                    <a:cubicBezTo>
                      <a:pt x="17" y="91"/>
                      <a:pt x="0" y="71"/>
                      <a:pt x="0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56"/>
              <p:cNvSpPr/>
              <p:nvPr/>
            </p:nvSpPr>
            <p:spPr>
              <a:xfrm>
                <a:off x="8302901" y="2558253"/>
                <a:ext cx="9557" cy="11196"/>
              </a:xfrm>
              <a:custGeom>
                <a:rect b="b" l="l" r="r" t="t"/>
                <a:pathLst>
                  <a:path extrusionOk="0" h="91" w="86">
                    <a:moveTo>
                      <a:pt x="0" y="46"/>
                    </a:moveTo>
                    <a:cubicBezTo>
                      <a:pt x="0" y="19"/>
                      <a:pt x="18" y="0"/>
                      <a:pt x="43" y="0"/>
                    </a:cubicBezTo>
                    <a:cubicBezTo>
                      <a:pt x="69" y="0"/>
                      <a:pt x="86" y="19"/>
                      <a:pt x="86" y="46"/>
                    </a:cubicBezTo>
                    <a:cubicBezTo>
                      <a:pt x="86" y="71"/>
                      <a:pt x="69" y="91"/>
                      <a:pt x="43" y="91"/>
                    </a:cubicBezTo>
                    <a:cubicBezTo>
                      <a:pt x="17" y="91"/>
                      <a:pt x="0" y="71"/>
                      <a:pt x="0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56"/>
              <p:cNvSpPr/>
              <p:nvPr/>
            </p:nvSpPr>
            <p:spPr>
              <a:xfrm>
                <a:off x="8317188" y="2510628"/>
                <a:ext cx="20423" cy="66180"/>
              </a:xfrm>
              <a:custGeom>
                <a:rect b="b" l="l" r="r" t="t"/>
                <a:pathLst>
                  <a:path extrusionOk="0" h="575" w="166">
                    <a:moveTo>
                      <a:pt x="166" y="305"/>
                    </a:moveTo>
                    <a:cubicBezTo>
                      <a:pt x="115" y="305"/>
                      <a:pt x="108" y="336"/>
                      <a:pt x="108" y="358"/>
                    </a:cubicBezTo>
                    <a:cubicBezTo>
                      <a:pt x="108" y="378"/>
                      <a:pt x="111" y="397"/>
                      <a:pt x="114" y="417"/>
                    </a:cubicBezTo>
                    <a:cubicBezTo>
                      <a:pt x="117" y="436"/>
                      <a:pt x="120" y="457"/>
                      <a:pt x="120" y="476"/>
                    </a:cubicBezTo>
                    <a:cubicBezTo>
                      <a:pt x="120" y="549"/>
                      <a:pt x="74" y="575"/>
                      <a:pt x="15" y="575"/>
                    </a:cubicBezTo>
                    <a:cubicBezTo>
                      <a:pt x="0" y="575"/>
                      <a:pt x="0" y="575"/>
                      <a:pt x="0" y="575"/>
                    </a:cubicBezTo>
                    <a:cubicBezTo>
                      <a:pt x="0" y="535"/>
                      <a:pt x="0" y="535"/>
                      <a:pt x="0" y="535"/>
                    </a:cubicBezTo>
                    <a:cubicBezTo>
                      <a:pt x="12" y="535"/>
                      <a:pt x="12" y="535"/>
                      <a:pt x="12" y="535"/>
                    </a:cubicBezTo>
                    <a:cubicBezTo>
                      <a:pt x="52" y="534"/>
                      <a:pt x="70" y="513"/>
                      <a:pt x="70" y="472"/>
                    </a:cubicBezTo>
                    <a:cubicBezTo>
                      <a:pt x="70" y="455"/>
                      <a:pt x="67" y="439"/>
                      <a:pt x="65" y="420"/>
                    </a:cubicBezTo>
                    <a:cubicBezTo>
                      <a:pt x="62" y="403"/>
                      <a:pt x="59" y="385"/>
                      <a:pt x="59" y="366"/>
                    </a:cubicBezTo>
                    <a:cubicBezTo>
                      <a:pt x="59" y="320"/>
                      <a:pt x="79" y="295"/>
                      <a:pt x="111" y="287"/>
                    </a:cubicBezTo>
                    <a:cubicBezTo>
                      <a:pt x="111" y="286"/>
                      <a:pt x="111" y="286"/>
                      <a:pt x="111" y="286"/>
                    </a:cubicBezTo>
                    <a:cubicBezTo>
                      <a:pt x="79" y="277"/>
                      <a:pt x="59" y="254"/>
                      <a:pt x="59" y="208"/>
                    </a:cubicBezTo>
                    <a:cubicBezTo>
                      <a:pt x="59" y="188"/>
                      <a:pt x="62" y="171"/>
                      <a:pt x="65" y="153"/>
                    </a:cubicBezTo>
                    <a:cubicBezTo>
                      <a:pt x="67" y="136"/>
                      <a:pt x="70" y="118"/>
                      <a:pt x="70" y="102"/>
                    </a:cubicBezTo>
                    <a:cubicBezTo>
                      <a:pt x="70" y="63"/>
                      <a:pt x="55" y="40"/>
                      <a:pt x="13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6" y="0"/>
                      <a:pt x="120" y="28"/>
                      <a:pt x="120" y="94"/>
                    </a:cubicBezTo>
                    <a:cubicBezTo>
                      <a:pt x="120" y="115"/>
                      <a:pt x="117" y="134"/>
                      <a:pt x="114" y="154"/>
                    </a:cubicBezTo>
                    <a:cubicBezTo>
                      <a:pt x="111" y="174"/>
                      <a:pt x="108" y="195"/>
                      <a:pt x="108" y="215"/>
                    </a:cubicBezTo>
                    <a:cubicBezTo>
                      <a:pt x="108" y="240"/>
                      <a:pt x="115" y="268"/>
                      <a:pt x="166" y="268"/>
                    </a:cubicBezTo>
                    <a:lnTo>
                      <a:pt x="166" y="3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56"/>
              <p:cNvSpPr/>
              <p:nvPr/>
            </p:nvSpPr>
            <p:spPr>
              <a:xfrm>
                <a:off x="7565538" y="1815200"/>
                <a:ext cx="0" cy="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56"/>
              <p:cNvSpPr/>
              <p:nvPr/>
            </p:nvSpPr>
            <p:spPr>
              <a:xfrm>
                <a:off x="5928825" y="3166163"/>
                <a:ext cx="0" cy="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56"/>
              <p:cNvSpPr/>
              <p:nvPr/>
            </p:nvSpPr>
            <p:spPr>
              <a:xfrm>
                <a:off x="6212988" y="2056500"/>
                <a:ext cx="0" cy="0"/>
              </a:xfrm>
              <a:prstGeom prst="ellipse">
                <a:avLst/>
              </a:prstGeom>
              <a:solidFill>
                <a:srgbClr val="A8C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56"/>
              <p:cNvSpPr/>
              <p:nvPr/>
            </p:nvSpPr>
            <p:spPr>
              <a:xfrm>
                <a:off x="7309950" y="1634225"/>
                <a:ext cx="0" cy="0"/>
              </a:xfrm>
              <a:prstGeom prst="ellipse">
                <a:avLst/>
              </a:prstGeom>
              <a:solidFill>
                <a:srgbClr val="A8C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56"/>
              <p:cNvSpPr/>
              <p:nvPr/>
            </p:nvSpPr>
            <p:spPr>
              <a:xfrm>
                <a:off x="7964000" y="2462900"/>
                <a:ext cx="0" cy="0"/>
              </a:xfrm>
              <a:prstGeom prst="ellipse">
                <a:avLst/>
              </a:prstGeom>
              <a:solidFill>
                <a:srgbClr val="A8C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56"/>
              <p:cNvSpPr/>
              <p:nvPr/>
            </p:nvSpPr>
            <p:spPr>
              <a:xfrm>
                <a:off x="8135450" y="3183625"/>
                <a:ext cx="0" cy="0"/>
              </a:xfrm>
              <a:prstGeom prst="ellipse">
                <a:avLst/>
              </a:prstGeom>
              <a:solidFill>
                <a:srgbClr val="A8C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56"/>
              <p:cNvSpPr/>
              <p:nvPr/>
            </p:nvSpPr>
            <p:spPr>
              <a:xfrm>
                <a:off x="5681175" y="2467663"/>
                <a:ext cx="0" cy="0"/>
              </a:xfrm>
              <a:prstGeom prst="ellipse">
                <a:avLst/>
              </a:prstGeom>
              <a:solidFill>
                <a:srgbClr val="A8C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56"/>
              <p:cNvSpPr/>
              <p:nvPr/>
            </p:nvSpPr>
            <p:spPr>
              <a:xfrm>
                <a:off x="6173300" y="2199375"/>
                <a:ext cx="1768197" cy="1100852"/>
              </a:xfrm>
              <a:custGeom>
                <a:rect b="b" l="l" r="r" t="t"/>
                <a:pathLst>
                  <a:path extrusionOk="0" h="9246" w="14851">
                    <a:moveTo>
                      <a:pt x="14851" y="9246"/>
                    </a:moveTo>
                    <a:cubicBezTo>
                      <a:pt x="0" y="9246"/>
                      <a:pt x="0" y="9246"/>
                      <a:pt x="0" y="9246"/>
                    </a:cubicBezTo>
                    <a:cubicBezTo>
                      <a:pt x="0" y="702"/>
                      <a:pt x="0" y="702"/>
                      <a:pt x="0" y="702"/>
                    </a:cubicBezTo>
                    <a:cubicBezTo>
                      <a:pt x="0" y="314"/>
                      <a:pt x="314" y="0"/>
                      <a:pt x="702" y="0"/>
                    </a:cubicBezTo>
                    <a:cubicBezTo>
                      <a:pt x="14149" y="0"/>
                      <a:pt x="14149" y="0"/>
                      <a:pt x="14149" y="0"/>
                    </a:cubicBezTo>
                    <a:cubicBezTo>
                      <a:pt x="14536" y="0"/>
                      <a:pt x="14851" y="314"/>
                      <a:pt x="14851" y="702"/>
                    </a:cubicBezTo>
                    <a:cubicBezTo>
                      <a:pt x="14851" y="9246"/>
                      <a:pt x="14851" y="9246"/>
                      <a:pt x="14851" y="92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56"/>
              <p:cNvSpPr/>
              <p:nvPr/>
            </p:nvSpPr>
            <p:spPr>
              <a:xfrm>
                <a:off x="6755913" y="3229663"/>
                <a:ext cx="584597" cy="22114"/>
              </a:xfrm>
              <a:custGeom>
                <a:rect b="b" l="l" r="r" t="t"/>
                <a:pathLst>
                  <a:path extrusionOk="0" h="199" w="4910">
                    <a:moveTo>
                      <a:pt x="4811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44" y="0"/>
                      <a:pt x="0" y="44"/>
                      <a:pt x="0" y="99"/>
                    </a:cubicBezTo>
                    <a:cubicBezTo>
                      <a:pt x="0" y="154"/>
                      <a:pt x="44" y="199"/>
                      <a:pt x="99" y="199"/>
                    </a:cubicBezTo>
                    <a:cubicBezTo>
                      <a:pt x="4811" y="199"/>
                      <a:pt x="4811" y="199"/>
                      <a:pt x="4811" y="199"/>
                    </a:cubicBezTo>
                    <a:cubicBezTo>
                      <a:pt x="4866" y="199"/>
                      <a:pt x="4910" y="154"/>
                      <a:pt x="4910" y="99"/>
                    </a:cubicBezTo>
                    <a:cubicBezTo>
                      <a:pt x="4910" y="44"/>
                      <a:pt x="4866" y="0"/>
                      <a:pt x="481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56"/>
              <p:cNvSpPr/>
              <p:nvPr/>
            </p:nvSpPr>
            <p:spPr>
              <a:xfrm>
                <a:off x="6201875" y="2221600"/>
                <a:ext cx="1708071" cy="990362"/>
              </a:xfrm>
              <a:custGeom>
                <a:rect b="b" l="l" r="r" t="t"/>
                <a:pathLst>
                  <a:path extrusionOk="0" h="8318" w="14346">
                    <a:moveTo>
                      <a:pt x="14327" y="8318"/>
                    </a:moveTo>
                    <a:cubicBezTo>
                      <a:pt x="20" y="8318"/>
                      <a:pt x="20" y="8318"/>
                      <a:pt x="20" y="8318"/>
                    </a:cubicBezTo>
                    <a:cubicBezTo>
                      <a:pt x="9" y="8318"/>
                      <a:pt x="0" y="8309"/>
                      <a:pt x="0" y="829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4327" y="0"/>
                      <a:pt x="14327" y="0"/>
                      <a:pt x="14327" y="0"/>
                    </a:cubicBezTo>
                    <a:cubicBezTo>
                      <a:pt x="14337" y="0"/>
                      <a:pt x="14346" y="9"/>
                      <a:pt x="14346" y="19"/>
                    </a:cubicBezTo>
                    <a:cubicBezTo>
                      <a:pt x="14346" y="8298"/>
                      <a:pt x="14346" y="8298"/>
                      <a:pt x="14346" y="8298"/>
                    </a:cubicBezTo>
                    <a:cubicBezTo>
                      <a:pt x="14346" y="8309"/>
                      <a:pt x="14337" y="8318"/>
                      <a:pt x="14327" y="831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56"/>
              <p:cNvSpPr/>
              <p:nvPr/>
            </p:nvSpPr>
            <p:spPr>
              <a:xfrm>
                <a:off x="6219338" y="2239063"/>
                <a:ext cx="1674376" cy="960001"/>
              </a:xfrm>
              <a:custGeom>
                <a:rect b="b" l="l" r="r" t="t"/>
                <a:pathLst>
                  <a:path extrusionOk="0" h="8063" w="14063">
                    <a:moveTo>
                      <a:pt x="14046" y="8063"/>
                    </a:moveTo>
                    <a:cubicBezTo>
                      <a:pt x="17" y="8063"/>
                      <a:pt x="17" y="8063"/>
                      <a:pt x="17" y="8063"/>
                    </a:cubicBezTo>
                    <a:cubicBezTo>
                      <a:pt x="7" y="8063"/>
                      <a:pt x="0" y="8056"/>
                      <a:pt x="0" y="804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14046" y="0"/>
                      <a:pt x="14046" y="0"/>
                      <a:pt x="14046" y="0"/>
                    </a:cubicBezTo>
                    <a:cubicBezTo>
                      <a:pt x="14055" y="0"/>
                      <a:pt x="14063" y="7"/>
                      <a:pt x="14063" y="17"/>
                    </a:cubicBezTo>
                    <a:cubicBezTo>
                      <a:pt x="14063" y="8046"/>
                      <a:pt x="14063" y="8046"/>
                      <a:pt x="14063" y="8046"/>
                    </a:cubicBezTo>
                    <a:cubicBezTo>
                      <a:pt x="14063" y="8056"/>
                      <a:pt x="14055" y="8063"/>
                      <a:pt x="14046" y="80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56"/>
              <p:cNvSpPr/>
              <p:nvPr/>
            </p:nvSpPr>
            <p:spPr>
              <a:xfrm>
                <a:off x="6455875" y="2845488"/>
                <a:ext cx="354925" cy="227888"/>
              </a:xfrm>
              <a:custGeom>
                <a:rect b="b" l="l" r="r" t="t"/>
                <a:pathLst>
                  <a:path extrusionOk="0" h="1980" w="2981">
                    <a:moveTo>
                      <a:pt x="2646" y="1980"/>
                    </a:moveTo>
                    <a:cubicBezTo>
                      <a:pt x="334" y="1980"/>
                      <a:pt x="334" y="1980"/>
                      <a:pt x="334" y="1980"/>
                    </a:cubicBezTo>
                    <a:cubicBezTo>
                      <a:pt x="150" y="1980"/>
                      <a:pt x="0" y="1830"/>
                      <a:pt x="0" y="1646"/>
                    </a:cubicBezTo>
                    <a:cubicBezTo>
                      <a:pt x="0" y="335"/>
                      <a:pt x="0" y="335"/>
                      <a:pt x="0" y="335"/>
                    </a:cubicBezTo>
                    <a:cubicBezTo>
                      <a:pt x="0" y="150"/>
                      <a:pt x="150" y="0"/>
                      <a:pt x="334" y="0"/>
                    </a:cubicBezTo>
                    <a:cubicBezTo>
                      <a:pt x="2646" y="0"/>
                      <a:pt x="2646" y="0"/>
                      <a:pt x="2646" y="0"/>
                    </a:cubicBezTo>
                    <a:cubicBezTo>
                      <a:pt x="2831" y="0"/>
                      <a:pt x="2981" y="150"/>
                      <a:pt x="2981" y="335"/>
                    </a:cubicBezTo>
                    <a:cubicBezTo>
                      <a:pt x="2981" y="1646"/>
                      <a:pt x="2981" y="1646"/>
                      <a:pt x="2981" y="1646"/>
                    </a:cubicBezTo>
                    <a:cubicBezTo>
                      <a:pt x="2981" y="1830"/>
                      <a:pt x="2831" y="1980"/>
                      <a:pt x="2646" y="19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56"/>
              <p:cNvSpPr/>
              <p:nvPr/>
            </p:nvSpPr>
            <p:spPr>
              <a:xfrm>
                <a:off x="6857513" y="2239063"/>
                <a:ext cx="952500" cy="952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56"/>
              <p:cNvSpPr/>
              <p:nvPr/>
            </p:nvSpPr>
            <p:spPr>
              <a:xfrm>
                <a:off x="6857513" y="2245701"/>
                <a:ext cx="952500" cy="952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56"/>
              <p:cNvSpPr/>
              <p:nvPr/>
            </p:nvSpPr>
            <p:spPr>
              <a:xfrm>
                <a:off x="6916250" y="3069325"/>
                <a:ext cx="491490" cy="20832"/>
              </a:xfrm>
              <a:custGeom>
                <a:rect b="b" l="l" r="r" t="t"/>
                <a:pathLst>
                  <a:path extrusionOk="0" h="181" w="4128">
                    <a:moveTo>
                      <a:pt x="4037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40" y="0"/>
                      <a:pt x="0" y="41"/>
                      <a:pt x="0" y="91"/>
                    </a:cubicBezTo>
                    <a:cubicBezTo>
                      <a:pt x="0" y="141"/>
                      <a:pt x="40" y="181"/>
                      <a:pt x="90" y="181"/>
                    </a:cubicBezTo>
                    <a:cubicBezTo>
                      <a:pt x="4037" y="181"/>
                      <a:pt x="4037" y="181"/>
                      <a:pt x="4037" y="181"/>
                    </a:cubicBezTo>
                    <a:cubicBezTo>
                      <a:pt x="4087" y="181"/>
                      <a:pt x="4128" y="141"/>
                      <a:pt x="4128" y="91"/>
                    </a:cubicBezTo>
                    <a:cubicBezTo>
                      <a:pt x="4128" y="41"/>
                      <a:pt x="4087" y="0"/>
                      <a:pt x="4037" y="0"/>
                    </a:cubicBezTo>
                  </a:path>
                </a:pathLst>
              </a:custGeom>
              <a:solidFill>
                <a:srgbClr val="FCFCFC">
                  <a:alpha val="3544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56"/>
              <p:cNvSpPr/>
              <p:nvPr/>
            </p:nvSpPr>
            <p:spPr>
              <a:xfrm>
                <a:off x="6916250" y="3124888"/>
                <a:ext cx="491490" cy="20832"/>
              </a:xfrm>
              <a:custGeom>
                <a:rect b="b" l="l" r="r" t="t"/>
                <a:pathLst>
                  <a:path extrusionOk="0" h="181" w="4128">
                    <a:moveTo>
                      <a:pt x="4037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40" y="0"/>
                      <a:pt x="0" y="41"/>
                      <a:pt x="0" y="91"/>
                    </a:cubicBezTo>
                    <a:cubicBezTo>
                      <a:pt x="0" y="141"/>
                      <a:pt x="40" y="181"/>
                      <a:pt x="90" y="181"/>
                    </a:cubicBezTo>
                    <a:cubicBezTo>
                      <a:pt x="4037" y="181"/>
                      <a:pt x="4037" y="181"/>
                      <a:pt x="4037" y="181"/>
                    </a:cubicBezTo>
                    <a:cubicBezTo>
                      <a:pt x="4087" y="181"/>
                      <a:pt x="4128" y="141"/>
                      <a:pt x="4128" y="91"/>
                    </a:cubicBezTo>
                    <a:cubicBezTo>
                      <a:pt x="4128" y="41"/>
                      <a:pt x="4087" y="0"/>
                      <a:pt x="4037" y="0"/>
                    </a:cubicBezTo>
                  </a:path>
                </a:pathLst>
              </a:custGeom>
              <a:solidFill>
                <a:srgbClr val="FCFCFC">
                  <a:alpha val="3544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56"/>
              <p:cNvSpPr/>
              <p:nvPr/>
            </p:nvSpPr>
            <p:spPr>
              <a:xfrm>
                <a:off x="7308363" y="2329550"/>
                <a:ext cx="405051" cy="165973"/>
              </a:xfrm>
              <a:custGeom>
                <a:rect b="b" l="l" r="r" t="t"/>
                <a:pathLst>
                  <a:path extrusionOk="0" h="1394" w="3402">
                    <a:moveTo>
                      <a:pt x="2801" y="0"/>
                    </a:moveTo>
                    <a:cubicBezTo>
                      <a:pt x="601" y="0"/>
                      <a:pt x="601" y="0"/>
                      <a:pt x="601" y="0"/>
                    </a:cubicBezTo>
                    <a:cubicBezTo>
                      <a:pt x="269" y="0"/>
                      <a:pt x="0" y="269"/>
                      <a:pt x="0" y="601"/>
                    </a:cubicBezTo>
                    <a:cubicBezTo>
                      <a:pt x="0" y="792"/>
                      <a:pt x="0" y="792"/>
                      <a:pt x="0" y="792"/>
                    </a:cubicBezTo>
                    <a:cubicBezTo>
                      <a:pt x="0" y="1125"/>
                      <a:pt x="269" y="1394"/>
                      <a:pt x="601" y="1394"/>
                    </a:cubicBezTo>
                    <a:cubicBezTo>
                      <a:pt x="2801" y="1394"/>
                      <a:pt x="2801" y="1394"/>
                      <a:pt x="2801" y="1394"/>
                    </a:cubicBezTo>
                    <a:cubicBezTo>
                      <a:pt x="3133" y="1394"/>
                      <a:pt x="3402" y="1125"/>
                      <a:pt x="3402" y="792"/>
                    </a:cubicBezTo>
                    <a:cubicBezTo>
                      <a:pt x="3402" y="601"/>
                      <a:pt x="3402" y="601"/>
                      <a:pt x="3402" y="601"/>
                    </a:cubicBezTo>
                    <a:cubicBezTo>
                      <a:pt x="3402" y="269"/>
                      <a:pt x="3133" y="0"/>
                      <a:pt x="2801" y="0"/>
                    </a:cubicBezTo>
                  </a:path>
                </a:pathLst>
              </a:custGeom>
              <a:solidFill>
                <a:srgbClr val="FCFCFC">
                  <a:alpha val="3544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56"/>
              <p:cNvSpPr/>
              <p:nvPr/>
            </p:nvSpPr>
            <p:spPr>
              <a:xfrm>
                <a:off x="6265375" y="2293038"/>
                <a:ext cx="184785" cy="163895"/>
              </a:xfrm>
              <a:custGeom>
                <a:rect b="b" l="l" r="r" t="t"/>
                <a:pathLst>
                  <a:path extrusionOk="0" h="1424" w="1552">
                    <a:moveTo>
                      <a:pt x="1065" y="1424"/>
                    </a:moveTo>
                    <a:cubicBezTo>
                      <a:pt x="487" y="1424"/>
                      <a:pt x="487" y="1424"/>
                      <a:pt x="487" y="1424"/>
                    </a:cubicBezTo>
                    <a:cubicBezTo>
                      <a:pt x="218" y="1424"/>
                      <a:pt x="0" y="1206"/>
                      <a:pt x="0" y="937"/>
                    </a:cubicBezTo>
                    <a:cubicBezTo>
                      <a:pt x="0" y="488"/>
                      <a:pt x="0" y="488"/>
                      <a:pt x="0" y="488"/>
                    </a:cubicBezTo>
                    <a:cubicBezTo>
                      <a:pt x="0" y="218"/>
                      <a:pt x="218" y="0"/>
                      <a:pt x="487" y="0"/>
                    </a:cubicBezTo>
                    <a:cubicBezTo>
                      <a:pt x="1065" y="0"/>
                      <a:pt x="1065" y="0"/>
                      <a:pt x="1065" y="0"/>
                    </a:cubicBezTo>
                    <a:cubicBezTo>
                      <a:pt x="1334" y="0"/>
                      <a:pt x="1552" y="218"/>
                      <a:pt x="1552" y="488"/>
                    </a:cubicBezTo>
                    <a:cubicBezTo>
                      <a:pt x="1552" y="937"/>
                      <a:pt x="1552" y="937"/>
                      <a:pt x="1552" y="937"/>
                    </a:cubicBezTo>
                    <a:cubicBezTo>
                      <a:pt x="1552" y="1206"/>
                      <a:pt x="1334" y="1424"/>
                      <a:pt x="1065" y="14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56"/>
              <p:cNvSpPr/>
              <p:nvPr/>
            </p:nvSpPr>
            <p:spPr>
              <a:xfrm>
                <a:off x="6265375" y="2518463"/>
                <a:ext cx="168844" cy="12573"/>
              </a:xfrm>
              <a:custGeom>
                <a:rect b="b" l="l" r="r" t="t"/>
                <a:pathLst>
                  <a:path extrusionOk="0" h="99" w="1467">
                    <a:moveTo>
                      <a:pt x="1462" y="99"/>
                    </a:moveTo>
                    <a:cubicBezTo>
                      <a:pt x="6" y="99"/>
                      <a:pt x="6" y="99"/>
                      <a:pt x="6" y="99"/>
                    </a:cubicBezTo>
                    <a:cubicBezTo>
                      <a:pt x="3" y="99"/>
                      <a:pt x="0" y="96"/>
                      <a:pt x="0" y="9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462" y="0"/>
                      <a:pt x="1462" y="0"/>
                      <a:pt x="1462" y="0"/>
                    </a:cubicBezTo>
                    <a:cubicBezTo>
                      <a:pt x="1465" y="0"/>
                      <a:pt x="1467" y="2"/>
                      <a:pt x="1467" y="5"/>
                    </a:cubicBezTo>
                    <a:cubicBezTo>
                      <a:pt x="1467" y="93"/>
                      <a:pt x="1467" y="93"/>
                      <a:pt x="1467" y="93"/>
                    </a:cubicBezTo>
                    <a:cubicBezTo>
                      <a:pt x="1467" y="96"/>
                      <a:pt x="1465" y="99"/>
                      <a:pt x="1462" y="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56"/>
              <p:cNvSpPr/>
              <p:nvPr/>
            </p:nvSpPr>
            <p:spPr>
              <a:xfrm>
                <a:off x="6265375" y="2488300"/>
                <a:ext cx="259080" cy="12573"/>
              </a:xfrm>
              <a:custGeom>
                <a:rect b="b" l="l" r="r" t="t"/>
                <a:pathLst>
                  <a:path extrusionOk="0" h="99" w="2176">
                    <a:moveTo>
                      <a:pt x="2170" y="99"/>
                    </a:moveTo>
                    <a:cubicBezTo>
                      <a:pt x="6" y="99"/>
                      <a:pt x="6" y="99"/>
                      <a:pt x="6" y="99"/>
                    </a:cubicBezTo>
                    <a:cubicBezTo>
                      <a:pt x="3" y="99"/>
                      <a:pt x="0" y="96"/>
                      <a:pt x="0" y="9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170" y="0"/>
                      <a:pt x="2170" y="0"/>
                      <a:pt x="2170" y="0"/>
                    </a:cubicBezTo>
                    <a:cubicBezTo>
                      <a:pt x="2173" y="0"/>
                      <a:pt x="2176" y="2"/>
                      <a:pt x="2176" y="5"/>
                    </a:cubicBezTo>
                    <a:cubicBezTo>
                      <a:pt x="2176" y="93"/>
                      <a:pt x="2176" y="93"/>
                      <a:pt x="2176" y="93"/>
                    </a:cubicBezTo>
                    <a:cubicBezTo>
                      <a:pt x="2176" y="96"/>
                      <a:pt x="2173" y="99"/>
                      <a:pt x="2170" y="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56"/>
              <p:cNvSpPr/>
              <p:nvPr/>
            </p:nvSpPr>
            <p:spPr>
              <a:xfrm>
                <a:off x="6068525" y="3286813"/>
                <a:ext cx="1990725" cy="98227"/>
              </a:xfrm>
              <a:custGeom>
                <a:rect b="b" l="l" r="r" t="t"/>
                <a:pathLst>
                  <a:path extrusionOk="0" h="825" w="16720">
                    <a:moveTo>
                      <a:pt x="16199" y="825"/>
                    </a:moveTo>
                    <a:cubicBezTo>
                      <a:pt x="520" y="825"/>
                      <a:pt x="520" y="825"/>
                      <a:pt x="520" y="825"/>
                    </a:cubicBezTo>
                    <a:cubicBezTo>
                      <a:pt x="233" y="825"/>
                      <a:pt x="0" y="592"/>
                      <a:pt x="0" y="30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720" y="0"/>
                      <a:pt x="16720" y="0"/>
                      <a:pt x="16720" y="0"/>
                    </a:cubicBezTo>
                    <a:cubicBezTo>
                      <a:pt x="16720" y="304"/>
                      <a:pt x="16720" y="304"/>
                      <a:pt x="16720" y="304"/>
                    </a:cubicBezTo>
                    <a:cubicBezTo>
                      <a:pt x="16720" y="592"/>
                      <a:pt x="16487" y="825"/>
                      <a:pt x="16199" y="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56"/>
              <p:cNvSpPr/>
              <p:nvPr/>
            </p:nvSpPr>
            <p:spPr>
              <a:xfrm>
                <a:off x="6593988" y="1827900"/>
                <a:ext cx="880586" cy="1212175"/>
              </a:xfrm>
              <a:custGeom>
                <a:rect b="b" l="l" r="r" t="t"/>
                <a:pathLst>
                  <a:path extrusionOk="0" h="10181" w="7396">
                    <a:moveTo>
                      <a:pt x="7396" y="452"/>
                    </a:moveTo>
                    <a:cubicBezTo>
                      <a:pt x="7396" y="9729"/>
                      <a:pt x="7396" y="9729"/>
                      <a:pt x="7396" y="9729"/>
                    </a:cubicBezTo>
                    <a:cubicBezTo>
                      <a:pt x="7396" y="9979"/>
                      <a:pt x="7194" y="10181"/>
                      <a:pt x="6944" y="10181"/>
                    </a:cubicBezTo>
                    <a:cubicBezTo>
                      <a:pt x="452" y="10181"/>
                      <a:pt x="452" y="10181"/>
                      <a:pt x="452" y="10181"/>
                    </a:cubicBezTo>
                    <a:cubicBezTo>
                      <a:pt x="202" y="10181"/>
                      <a:pt x="0" y="9979"/>
                      <a:pt x="0" y="9729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202"/>
                      <a:pt x="202" y="0"/>
                      <a:pt x="452" y="0"/>
                    </a:cubicBezTo>
                    <a:cubicBezTo>
                      <a:pt x="6944" y="0"/>
                      <a:pt x="6944" y="0"/>
                      <a:pt x="6944" y="0"/>
                    </a:cubicBezTo>
                    <a:cubicBezTo>
                      <a:pt x="7194" y="0"/>
                      <a:pt x="7396" y="202"/>
                      <a:pt x="7396" y="4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56"/>
              <p:cNvSpPr/>
              <p:nvPr/>
            </p:nvSpPr>
            <p:spPr>
              <a:xfrm>
                <a:off x="6593988" y="2985208"/>
                <a:ext cx="880586" cy="53816"/>
              </a:xfrm>
              <a:custGeom>
                <a:rect b="b" l="l" r="r" t="t"/>
                <a:pathLst>
                  <a:path extrusionOk="0" h="452" w="7396">
                    <a:moveTo>
                      <a:pt x="0" y="0"/>
                    </a:moveTo>
                    <a:cubicBezTo>
                      <a:pt x="0" y="250"/>
                      <a:pt x="202" y="452"/>
                      <a:pt x="452" y="452"/>
                    </a:cubicBezTo>
                    <a:cubicBezTo>
                      <a:pt x="6944" y="452"/>
                      <a:pt x="6944" y="452"/>
                      <a:pt x="6944" y="452"/>
                    </a:cubicBezTo>
                    <a:cubicBezTo>
                      <a:pt x="7194" y="452"/>
                      <a:pt x="7396" y="250"/>
                      <a:pt x="739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56"/>
              <p:cNvSpPr/>
              <p:nvPr/>
            </p:nvSpPr>
            <p:spPr>
              <a:xfrm>
                <a:off x="6976575" y="2988363"/>
                <a:ext cx="0" cy="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56"/>
              <p:cNvSpPr/>
              <p:nvPr/>
            </p:nvSpPr>
            <p:spPr>
              <a:xfrm>
                <a:off x="7019438" y="2988363"/>
                <a:ext cx="0" cy="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56"/>
              <p:cNvSpPr/>
              <p:nvPr/>
            </p:nvSpPr>
            <p:spPr>
              <a:xfrm>
                <a:off x="7059125" y="2988363"/>
                <a:ext cx="0" cy="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56"/>
              <p:cNvSpPr/>
              <p:nvPr/>
            </p:nvSpPr>
            <p:spPr>
              <a:xfrm>
                <a:off x="6847988" y="2013638"/>
                <a:ext cx="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56"/>
              <p:cNvSpPr/>
              <p:nvPr/>
            </p:nvSpPr>
            <p:spPr>
              <a:xfrm>
                <a:off x="7384563" y="1848538"/>
                <a:ext cx="58238" cy="60246"/>
              </a:xfrm>
              <a:custGeom>
                <a:rect b="b" l="l" r="r" t="t"/>
                <a:pathLst>
                  <a:path extrusionOk="0" h="506" w="506">
                    <a:moveTo>
                      <a:pt x="505" y="251"/>
                    </a:moveTo>
                    <a:cubicBezTo>
                      <a:pt x="506" y="390"/>
                      <a:pt x="394" y="504"/>
                      <a:pt x="255" y="505"/>
                    </a:cubicBezTo>
                    <a:cubicBezTo>
                      <a:pt x="116" y="506"/>
                      <a:pt x="2" y="394"/>
                      <a:pt x="1" y="255"/>
                    </a:cubicBezTo>
                    <a:cubicBezTo>
                      <a:pt x="0" y="116"/>
                      <a:pt x="112" y="2"/>
                      <a:pt x="252" y="1"/>
                    </a:cubicBezTo>
                    <a:cubicBezTo>
                      <a:pt x="391" y="0"/>
                      <a:pt x="504" y="112"/>
                      <a:pt x="505" y="25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56"/>
              <p:cNvSpPr/>
              <p:nvPr/>
            </p:nvSpPr>
            <p:spPr>
              <a:xfrm>
                <a:off x="7395675" y="1861238"/>
                <a:ext cx="36513" cy="36513"/>
              </a:xfrm>
              <a:custGeom>
                <a:rect b="b" l="l" r="r" t="t"/>
                <a:pathLst>
                  <a:path extrusionOk="0" h="23" w="23">
                    <a:moveTo>
                      <a:pt x="23" y="4"/>
                    </a:moveTo>
                    <a:lnTo>
                      <a:pt x="18" y="0"/>
                    </a:lnTo>
                    <a:lnTo>
                      <a:pt x="11" y="7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7" y="11"/>
                    </a:lnTo>
                    <a:lnTo>
                      <a:pt x="0" y="18"/>
                    </a:lnTo>
                    <a:lnTo>
                      <a:pt x="5" y="23"/>
                    </a:lnTo>
                    <a:lnTo>
                      <a:pt x="11" y="16"/>
                    </a:lnTo>
                    <a:lnTo>
                      <a:pt x="18" y="23"/>
                    </a:lnTo>
                    <a:lnTo>
                      <a:pt x="23" y="18"/>
                    </a:lnTo>
                    <a:lnTo>
                      <a:pt x="16" y="11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56"/>
              <p:cNvSpPr/>
              <p:nvPr/>
            </p:nvSpPr>
            <p:spPr>
              <a:xfrm>
                <a:off x="6692413" y="2516875"/>
                <a:ext cx="691396" cy="282773"/>
              </a:xfrm>
              <a:custGeom>
                <a:rect b="b" l="l" r="r" t="t"/>
                <a:pathLst>
                  <a:path extrusionOk="0" h="2375" w="5807">
                    <a:moveTo>
                      <a:pt x="5456" y="2375"/>
                    </a:moveTo>
                    <a:cubicBezTo>
                      <a:pt x="351" y="2375"/>
                      <a:pt x="351" y="2375"/>
                      <a:pt x="351" y="2375"/>
                    </a:cubicBezTo>
                    <a:cubicBezTo>
                      <a:pt x="157" y="2375"/>
                      <a:pt x="0" y="2218"/>
                      <a:pt x="0" y="2024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158"/>
                      <a:pt x="157" y="0"/>
                      <a:pt x="351" y="0"/>
                    </a:cubicBezTo>
                    <a:cubicBezTo>
                      <a:pt x="5456" y="0"/>
                      <a:pt x="5456" y="0"/>
                      <a:pt x="5456" y="0"/>
                    </a:cubicBezTo>
                    <a:cubicBezTo>
                      <a:pt x="5650" y="0"/>
                      <a:pt x="5807" y="158"/>
                      <a:pt x="5807" y="352"/>
                    </a:cubicBezTo>
                    <a:cubicBezTo>
                      <a:pt x="5807" y="2024"/>
                      <a:pt x="5807" y="2024"/>
                      <a:pt x="5807" y="2024"/>
                    </a:cubicBezTo>
                    <a:cubicBezTo>
                      <a:pt x="5807" y="2218"/>
                      <a:pt x="5650" y="2375"/>
                      <a:pt x="5456" y="23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56"/>
              <p:cNvSpPr/>
              <p:nvPr/>
            </p:nvSpPr>
            <p:spPr>
              <a:xfrm>
                <a:off x="6728925" y="2540688"/>
                <a:ext cx="0" cy="0"/>
              </a:xfrm>
              <a:prstGeom prst="ellipse">
                <a:avLst/>
              </a:prstGeom>
              <a:solidFill>
                <a:srgbClr val="FFA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56"/>
              <p:cNvSpPr/>
              <p:nvPr/>
            </p:nvSpPr>
            <p:spPr>
              <a:xfrm>
                <a:off x="6821000" y="2564500"/>
                <a:ext cx="524947" cy="17502"/>
              </a:xfrm>
              <a:custGeom>
                <a:rect b="b" l="l" r="r" t="t"/>
                <a:pathLst>
                  <a:path extrusionOk="0" h="147" w="4409">
                    <a:moveTo>
                      <a:pt x="4335" y="147"/>
                    </a:moveTo>
                    <a:cubicBezTo>
                      <a:pt x="73" y="147"/>
                      <a:pt x="73" y="147"/>
                      <a:pt x="73" y="147"/>
                    </a:cubicBezTo>
                    <a:cubicBezTo>
                      <a:pt x="33" y="147"/>
                      <a:pt x="0" y="114"/>
                      <a:pt x="0" y="73"/>
                    </a:cubicBezTo>
                    <a:cubicBezTo>
                      <a:pt x="0" y="33"/>
                      <a:pt x="33" y="0"/>
                      <a:pt x="73" y="0"/>
                    </a:cubicBezTo>
                    <a:cubicBezTo>
                      <a:pt x="4335" y="0"/>
                      <a:pt x="4335" y="0"/>
                      <a:pt x="4335" y="0"/>
                    </a:cubicBezTo>
                    <a:cubicBezTo>
                      <a:pt x="4376" y="0"/>
                      <a:pt x="4409" y="33"/>
                      <a:pt x="4409" y="73"/>
                    </a:cubicBezTo>
                    <a:cubicBezTo>
                      <a:pt x="4409" y="114"/>
                      <a:pt x="4376" y="147"/>
                      <a:pt x="4335" y="1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56"/>
              <p:cNvSpPr/>
              <p:nvPr/>
            </p:nvSpPr>
            <p:spPr>
              <a:xfrm>
                <a:off x="6728925" y="2623238"/>
                <a:ext cx="0" cy="0"/>
              </a:xfrm>
              <a:prstGeom prst="ellipse">
                <a:avLst/>
              </a:prstGeom>
              <a:solidFill>
                <a:srgbClr val="FFA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56"/>
              <p:cNvSpPr/>
              <p:nvPr/>
            </p:nvSpPr>
            <p:spPr>
              <a:xfrm>
                <a:off x="6821000" y="2647050"/>
                <a:ext cx="524947" cy="17502"/>
              </a:xfrm>
              <a:custGeom>
                <a:rect b="b" l="l" r="r" t="t"/>
                <a:pathLst>
                  <a:path extrusionOk="0" h="147" w="4409">
                    <a:moveTo>
                      <a:pt x="4335" y="147"/>
                    </a:moveTo>
                    <a:cubicBezTo>
                      <a:pt x="73" y="147"/>
                      <a:pt x="73" y="147"/>
                      <a:pt x="73" y="147"/>
                    </a:cubicBezTo>
                    <a:cubicBezTo>
                      <a:pt x="33" y="147"/>
                      <a:pt x="0" y="114"/>
                      <a:pt x="0" y="74"/>
                    </a:cubicBezTo>
                    <a:cubicBezTo>
                      <a:pt x="0" y="33"/>
                      <a:pt x="33" y="0"/>
                      <a:pt x="73" y="0"/>
                    </a:cubicBezTo>
                    <a:cubicBezTo>
                      <a:pt x="4335" y="0"/>
                      <a:pt x="4335" y="0"/>
                      <a:pt x="4335" y="0"/>
                    </a:cubicBezTo>
                    <a:cubicBezTo>
                      <a:pt x="4376" y="0"/>
                      <a:pt x="4409" y="33"/>
                      <a:pt x="4409" y="74"/>
                    </a:cubicBezTo>
                    <a:cubicBezTo>
                      <a:pt x="4409" y="114"/>
                      <a:pt x="4376" y="147"/>
                      <a:pt x="4335" y="1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56"/>
              <p:cNvSpPr/>
              <p:nvPr/>
            </p:nvSpPr>
            <p:spPr>
              <a:xfrm>
                <a:off x="6728925" y="2705788"/>
                <a:ext cx="0" cy="0"/>
              </a:xfrm>
              <a:prstGeom prst="ellipse">
                <a:avLst/>
              </a:prstGeom>
              <a:solidFill>
                <a:srgbClr val="FFA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56"/>
              <p:cNvSpPr/>
              <p:nvPr/>
            </p:nvSpPr>
            <p:spPr>
              <a:xfrm>
                <a:off x="6821000" y="2729600"/>
                <a:ext cx="524947" cy="17502"/>
              </a:xfrm>
              <a:custGeom>
                <a:rect b="b" l="l" r="r" t="t"/>
                <a:pathLst>
                  <a:path extrusionOk="0" h="147" w="4409">
                    <a:moveTo>
                      <a:pt x="4335" y="147"/>
                    </a:moveTo>
                    <a:cubicBezTo>
                      <a:pt x="73" y="147"/>
                      <a:pt x="73" y="147"/>
                      <a:pt x="73" y="147"/>
                    </a:cubicBezTo>
                    <a:cubicBezTo>
                      <a:pt x="33" y="147"/>
                      <a:pt x="0" y="114"/>
                      <a:pt x="0" y="73"/>
                    </a:cubicBezTo>
                    <a:cubicBezTo>
                      <a:pt x="0" y="33"/>
                      <a:pt x="33" y="0"/>
                      <a:pt x="73" y="0"/>
                    </a:cubicBezTo>
                    <a:cubicBezTo>
                      <a:pt x="4335" y="0"/>
                      <a:pt x="4335" y="0"/>
                      <a:pt x="4335" y="0"/>
                    </a:cubicBezTo>
                    <a:cubicBezTo>
                      <a:pt x="4376" y="0"/>
                      <a:pt x="4409" y="33"/>
                      <a:pt x="4409" y="73"/>
                    </a:cubicBezTo>
                    <a:cubicBezTo>
                      <a:pt x="4409" y="114"/>
                      <a:pt x="4376" y="147"/>
                      <a:pt x="4335" y="1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56"/>
              <p:cNvSpPr/>
              <p:nvPr/>
            </p:nvSpPr>
            <p:spPr>
              <a:xfrm>
                <a:off x="6692413" y="2339075"/>
                <a:ext cx="691396" cy="107394"/>
              </a:xfrm>
              <a:custGeom>
                <a:rect b="b" l="l" r="r" t="t"/>
                <a:pathLst>
                  <a:path extrusionOk="0" h="902" w="5807">
                    <a:moveTo>
                      <a:pt x="5525" y="902"/>
                    </a:moveTo>
                    <a:cubicBezTo>
                      <a:pt x="282" y="902"/>
                      <a:pt x="282" y="902"/>
                      <a:pt x="282" y="902"/>
                    </a:cubicBezTo>
                    <a:cubicBezTo>
                      <a:pt x="126" y="902"/>
                      <a:pt x="0" y="775"/>
                      <a:pt x="0" y="619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127"/>
                      <a:pt x="126" y="0"/>
                      <a:pt x="282" y="0"/>
                    </a:cubicBezTo>
                    <a:cubicBezTo>
                      <a:pt x="5525" y="0"/>
                      <a:pt x="5525" y="0"/>
                      <a:pt x="5525" y="0"/>
                    </a:cubicBezTo>
                    <a:cubicBezTo>
                      <a:pt x="5681" y="0"/>
                      <a:pt x="5807" y="127"/>
                      <a:pt x="5807" y="283"/>
                    </a:cubicBezTo>
                    <a:cubicBezTo>
                      <a:pt x="5807" y="619"/>
                      <a:pt x="5807" y="619"/>
                      <a:pt x="5807" y="619"/>
                    </a:cubicBezTo>
                    <a:cubicBezTo>
                      <a:pt x="5807" y="775"/>
                      <a:pt x="5681" y="902"/>
                      <a:pt x="5525" y="9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56"/>
              <p:cNvSpPr/>
              <p:nvPr/>
            </p:nvSpPr>
            <p:spPr>
              <a:xfrm>
                <a:off x="6713050" y="2362888"/>
                <a:ext cx="336947" cy="17447"/>
              </a:xfrm>
              <a:custGeom>
                <a:rect b="b" l="l" r="r" t="t"/>
                <a:pathLst>
                  <a:path extrusionOk="0" h="157" w="2830">
                    <a:moveTo>
                      <a:pt x="2752" y="157"/>
                    </a:moveTo>
                    <a:cubicBezTo>
                      <a:pt x="78" y="157"/>
                      <a:pt x="78" y="157"/>
                      <a:pt x="78" y="157"/>
                    </a:cubicBezTo>
                    <a:cubicBezTo>
                      <a:pt x="35" y="157"/>
                      <a:pt x="0" y="122"/>
                      <a:pt x="0" y="79"/>
                    </a:cubicBezTo>
                    <a:cubicBezTo>
                      <a:pt x="0" y="35"/>
                      <a:pt x="35" y="0"/>
                      <a:pt x="78" y="0"/>
                    </a:cubicBezTo>
                    <a:cubicBezTo>
                      <a:pt x="2752" y="0"/>
                      <a:pt x="2752" y="0"/>
                      <a:pt x="2752" y="0"/>
                    </a:cubicBezTo>
                    <a:cubicBezTo>
                      <a:pt x="2795" y="0"/>
                      <a:pt x="2830" y="35"/>
                      <a:pt x="2830" y="79"/>
                    </a:cubicBezTo>
                    <a:cubicBezTo>
                      <a:pt x="2830" y="122"/>
                      <a:pt x="2795" y="157"/>
                      <a:pt x="2752" y="1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56"/>
              <p:cNvSpPr/>
              <p:nvPr/>
            </p:nvSpPr>
            <p:spPr>
              <a:xfrm>
                <a:off x="6713050" y="2404163"/>
                <a:ext cx="651153" cy="17621"/>
              </a:xfrm>
              <a:custGeom>
                <a:rect b="b" l="l" r="r" t="t"/>
                <a:pathLst>
                  <a:path extrusionOk="0" h="148" w="5469">
                    <a:moveTo>
                      <a:pt x="5461" y="148"/>
                    </a:moveTo>
                    <a:cubicBezTo>
                      <a:pt x="7" y="148"/>
                      <a:pt x="7" y="148"/>
                      <a:pt x="7" y="148"/>
                    </a:cubicBezTo>
                    <a:cubicBezTo>
                      <a:pt x="3" y="148"/>
                      <a:pt x="0" y="144"/>
                      <a:pt x="0" y="1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5461" y="0"/>
                      <a:pt x="5461" y="0"/>
                      <a:pt x="5461" y="0"/>
                    </a:cubicBezTo>
                    <a:cubicBezTo>
                      <a:pt x="5466" y="0"/>
                      <a:pt x="5469" y="4"/>
                      <a:pt x="5469" y="8"/>
                    </a:cubicBezTo>
                    <a:cubicBezTo>
                      <a:pt x="5469" y="140"/>
                      <a:pt x="5469" y="140"/>
                      <a:pt x="5469" y="140"/>
                    </a:cubicBezTo>
                    <a:cubicBezTo>
                      <a:pt x="5469" y="144"/>
                      <a:pt x="5466" y="148"/>
                      <a:pt x="5461" y="1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56"/>
              <p:cNvSpPr/>
              <p:nvPr/>
            </p:nvSpPr>
            <p:spPr>
              <a:xfrm>
                <a:off x="6927363" y="2845488"/>
                <a:ext cx="203954" cy="75247"/>
              </a:xfrm>
              <a:custGeom>
                <a:rect b="b" l="l" r="r" t="t"/>
                <a:pathLst>
                  <a:path extrusionOk="0" h="632" w="1713">
                    <a:moveTo>
                      <a:pt x="1397" y="632"/>
                    </a:moveTo>
                    <a:cubicBezTo>
                      <a:pt x="315" y="632"/>
                      <a:pt x="315" y="632"/>
                      <a:pt x="315" y="632"/>
                    </a:cubicBezTo>
                    <a:cubicBezTo>
                      <a:pt x="141" y="632"/>
                      <a:pt x="0" y="490"/>
                      <a:pt x="0" y="316"/>
                    </a:cubicBezTo>
                    <a:cubicBezTo>
                      <a:pt x="0" y="142"/>
                      <a:pt x="141" y="0"/>
                      <a:pt x="315" y="0"/>
                    </a:cubicBezTo>
                    <a:cubicBezTo>
                      <a:pt x="1397" y="0"/>
                      <a:pt x="1397" y="0"/>
                      <a:pt x="1397" y="0"/>
                    </a:cubicBezTo>
                    <a:cubicBezTo>
                      <a:pt x="1571" y="0"/>
                      <a:pt x="1713" y="142"/>
                      <a:pt x="1713" y="316"/>
                    </a:cubicBezTo>
                    <a:cubicBezTo>
                      <a:pt x="1713" y="490"/>
                      <a:pt x="1571" y="632"/>
                      <a:pt x="1397" y="6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56"/>
              <p:cNvSpPr/>
              <p:nvPr/>
            </p:nvSpPr>
            <p:spPr>
              <a:xfrm>
                <a:off x="6694000" y="2248588"/>
                <a:ext cx="691515" cy="12621"/>
              </a:xfrm>
              <a:custGeom>
                <a:rect b="b" l="l" r="r" t="t"/>
                <a:pathLst>
                  <a:path extrusionOk="0" h="106" w="5808">
                    <a:moveTo>
                      <a:pt x="580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3" y="106"/>
                      <a:pt x="0" y="103"/>
                      <a:pt x="0" y="10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02" y="0"/>
                      <a:pt x="5802" y="0"/>
                      <a:pt x="5802" y="0"/>
                    </a:cubicBezTo>
                    <a:cubicBezTo>
                      <a:pt x="5805" y="0"/>
                      <a:pt x="5808" y="2"/>
                      <a:pt x="5808" y="6"/>
                    </a:cubicBezTo>
                    <a:cubicBezTo>
                      <a:pt x="5808" y="100"/>
                      <a:pt x="5808" y="100"/>
                      <a:pt x="5808" y="100"/>
                    </a:cubicBezTo>
                    <a:cubicBezTo>
                      <a:pt x="5808" y="103"/>
                      <a:pt x="5805" y="106"/>
                      <a:pt x="5802" y="1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56"/>
              <p:cNvSpPr/>
              <p:nvPr/>
            </p:nvSpPr>
            <p:spPr>
              <a:xfrm>
                <a:off x="5831988" y="1905688"/>
                <a:ext cx="0" cy="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56"/>
              <p:cNvSpPr/>
              <p:nvPr/>
            </p:nvSpPr>
            <p:spPr>
              <a:xfrm>
                <a:off x="6500325" y="2293038"/>
                <a:ext cx="0" cy="0"/>
              </a:xfrm>
              <a:prstGeom prst="ellipse">
                <a:avLst/>
              </a:prstGeom>
              <a:solidFill>
                <a:srgbClr val="61AAF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56"/>
              <p:cNvSpPr/>
              <p:nvPr/>
            </p:nvSpPr>
            <p:spPr>
              <a:xfrm>
                <a:off x="6090750" y="1962838"/>
                <a:ext cx="0" cy="0"/>
              </a:xfrm>
              <a:prstGeom prst="ellipse">
                <a:avLst/>
              </a:prstGeom>
              <a:solidFill>
                <a:srgbClr val="61AAF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56"/>
              <p:cNvSpPr/>
              <p:nvPr/>
            </p:nvSpPr>
            <p:spPr>
              <a:xfrm>
                <a:off x="7708413" y="1729475"/>
                <a:ext cx="586740" cy="656868"/>
              </a:xfrm>
              <a:custGeom>
                <a:rect b="b" l="l" r="r" t="t"/>
                <a:pathLst>
                  <a:path extrusionOk="0" h="5517" w="4928">
                    <a:moveTo>
                      <a:pt x="4495" y="5517"/>
                    </a:moveTo>
                    <a:cubicBezTo>
                      <a:pt x="432" y="5517"/>
                      <a:pt x="432" y="5517"/>
                      <a:pt x="432" y="5517"/>
                    </a:cubicBezTo>
                    <a:cubicBezTo>
                      <a:pt x="194" y="5517"/>
                      <a:pt x="0" y="5323"/>
                      <a:pt x="0" y="5084"/>
                    </a:cubicBezTo>
                    <a:cubicBezTo>
                      <a:pt x="0" y="433"/>
                      <a:pt x="0" y="433"/>
                      <a:pt x="0" y="433"/>
                    </a:cubicBezTo>
                    <a:cubicBezTo>
                      <a:pt x="0" y="194"/>
                      <a:pt x="194" y="0"/>
                      <a:pt x="432" y="0"/>
                    </a:cubicBezTo>
                    <a:cubicBezTo>
                      <a:pt x="4495" y="0"/>
                      <a:pt x="4495" y="0"/>
                      <a:pt x="4495" y="0"/>
                    </a:cubicBezTo>
                    <a:cubicBezTo>
                      <a:pt x="4734" y="0"/>
                      <a:pt x="4928" y="194"/>
                      <a:pt x="4928" y="433"/>
                    </a:cubicBezTo>
                    <a:cubicBezTo>
                      <a:pt x="4928" y="5084"/>
                      <a:pt x="4928" y="5084"/>
                      <a:pt x="4928" y="5084"/>
                    </a:cubicBezTo>
                    <a:cubicBezTo>
                      <a:pt x="4928" y="5323"/>
                      <a:pt x="4734" y="5517"/>
                      <a:pt x="4495" y="5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56"/>
              <p:cNvSpPr/>
              <p:nvPr/>
            </p:nvSpPr>
            <p:spPr>
              <a:xfrm>
                <a:off x="7740163" y="1845363"/>
                <a:ext cx="520779" cy="352068"/>
              </a:xfrm>
              <a:custGeom>
                <a:rect b="b" l="l" r="r" t="t"/>
                <a:pathLst>
                  <a:path extrusionOk="0" h="2957" w="4374">
                    <a:moveTo>
                      <a:pt x="4347" y="2957"/>
                    </a:moveTo>
                    <a:cubicBezTo>
                      <a:pt x="27" y="2957"/>
                      <a:pt x="27" y="2957"/>
                      <a:pt x="27" y="2957"/>
                    </a:cubicBezTo>
                    <a:cubicBezTo>
                      <a:pt x="12" y="2957"/>
                      <a:pt x="0" y="2945"/>
                      <a:pt x="0" y="293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347" y="0"/>
                      <a:pt x="4347" y="0"/>
                      <a:pt x="4347" y="0"/>
                    </a:cubicBezTo>
                    <a:cubicBezTo>
                      <a:pt x="4362" y="0"/>
                      <a:pt x="4374" y="12"/>
                      <a:pt x="4374" y="27"/>
                    </a:cubicBezTo>
                    <a:cubicBezTo>
                      <a:pt x="4374" y="2930"/>
                      <a:pt x="4374" y="2930"/>
                      <a:pt x="4374" y="2930"/>
                    </a:cubicBezTo>
                    <a:cubicBezTo>
                      <a:pt x="4374" y="2945"/>
                      <a:pt x="4362" y="2957"/>
                      <a:pt x="4347" y="29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56"/>
              <p:cNvSpPr/>
              <p:nvPr/>
            </p:nvSpPr>
            <p:spPr>
              <a:xfrm>
                <a:off x="7844938" y="2146988"/>
                <a:ext cx="9597" cy="6342"/>
              </a:xfrm>
              <a:custGeom>
                <a:rect b="b" l="l" r="r" t="t"/>
                <a:pathLst>
                  <a:path extrusionOk="0" h="47" w="78">
                    <a:moveTo>
                      <a:pt x="15" y="47"/>
                    </a:moveTo>
                    <a:cubicBezTo>
                      <a:pt x="10" y="47"/>
                      <a:pt x="5" y="44"/>
                      <a:pt x="3" y="39"/>
                    </a:cubicBezTo>
                    <a:cubicBezTo>
                      <a:pt x="0" y="32"/>
                      <a:pt x="4" y="24"/>
                      <a:pt x="10" y="2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5" y="0"/>
                      <a:pt x="73" y="3"/>
                      <a:pt x="75" y="10"/>
                    </a:cubicBezTo>
                    <a:cubicBezTo>
                      <a:pt x="78" y="17"/>
                      <a:pt x="75" y="24"/>
                      <a:pt x="68" y="27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18" y="46"/>
                      <a:pt x="17" y="47"/>
                      <a:pt x="15" y="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56"/>
              <p:cNvSpPr/>
              <p:nvPr/>
            </p:nvSpPr>
            <p:spPr>
              <a:xfrm>
                <a:off x="7862400" y="2120000"/>
                <a:ext cx="274320" cy="30155"/>
              </a:xfrm>
              <a:custGeom>
                <a:rect b="b" l="l" r="r" t="t"/>
                <a:pathLst>
                  <a:path extrusionOk="0" h="262" w="2304">
                    <a:moveTo>
                      <a:pt x="1202" y="262"/>
                    </a:moveTo>
                    <a:cubicBezTo>
                      <a:pt x="1196" y="262"/>
                      <a:pt x="1191" y="259"/>
                      <a:pt x="1189" y="254"/>
                    </a:cubicBezTo>
                    <a:cubicBezTo>
                      <a:pt x="1187" y="247"/>
                      <a:pt x="1190" y="239"/>
                      <a:pt x="1197" y="237"/>
                    </a:cubicBezTo>
                    <a:cubicBezTo>
                      <a:pt x="1296" y="199"/>
                      <a:pt x="1296" y="199"/>
                      <a:pt x="1296" y="199"/>
                    </a:cubicBezTo>
                    <a:cubicBezTo>
                      <a:pt x="1303" y="197"/>
                      <a:pt x="1311" y="200"/>
                      <a:pt x="1313" y="207"/>
                    </a:cubicBezTo>
                    <a:cubicBezTo>
                      <a:pt x="1316" y="214"/>
                      <a:pt x="1312" y="221"/>
                      <a:pt x="1306" y="224"/>
                    </a:cubicBezTo>
                    <a:cubicBezTo>
                      <a:pt x="1206" y="261"/>
                      <a:pt x="1206" y="261"/>
                      <a:pt x="1206" y="261"/>
                    </a:cubicBezTo>
                    <a:cubicBezTo>
                      <a:pt x="1205" y="262"/>
                      <a:pt x="1203" y="262"/>
                      <a:pt x="1202" y="262"/>
                    </a:cubicBezTo>
                    <a:close/>
                    <a:moveTo>
                      <a:pt x="1102" y="261"/>
                    </a:moveTo>
                    <a:cubicBezTo>
                      <a:pt x="1101" y="261"/>
                      <a:pt x="1099" y="261"/>
                      <a:pt x="1098" y="260"/>
                    </a:cubicBezTo>
                    <a:cubicBezTo>
                      <a:pt x="999" y="221"/>
                      <a:pt x="999" y="221"/>
                      <a:pt x="999" y="221"/>
                    </a:cubicBezTo>
                    <a:cubicBezTo>
                      <a:pt x="992" y="218"/>
                      <a:pt x="989" y="211"/>
                      <a:pt x="992" y="204"/>
                    </a:cubicBezTo>
                    <a:cubicBezTo>
                      <a:pt x="994" y="198"/>
                      <a:pt x="1002" y="194"/>
                      <a:pt x="1008" y="197"/>
                    </a:cubicBezTo>
                    <a:cubicBezTo>
                      <a:pt x="1107" y="236"/>
                      <a:pt x="1107" y="236"/>
                      <a:pt x="1107" y="236"/>
                    </a:cubicBezTo>
                    <a:cubicBezTo>
                      <a:pt x="1114" y="239"/>
                      <a:pt x="1117" y="246"/>
                      <a:pt x="1115" y="253"/>
                    </a:cubicBezTo>
                    <a:cubicBezTo>
                      <a:pt x="1112" y="258"/>
                      <a:pt x="1108" y="261"/>
                      <a:pt x="1102" y="261"/>
                    </a:cubicBezTo>
                    <a:close/>
                    <a:moveTo>
                      <a:pt x="15" y="223"/>
                    </a:moveTo>
                    <a:cubicBezTo>
                      <a:pt x="10" y="223"/>
                      <a:pt x="5" y="220"/>
                      <a:pt x="3" y="215"/>
                    </a:cubicBezTo>
                    <a:cubicBezTo>
                      <a:pt x="0" y="208"/>
                      <a:pt x="4" y="200"/>
                      <a:pt x="10" y="198"/>
                    </a:cubicBezTo>
                    <a:cubicBezTo>
                      <a:pt x="109" y="159"/>
                      <a:pt x="109" y="159"/>
                      <a:pt x="109" y="159"/>
                    </a:cubicBezTo>
                    <a:cubicBezTo>
                      <a:pt x="116" y="156"/>
                      <a:pt x="123" y="160"/>
                      <a:pt x="126" y="166"/>
                    </a:cubicBezTo>
                    <a:cubicBezTo>
                      <a:pt x="129" y="173"/>
                      <a:pt x="125" y="180"/>
                      <a:pt x="119" y="183"/>
                    </a:cubicBezTo>
                    <a:cubicBezTo>
                      <a:pt x="20" y="222"/>
                      <a:pt x="20" y="222"/>
                      <a:pt x="20" y="222"/>
                    </a:cubicBezTo>
                    <a:cubicBezTo>
                      <a:pt x="18" y="223"/>
                      <a:pt x="17" y="223"/>
                      <a:pt x="15" y="223"/>
                    </a:cubicBezTo>
                    <a:close/>
                    <a:moveTo>
                      <a:pt x="2289" y="220"/>
                    </a:moveTo>
                    <a:cubicBezTo>
                      <a:pt x="2288" y="220"/>
                      <a:pt x="2286" y="220"/>
                      <a:pt x="2285" y="219"/>
                    </a:cubicBezTo>
                    <a:cubicBezTo>
                      <a:pt x="2186" y="178"/>
                      <a:pt x="2186" y="178"/>
                      <a:pt x="2186" y="178"/>
                    </a:cubicBezTo>
                    <a:cubicBezTo>
                      <a:pt x="2180" y="176"/>
                      <a:pt x="2177" y="168"/>
                      <a:pt x="2179" y="161"/>
                    </a:cubicBezTo>
                    <a:cubicBezTo>
                      <a:pt x="2182" y="155"/>
                      <a:pt x="2190" y="152"/>
                      <a:pt x="2196" y="154"/>
                    </a:cubicBezTo>
                    <a:cubicBezTo>
                      <a:pt x="2294" y="195"/>
                      <a:pt x="2294" y="195"/>
                      <a:pt x="2294" y="195"/>
                    </a:cubicBezTo>
                    <a:cubicBezTo>
                      <a:pt x="2301" y="198"/>
                      <a:pt x="2304" y="205"/>
                      <a:pt x="2301" y="212"/>
                    </a:cubicBezTo>
                    <a:cubicBezTo>
                      <a:pt x="2299" y="217"/>
                      <a:pt x="2295" y="220"/>
                      <a:pt x="2289" y="220"/>
                    </a:cubicBezTo>
                    <a:close/>
                    <a:moveTo>
                      <a:pt x="1400" y="187"/>
                    </a:moveTo>
                    <a:cubicBezTo>
                      <a:pt x="1395" y="187"/>
                      <a:pt x="1390" y="184"/>
                      <a:pt x="1388" y="179"/>
                    </a:cubicBezTo>
                    <a:cubicBezTo>
                      <a:pt x="1386" y="172"/>
                      <a:pt x="1389" y="164"/>
                      <a:pt x="1396" y="162"/>
                    </a:cubicBezTo>
                    <a:cubicBezTo>
                      <a:pt x="1495" y="124"/>
                      <a:pt x="1495" y="124"/>
                      <a:pt x="1495" y="124"/>
                    </a:cubicBezTo>
                    <a:cubicBezTo>
                      <a:pt x="1502" y="122"/>
                      <a:pt x="1510" y="125"/>
                      <a:pt x="1512" y="132"/>
                    </a:cubicBezTo>
                    <a:cubicBezTo>
                      <a:pt x="1515" y="139"/>
                      <a:pt x="1511" y="146"/>
                      <a:pt x="1505" y="149"/>
                    </a:cubicBezTo>
                    <a:cubicBezTo>
                      <a:pt x="1405" y="186"/>
                      <a:pt x="1405" y="186"/>
                      <a:pt x="1405" y="186"/>
                    </a:cubicBezTo>
                    <a:cubicBezTo>
                      <a:pt x="1404" y="187"/>
                      <a:pt x="1402" y="187"/>
                      <a:pt x="1400" y="187"/>
                    </a:cubicBezTo>
                    <a:close/>
                    <a:moveTo>
                      <a:pt x="905" y="183"/>
                    </a:moveTo>
                    <a:cubicBezTo>
                      <a:pt x="903" y="183"/>
                      <a:pt x="902" y="182"/>
                      <a:pt x="900" y="182"/>
                    </a:cubicBezTo>
                    <a:cubicBezTo>
                      <a:pt x="801" y="143"/>
                      <a:pt x="801" y="143"/>
                      <a:pt x="801" y="143"/>
                    </a:cubicBezTo>
                    <a:cubicBezTo>
                      <a:pt x="795" y="140"/>
                      <a:pt x="791" y="132"/>
                      <a:pt x="794" y="126"/>
                    </a:cubicBezTo>
                    <a:cubicBezTo>
                      <a:pt x="797" y="119"/>
                      <a:pt x="804" y="116"/>
                      <a:pt x="811" y="119"/>
                    </a:cubicBezTo>
                    <a:cubicBezTo>
                      <a:pt x="910" y="158"/>
                      <a:pt x="910" y="158"/>
                      <a:pt x="910" y="158"/>
                    </a:cubicBezTo>
                    <a:cubicBezTo>
                      <a:pt x="916" y="160"/>
                      <a:pt x="920" y="168"/>
                      <a:pt x="917" y="175"/>
                    </a:cubicBezTo>
                    <a:cubicBezTo>
                      <a:pt x="915" y="180"/>
                      <a:pt x="910" y="183"/>
                      <a:pt x="905" y="183"/>
                    </a:cubicBezTo>
                    <a:close/>
                    <a:moveTo>
                      <a:pt x="213" y="145"/>
                    </a:moveTo>
                    <a:cubicBezTo>
                      <a:pt x="208" y="145"/>
                      <a:pt x="203" y="142"/>
                      <a:pt x="201" y="137"/>
                    </a:cubicBezTo>
                    <a:cubicBezTo>
                      <a:pt x="198" y="130"/>
                      <a:pt x="202" y="123"/>
                      <a:pt x="208" y="120"/>
                    </a:cubicBezTo>
                    <a:cubicBezTo>
                      <a:pt x="307" y="81"/>
                      <a:pt x="307" y="81"/>
                      <a:pt x="307" y="81"/>
                    </a:cubicBezTo>
                    <a:cubicBezTo>
                      <a:pt x="314" y="78"/>
                      <a:pt x="321" y="82"/>
                      <a:pt x="324" y="88"/>
                    </a:cubicBezTo>
                    <a:cubicBezTo>
                      <a:pt x="327" y="95"/>
                      <a:pt x="323" y="103"/>
                      <a:pt x="317" y="105"/>
                    </a:cubicBezTo>
                    <a:cubicBezTo>
                      <a:pt x="218" y="144"/>
                      <a:pt x="218" y="144"/>
                      <a:pt x="218" y="144"/>
                    </a:cubicBezTo>
                    <a:cubicBezTo>
                      <a:pt x="216" y="145"/>
                      <a:pt x="215" y="145"/>
                      <a:pt x="213" y="145"/>
                    </a:cubicBezTo>
                    <a:close/>
                    <a:moveTo>
                      <a:pt x="2093" y="139"/>
                    </a:moveTo>
                    <a:cubicBezTo>
                      <a:pt x="2092" y="139"/>
                      <a:pt x="2090" y="138"/>
                      <a:pt x="2088" y="138"/>
                    </a:cubicBezTo>
                    <a:cubicBezTo>
                      <a:pt x="1990" y="97"/>
                      <a:pt x="1990" y="97"/>
                      <a:pt x="1990" y="97"/>
                    </a:cubicBezTo>
                    <a:cubicBezTo>
                      <a:pt x="1983" y="94"/>
                      <a:pt x="1980" y="86"/>
                      <a:pt x="1983" y="80"/>
                    </a:cubicBezTo>
                    <a:cubicBezTo>
                      <a:pt x="1986" y="73"/>
                      <a:pt x="1993" y="70"/>
                      <a:pt x="2000" y="73"/>
                    </a:cubicBezTo>
                    <a:cubicBezTo>
                      <a:pt x="2098" y="114"/>
                      <a:pt x="2098" y="114"/>
                      <a:pt x="2098" y="114"/>
                    </a:cubicBezTo>
                    <a:cubicBezTo>
                      <a:pt x="2105" y="116"/>
                      <a:pt x="2108" y="124"/>
                      <a:pt x="2105" y="131"/>
                    </a:cubicBezTo>
                    <a:cubicBezTo>
                      <a:pt x="2103" y="136"/>
                      <a:pt x="2098" y="139"/>
                      <a:pt x="2093" y="139"/>
                    </a:cubicBezTo>
                    <a:close/>
                    <a:moveTo>
                      <a:pt x="1599" y="112"/>
                    </a:moveTo>
                    <a:cubicBezTo>
                      <a:pt x="1594" y="112"/>
                      <a:pt x="1589" y="109"/>
                      <a:pt x="1587" y="104"/>
                    </a:cubicBezTo>
                    <a:cubicBezTo>
                      <a:pt x="1585" y="97"/>
                      <a:pt x="1588" y="89"/>
                      <a:pt x="1595" y="87"/>
                    </a:cubicBezTo>
                    <a:cubicBezTo>
                      <a:pt x="1694" y="49"/>
                      <a:pt x="1694" y="49"/>
                      <a:pt x="1694" y="49"/>
                    </a:cubicBezTo>
                    <a:cubicBezTo>
                      <a:pt x="1701" y="47"/>
                      <a:pt x="1709" y="50"/>
                      <a:pt x="1711" y="57"/>
                    </a:cubicBezTo>
                    <a:cubicBezTo>
                      <a:pt x="1714" y="64"/>
                      <a:pt x="1710" y="71"/>
                      <a:pt x="1703" y="74"/>
                    </a:cubicBezTo>
                    <a:cubicBezTo>
                      <a:pt x="1604" y="111"/>
                      <a:pt x="1604" y="111"/>
                      <a:pt x="1604" y="111"/>
                    </a:cubicBezTo>
                    <a:cubicBezTo>
                      <a:pt x="1603" y="112"/>
                      <a:pt x="1601" y="112"/>
                      <a:pt x="1599" y="112"/>
                    </a:cubicBezTo>
                    <a:close/>
                    <a:moveTo>
                      <a:pt x="707" y="104"/>
                    </a:moveTo>
                    <a:cubicBezTo>
                      <a:pt x="706" y="104"/>
                      <a:pt x="704" y="104"/>
                      <a:pt x="702" y="104"/>
                    </a:cubicBezTo>
                    <a:cubicBezTo>
                      <a:pt x="604" y="64"/>
                      <a:pt x="604" y="64"/>
                      <a:pt x="604" y="64"/>
                    </a:cubicBezTo>
                    <a:cubicBezTo>
                      <a:pt x="597" y="62"/>
                      <a:pt x="594" y="54"/>
                      <a:pt x="596" y="47"/>
                    </a:cubicBezTo>
                    <a:cubicBezTo>
                      <a:pt x="599" y="41"/>
                      <a:pt x="606" y="38"/>
                      <a:pt x="613" y="40"/>
                    </a:cubicBezTo>
                    <a:cubicBezTo>
                      <a:pt x="712" y="79"/>
                      <a:pt x="712" y="79"/>
                      <a:pt x="712" y="79"/>
                    </a:cubicBezTo>
                    <a:cubicBezTo>
                      <a:pt x="719" y="82"/>
                      <a:pt x="722" y="90"/>
                      <a:pt x="719" y="96"/>
                    </a:cubicBezTo>
                    <a:cubicBezTo>
                      <a:pt x="717" y="101"/>
                      <a:pt x="712" y="104"/>
                      <a:pt x="707" y="104"/>
                    </a:cubicBezTo>
                    <a:close/>
                    <a:moveTo>
                      <a:pt x="411" y="67"/>
                    </a:moveTo>
                    <a:cubicBezTo>
                      <a:pt x="406" y="67"/>
                      <a:pt x="401" y="64"/>
                      <a:pt x="399" y="59"/>
                    </a:cubicBezTo>
                    <a:cubicBezTo>
                      <a:pt x="396" y="52"/>
                      <a:pt x="399" y="45"/>
                      <a:pt x="406" y="42"/>
                    </a:cubicBezTo>
                    <a:cubicBezTo>
                      <a:pt x="505" y="3"/>
                      <a:pt x="505" y="3"/>
                      <a:pt x="505" y="3"/>
                    </a:cubicBezTo>
                    <a:cubicBezTo>
                      <a:pt x="512" y="0"/>
                      <a:pt x="519" y="4"/>
                      <a:pt x="522" y="10"/>
                    </a:cubicBezTo>
                    <a:cubicBezTo>
                      <a:pt x="524" y="17"/>
                      <a:pt x="521" y="25"/>
                      <a:pt x="514" y="27"/>
                    </a:cubicBezTo>
                    <a:cubicBezTo>
                      <a:pt x="416" y="66"/>
                      <a:pt x="416" y="66"/>
                      <a:pt x="416" y="66"/>
                    </a:cubicBezTo>
                    <a:cubicBezTo>
                      <a:pt x="414" y="67"/>
                      <a:pt x="412" y="67"/>
                      <a:pt x="411" y="67"/>
                    </a:cubicBezTo>
                    <a:close/>
                    <a:moveTo>
                      <a:pt x="1897" y="57"/>
                    </a:moveTo>
                    <a:cubicBezTo>
                      <a:pt x="1895" y="57"/>
                      <a:pt x="1893" y="57"/>
                      <a:pt x="1892" y="56"/>
                    </a:cubicBezTo>
                    <a:cubicBezTo>
                      <a:pt x="1825" y="28"/>
                      <a:pt x="1825" y="28"/>
                      <a:pt x="1825" y="28"/>
                    </a:cubicBezTo>
                    <a:cubicBezTo>
                      <a:pt x="1803" y="36"/>
                      <a:pt x="1803" y="36"/>
                      <a:pt x="1803" y="36"/>
                    </a:cubicBezTo>
                    <a:cubicBezTo>
                      <a:pt x="1796" y="39"/>
                      <a:pt x="1789" y="35"/>
                      <a:pt x="1786" y="29"/>
                    </a:cubicBezTo>
                    <a:cubicBezTo>
                      <a:pt x="1784" y="22"/>
                      <a:pt x="1787" y="14"/>
                      <a:pt x="1794" y="12"/>
                    </a:cubicBezTo>
                    <a:cubicBezTo>
                      <a:pt x="1820" y="2"/>
                      <a:pt x="1820" y="2"/>
                      <a:pt x="1820" y="2"/>
                    </a:cubicBezTo>
                    <a:cubicBezTo>
                      <a:pt x="1823" y="1"/>
                      <a:pt x="1827" y="1"/>
                      <a:pt x="1830" y="2"/>
                    </a:cubicBezTo>
                    <a:cubicBezTo>
                      <a:pt x="1902" y="32"/>
                      <a:pt x="1902" y="32"/>
                      <a:pt x="1902" y="32"/>
                    </a:cubicBezTo>
                    <a:cubicBezTo>
                      <a:pt x="1908" y="35"/>
                      <a:pt x="1912" y="42"/>
                      <a:pt x="1909" y="49"/>
                    </a:cubicBezTo>
                    <a:cubicBezTo>
                      <a:pt x="1907" y="54"/>
                      <a:pt x="1902" y="57"/>
                      <a:pt x="1897" y="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56"/>
              <p:cNvSpPr/>
              <p:nvPr/>
            </p:nvSpPr>
            <p:spPr>
              <a:xfrm>
                <a:off x="8141800" y="2146988"/>
                <a:ext cx="7945" cy="6286"/>
              </a:xfrm>
              <a:custGeom>
                <a:rect b="b" l="l" r="r" t="t"/>
                <a:pathLst>
                  <a:path extrusionOk="0" h="48" w="77">
                    <a:moveTo>
                      <a:pt x="63" y="48"/>
                    </a:moveTo>
                    <a:cubicBezTo>
                      <a:pt x="61" y="48"/>
                      <a:pt x="59" y="47"/>
                      <a:pt x="58" y="4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3" y="24"/>
                      <a:pt x="0" y="16"/>
                      <a:pt x="3" y="10"/>
                    </a:cubicBezTo>
                    <a:cubicBezTo>
                      <a:pt x="6" y="3"/>
                      <a:pt x="13" y="0"/>
                      <a:pt x="20" y="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74" y="26"/>
                      <a:pt x="77" y="33"/>
                      <a:pt x="75" y="40"/>
                    </a:cubicBezTo>
                    <a:cubicBezTo>
                      <a:pt x="72" y="45"/>
                      <a:pt x="68" y="48"/>
                      <a:pt x="63" y="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56"/>
              <p:cNvSpPr/>
              <p:nvPr/>
            </p:nvSpPr>
            <p:spPr>
              <a:xfrm>
                <a:off x="7919550" y="1896163"/>
                <a:ext cx="154918" cy="240387"/>
              </a:xfrm>
              <a:custGeom>
                <a:rect b="b" l="l" r="r" t="t"/>
                <a:pathLst>
                  <a:path extrusionOk="0" h="2019" w="1346">
                    <a:moveTo>
                      <a:pt x="1346" y="673"/>
                    </a:moveTo>
                    <a:cubicBezTo>
                      <a:pt x="1346" y="1044"/>
                      <a:pt x="673" y="2019"/>
                      <a:pt x="673" y="2019"/>
                    </a:cubicBezTo>
                    <a:cubicBezTo>
                      <a:pt x="673" y="2019"/>
                      <a:pt x="0" y="1044"/>
                      <a:pt x="0" y="673"/>
                    </a:cubicBezTo>
                    <a:cubicBezTo>
                      <a:pt x="0" y="301"/>
                      <a:pt x="301" y="0"/>
                      <a:pt x="673" y="0"/>
                    </a:cubicBezTo>
                    <a:cubicBezTo>
                      <a:pt x="1044" y="0"/>
                      <a:pt x="1346" y="301"/>
                      <a:pt x="1346" y="6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56"/>
              <p:cNvSpPr/>
              <p:nvPr/>
            </p:nvSpPr>
            <p:spPr>
              <a:xfrm>
                <a:off x="7949713" y="1926325"/>
                <a:ext cx="0" cy="0"/>
              </a:xfrm>
              <a:prstGeom prst="ellipse">
                <a:avLst/>
              </a:prstGeom>
              <a:solidFill>
                <a:srgbClr val="2D61B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56"/>
              <p:cNvSpPr/>
              <p:nvPr/>
            </p:nvSpPr>
            <p:spPr>
              <a:xfrm>
                <a:off x="7808425" y="2015225"/>
                <a:ext cx="76883" cy="119182"/>
              </a:xfrm>
              <a:custGeom>
                <a:rect b="b" l="l" r="r" t="t"/>
                <a:pathLst>
                  <a:path extrusionOk="0" h="1001" w="668">
                    <a:moveTo>
                      <a:pt x="668" y="333"/>
                    </a:moveTo>
                    <a:cubicBezTo>
                      <a:pt x="668" y="518"/>
                      <a:pt x="334" y="1001"/>
                      <a:pt x="334" y="1001"/>
                    </a:cubicBezTo>
                    <a:cubicBezTo>
                      <a:pt x="334" y="1001"/>
                      <a:pt x="0" y="518"/>
                      <a:pt x="0" y="333"/>
                    </a:cubicBezTo>
                    <a:cubicBezTo>
                      <a:pt x="0" y="149"/>
                      <a:pt x="150" y="0"/>
                      <a:pt x="334" y="0"/>
                    </a:cubicBezTo>
                    <a:cubicBezTo>
                      <a:pt x="518" y="0"/>
                      <a:pt x="668" y="149"/>
                      <a:pt x="668" y="3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56"/>
              <p:cNvSpPr/>
              <p:nvPr/>
            </p:nvSpPr>
            <p:spPr>
              <a:xfrm>
                <a:off x="7822713" y="2031100"/>
                <a:ext cx="0" cy="0"/>
              </a:xfrm>
              <a:prstGeom prst="ellipse">
                <a:avLst/>
              </a:prstGeom>
              <a:solidFill>
                <a:srgbClr val="2D61B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56"/>
              <p:cNvSpPr/>
              <p:nvPr/>
            </p:nvSpPr>
            <p:spPr>
              <a:xfrm>
                <a:off x="8110050" y="2015225"/>
                <a:ext cx="76768" cy="119182"/>
              </a:xfrm>
              <a:custGeom>
                <a:rect b="b" l="l" r="r" t="t"/>
                <a:pathLst>
                  <a:path extrusionOk="0" h="1001" w="667">
                    <a:moveTo>
                      <a:pt x="667" y="333"/>
                    </a:moveTo>
                    <a:cubicBezTo>
                      <a:pt x="667" y="518"/>
                      <a:pt x="334" y="1001"/>
                      <a:pt x="334" y="1001"/>
                    </a:cubicBezTo>
                    <a:cubicBezTo>
                      <a:pt x="334" y="1001"/>
                      <a:pt x="0" y="518"/>
                      <a:pt x="0" y="333"/>
                    </a:cubicBezTo>
                    <a:cubicBezTo>
                      <a:pt x="0" y="149"/>
                      <a:pt x="149" y="0"/>
                      <a:pt x="334" y="0"/>
                    </a:cubicBezTo>
                    <a:cubicBezTo>
                      <a:pt x="518" y="0"/>
                      <a:pt x="667" y="149"/>
                      <a:pt x="667" y="3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56"/>
              <p:cNvSpPr/>
              <p:nvPr/>
            </p:nvSpPr>
            <p:spPr>
              <a:xfrm>
                <a:off x="8124338" y="2031100"/>
                <a:ext cx="0" cy="0"/>
              </a:xfrm>
              <a:prstGeom prst="ellipse">
                <a:avLst/>
              </a:prstGeom>
              <a:solidFill>
                <a:srgbClr val="2D61B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56"/>
              <p:cNvSpPr/>
              <p:nvPr/>
            </p:nvSpPr>
            <p:spPr>
              <a:xfrm>
                <a:off x="8224350" y="1751700"/>
                <a:ext cx="40053" cy="41434"/>
              </a:xfrm>
              <a:custGeom>
                <a:rect b="b" l="l" r="r" t="t"/>
                <a:pathLst>
                  <a:path extrusionOk="0" h="348" w="348">
                    <a:moveTo>
                      <a:pt x="347" y="172"/>
                    </a:moveTo>
                    <a:cubicBezTo>
                      <a:pt x="348" y="268"/>
                      <a:pt x="271" y="346"/>
                      <a:pt x="175" y="347"/>
                    </a:cubicBezTo>
                    <a:cubicBezTo>
                      <a:pt x="79" y="348"/>
                      <a:pt x="1" y="271"/>
                      <a:pt x="1" y="175"/>
                    </a:cubicBezTo>
                    <a:cubicBezTo>
                      <a:pt x="0" y="79"/>
                      <a:pt x="77" y="1"/>
                      <a:pt x="173" y="0"/>
                    </a:cubicBezTo>
                    <a:cubicBezTo>
                      <a:pt x="268" y="0"/>
                      <a:pt x="347" y="77"/>
                      <a:pt x="347" y="17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56"/>
              <p:cNvSpPr/>
              <p:nvPr/>
            </p:nvSpPr>
            <p:spPr>
              <a:xfrm>
                <a:off x="8232288" y="1759638"/>
                <a:ext cx="23813" cy="25400"/>
              </a:xfrm>
              <a:custGeom>
                <a:rect b="b" l="l" r="r" t="t"/>
                <a:pathLst>
                  <a:path extrusionOk="0" h="16" w="15">
                    <a:moveTo>
                      <a:pt x="15" y="3"/>
                    </a:moveTo>
                    <a:lnTo>
                      <a:pt x="12" y="0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8" y="11"/>
                    </a:lnTo>
                    <a:lnTo>
                      <a:pt x="12" y="16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56"/>
              <p:cNvSpPr/>
              <p:nvPr/>
            </p:nvSpPr>
            <p:spPr>
              <a:xfrm>
                <a:off x="7740163" y="1791388"/>
                <a:ext cx="359212" cy="20447"/>
              </a:xfrm>
              <a:custGeom>
                <a:rect b="b" l="l" r="r" t="t"/>
                <a:pathLst>
                  <a:path extrusionOk="0" h="184" w="3017">
                    <a:moveTo>
                      <a:pt x="2928" y="184"/>
                    </a:moveTo>
                    <a:cubicBezTo>
                      <a:pt x="89" y="179"/>
                      <a:pt x="89" y="179"/>
                      <a:pt x="89" y="179"/>
                    </a:cubicBezTo>
                    <a:cubicBezTo>
                      <a:pt x="40" y="179"/>
                      <a:pt x="0" y="139"/>
                      <a:pt x="0" y="89"/>
                    </a:cubicBezTo>
                    <a:cubicBezTo>
                      <a:pt x="0" y="40"/>
                      <a:pt x="40" y="0"/>
                      <a:pt x="89" y="0"/>
                    </a:cubicBezTo>
                    <a:cubicBezTo>
                      <a:pt x="2928" y="5"/>
                      <a:pt x="2928" y="5"/>
                      <a:pt x="2928" y="5"/>
                    </a:cubicBezTo>
                    <a:cubicBezTo>
                      <a:pt x="2977" y="5"/>
                      <a:pt x="3017" y="45"/>
                      <a:pt x="3017" y="94"/>
                    </a:cubicBezTo>
                    <a:cubicBezTo>
                      <a:pt x="3017" y="94"/>
                      <a:pt x="3017" y="94"/>
                      <a:pt x="3017" y="94"/>
                    </a:cubicBezTo>
                    <a:cubicBezTo>
                      <a:pt x="3017" y="144"/>
                      <a:pt x="2977" y="184"/>
                      <a:pt x="2928" y="1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56"/>
              <p:cNvSpPr/>
              <p:nvPr/>
            </p:nvSpPr>
            <p:spPr>
              <a:xfrm>
                <a:off x="7740163" y="2224775"/>
                <a:ext cx="520779" cy="20447"/>
              </a:xfrm>
              <a:custGeom>
                <a:rect b="b" l="l" r="r" t="t"/>
                <a:pathLst>
                  <a:path extrusionOk="0" h="184" w="4374">
                    <a:moveTo>
                      <a:pt x="4288" y="184"/>
                    </a:moveTo>
                    <a:cubicBezTo>
                      <a:pt x="86" y="179"/>
                      <a:pt x="86" y="179"/>
                      <a:pt x="86" y="179"/>
                    </a:cubicBezTo>
                    <a:cubicBezTo>
                      <a:pt x="38" y="179"/>
                      <a:pt x="0" y="141"/>
                      <a:pt x="0" y="93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8" y="0"/>
                      <a:pt x="86" y="0"/>
                    </a:cubicBezTo>
                    <a:cubicBezTo>
                      <a:pt x="4288" y="5"/>
                      <a:pt x="4288" y="5"/>
                      <a:pt x="4288" y="5"/>
                    </a:cubicBezTo>
                    <a:cubicBezTo>
                      <a:pt x="4335" y="5"/>
                      <a:pt x="4374" y="44"/>
                      <a:pt x="4374" y="92"/>
                    </a:cubicBezTo>
                    <a:cubicBezTo>
                      <a:pt x="4374" y="98"/>
                      <a:pt x="4374" y="98"/>
                      <a:pt x="4374" y="98"/>
                    </a:cubicBezTo>
                    <a:cubicBezTo>
                      <a:pt x="4374" y="146"/>
                      <a:pt x="4335" y="184"/>
                      <a:pt x="4288" y="1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56"/>
              <p:cNvSpPr/>
              <p:nvPr/>
            </p:nvSpPr>
            <p:spPr>
              <a:xfrm>
                <a:off x="7740163" y="2275575"/>
                <a:ext cx="184190" cy="20487"/>
              </a:xfrm>
              <a:custGeom>
                <a:rect b="b" l="l" r="r" t="t"/>
                <a:pathLst>
                  <a:path extrusionOk="0" h="178" w="1547">
                    <a:moveTo>
                      <a:pt x="1461" y="177"/>
                    </a:moveTo>
                    <a:cubicBezTo>
                      <a:pt x="86" y="173"/>
                      <a:pt x="86" y="173"/>
                      <a:pt x="86" y="173"/>
                    </a:cubicBezTo>
                    <a:cubicBezTo>
                      <a:pt x="38" y="173"/>
                      <a:pt x="0" y="134"/>
                      <a:pt x="0" y="87"/>
                    </a:cubicBezTo>
                    <a:cubicBezTo>
                      <a:pt x="0" y="39"/>
                      <a:pt x="38" y="0"/>
                      <a:pt x="86" y="0"/>
                    </a:cubicBezTo>
                    <a:cubicBezTo>
                      <a:pt x="1461" y="5"/>
                      <a:pt x="1461" y="5"/>
                      <a:pt x="1461" y="5"/>
                    </a:cubicBezTo>
                    <a:cubicBezTo>
                      <a:pt x="1509" y="5"/>
                      <a:pt x="1547" y="43"/>
                      <a:pt x="1547" y="91"/>
                    </a:cubicBezTo>
                    <a:cubicBezTo>
                      <a:pt x="1547" y="139"/>
                      <a:pt x="1509" y="178"/>
                      <a:pt x="1461" y="1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56"/>
              <p:cNvSpPr/>
              <p:nvPr/>
            </p:nvSpPr>
            <p:spPr>
              <a:xfrm>
                <a:off x="7571888" y="2166038"/>
                <a:ext cx="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56"/>
              <p:cNvSpPr/>
              <p:nvPr/>
            </p:nvSpPr>
            <p:spPr>
              <a:xfrm>
                <a:off x="7560775" y="2364475"/>
                <a:ext cx="0" cy="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56"/>
              <p:cNvSpPr/>
              <p:nvPr/>
            </p:nvSpPr>
            <p:spPr>
              <a:xfrm>
                <a:off x="7644913" y="1943788"/>
                <a:ext cx="0" cy="0"/>
              </a:xfrm>
              <a:prstGeom prst="ellipse">
                <a:avLst/>
              </a:prstGeom>
              <a:solidFill>
                <a:srgbClr val="61AAF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56"/>
              <p:cNvSpPr/>
              <p:nvPr/>
            </p:nvSpPr>
            <p:spPr>
              <a:xfrm>
                <a:off x="5741500" y="2570850"/>
                <a:ext cx="664964" cy="450890"/>
              </a:xfrm>
              <a:custGeom>
                <a:rect b="b" l="l" r="r" t="t"/>
                <a:pathLst>
                  <a:path extrusionOk="0" h="3787" w="5585">
                    <a:moveTo>
                      <a:pt x="5140" y="3787"/>
                    </a:moveTo>
                    <a:cubicBezTo>
                      <a:pt x="444" y="3787"/>
                      <a:pt x="444" y="3787"/>
                      <a:pt x="444" y="3787"/>
                    </a:cubicBezTo>
                    <a:cubicBezTo>
                      <a:pt x="199" y="3787"/>
                      <a:pt x="0" y="3588"/>
                      <a:pt x="0" y="3342"/>
                    </a:cubicBezTo>
                    <a:cubicBezTo>
                      <a:pt x="0" y="445"/>
                      <a:pt x="0" y="445"/>
                      <a:pt x="0" y="445"/>
                    </a:cubicBezTo>
                    <a:cubicBezTo>
                      <a:pt x="0" y="199"/>
                      <a:pt x="199" y="0"/>
                      <a:pt x="444" y="0"/>
                    </a:cubicBezTo>
                    <a:cubicBezTo>
                      <a:pt x="5140" y="0"/>
                      <a:pt x="5140" y="0"/>
                      <a:pt x="5140" y="0"/>
                    </a:cubicBezTo>
                    <a:cubicBezTo>
                      <a:pt x="5386" y="0"/>
                      <a:pt x="5585" y="199"/>
                      <a:pt x="5585" y="445"/>
                    </a:cubicBezTo>
                    <a:cubicBezTo>
                      <a:pt x="5585" y="3342"/>
                      <a:pt x="5585" y="3342"/>
                      <a:pt x="5585" y="3342"/>
                    </a:cubicBezTo>
                    <a:cubicBezTo>
                      <a:pt x="5585" y="3588"/>
                      <a:pt x="5386" y="3787"/>
                      <a:pt x="5140" y="37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56"/>
              <p:cNvSpPr/>
              <p:nvPr/>
            </p:nvSpPr>
            <p:spPr>
              <a:xfrm>
                <a:off x="5773250" y="2661338"/>
                <a:ext cx="600432" cy="332542"/>
              </a:xfrm>
              <a:custGeom>
                <a:rect b="b" l="l" r="r" t="t"/>
                <a:pathLst>
                  <a:path extrusionOk="0" h="2793" w="5043">
                    <a:moveTo>
                      <a:pt x="5024" y="2793"/>
                    </a:moveTo>
                    <a:cubicBezTo>
                      <a:pt x="19" y="2793"/>
                      <a:pt x="19" y="2793"/>
                      <a:pt x="19" y="2793"/>
                    </a:cubicBezTo>
                    <a:cubicBezTo>
                      <a:pt x="8" y="2793"/>
                      <a:pt x="0" y="2785"/>
                      <a:pt x="0" y="277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5024" y="0"/>
                      <a:pt x="5024" y="0"/>
                      <a:pt x="5024" y="0"/>
                    </a:cubicBezTo>
                    <a:cubicBezTo>
                      <a:pt x="5034" y="0"/>
                      <a:pt x="5043" y="8"/>
                      <a:pt x="5043" y="19"/>
                    </a:cubicBezTo>
                    <a:cubicBezTo>
                      <a:pt x="5043" y="2775"/>
                      <a:pt x="5043" y="2775"/>
                      <a:pt x="5043" y="2775"/>
                    </a:cubicBezTo>
                    <a:cubicBezTo>
                      <a:pt x="5043" y="2785"/>
                      <a:pt x="5034" y="2793"/>
                      <a:pt x="5024" y="27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56"/>
              <p:cNvSpPr/>
              <p:nvPr/>
            </p:nvSpPr>
            <p:spPr>
              <a:xfrm>
                <a:off x="6266963" y="2708963"/>
                <a:ext cx="29810" cy="142994"/>
              </a:xfrm>
              <a:custGeom>
                <a:rect b="b" l="l" r="r" t="t"/>
                <a:pathLst>
                  <a:path extrusionOk="0" h="1201" w="259">
                    <a:moveTo>
                      <a:pt x="0" y="0"/>
                    </a:moveTo>
                    <a:cubicBezTo>
                      <a:pt x="259" y="0"/>
                      <a:pt x="259" y="0"/>
                      <a:pt x="259" y="0"/>
                    </a:cubicBezTo>
                    <a:cubicBezTo>
                      <a:pt x="259" y="1072"/>
                      <a:pt x="259" y="1072"/>
                      <a:pt x="259" y="1072"/>
                    </a:cubicBezTo>
                    <a:cubicBezTo>
                      <a:pt x="259" y="1143"/>
                      <a:pt x="201" y="1201"/>
                      <a:pt x="129" y="1201"/>
                    </a:cubicBezTo>
                    <a:cubicBezTo>
                      <a:pt x="58" y="1201"/>
                      <a:pt x="0" y="1143"/>
                      <a:pt x="0" y="10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56"/>
              <p:cNvSpPr/>
              <p:nvPr/>
            </p:nvSpPr>
            <p:spPr>
              <a:xfrm>
                <a:off x="6182825" y="2708963"/>
                <a:ext cx="29810" cy="127065"/>
              </a:xfrm>
              <a:custGeom>
                <a:rect b="b" l="l" r="r" t="t"/>
                <a:pathLst>
                  <a:path extrusionOk="0" h="1104" w="259">
                    <a:moveTo>
                      <a:pt x="0" y="0"/>
                    </a:moveTo>
                    <a:cubicBezTo>
                      <a:pt x="259" y="0"/>
                      <a:pt x="259" y="0"/>
                      <a:pt x="259" y="0"/>
                    </a:cubicBezTo>
                    <a:cubicBezTo>
                      <a:pt x="259" y="975"/>
                      <a:pt x="259" y="975"/>
                      <a:pt x="259" y="975"/>
                    </a:cubicBezTo>
                    <a:cubicBezTo>
                      <a:pt x="259" y="1046"/>
                      <a:pt x="201" y="1104"/>
                      <a:pt x="130" y="1104"/>
                    </a:cubicBezTo>
                    <a:cubicBezTo>
                      <a:pt x="58" y="1104"/>
                      <a:pt x="0" y="1046"/>
                      <a:pt x="0" y="9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56"/>
              <p:cNvSpPr/>
              <p:nvPr/>
            </p:nvSpPr>
            <p:spPr>
              <a:xfrm>
                <a:off x="6097100" y="2748650"/>
                <a:ext cx="29810" cy="163592"/>
              </a:xfrm>
              <a:custGeom>
                <a:rect b="b" l="l" r="r" t="t"/>
                <a:pathLst>
                  <a:path extrusionOk="0" h="1374" w="259">
                    <a:moveTo>
                      <a:pt x="0" y="0"/>
                    </a:moveTo>
                    <a:cubicBezTo>
                      <a:pt x="259" y="0"/>
                      <a:pt x="259" y="0"/>
                      <a:pt x="259" y="0"/>
                    </a:cubicBezTo>
                    <a:cubicBezTo>
                      <a:pt x="259" y="1245"/>
                      <a:pt x="259" y="1245"/>
                      <a:pt x="259" y="1245"/>
                    </a:cubicBezTo>
                    <a:cubicBezTo>
                      <a:pt x="259" y="1316"/>
                      <a:pt x="201" y="1374"/>
                      <a:pt x="129" y="1374"/>
                    </a:cubicBezTo>
                    <a:cubicBezTo>
                      <a:pt x="58" y="1374"/>
                      <a:pt x="0" y="1316"/>
                      <a:pt x="0" y="12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AAF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56"/>
              <p:cNvSpPr/>
              <p:nvPr/>
            </p:nvSpPr>
            <p:spPr>
              <a:xfrm>
                <a:off x="6012963" y="2708963"/>
                <a:ext cx="29810" cy="256222"/>
              </a:xfrm>
              <a:custGeom>
                <a:rect b="b" l="l" r="r" t="t"/>
                <a:pathLst>
                  <a:path extrusionOk="0" h="2152" w="259">
                    <a:moveTo>
                      <a:pt x="0" y="0"/>
                    </a:moveTo>
                    <a:cubicBezTo>
                      <a:pt x="259" y="0"/>
                      <a:pt x="259" y="0"/>
                      <a:pt x="259" y="0"/>
                    </a:cubicBezTo>
                    <a:cubicBezTo>
                      <a:pt x="259" y="2023"/>
                      <a:pt x="259" y="2023"/>
                      <a:pt x="259" y="2023"/>
                    </a:cubicBezTo>
                    <a:cubicBezTo>
                      <a:pt x="259" y="2094"/>
                      <a:pt x="201" y="2152"/>
                      <a:pt x="130" y="2152"/>
                    </a:cubicBezTo>
                    <a:cubicBezTo>
                      <a:pt x="58" y="2152"/>
                      <a:pt x="0" y="2094"/>
                      <a:pt x="0" y="20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56"/>
              <p:cNvSpPr/>
              <p:nvPr/>
            </p:nvSpPr>
            <p:spPr>
              <a:xfrm>
                <a:off x="5928825" y="2708963"/>
                <a:ext cx="29810" cy="225504"/>
              </a:xfrm>
              <a:custGeom>
                <a:rect b="b" l="l" r="r" t="t"/>
                <a:pathLst>
                  <a:path extrusionOk="0" h="1894" w="259">
                    <a:moveTo>
                      <a:pt x="0" y="0"/>
                    </a:moveTo>
                    <a:cubicBezTo>
                      <a:pt x="259" y="0"/>
                      <a:pt x="259" y="0"/>
                      <a:pt x="259" y="0"/>
                    </a:cubicBezTo>
                    <a:cubicBezTo>
                      <a:pt x="259" y="1764"/>
                      <a:pt x="259" y="1764"/>
                      <a:pt x="259" y="1764"/>
                    </a:cubicBezTo>
                    <a:cubicBezTo>
                      <a:pt x="259" y="1836"/>
                      <a:pt x="201" y="1894"/>
                      <a:pt x="129" y="1894"/>
                    </a:cubicBezTo>
                    <a:cubicBezTo>
                      <a:pt x="58" y="1894"/>
                      <a:pt x="0" y="1836"/>
                      <a:pt x="0" y="17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56"/>
              <p:cNvSpPr/>
              <p:nvPr/>
            </p:nvSpPr>
            <p:spPr>
              <a:xfrm>
                <a:off x="5843100" y="2708963"/>
                <a:ext cx="29810" cy="132820"/>
              </a:xfrm>
              <a:custGeom>
                <a:rect b="b" l="l" r="r" t="t"/>
                <a:pathLst>
                  <a:path extrusionOk="0" h="1154" w="259">
                    <a:moveTo>
                      <a:pt x="0" y="0"/>
                    </a:moveTo>
                    <a:cubicBezTo>
                      <a:pt x="259" y="0"/>
                      <a:pt x="259" y="0"/>
                      <a:pt x="259" y="0"/>
                    </a:cubicBezTo>
                    <a:cubicBezTo>
                      <a:pt x="259" y="1025"/>
                      <a:pt x="259" y="1025"/>
                      <a:pt x="259" y="1025"/>
                    </a:cubicBezTo>
                    <a:cubicBezTo>
                      <a:pt x="259" y="1096"/>
                      <a:pt x="201" y="1154"/>
                      <a:pt x="130" y="1154"/>
                    </a:cubicBezTo>
                    <a:cubicBezTo>
                      <a:pt x="58" y="1154"/>
                      <a:pt x="0" y="1096"/>
                      <a:pt x="0" y="10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56"/>
              <p:cNvSpPr/>
              <p:nvPr/>
            </p:nvSpPr>
            <p:spPr>
              <a:xfrm>
                <a:off x="5843100" y="2820088"/>
                <a:ext cx="29810" cy="142994"/>
              </a:xfrm>
              <a:custGeom>
                <a:rect b="b" l="l" r="r" t="t"/>
                <a:pathLst>
                  <a:path extrusionOk="0" h="1201" w="259">
                    <a:moveTo>
                      <a:pt x="259" y="1201"/>
                    </a:moveTo>
                    <a:cubicBezTo>
                      <a:pt x="0" y="1201"/>
                      <a:pt x="0" y="1201"/>
                      <a:pt x="0" y="1201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58"/>
                      <a:pt x="58" y="0"/>
                      <a:pt x="130" y="0"/>
                    </a:cubicBezTo>
                    <a:cubicBezTo>
                      <a:pt x="201" y="0"/>
                      <a:pt x="259" y="58"/>
                      <a:pt x="259" y="130"/>
                    </a:cubicBezTo>
                    <a:lnTo>
                      <a:pt x="259" y="12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56"/>
              <p:cNvSpPr/>
              <p:nvPr/>
            </p:nvSpPr>
            <p:spPr>
              <a:xfrm>
                <a:off x="5928825" y="2872475"/>
                <a:ext cx="29810" cy="90249"/>
              </a:xfrm>
              <a:custGeom>
                <a:rect b="b" l="l" r="r" t="t"/>
                <a:pathLst>
                  <a:path extrusionOk="0" h="758" w="259">
                    <a:moveTo>
                      <a:pt x="259" y="758"/>
                    </a:moveTo>
                    <a:cubicBezTo>
                      <a:pt x="0" y="758"/>
                      <a:pt x="0" y="758"/>
                      <a:pt x="0" y="758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58"/>
                      <a:pt x="58" y="0"/>
                      <a:pt x="129" y="0"/>
                    </a:cubicBezTo>
                    <a:cubicBezTo>
                      <a:pt x="201" y="0"/>
                      <a:pt x="259" y="58"/>
                      <a:pt x="259" y="129"/>
                    </a:cubicBezTo>
                    <a:lnTo>
                      <a:pt x="259" y="7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56"/>
              <p:cNvSpPr/>
              <p:nvPr/>
            </p:nvSpPr>
            <p:spPr>
              <a:xfrm>
                <a:off x="6012963" y="2759763"/>
                <a:ext cx="29810" cy="204788"/>
              </a:xfrm>
              <a:custGeom>
                <a:rect b="b" l="l" r="r" t="t"/>
                <a:pathLst>
                  <a:path extrusionOk="0" h="1720" w="259">
                    <a:moveTo>
                      <a:pt x="259" y="1720"/>
                    </a:moveTo>
                    <a:cubicBezTo>
                      <a:pt x="0" y="1720"/>
                      <a:pt x="0" y="1720"/>
                      <a:pt x="0" y="172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58"/>
                      <a:pt x="58" y="0"/>
                      <a:pt x="130" y="0"/>
                    </a:cubicBezTo>
                    <a:cubicBezTo>
                      <a:pt x="201" y="0"/>
                      <a:pt x="259" y="58"/>
                      <a:pt x="259" y="129"/>
                    </a:cubicBezTo>
                    <a:lnTo>
                      <a:pt x="259" y="17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56"/>
              <p:cNvSpPr/>
              <p:nvPr/>
            </p:nvSpPr>
            <p:spPr>
              <a:xfrm>
                <a:off x="6097100" y="2708963"/>
                <a:ext cx="29810" cy="256222"/>
              </a:xfrm>
              <a:custGeom>
                <a:rect b="b" l="l" r="r" t="t"/>
                <a:pathLst>
                  <a:path extrusionOk="0" h="2152" w="259">
                    <a:moveTo>
                      <a:pt x="259" y="2152"/>
                    </a:moveTo>
                    <a:cubicBezTo>
                      <a:pt x="0" y="2152"/>
                      <a:pt x="0" y="2152"/>
                      <a:pt x="0" y="2152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58"/>
                      <a:pt x="58" y="0"/>
                      <a:pt x="129" y="0"/>
                    </a:cubicBezTo>
                    <a:cubicBezTo>
                      <a:pt x="201" y="0"/>
                      <a:pt x="259" y="58"/>
                      <a:pt x="259" y="129"/>
                    </a:cubicBezTo>
                    <a:lnTo>
                      <a:pt x="259" y="21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56"/>
              <p:cNvSpPr/>
              <p:nvPr/>
            </p:nvSpPr>
            <p:spPr>
              <a:xfrm>
                <a:off x="6182825" y="2778813"/>
                <a:ext cx="29810" cy="184309"/>
              </a:xfrm>
              <a:custGeom>
                <a:rect b="b" l="l" r="r" t="t"/>
                <a:pathLst>
                  <a:path extrusionOk="0" h="1548" w="259">
                    <a:moveTo>
                      <a:pt x="259" y="1548"/>
                    </a:moveTo>
                    <a:cubicBezTo>
                      <a:pt x="0" y="1548"/>
                      <a:pt x="0" y="1548"/>
                      <a:pt x="0" y="1548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58"/>
                      <a:pt x="58" y="0"/>
                      <a:pt x="130" y="0"/>
                    </a:cubicBezTo>
                    <a:cubicBezTo>
                      <a:pt x="201" y="0"/>
                      <a:pt x="259" y="58"/>
                      <a:pt x="259" y="130"/>
                    </a:cubicBezTo>
                    <a:lnTo>
                      <a:pt x="259" y="15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56"/>
              <p:cNvSpPr/>
              <p:nvPr/>
            </p:nvSpPr>
            <p:spPr>
              <a:xfrm>
                <a:off x="6266963" y="2826438"/>
                <a:ext cx="29810" cy="132820"/>
              </a:xfrm>
              <a:custGeom>
                <a:rect b="b" l="l" r="r" t="t"/>
                <a:pathLst>
                  <a:path extrusionOk="0" h="1154" w="259">
                    <a:moveTo>
                      <a:pt x="259" y="1154"/>
                    </a:moveTo>
                    <a:cubicBezTo>
                      <a:pt x="0" y="1154"/>
                      <a:pt x="0" y="1154"/>
                      <a:pt x="0" y="1154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58"/>
                      <a:pt x="58" y="0"/>
                      <a:pt x="129" y="0"/>
                    </a:cubicBezTo>
                    <a:cubicBezTo>
                      <a:pt x="201" y="0"/>
                      <a:pt x="259" y="58"/>
                      <a:pt x="259" y="129"/>
                    </a:cubicBezTo>
                    <a:lnTo>
                      <a:pt x="259" y="11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56"/>
              <p:cNvSpPr/>
              <p:nvPr/>
            </p:nvSpPr>
            <p:spPr>
              <a:xfrm>
                <a:off x="6346338" y="2583550"/>
                <a:ext cx="40053" cy="41434"/>
              </a:xfrm>
              <a:custGeom>
                <a:rect b="b" l="l" r="r" t="t"/>
                <a:pathLst>
                  <a:path extrusionOk="0" h="348" w="348">
                    <a:moveTo>
                      <a:pt x="347" y="173"/>
                    </a:moveTo>
                    <a:cubicBezTo>
                      <a:pt x="348" y="269"/>
                      <a:pt x="271" y="347"/>
                      <a:pt x="175" y="348"/>
                    </a:cubicBezTo>
                    <a:cubicBezTo>
                      <a:pt x="79" y="348"/>
                      <a:pt x="1" y="271"/>
                      <a:pt x="1" y="176"/>
                    </a:cubicBezTo>
                    <a:cubicBezTo>
                      <a:pt x="0" y="80"/>
                      <a:pt x="77" y="2"/>
                      <a:pt x="173" y="1"/>
                    </a:cubicBezTo>
                    <a:cubicBezTo>
                      <a:pt x="268" y="0"/>
                      <a:pt x="347" y="77"/>
                      <a:pt x="347" y="1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6"/>
              <p:cNvSpPr/>
              <p:nvPr/>
            </p:nvSpPr>
            <p:spPr>
              <a:xfrm>
                <a:off x="6354275" y="2591488"/>
                <a:ext cx="23813" cy="25400"/>
              </a:xfrm>
              <a:custGeom>
                <a:rect b="b" l="l" r="r" t="t"/>
                <a:pathLst>
                  <a:path extrusionOk="0" h="16" w="15">
                    <a:moveTo>
                      <a:pt x="15" y="3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7" y="11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1" y="8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56"/>
              <p:cNvSpPr/>
              <p:nvPr/>
            </p:nvSpPr>
            <p:spPr>
              <a:xfrm>
                <a:off x="5773250" y="2608950"/>
                <a:ext cx="467082" cy="22503"/>
              </a:xfrm>
              <a:custGeom>
                <a:rect b="b" l="l" r="r" t="t"/>
                <a:pathLst>
                  <a:path extrusionOk="0" h="189" w="3923">
                    <a:moveTo>
                      <a:pt x="3912" y="189"/>
                    </a:moveTo>
                    <a:cubicBezTo>
                      <a:pt x="11" y="189"/>
                      <a:pt x="11" y="189"/>
                      <a:pt x="11" y="189"/>
                    </a:cubicBezTo>
                    <a:cubicBezTo>
                      <a:pt x="4" y="189"/>
                      <a:pt x="0" y="184"/>
                      <a:pt x="0" y="17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1" y="0"/>
                    </a:cubicBezTo>
                    <a:cubicBezTo>
                      <a:pt x="3912" y="0"/>
                      <a:pt x="3912" y="0"/>
                      <a:pt x="3912" y="0"/>
                    </a:cubicBezTo>
                    <a:cubicBezTo>
                      <a:pt x="3918" y="0"/>
                      <a:pt x="3923" y="5"/>
                      <a:pt x="3923" y="11"/>
                    </a:cubicBezTo>
                    <a:cubicBezTo>
                      <a:pt x="3923" y="178"/>
                      <a:pt x="3923" y="178"/>
                      <a:pt x="3923" y="178"/>
                    </a:cubicBezTo>
                    <a:cubicBezTo>
                      <a:pt x="3923" y="184"/>
                      <a:pt x="3918" y="189"/>
                      <a:pt x="3912" y="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56"/>
              <p:cNvSpPr/>
              <p:nvPr/>
            </p:nvSpPr>
            <p:spPr>
              <a:xfrm>
                <a:off x="6576525" y="3112188"/>
                <a:ext cx="0" cy="0"/>
              </a:xfrm>
              <a:prstGeom prst="ellipse">
                <a:avLst/>
              </a:prstGeom>
              <a:solidFill>
                <a:srgbClr val="61AAF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56"/>
              <p:cNvSpPr/>
              <p:nvPr/>
            </p:nvSpPr>
            <p:spPr>
              <a:xfrm>
                <a:off x="6017725" y="3028050"/>
                <a:ext cx="0" cy="0"/>
              </a:xfrm>
              <a:prstGeom prst="ellipse">
                <a:avLst/>
              </a:prstGeom>
              <a:solidFill>
                <a:srgbClr val="61AAF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56"/>
              <p:cNvSpPr/>
              <p:nvPr/>
            </p:nvSpPr>
            <p:spPr>
              <a:xfrm>
                <a:off x="7622688" y="2724838"/>
                <a:ext cx="808077" cy="414457"/>
              </a:xfrm>
              <a:custGeom>
                <a:rect b="b" l="l" r="r" t="t"/>
                <a:pathLst>
                  <a:path extrusionOk="0" h="3481" w="6787">
                    <a:moveTo>
                      <a:pt x="6279" y="3481"/>
                    </a:moveTo>
                    <a:cubicBezTo>
                      <a:pt x="508" y="3481"/>
                      <a:pt x="508" y="3481"/>
                      <a:pt x="508" y="3481"/>
                    </a:cubicBezTo>
                    <a:cubicBezTo>
                      <a:pt x="227" y="3481"/>
                      <a:pt x="0" y="3254"/>
                      <a:pt x="0" y="2974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0" y="228"/>
                      <a:pt x="227" y="0"/>
                      <a:pt x="508" y="0"/>
                    </a:cubicBezTo>
                    <a:cubicBezTo>
                      <a:pt x="6279" y="0"/>
                      <a:pt x="6279" y="0"/>
                      <a:pt x="6279" y="0"/>
                    </a:cubicBezTo>
                    <a:cubicBezTo>
                      <a:pt x="6560" y="0"/>
                      <a:pt x="6787" y="228"/>
                      <a:pt x="6787" y="508"/>
                    </a:cubicBezTo>
                    <a:cubicBezTo>
                      <a:pt x="6787" y="2974"/>
                      <a:pt x="6787" y="2974"/>
                      <a:pt x="6787" y="2974"/>
                    </a:cubicBezTo>
                    <a:cubicBezTo>
                      <a:pt x="6787" y="3254"/>
                      <a:pt x="6560" y="3481"/>
                      <a:pt x="6279" y="34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56"/>
              <p:cNvSpPr/>
              <p:nvPr/>
            </p:nvSpPr>
            <p:spPr>
              <a:xfrm>
                <a:off x="8367225" y="2737538"/>
                <a:ext cx="40053" cy="41434"/>
              </a:xfrm>
              <a:custGeom>
                <a:rect b="b" l="l" r="r" t="t"/>
                <a:pathLst>
                  <a:path extrusionOk="0" h="348" w="348">
                    <a:moveTo>
                      <a:pt x="348" y="173"/>
                    </a:moveTo>
                    <a:cubicBezTo>
                      <a:pt x="348" y="269"/>
                      <a:pt x="271" y="347"/>
                      <a:pt x="176" y="348"/>
                    </a:cubicBezTo>
                    <a:cubicBezTo>
                      <a:pt x="80" y="348"/>
                      <a:pt x="2" y="271"/>
                      <a:pt x="1" y="175"/>
                    </a:cubicBezTo>
                    <a:cubicBezTo>
                      <a:pt x="0" y="80"/>
                      <a:pt x="77" y="2"/>
                      <a:pt x="173" y="1"/>
                    </a:cubicBezTo>
                    <a:cubicBezTo>
                      <a:pt x="269" y="0"/>
                      <a:pt x="347" y="77"/>
                      <a:pt x="348" y="1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56"/>
              <p:cNvSpPr/>
              <p:nvPr/>
            </p:nvSpPr>
            <p:spPr>
              <a:xfrm>
                <a:off x="8375163" y="2745475"/>
                <a:ext cx="23813" cy="25400"/>
              </a:xfrm>
              <a:custGeom>
                <a:rect b="b" l="l" r="r" t="t"/>
                <a:pathLst>
                  <a:path extrusionOk="0" h="16" w="15">
                    <a:moveTo>
                      <a:pt x="15" y="4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7" y="11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1" y="8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56"/>
              <p:cNvSpPr/>
              <p:nvPr/>
            </p:nvSpPr>
            <p:spPr>
              <a:xfrm>
                <a:off x="7659200" y="2774050"/>
                <a:ext cx="135136" cy="135136"/>
              </a:xfrm>
              <a:custGeom>
                <a:rect b="b" l="l" r="r" t="t"/>
                <a:pathLst>
                  <a:path extrusionOk="0" h="1135" w="1135">
                    <a:moveTo>
                      <a:pt x="568" y="1135"/>
                    </a:moveTo>
                    <a:cubicBezTo>
                      <a:pt x="568" y="1135"/>
                      <a:pt x="568" y="1135"/>
                      <a:pt x="568" y="1135"/>
                    </a:cubicBezTo>
                    <a:cubicBezTo>
                      <a:pt x="254" y="1135"/>
                      <a:pt x="0" y="881"/>
                      <a:pt x="0" y="568"/>
                    </a:cubicBezTo>
                    <a:cubicBezTo>
                      <a:pt x="0" y="254"/>
                      <a:pt x="254" y="0"/>
                      <a:pt x="568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881" y="0"/>
                      <a:pt x="1135" y="254"/>
                      <a:pt x="1135" y="568"/>
                    </a:cubicBezTo>
                    <a:cubicBezTo>
                      <a:pt x="1135" y="881"/>
                      <a:pt x="881" y="1135"/>
                      <a:pt x="568" y="1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56"/>
              <p:cNvSpPr/>
              <p:nvPr/>
            </p:nvSpPr>
            <p:spPr>
              <a:xfrm>
                <a:off x="7837000" y="2774050"/>
                <a:ext cx="482679" cy="31421"/>
              </a:xfrm>
              <a:custGeom>
                <a:rect b="b" l="l" r="r" t="t"/>
                <a:pathLst>
                  <a:path extrusionOk="0" h="273" w="4054">
                    <a:moveTo>
                      <a:pt x="3918" y="273"/>
                    </a:moveTo>
                    <a:cubicBezTo>
                      <a:pt x="136" y="273"/>
                      <a:pt x="136" y="273"/>
                      <a:pt x="136" y="273"/>
                    </a:cubicBezTo>
                    <a:cubicBezTo>
                      <a:pt x="61" y="273"/>
                      <a:pt x="0" y="212"/>
                      <a:pt x="0" y="137"/>
                    </a:cubicBezTo>
                    <a:cubicBezTo>
                      <a:pt x="0" y="61"/>
                      <a:pt x="61" y="0"/>
                      <a:pt x="136" y="0"/>
                    </a:cubicBezTo>
                    <a:cubicBezTo>
                      <a:pt x="3918" y="0"/>
                      <a:pt x="3918" y="0"/>
                      <a:pt x="3918" y="0"/>
                    </a:cubicBezTo>
                    <a:cubicBezTo>
                      <a:pt x="3993" y="0"/>
                      <a:pt x="4054" y="61"/>
                      <a:pt x="4054" y="137"/>
                    </a:cubicBezTo>
                    <a:cubicBezTo>
                      <a:pt x="4054" y="212"/>
                      <a:pt x="3993" y="273"/>
                      <a:pt x="3918" y="2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56"/>
              <p:cNvSpPr/>
              <p:nvPr/>
            </p:nvSpPr>
            <p:spPr>
              <a:xfrm>
                <a:off x="7837000" y="2832788"/>
                <a:ext cx="273606" cy="22269"/>
              </a:xfrm>
              <a:custGeom>
                <a:rect b="b" l="l" r="r" t="t"/>
                <a:pathLst>
                  <a:path extrusionOk="0" h="181" w="2298">
                    <a:moveTo>
                      <a:pt x="2208" y="181"/>
                    </a:moveTo>
                    <a:cubicBezTo>
                      <a:pt x="90" y="181"/>
                      <a:pt x="90" y="181"/>
                      <a:pt x="90" y="181"/>
                    </a:cubicBez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cubicBezTo>
                      <a:pt x="2208" y="0"/>
                      <a:pt x="2208" y="0"/>
                      <a:pt x="2208" y="0"/>
                    </a:cubicBezTo>
                    <a:cubicBezTo>
                      <a:pt x="2258" y="0"/>
                      <a:pt x="2298" y="41"/>
                      <a:pt x="2298" y="91"/>
                    </a:cubicBezTo>
                    <a:cubicBezTo>
                      <a:pt x="2298" y="141"/>
                      <a:pt x="2258" y="181"/>
                      <a:pt x="2208" y="1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56"/>
              <p:cNvSpPr/>
              <p:nvPr/>
            </p:nvSpPr>
            <p:spPr>
              <a:xfrm>
                <a:off x="7657613" y="2937563"/>
                <a:ext cx="737116" cy="151810"/>
              </a:xfrm>
              <a:custGeom>
                <a:rect b="b" l="l" r="r" t="t"/>
                <a:pathLst>
                  <a:path extrusionOk="0" h="1319" w="6191">
                    <a:moveTo>
                      <a:pt x="5794" y="1319"/>
                    </a:moveTo>
                    <a:cubicBezTo>
                      <a:pt x="397" y="1319"/>
                      <a:pt x="397" y="1319"/>
                      <a:pt x="397" y="1319"/>
                    </a:cubicBezTo>
                    <a:cubicBezTo>
                      <a:pt x="178" y="1319"/>
                      <a:pt x="0" y="1141"/>
                      <a:pt x="0" y="922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178"/>
                      <a:pt x="178" y="0"/>
                      <a:pt x="397" y="0"/>
                    </a:cubicBezTo>
                    <a:cubicBezTo>
                      <a:pt x="5794" y="0"/>
                      <a:pt x="5794" y="0"/>
                      <a:pt x="5794" y="0"/>
                    </a:cubicBezTo>
                    <a:cubicBezTo>
                      <a:pt x="6013" y="0"/>
                      <a:pt x="6191" y="178"/>
                      <a:pt x="6191" y="397"/>
                    </a:cubicBezTo>
                    <a:cubicBezTo>
                      <a:pt x="6191" y="922"/>
                      <a:pt x="6191" y="922"/>
                      <a:pt x="6191" y="922"/>
                    </a:cubicBezTo>
                    <a:cubicBezTo>
                      <a:pt x="6191" y="1141"/>
                      <a:pt x="6013" y="1319"/>
                      <a:pt x="5794" y="1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6"/>
              <p:cNvSpPr/>
              <p:nvPr/>
            </p:nvSpPr>
            <p:spPr>
              <a:xfrm>
                <a:off x="7997338" y="2966138"/>
                <a:ext cx="47506" cy="46844"/>
              </a:xfrm>
              <a:custGeom>
                <a:rect b="b" l="l" r="r" t="t"/>
                <a:pathLst>
                  <a:path extrusionOk="0" h="407" w="399">
                    <a:moveTo>
                      <a:pt x="0" y="369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15"/>
                      <a:pt x="24" y="0"/>
                      <a:pt x="45" y="10"/>
                    </a:cubicBezTo>
                    <a:cubicBezTo>
                      <a:pt x="376" y="173"/>
                      <a:pt x="376" y="173"/>
                      <a:pt x="376" y="173"/>
                    </a:cubicBezTo>
                    <a:cubicBezTo>
                      <a:pt x="399" y="185"/>
                      <a:pt x="399" y="218"/>
                      <a:pt x="376" y="229"/>
                    </a:cubicBezTo>
                    <a:cubicBezTo>
                      <a:pt x="45" y="397"/>
                      <a:pt x="45" y="397"/>
                      <a:pt x="45" y="397"/>
                    </a:cubicBezTo>
                    <a:cubicBezTo>
                      <a:pt x="24" y="407"/>
                      <a:pt x="0" y="392"/>
                      <a:pt x="0" y="36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6"/>
              <p:cNvSpPr/>
              <p:nvPr/>
            </p:nvSpPr>
            <p:spPr>
              <a:xfrm>
                <a:off x="8111638" y="2972488"/>
                <a:ext cx="32917" cy="33493"/>
              </a:xfrm>
              <a:custGeom>
                <a:rect b="b" l="l" r="r" t="t"/>
                <a:pathLst>
                  <a:path extrusionOk="0" h="291" w="286">
                    <a:moveTo>
                      <a:pt x="0" y="264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10"/>
                      <a:pt x="18" y="0"/>
                      <a:pt x="33" y="7"/>
                    </a:cubicBezTo>
                    <a:cubicBezTo>
                      <a:pt x="269" y="124"/>
                      <a:pt x="269" y="124"/>
                      <a:pt x="269" y="124"/>
                    </a:cubicBezTo>
                    <a:cubicBezTo>
                      <a:pt x="286" y="132"/>
                      <a:pt x="286" y="156"/>
                      <a:pt x="270" y="164"/>
                    </a:cubicBezTo>
                    <a:cubicBezTo>
                      <a:pt x="33" y="284"/>
                      <a:pt x="33" y="284"/>
                      <a:pt x="33" y="284"/>
                    </a:cubicBezTo>
                    <a:cubicBezTo>
                      <a:pt x="18" y="291"/>
                      <a:pt x="0" y="280"/>
                      <a:pt x="0" y="2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56"/>
              <p:cNvSpPr/>
              <p:nvPr/>
            </p:nvSpPr>
            <p:spPr>
              <a:xfrm>
                <a:off x="8149738" y="2972488"/>
                <a:ext cx="4763" cy="33338"/>
              </a:xfrm>
              <a:custGeom>
                <a:rect b="b" l="l" r="r" t="t"/>
                <a:pathLst>
                  <a:path extrusionOk="0" h="281" w="50">
                    <a:moveTo>
                      <a:pt x="48" y="281"/>
                    </a:moveTo>
                    <a:cubicBezTo>
                      <a:pt x="2" y="281"/>
                      <a:pt x="2" y="281"/>
                      <a:pt x="2" y="281"/>
                    </a:cubicBezTo>
                    <a:cubicBezTo>
                      <a:pt x="1" y="281"/>
                      <a:pt x="0" y="280"/>
                      <a:pt x="0" y="27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50" y="0"/>
                      <a:pt x="50" y="2"/>
                    </a:cubicBezTo>
                    <a:cubicBezTo>
                      <a:pt x="50" y="279"/>
                      <a:pt x="50" y="279"/>
                      <a:pt x="50" y="279"/>
                    </a:cubicBezTo>
                    <a:cubicBezTo>
                      <a:pt x="50" y="280"/>
                      <a:pt x="49" y="281"/>
                      <a:pt x="48" y="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56"/>
              <p:cNvSpPr/>
              <p:nvPr/>
            </p:nvSpPr>
            <p:spPr>
              <a:xfrm>
                <a:off x="7897325" y="2972488"/>
                <a:ext cx="33338" cy="33338"/>
              </a:xfrm>
              <a:custGeom>
                <a:rect b="b" l="l" r="r" t="t"/>
                <a:pathLst>
                  <a:path extrusionOk="0" h="291" w="286">
                    <a:moveTo>
                      <a:pt x="286" y="264"/>
                    </a:moveTo>
                    <a:cubicBezTo>
                      <a:pt x="286" y="27"/>
                      <a:pt x="286" y="27"/>
                      <a:pt x="286" y="27"/>
                    </a:cubicBezTo>
                    <a:cubicBezTo>
                      <a:pt x="286" y="10"/>
                      <a:pt x="268" y="0"/>
                      <a:pt x="253" y="7"/>
                    </a:cubicBezTo>
                    <a:cubicBezTo>
                      <a:pt x="17" y="124"/>
                      <a:pt x="17" y="124"/>
                      <a:pt x="17" y="124"/>
                    </a:cubicBezTo>
                    <a:cubicBezTo>
                      <a:pt x="0" y="132"/>
                      <a:pt x="0" y="156"/>
                      <a:pt x="16" y="164"/>
                    </a:cubicBezTo>
                    <a:cubicBezTo>
                      <a:pt x="253" y="284"/>
                      <a:pt x="253" y="284"/>
                      <a:pt x="253" y="284"/>
                    </a:cubicBezTo>
                    <a:cubicBezTo>
                      <a:pt x="268" y="291"/>
                      <a:pt x="286" y="280"/>
                      <a:pt x="286" y="2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6"/>
              <p:cNvSpPr/>
              <p:nvPr/>
            </p:nvSpPr>
            <p:spPr>
              <a:xfrm>
                <a:off x="7887800" y="2972488"/>
                <a:ext cx="4763" cy="33338"/>
              </a:xfrm>
              <a:custGeom>
                <a:rect b="b" l="l" r="r" t="t"/>
                <a:pathLst>
                  <a:path extrusionOk="0" h="281" w="50">
                    <a:moveTo>
                      <a:pt x="2" y="281"/>
                    </a:moveTo>
                    <a:cubicBezTo>
                      <a:pt x="48" y="281"/>
                      <a:pt x="48" y="281"/>
                      <a:pt x="48" y="281"/>
                    </a:cubicBezTo>
                    <a:cubicBezTo>
                      <a:pt x="49" y="281"/>
                      <a:pt x="50" y="280"/>
                      <a:pt x="50" y="279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0"/>
                      <a:pt x="49" y="0"/>
                      <a:pt x="4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80"/>
                      <a:pt x="1" y="281"/>
                      <a:pt x="2" y="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6"/>
              <p:cNvSpPr/>
              <p:nvPr/>
            </p:nvSpPr>
            <p:spPr>
              <a:xfrm>
                <a:off x="7708413" y="3042338"/>
                <a:ext cx="4800" cy="4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6"/>
              <p:cNvSpPr/>
              <p:nvPr/>
            </p:nvSpPr>
            <p:spPr>
              <a:xfrm>
                <a:off x="7708413" y="3051863"/>
                <a:ext cx="4800" cy="6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56"/>
              <p:cNvSpPr/>
              <p:nvPr/>
            </p:nvSpPr>
            <p:spPr>
              <a:xfrm>
                <a:off x="7684600" y="3042338"/>
                <a:ext cx="15875" cy="15875"/>
              </a:xfrm>
              <a:custGeom>
                <a:rect b="b" l="l" r="r" t="t"/>
                <a:pathLst>
                  <a:path extrusionOk="0" h="135" w="135">
                    <a:moveTo>
                      <a:pt x="132" y="135"/>
                    </a:moveTo>
                    <a:cubicBezTo>
                      <a:pt x="3" y="135"/>
                      <a:pt x="3" y="135"/>
                      <a:pt x="3" y="135"/>
                    </a:cubicBezTo>
                    <a:cubicBezTo>
                      <a:pt x="1" y="135"/>
                      <a:pt x="0" y="134"/>
                      <a:pt x="0" y="13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3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35" y="134"/>
                      <a:pt x="134" y="135"/>
                      <a:pt x="132" y="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56"/>
              <p:cNvSpPr/>
              <p:nvPr/>
            </p:nvSpPr>
            <p:spPr>
              <a:xfrm>
                <a:off x="7719525" y="3042338"/>
                <a:ext cx="15875" cy="15875"/>
              </a:xfrm>
              <a:custGeom>
                <a:rect b="b" l="l" r="r" t="t"/>
                <a:pathLst>
                  <a:path extrusionOk="0" h="135" w="136">
                    <a:moveTo>
                      <a:pt x="133" y="135"/>
                    </a:moveTo>
                    <a:cubicBezTo>
                      <a:pt x="3" y="135"/>
                      <a:pt x="3" y="135"/>
                      <a:pt x="3" y="135"/>
                    </a:cubicBezTo>
                    <a:cubicBezTo>
                      <a:pt x="2" y="135"/>
                      <a:pt x="0" y="134"/>
                      <a:pt x="0" y="13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4" y="0"/>
                      <a:pt x="136" y="1"/>
                      <a:pt x="136" y="3"/>
                    </a:cubicBezTo>
                    <a:cubicBezTo>
                      <a:pt x="136" y="132"/>
                      <a:pt x="136" y="132"/>
                      <a:pt x="136" y="132"/>
                    </a:cubicBezTo>
                    <a:cubicBezTo>
                      <a:pt x="136" y="134"/>
                      <a:pt x="134" y="135"/>
                      <a:pt x="133" y="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56"/>
              <p:cNvSpPr/>
              <p:nvPr/>
            </p:nvSpPr>
            <p:spPr>
              <a:xfrm>
                <a:off x="8329125" y="3042338"/>
                <a:ext cx="4800" cy="4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56"/>
              <p:cNvSpPr/>
              <p:nvPr/>
            </p:nvSpPr>
            <p:spPr>
              <a:xfrm>
                <a:off x="8329125" y="3051863"/>
                <a:ext cx="4800" cy="6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56"/>
              <p:cNvSpPr/>
              <p:nvPr/>
            </p:nvSpPr>
            <p:spPr>
              <a:xfrm>
                <a:off x="8305313" y="3042338"/>
                <a:ext cx="15875" cy="15875"/>
              </a:xfrm>
              <a:custGeom>
                <a:rect b="b" l="l" r="r" t="t"/>
                <a:pathLst>
                  <a:path extrusionOk="0" h="135" w="136">
                    <a:moveTo>
                      <a:pt x="133" y="135"/>
                    </a:moveTo>
                    <a:cubicBezTo>
                      <a:pt x="4" y="135"/>
                      <a:pt x="4" y="135"/>
                      <a:pt x="4" y="135"/>
                    </a:cubicBezTo>
                    <a:cubicBezTo>
                      <a:pt x="2" y="135"/>
                      <a:pt x="0" y="134"/>
                      <a:pt x="0" y="13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4" y="0"/>
                      <a:pt x="136" y="1"/>
                      <a:pt x="136" y="3"/>
                    </a:cubicBezTo>
                    <a:cubicBezTo>
                      <a:pt x="136" y="132"/>
                      <a:pt x="136" y="132"/>
                      <a:pt x="136" y="132"/>
                    </a:cubicBezTo>
                    <a:cubicBezTo>
                      <a:pt x="136" y="134"/>
                      <a:pt x="134" y="135"/>
                      <a:pt x="133" y="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56"/>
              <p:cNvSpPr/>
              <p:nvPr/>
            </p:nvSpPr>
            <p:spPr>
              <a:xfrm>
                <a:off x="8340238" y="3042338"/>
                <a:ext cx="15875" cy="15875"/>
              </a:xfrm>
              <a:custGeom>
                <a:rect b="b" l="l" r="r" t="t"/>
                <a:pathLst>
                  <a:path extrusionOk="0" h="135" w="135">
                    <a:moveTo>
                      <a:pt x="132" y="135"/>
                    </a:moveTo>
                    <a:cubicBezTo>
                      <a:pt x="3" y="135"/>
                      <a:pt x="3" y="135"/>
                      <a:pt x="3" y="135"/>
                    </a:cubicBezTo>
                    <a:cubicBezTo>
                      <a:pt x="1" y="135"/>
                      <a:pt x="0" y="134"/>
                      <a:pt x="0" y="13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3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35" y="134"/>
                      <a:pt x="134" y="135"/>
                      <a:pt x="132" y="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56"/>
              <p:cNvSpPr/>
              <p:nvPr/>
            </p:nvSpPr>
            <p:spPr>
              <a:xfrm>
                <a:off x="7759213" y="3048688"/>
                <a:ext cx="523800" cy="3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56"/>
              <p:cNvSpPr/>
              <p:nvPr/>
            </p:nvSpPr>
            <p:spPr>
              <a:xfrm>
                <a:off x="8017975" y="3040750"/>
                <a:ext cx="19200" cy="1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69" name="Google Shape;1069;p56"/>
          <p:cNvSpPr txBox="1"/>
          <p:nvPr>
            <p:ph type="title"/>
          </p:nvPr>
        </p:nvSpPr>
        <p:spPr>
          <a:xfrm>
            <a:off x="713265" y="1507700"/>
            <a:ext cx="35937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THANK YOU</a:t>
            </a:r>
            <a:endParaRPr sz="4000"/>
          </a:p>
        </p:txBody>
      </p:sp>
      <p:sp>
        <p:nvSpPr>
          <p:cNvPr id="1070" name="Google Shape;1070;p56"/>
          <p:cNvSpPr txBox="1"/>
          <p:nvPr>
            <p:ph idx="4294967295" type="subTitle"/>
          </p:nvPr>
        </p:nvSpPr>
        <p:spPr>
          <a:xfrm>
            <a:off x="713275" y="4210950"/>
            <a:ext cx="45198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This presentation template was created by </a:t>
            </a:r>
            <a:r>
              <a:rPr b="1" lang="fr"/>
              <a:t>slides</a:t>
            </a:r>
            <a:r>
              <a:rPr b="1" lang="fr"/>
              <a:t>, </a:t>
            </a:r>
            <a:r>
              <a:rPr b="1" lang="fr"/>
              <a:t>including</a:t>
            </a:r>
            <a:r>
              <a:rPr b="1" lang="fr"/>
              <a:t> icons by flaticon, infographics and images by freepik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56"/>
          <p:cNvSpPr txBox="1"/>
          <p:nvPr>
            <p:ph idx="4294967295" type="subTitle"/>
          </p:nvPr>
        </p:nvSpPr>
        <p:spPr>
          <a:xfrm>
            <a:off x="861425" y="2367500"/>
            <a:ext cx="35937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2000"/>
              <a:t>QUESTIONS?</a:t>
            </a:r>
            <a:endParaRPr/>
          </a:p>
        </p:txBody>
      </p:sp>
      <p:sp>
        <p:nvSpPr>
          <p:cNvPr id="1072" name="Google Shape;1072;p56"/>
          <p:cNvSpPr/>
          <p:nvPr/>
        </p:nvSpPr>
        <p:spPr>
          <a:xfrm>
            <a:off x="861471" y="2931783"/>
            <a:ext cx="756300" cy="714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A1D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3" name="Google Shape;107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715" y="2919551"/>
            <a:ext cx="764398" cy="71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500" y="2932934"/>
            <a:ext cx="756246" cy="712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9" name="Google Shape;689;p30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920650"/>
                <a:gridCol w="1605200"/>
                <a:gridCol w="1027450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r>
                        <a:rPr lang="fr" sz="1100">
                          <a:solidFill>
                            <a:srgbClr val="F2EFEB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690" name="Google Shape;690;p30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1" name="Google Shape;691;p30"/>
          <p:cNvPicPr preferRelativeResize="0"/>
          <p:nvPr/>
        </p:nvPicPr>
        <p:blipFill rotWithShape="1">
          <a:blip r:embed="rId3">
            <a:alphaModFix/>
          </a:blip>
          <a:srcRect b="13480" l="10596" r="10025" t="11127"/>
          <a:stretch/>
        </p:blipFill>
        <p:spPr>
          <a:xfrm>
            <a:off x="814388" y="367650"/>
            <a:ext cx="7515226" cy="401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" name="Google Shape;696;p31"/>
          <p:cNvGraphicFramePr/>
          <p:nvPr/>
        </p:nvGraphicFramePr>
        <p:xfrm>
          <a:off x="1026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560700"/>
                <a:gridCol w="1406700"/>
                <a:gridCol w="1799650"/>
                <a:gridCol w="1780250"/>
                <a:gridCol w="1043200"/>
                <a:gridCol w="144070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697" name="Google Shape;697;p31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8" name="Google Shape;698;p31"/>
          <p:cNvSpPr txBox="1"/>
          <p:nvPr/>
        </p:nvSpPr>
        <p:spPr>
          <a:xfrm>
            <a:off x="453450" y="347700"/>
            <a:ext cx="762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1"/>
                </a:solidFill>
                <a:latin typeface="Alexandria Black"/>
                <a:ea typeface="Alexandria Black"/>
                <a:cs typeface="Alexandria Black"/>
                <a:sym typeface="Alexandria Black"/>
              </a:rPr>
              <a:t>WHO THEY ARE AND WHAT THEY DO</a:t>
            </a:r>
            <a:endParaRPr sz="3000">
              <a:solidFill>
                <a:schemeClr val="dk1"/>
              </a:solidFill>
              <a:latin typeface="Alexandria Black"/>
              <a:ea typeface="Alexandria Black"/>
              <a:cs typeface="Alexandria Black"/>
              <a:sym typeface="Alexandria Black"/>
            </a:endParaRPr>
          </a:p>
        </p:txBody>
      </p:sp>
      <p:sp>
        <p:nvSpPr>
          <p:cNvPr id="699" name="Google Shape;699;p31"/>
          <p:cNvSpPr txBox="1"/>
          <p:nvPr/>
        </p:nvSpPr>
        <p:spPr>
          <a:xfrm>
            <a:off x="431400" y="994200"/>
            <a:ext cx="8281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The Santa Barbara Public Defender’s office has a content management system called “eDefender”; they are currently using Box.com to build an infrastructure to support their networks where they’ll be able to migrate terabytes of data to the cloud for easy and convenient access.</a:t>
            </a:r>
            <a:endParaRPr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</p:txBody>
      </p:sp>
      <p:pic>
        <p:nvPicPr>
          <p:cNvPr id="700" name="Google Shape;700;p31"/>
          <p:cNvPicPr preferRelativeResize="0"/>
          <p:nvPr/>
        </p:nvPicPr>
        <p:blipFill rotWithShape="1">
          <a:blip r:embed="rId3">
            <a:alphaModFix/>
          </a:blip>
          <a:srcRect b="17129" l="4025" r="4282" t="0"/>
          <a:stretch/>
        </p:blipFill>
        <p:spPr>
          <a:xfrm>
            <a:off x="2193674" y="2191126"/>
            <a:ext cx="4467134" cy="22710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2"/>
          <p:cNvSpPr txBox="1"/>
          <p:nvPr/>
        </p:nvSpPr>
        <p:spPr>
          <a:xfrm>
            <a:off x="817375" y="674650"/>
            <a:ext cx="305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u="sng">
                <a:solidFill>
                  <a:schemeClr val="dk1"/>
                </a:solidFill>
                <a:latin typeface="Alexandria Black"/>
                <a:ea typeface="Alexandria Black"/>
                <a:cs typeface="Alexandria Black"/>
                <a:sym typeface="Alexandria Black"/>
              </a:rPr>
              <a:t>CURRENT PROCESS</a:t>
            </a:r>
            <a:endParaRPr sz="2200" u="sng">
              <a:solidFill>
                <a:schemeClr val="dk1"/>
              </a:solidFill>
              <a:latin typeface="Alexandria Black"/>
              <a:ea typeface="Alexandria Black"/>
              <a:cs typeface="Alexandria Black"/>
              <a:sym typeface="Alexandria Black"/>
            </a:endParaRPr>
          </a:p>
        </p:txBody>
      </p:sp>
      <p:graphicFrame>
        <p:nvGraphicFramePr>
          <p:cNvPr id="706" name="Google Shape;706;p32"/>
          <p:cNvGraphicFramePr/>
          <p:nvPr/>
        </p:nvGraphicFramePr>
        <p:xfrm>
          <a:off x="1026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560700"/>
                <a:gridCol w="1406700"/>
                <a:gridCol w="1799650"/>
                <a:gridCol w="1780250"/>
                <a:gridCol w="1043200"/>
                <a:gridCol w="144070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707" name="Google Shape;707;p32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8" name="Google Shape;708;p32"/>
          <p:cNvSpPr txBox="1"/>
          <p:nvPr/>
        </p:nvSpPr>
        <p:spPr>
          <a:xfrm>
            <a:off x="5224650" y="666850"/>
            <a:ext cx="2965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 u="sng">
                <a:solidFill>
                  <a:schemeClr val="dk1"/>
                </a:solidFill>
                <a:latin typeface="Alexandria Black"/>
                <a:ea typeface="Alexandria Black"/>
                <a:cs typeface="Alexandria Black"/>
                <a:sym typeface="Alexandria Black"/>
              </a:rPr>
              <a:t>WHAT WE OFFER</a:t>
            </a:r>
            <a:endParaRPr sz="2300" u="sng">
              <a:solidFill>
                <a:schemeClr val="dk1"/>
              </a:solidFill>
              <a:latin typeface="Alexandria Black"/>
              <a:ea typeface="Alexandria Black"/>
              <a:cs typeface="Alexandria Black"/>
              <a:sym typeface="Alexandria Black"/>
            </a:endParaRPr>
          </a:p>
        </p:txBody>
      </p:sp>
      <p:sp>
        <p:nvSpPr>
          <p:cNvPr id="709" name="Google Shape;709;p32"/>
          <p:cNvSpPr txBox="1"/>
          <p:nvPr/>
        </p:nvSpPr>
        <p:spPr>
          <a:xfrm>
            <a:off x="397075" y="1392275"/>
            <a:ext cx="4270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●"/>
            </a:pPr>
            <a:r>
              <a:rPr lang="fr" sz="1600" u="sng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Terabytes</a:t>
            </a: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 of Discovery Media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○"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Exponentially Growing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●"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Manual </a:t>
            </a: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Processing</a:t>
            </a: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 of all Media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●"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Extra Cost per Needed Feature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○"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Transcription Services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○"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Keyword Locator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○"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Facial Recognition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●"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Time Constraint Preparing per Case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</p:txBody>
      </p:sp>
      <p:sp>
        <p:nvSpPr>
          <p:cNvPr id="710" name="Google Shape;710;p32"/>
          <p:cNvSpPr txBox="1"/>
          <p:nvPr/>
        </p:nvSpPr>
        <p:spPr>
          <a:xfrm>
            <a:off x="4667875" y="1392275"/>
            <a:ext cx="4270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●"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Cloud Based Storage System (Box.com)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●"/>
            </a:pPr>
            <a:r>
              <a:rPr lang="fr" sz="1600" u="sng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Automated</a:t>
            </a: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 Processing of Media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●"/>
            </a:pPr>
            <a:r>
              <a:rPr lang="fr" sz="1600" u="sng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Implementation of Needed Features</a:t>
            </a:r>
            <a:endParaRPr sz="1600" u="sng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○"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Transcription Service 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(video insights/docx file)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○"/>
            </a:pP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Keywords/Facial Recognition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 ExtraBold"/>
              <a:buChar char="●"/>
            </a:pPr>
            <a:r>
              <a:rPr lang="fr" sz="1600" u="sng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Reduced Time</a:t>
            </a:r>
            <a:r>
              <a:rPr lang="fr" sz="1600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 Preparing per Case</a:t>
            </a:r>
            <a:endParaRPr sz="1600"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3"/>
          <p:cNvSpPr txBox="1"/>
          <p:nvPr/>
        </p:nvSpPr>
        <p:spPr>
          <a:xfrm>
            <a:off x="669625" y="598500"/>
            <a:ext cx="386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1"/>
                </a:solidFill>
                <a:latin typeface="Alexandria Black"/>
                <a:ea typeface="Alexandria Black"/>
                <a:cs typeface="Alexandria Black"/>
                <a:sym typeface="Alexandria Black"/>
              </a:rPr>
              <a:t>OVERVIEW</a:t>
            </a:r>
            <a:endParaRPr sz="3000">
              <a:solidFill>
                <a:schemeClr val="dk1"/>
              </a:solidFill>
              <a:latin typeface="Alexandria Black"/>
              <a:ea typeface="Alexandria Black"/>
              <a:cs typeface="Alexandria Black"/>
              <a:sym typeface="Alexandria Black"/>
            </a:endParaRPr>
          </a:p>
        </p:txBody>
      </p:sp>
      <p:sp>
        <p:nvSpPr>
          <p:cNvPr id="716" name="Google Shape;716;p33"/>
          <p:cNvSpPr txBox="1"/>
          <p:nvPr/>
        </p:nvSpPr>
        <p:spPr>
          <a:xfrm>
            <a:off x="669625" y="1245000"/>
            <a:ext cx="3148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ExtraBold"/>
              <a:buChar char="●"/>
            </a:pPr>
            <a:r>
              <a:rPr lang="fr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Secure lambda endpoint, configuration files, and private data.</a:t>
            </a:r>
            <a:endParaRPr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ExtraBold"/>
              <a:buChar char="●"/>
            </a:pPr>
            <a:r>
              <a:rPr lang="fr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Refactor and organize code, limit vulnerabilities, and implement error handling</a:t>
            </a:r>
            <a:endParaRPr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ExtraBold"/>
              <a:buChar char="●"/>
            </a:pPr>
            <a:r>
              <a:rPr lang="fr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Improve transcript accuracy, marking, and correction abilities</a:t>
            </a:r>
            <a:endParaRPr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 ExtraBold"/>
              <a:buChar char="●"/>
            </a:pPr>
            <a:r>
              <a:rPr lang="fr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Create AI custom models for increased accuracy</a:t>
            </a:r>
            <a:endParaRPr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</p:txBody>
      </p:sp>
      <p:pic>
        <p:nvPicPr>
          <p:cNvPr id="717" name="Google Shape;717;p33"/>
          <p:cNvPicPr preferRelativeResize="0"/>
          <p:nvPr/>
        </p:nvPicPr>
        <p:blipFill rotWithShape="1">
          <a:blip r:embed="rId3">
            <a:alphaModFix/>
          </a:blip>
          <a:srcRect b="7002" l="15384" r="13623" t="0"/>
          <a:stretch/>
        </p:blipFill>
        <p:spPr>
          <a:xfrm>
            <a:off x="4732700" y="1110425"/>
            <a:ext cx="3148450" cy="23088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descr="AWS Announces General Availability of Its Quantum Algorithm Design Service" id="718" name="Google Shape;71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811" y="341808"/>
            <a:ext cx="832225" cy="585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x Drive Complete Overview | Features, Options, and More" id="719" name="Google Shape;719;p33"/>
          <p:cNvPicPr preferRelativeResize="0"/>
          <p:nvPr/>
        </p:nvPicPr>
        <p:blipFill rotWithShape="1">
          <a:blip r:embed="rId5">
            <a:alphaModFix/>
          </a:blip>
          <a:srcRect b="15809" l="31823" r="31950" t="15334"/>
          <a:stretch/>
        </p:blipFill>
        <p:spPr>
          <a:xfrm>
            <a:off x="5246712" y="379004"/>
            <a:ext cx="546175" cy="511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date the Serverless Framework logo · Issue #175 · cncf/landscape · GitHub" id="720" name="Google Shape;72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0958" y="377820"/>
            <a:ext cx="546175" cy="512507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33"/>
          <p:cNvSpPr txBox="1"/>
          <p:nvPr/>
        </p:nvSpPr>
        <p:spPr>
          <a:xfrm>
            <a:off x="4425775" y="3505300"/>
            <a:ext cx="3869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GOAL: Reduce the amount of time public defenders spend organizing and analyzing electronic media; in turn making the process more efficient and effective</a:t>
            </a:r>
            <a:endParaRPr>
              <a:solidFill>
                <a:schemeClr val="dk1"/>
              </a:solidFill>
              <a:latin typeface="Urbanist ExtraBold"/>
              <a:ea typeface="Urbanist ExtraBold"/>
              <a:cs typeface="Urbanist ExtraBold"/>
              <a:sym typeface="Urbanist ExtraBold"/>
            </a:endParaRPr>
          </a:p>
        </p:txBody>
      </p:sp>
      <p:graphicFrame>
        <p:nvGraphicFramePr>
          <p:cNvPr id="722" name="Google Shape;722;p33"/>
          <p:cNvGraphicFramePr/>
          <p:nvPr/>
        </p:nvGraphicFramePr>
        <p:xfrm>
          <a:off x="1026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507800"/>
                <a:gridCol w="1279675"/>
                <a:gridCol w="1979575"/>
                <a:gridCol w="1780250"/>
                <a:gridCol w="1043200"/>
                <a:gridCol w="144070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723" name="Google Shape;723;p33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4"/>
          <p:cNvSpPr txBox="1"/>
          <p:nvPr>
            <p:ph type="title"/>
          </p:nvPr>
        </p:nvSpPr>
        <p:spPr>
          <a:xfrm>
            <a:off x="312575" y="328200"/>
            <a:ext cx="509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AWS</a:t>
            </a:r>
            <a:r>
              <a:rPr lang="fr"/>
              <a:t> TEAM</a:t>
            </a:r>
            <a:endParaRPr/>
          </a:p>
        </p:txBody>
      </p:sp>
      <p:sp>
        <p:nvSpPr>
          <p:cNvPr id="729" name="Google Shape;729;p34"/>
          <p:cNvSpPr txBox="1"/>
          <p:nvPr>
            <p:ph idx="1" type="subTitle"/>
          </p:nvPr>
        </p:nvSpPr>
        <p:spPr>
          <a:xfrm>
            <a:off x="377550" y="993600"/>
            <a:ext cx="4693500" cy="31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b="1" lang="fr" sz="1800"/>
              <a:t>Improve security by implementing 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 u="sng"/>
              <a:t>AWS Secrets Manager</a:t>
            </a:r>
            <a:endParaRPr b="1" sz="1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/>
              <a:t>Minimize information being breached through the implementation of </a:t>
            </a:r>
            <a:r>
              <a:rPr b="1" lang="fr" sz="1800" u="sng"/>
              <a:t>API Gateway </a:t>
            </a:r>
            <a:endParaRPr b="1" sz="1800" u="sng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</a:pPr>
            <a:r>
              <a:rPr b="1" lang="fr" sz="1800"/>
              <a:t>Clean up remaining S3 buckets after 30 days 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(set an expiration date)</a:t>
            </a:r>
            <a:endParaRPr b="1" sz="1800" u="sng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000000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rbanist ExtraBold"/>
              <a:ea typeface="Urbanist ExtraBold"/>
              <a:cs typeface="Urbanist ExtraBold"/>
              <a:sym typeface="Urbanist ExtraBold"/>
            </a:endParaRPr>
          </a:p>
        </p:txBody>
      </p:sp>
      <p:pic>
        <p:nvPicPr>
          <p:cNvPr id="730" name="Google Shape;730;p34"/>
          <p:cNvPicPr preferRelativeResize="0"/>
          <p:nvPr/>
        </p:nvPicPr>
        <p:blipFill rotWithShape="1">
          <a:blip r:embed="rId3">
            <a:alphaModFix/>
          </a:blip>
          <a:srcRect b="18666" l="20609" r="48314" t="16360"/>
          <a:stretch/>
        </p:blipFill>
        <p:spPr>
          <a:xfrm>
            <a:off x="5298175" y="434325"/>
            <a:ext cx="3080650" cy="3622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31" name="Google Shape;731;p34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732" name="Google Shape;732;p34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5"/>
          <p:cNvSpPr txBox="1"/>
          <p:nvPr/>
        </p:nvSpPr>
        <p:spPr>
          <a:xfrm>
            <a:off x="354125" y="1294200"/>
            <a:ext cx="3710400" cy="3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rbanist"/>
              <a:buChar char="●"/>
            </a:pPr>
            <a:r>
              <a:rPr b="1" lang="fr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Secrets Manager is an essential AWS service designed to safeguard sensitive data by encrypting it as a Secret  </a:t>
            </a:r>
            <a:endParaRPr b="1"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rbanist"/>
              <a:buChar char="●"/>
            </a:pPr>
            <a:r>
              <a:rPr b="1" lang="fr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We utilize this service to store the API key required for connecting our Lambda function with Box.com.</a:t>
            </a:r>
            <a:br>
              <a:rPr b="1" lang="fr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b="1"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rbanist"/>
              <a:buChar char="●"/>
            </a:pPr>
            <a:r>
              <a:rPr b="1" lang="fr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Our Lambda function uses a key generated by AWS Key Management Service (KMS) to encrypt/decrypt the Secret and use it in our code</a:t>
            </a:r>
            <a:endParaRPr b="1"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8" name="Google Shape;738;p35"/>
          <p:cNvSpPr txBox="1"/>
          <p:nvPr/>
        </p:nvSpPr>
        <p:spPr>
          <a:xfrm>
            <a:off x="309800" y="593500"/>
            <a:ext cx="654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1"/>
                </a:solidFill>
                <a:latin typeface="Alexandria Black"/>
                <a:ea typeface="Alexandria Black"/>
                <a:cs typeface="Alexandria Black"/>
                <a:sym typeface="Alexandria Black"/>
              </a:rPr>
              <a:t>Secrets Manager</a:t>
            </a:r>
            <a:endParaRPr sz="3000">
              <a:solidFill>
                <a:schemeClr val="dk1"/>
              </a:solidFill>
              <a:latin typeface="Alexandria Black"/>
              <a:ea typeface="Alexandria Black"/>
              <a:cs typeface="Alexandria Black"/>
              <a:sym typeface="Alexandria Black"/>
            </a:endParaRPr>
          </a:p>
        </p:txBody>
      </p:sp>
      <p:sp>
        <p:nvSpPr>
          <p:cNvPr id="739" name="Google Shape;739;p35"/>
          <p:cNvSpPr txBox="1"/>
          <p:nvPr/>
        </p:nvSpPr>
        <p:spPr>
          <a:xfrm>
            <a:off x="6791500" y="81275"/>
            <a:ext cx="19065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rPr>
              <a:t>Donovan H.</a:t>
            </a:r>
            <a:endParaRPr b="1">
              <a:solidFill>
                <a:schemeClr val="dk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pic>
        <p:nvPicPr>
          <p:cNvPr id="740" name="Google Shape;74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525" y="1508325"/>
            <a:ext cx="4814124" cy="24853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741" name="Google Shape;741;p35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742" name="Google Shape;742;p35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6"/>
          <p:cNvSpPr txBox="1"/>
          <p:nvPr/>
        </p:nvSpPr>
        <p:spPr>
          <a:xfrm>
            <a:off x="354125" y="1294200"/>
            <a:ext cx="50655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rbanist"/>
              <a:buChar char="●"/>
            </a:pPr>
            <a:r>
              <a:rPr b="1" lang="fr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Attached IAM policies to Lambda function</a:t>
            </a:r>
            <a:endParaRPr b="1"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rbanist"/>
              <a:buChar char="●"/>
            </a:pPr>
            <a:r>
              <a:rPr b="1" lang="fr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Added functions to codebase that handle new functionality</a:t>
            </a:r>
            <a:endParaRPr b="1"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rbanist"/>
              <a:buChar char="●"/>
            </a:pPr>
            <a:r>
              <a:rPr b="1" lang="fr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Helps with modularity of codebase to assist with debugging and readability</a:t>
            </a:r>
            <a:endParaRPr b="1"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48" name="Google Shape;748;p36"/>
          <p:cNvSpPr txBox="1"/>
          <p:nvPr/>
        </p:nvSpPr>
        <p:spPr>
          <a:xfrm>
            <a:off x="309800" y="593500"/>
            <a:ext cx="654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1"/>
                </a:solidFill>
                <a:latin typeface="Alexandria Black"/>
                <a:ea typeface="Alexandria Black"/>
                <a:cs typeface="Alexandria Black"/>
                <a:sym typeface="Alexandria Black"/>
              </a:rPr>
              <a:t>Secrets Manager</a:t>
            </a:r>
            <a:endParaRPr sz="3000">
              <a:solidFill>
                <a:schemeClr val="dk1"/>
              </a:solidFill>
              <a:latin typeface="Alexandria Black"/>
              <a:ea typeface="Alexandria Black"/>
              <a:cs typeface="Alexandria Black"/>
              <a:sym typeface="Alexandria Black"/>
            </a:endParaRPr>
          </a:p>
        </p:txBody>
      </p:sp>
      <p:sp>
        <p:nvSpPr>
          <p:cNvPr id="749" name="Google Shape;749;p36"/>
          <p:cNvSpPr txBox="1"/>
          <p:nvPr/>
        </p:nvSpPr>
        <p:spPr>
          <a:xfrm>
            <a:off x="6791500" y="81275"/>
            <a:ext cx="19065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rPr>
              <a:t>Donovan H.</a:t>
            </a:r>
            <a:endParaRPr b="1">
              <a:solidFill>
                <a:schemeClr val="dk1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pic>
        <p:nvPicPr>
          <p:cNvPr id="750" name="Google Shape;7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00" y="2875150"/>
            <a:ext cx="5574850" cy="10929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1" name="Google Shape;7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850" y="1177500"/>
            <a:ext cx="3537626" cy="1590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2" name="Google Shape;752;p36"/>
          <p:cNvGraphicFramePr/>
          <p:nvPr/>
        </p:nvGraphicFramePr>
        <p:xfrm>
          <a:off x="146613" y="470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{F24E903C-21B6-433F-AA77-F3A16A768097}</a:tableStyleId>
              </a:tblPr>
              <a:tblGrid>
                <a:gridCol w="1651800"/>
                <a:gridCol w="1270800"/>
                <a:gridCol w="1772475"/>
                <a:gridCol w="1864500"/>
                <a:gridCol w="916325"/>
                <a:gridCol w="1418950"/>
              </a:tblGrid>
              <a:tr h="30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MEET THE TEAM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ABOUT SBPD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PROJECT DESCRIPTION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-–</a:t>
                      </a:r>
                      <a:r>
                        <a:rPr lang="fr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ACCOMPLISHMENTS</a:t>
                      </a:r>
                      <a:r>
                        <a:rPr lang="fr" sz="1100">
                          <a:solidFill>
                            <a:schemeClr val="dk1"/>
                          </a:solidFill>
                          <a:highlight>
                            <a:schemeClr val="dk1"/>
                          </a:highlight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—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dk1"/>
                        </a:highlight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EXAMPLE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accent4"/>
                          </a:solidFill>
                          <a:latin typeface="Urbanist Black"/>
                          <a:ea typeface="Urbanist Black"/>
                          <a:cs typeface="Urbanist Black"/>
                          <a:sym typeface="Urbanist Black"/>
                        </a:rPr>
                        <a:t>CONCLUSION</a:t>
                      </a:r>
                      <a:endParaRPr sz="1100">
                        <a:solidFill>
                          <a:schemeClr val="accent4"/>
                        </a:solidFill>
                        <a:latin typeface="Urbanist Black"/>
                        <a:ea typeface="Urbanist Black"/>
                        <a:cs typeface="Urbanist Black"/>
                        <a:sym typeface="Urbanist Blac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753" name="Google Shape;753;p36"/>
          <p:cNvCxnSpPr/>
          <p:nvPr/>
        </p:nvCxnSpPr>
        <p:spPr>
          <a:xfrm>
            <a:off x="56400" y="4638050"/>
            <a:ext cx="9031200" cy="7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rface User Experience Meeting by Slidesgo">
  <a:themeElements>
    <a:clrScheme name="Simple Light">
      <a:dk1>
        <a:srgbClr val="333956"/>
      </a:dk1>
      <a:lt1>
        <a:srgbClr val="FCFCFC"/>
      </a:lt1>
      <a:dk2>
        <a:srgbClr val="E5F0FF"/>
      </a:dk2>
      <a:lt2>
        <a:srgbClr val="91CCFF"/>
      </a:lt2>
      <a:accent1>
        <a:srgbClr val="54AAF1"/>
      </a:accent1>
      <a:accent2>
        <a:srgbClr val="1186E9"/>
      </a:accent2>
      <a:accent3>
        <a:srgbClr val="3E64BE"/>
      </a:accent3>
      <a:accent4>
        <a:srgbClr val="304C79"/>
      </a:accent4>
      <a:accent5>
        <a:srgbClr val="FFC655"/>
      </a:accent5>
      <a:accent6>
        <a:srgbClr val="FFFFFF"/>
      </a:accent6>
      <a:hlink>
        <a:srgbClr val="3339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