
<file path=[Content_Types].xml><?xml version="1.0" encoding="utf-8"?>
<Types xmlns="http://schemas.openxmlformats.org/package/2006/content-types">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63" r:id="rId5"/>
    <p:sldMasterId id="2147483764" r:id="rId6"/>
    <p:sldMasterId id="2147483765" r:id="rId7"/>
    <p:sldMasterId id="2147483766" r:id="rId8"/>
    <p:sldMasterId id="2147483767" r:id="rId9"/>
  </p:sldMasterIdLst>
  <p:notesMasterIdLst>
    <p:notesMasterId r:id="rId10"/>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290" r:id="rId45"/>
    <p:sldId id="291" r:id="rId46"/>
    <p:sldId id="292" r:id="rId47"/>
    <p:sldId id="293" r:id="rId48"/>
    <p:sldId id="294" r:id="rId49"/>
    <p:sldId id="295" r:id="rId50"/>
  </p:sldIdLst>
  <p:sldSz cy="5143500" cx="9144000"/>
  <p:notesSz cx="6858000" cy="9144000"/>
  <p:embeddedFontLst>
    <p:embeddedFont>
      <p:font typeface="Raleway"/>
      <p:regular r:id="rId51"/>
      <p:bold r:id="rId52"/>
      <p:italic r:id="rId53"/>
      <p:boldItalic r:id="rId54"/>
    </p:embeddedFont>
    <p:embeddedFont>
      <p:font typeface="Roboto"/>
      <p:regular r:id="rId55"/>
      <p:bold r:id="rId56"/>
      <p:italic r:id="rId57"/>
      <p:boldItalic r:id="rId58"/>
    </p:embeddedFont>
    <p:embeddedFont>
      <p:font typeface="Caveat"/>
      <p:regular r:id="rId59"/>
      <p:bold r:id="rId60"/>
    </p:embeddedFont>
    <p:embeddedFont>
      <p:font typeface="Lato"/>
      <p:regular r:id="rId61"/>
      <p:bold r:id="rId62"/>
      <p:italic r:id="rId63"/>
      <p:boldItalic r:id="rId64"/>
    </p:embeddedFont>
    <p:embeddedFont>
      <p:font typeface="Oswald"/>
      <p:regular r:id="rId65"/>
      <p:bold r:id="rId6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2" name="Adrian Soria"/>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0.xml"/><Relationship Id="rId42" Type="http://schemas.openxmlformats.org/officeDocument/2006/relationships/slide" Target="slides/slide32.xml"/><Relationship Id="rId41" Type="http://schemas.openxmlformats.org/officeDocument/2006/relationships/slide" Target="slides/slide31.xml"/><Relationship Id="rId44" Type="http://schemas.openxmlformats.org/officeDocument/2006/relationships/slide" Target="slides/slide34.xml"/><Relationship Id="rId43" Type="http://schemas.openxmlformats.org/officeDocument/2006/relationships/slide" Target="slides/slide33.xml"/><Relationship Id="rId46" Type="http://schemas.openxmlformats.org/officeDocument/2006/relationships/slide" Target="slides/slide36.xml"/><Relationship Id="rId45" Type="http://schemas.openxmlformats.org/officeDocument/2006/relationships/slide" Target="slides/slide35.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Master" Target="slideMasters/slideMaster5.xml"/><Relationship Id="rId48" Type="http://schemas.openxmlformats.org/officeDocument/2006/relationships/slide" Target="slides/slide38.xml"/><Relationship Id="rId47" Type="http://schemas.openxmlformats.org/officeDocument/2006/relationships/slide" Target="slides/slide37.xml"/><Relationship Id="rId49" Type="http://schemas.openxmlformats.org/officeDocument/2006/relationships/slide" Target="slides/slide39.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31" Type="http://schemas.openxmlformats.org/officeDocument/2006/relationships/slide" Target="slides/slide21.xml"/><Relationship Id="rId30" Type="http://schemas.openxmlformats.org/officeDocument/2006/relationships/slide" Target="slides/slide20.xml"/><Relationship Id="rId33" Type="http://schemas.openxmlformats.org/officeDocument/2006/relationships/slide" Target="slides/slide23.xml"/><Relationship Id="rId32" Type="http://schemas.openxmlformats.org/officeDocument/2006/relationships/slide" Target="slides/slide22.xml"/><Relationship Id="rId35" Type="http://schemas.openxmlformats.org/officeDocument/2006/relationships/slide" Target="slides/slide25.xml"/><Relationship Id="rId34" Type="http://schemas.openxmlformats.org/officeDocument/2006/relationships/slide" Target="slides/slide24.xml"/><Relationship Id="rId37" Type="http://schemas.openxmlformats.org/officeDocument/2006/relationships/slide" Target="slides/slide27.xml"/><Relationship Id="rId36" Type="http://schemas.openxmlformats.org/officeDocument/2006/relationships/slide" Target="slides/slide26.xml"/><Relationship Id="rId39" Type="http://schemas.openxmlformats.org/officeDocument/2006/relationships/slide" Target="slides/slide29.xml"/><Relationship Id="rId38" Type="http://schemas.openxmlformats.org/officeDocument/2006/relationships/slide" Target="slides/slide28.xml"/><Relationship Id="rId62" Type="http://schemas.openxmlformats.org/officeDocument/2006/relationships/font" Target="fonts/Lato-bold.fntdata"/><Relationship Id="rId61" Type="http://schemas.openxmlformats.org/officeDocument/2006/relationships/font" Target="fonts/Lato-regular.fntdata"/><Relationship Id="rId20" Type="http://schemas.openxmlformats.org/officeDocument/2006/relationships/slide" Target="slides/slide10.xml"/><Relationship Id="rId64" Type="http://schemas.openxmlformats.org/officeDocument/2006/relationships/font" Target="fonts/Lato-boldItalic.fntdata"/><Relationship Id="rId63" Type="http://schemas.openxmlformats.org/officeDocument/2006/relationships/font" Target="fonts/Lato-italic.fntdata"/><Relationship Id="rId22" Type="http://schemas.openxmlformats.org/officeDocument/2006/relationships/slide" Target="slides/slide12.xml"/><Relationship Id="rId66" Type="http://schemas.openxmlformats.org/officeDocument/2006/relationships/font" Target="fonts/Oswald-bold.fntdata"/><Relationship Id="rId21" Type="http://schemas.openxmlformats.org/officeDocument/2006/relationships/slide" Target="slides/slide11.xml"/><Relationship Id="rId65" Type="http://schemas.openxmlformats.org/officeDocument/2006/relationships/font" Target="fonts/Oswald-regular.fntdata"/><Relationship Id="rId24" Type="http://schemas.openxmlformats.org/officeDocument/2006/relationships/slide" Target="slides/slide14.xml"/><Relationship Id="rId23" Type="http://schemas.openxmlformats.org/officeDocument/2006/relationships/slide" Target="slides/slide13.xml"/><Relationship Id="rId60" Type="http://schemas.openxmlformats.org/officeDocument/2006/relationships/font" Target="fonts/Caveat-bold.fntdata"/><Relationship Id="rId26" Type="http://schemas.openxmlformats.org/officeDocument/2006/relationships/slide" Target="slides/slide16.xml"/><Relationship Id="rId25" Type="http://schemas.openxmlformats.org/officeDocument/2006/relationships/slide" Target="slides/slide15.xml"/><Relationship Id="rId28" Type="http://schemas.openxmlformats.org/officeDocument/2006/relationships/slide" Target="slides/slide18.xml"/><Relationship Id="rId27" Type="http://schemas.openxmlformats.org/officeDocument/2006/relationships/slide" Target="slides/slide17.xml"/><Relationship Id="rId29" Type="http://schemas.openxmlformats.org/officeDocument/2006/relationships/slide" Target="slides/slide19.xml"/><Relationship Id="rId51" Type="http://schemas.openxmlformats.org/officeDocument/2006/relationships/font" Target="fonts/Raleway-regular.fntdata"/><Relationship Id="rId50" Type="http://schemas.openxmlformats.org/officeDocument/2006/relationships/slide" Target="slides/slide40.xml"/><Relationship Id="rId53" Type="http://schemas.openxmlformats.org/officeDocument/2006/relationships/font" Target="fonts/Raleway-italic.fntdata"/><Relationship Id="rId52" Type="http://schemas.openxmlformats.org/officeDocument/2006/relationships/font" Target="fonts/Raleway-bold.fntdata"/><Relationship Id="rId11" Type="http://schemas.openxmlformats.org/officeDocument/2006/relationships/slide" Target="slides/slide1.xml"/><Relationship Id="rId55" Type="http://schemas.openxmlformats.org/officeDocument/2006/relationships/font" Target="fonts/Roboto-regular.fntdata"/><Relationship Id="rId10" Type="http://schemas.openxmlformats.org/officeDocument/2006/relationships/notesMaster" Target="notesMasters/notesMaster1.xml"/><Relationship Id="rId54" Type="http://schemas.openxmlformats.org/officeDocument/2006/relationships/font" Target="fonts/Raleway-boldItalic.fntdata"/><Relationship Id="rId13" Type="http://schemas.openxmlformats.org/officeDocument/2006/relationships/slide" Target="slides/slide3.xml"/><Relationship Id="rId57" Type="http://schemas.openxmlformats.org/officeDocument/2006/relationships/font" Target="fonts/Roboto-italic.fntdata"/><Relationship Id="rId12" Type="http://schemas.openxmlformats.org/officeDocument/2006/relationships/slide" Target="slides/slide2.xml"/><Relationship Id="rId56" Type="http://schemas.openxmlformats.org/officeDocument/2006/relationships/font" Target="fonts/Roboto-bold.fntdata"/><Relationship Id="rId15" Type="http://schemas.openxmlformats.org/officeDocument/2006/relationships/slide" Target="slides/slide5.xml"/><Relationship Id="rId59" Type="http://schemas.openxmlformats.org/officeDocument/2006/relationships/font" Target="fonts/Caveat-regular.fntdata"/><Relationship Id="rId14" Type="http://schemas.openxmlformats.org/officeDocument/2006/relationships/slide" Target="slides/slide4.xml"/><Relationship Id="rId58" Type="http://schemas.openxmlformats.org/officeDocument/2006/relationships/font" Target="fonts/Roboto-boldItalic.fntdata"/><Relationship Id="rId17" Type="http://schemas.openxmlformats.org/officeDocument/2006/relationships/slide" Target="slides/slide7.xml"/><Relationship Id="rId16" Type="http://schemas.openxmlformats.org/officeDocument/2006/relationships/slide" Target="slides/slide6.xml"/><Relationship Id="rId19" Type="http://schemas.openxmlformats.org/officeDocument/2006/relationships/slide" Target="slides/slide9.xml"/><Relationship Id="rId18" Type="http://schemas.openxmlformats.org/officeDocument/2006/relationships/slide" Target="slides/slide8.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4-04-24T16:48:05.548">
    <p:pos x="6000" y="0"/>
    <p:text>try to gif it up</p:text>
  </p:cm>
  <p:cm authorId="0" idx="2" dt="2024-04-24T16:48:05.548">
    <p:pos x="6000" y="0"/>
    <p:text>or show the building of the template</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0" name="Shape 2500"/>
        <p:cNvGrpSpPr/>
        <p:nvPr/>
      </p:nvGrpSpPr>
      <p:grpSpPr>
        <a:xfrm>
          <a:off x="0" y="0"/>
          <a:ext cx="0" cy="0"/>
          <a:chOff x="0" y="0"/>
          <a:chExt cx="0" cy="0"/>
        </a:xfrm>
      </p:grpSpPr>
      <p:sp>
        <p:nvSpPr>
          <p:cNvPr id="2501" name="Google Shape;2501;g29b7b2d0b8a_0_6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2" name="Google Shape;2502;g29b7b2d0b8a_0_6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Kevin</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9" name="Shape 2839"/>
        <p:cNvGrpSpPr/>
        <p:nvPr/>
      </p:nvGrpSpPr>
      <p:grpSpPr>
        <a:xfrm>
          <a:off x="0" y="0"/>
          <a:ext cx="0" cy="0"/>
          <a:chOff x="0" y="0"/>
          <a:chExt cx="0" cy="0"/>
        </a:xfrm>
      </p:grpSpPr>
      <p:sp>
        <p:nvSpPr>
          <p:cNvPr id="2840" name="Google Shape;2840;g2ce56a35696_0_89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1" name="Google Shape;2841;g2ce56a35696_0_89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Zain</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8" name="Shape 2848"/>
        <p:cNvGrpSpPr/>
        <p:nvPr/>
      </p:nvGrpSpPr>
      <p:grpSpPr>
        <a:xfrm>
          <a:off x="0" y="0"/>
          <a:ext cx="0" cy="0"/>
          <a:chOff x="0" y="0"/>
          <a:chExt cx="0" cy="0"/>
        </a:xfrm>
      </p:grpSpPr>
      <p:sp>
        <p:nvSpPr>
          <p:cNvPr id="2849" name="Google Shape;2849;g2ce56a35696_0_89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0" name="Google Shape;2850;g2ce56a35696_0_89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Zain</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8" name="Shape 2858"/>
        <p:cNvGrpSpPr/>
        <p:nvPr/>
      </p:nvGrpSpPr>
      <p:grpSpPr>
        <a:xfrm>
          <a:off x="0" y="0"/>
          <a:ext cx="0" cy="0"/>
          <a:chOff x="0" y="0"/>
          <a:chExt cx="0" cy="0"/>
        </a:xfrm>
      </p:grpSpPr>
      <p:sp>
        <p:nvSpPr>
          <p:cNvPr id="2859" name="Google Shape;2859;g2ce56a35696_0_5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0" name="Google Shape;2860;g2ce56a35696_0_5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Zain</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3" name="Shape 2883"/>
        <p:cNvGrpSpPr/>
        <p:nvPr/>
      </p:nvGrpSpPr>
      <p:grpSpPr>
        <a:xfrm>
          <a:off x="0" y="0"/>
          <a:ext cx="0" cy="0"/>
          <a:chOff x="0" y="0"/>
          <a:chExt cx="0" cy="0"/>
        </a:xfrm>
      </p:grpSpPr>
      <p:sp>
        <p:nvSpPr>
          <p:cNvPr id="2884" name="Google Shape;2884;g2cd00acdf09_0_5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5" name="Google Shape;2885;g2cd00acdf09_0_5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a:t>
            </a:r>
            <a:r>
              <a:rPr lang="en"/>
              <a:t>vy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Sitting at the top of the Application Map we have three versions of Want2Remember, the web app, ios app, and android app. Next is Google Firebase which is what we use to store user data in.The components making up Want2Remember consist of Memory Tiles, Create Memory, Contacts, Settings, Filters and Search Bar, and Care Support.</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9" name="Shape 2889"/>
        <p:cNvGrpSpPr/>
        <p:nvPr/>
      </p:nvGrpSpPr>
      <p:grpSpPr>
        <a:xfrm>
          <a:off x="0" y="0"/>
          <a:ext cx="0" cy="0"/>
          <a:chOff x="0" y="0"/>
          <a:chExt cx="0" cy="0"/>
        </a:xfrm>
      </p:grpSpPr>
      <p:sp>
        <p:nvSpPr>
          <p:cNvPr id="2890" name="Google Shape;2890;g2cd00acdf09_1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1" name="Google Shape;2891;g2cd00acdf09_1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Davy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For Memory Tiles, their job is to Display the Memories Created by the user. The memory tiles </a:t>
            </a:r>
            <a:r>
              <a:rPr lang="en"/>
              <a:t>don't</a:t>
            </a:r>
            <a:r>
              <a:rPr lang="en"/>
              <a:t> have to be specifically memories, they can also act as reminders. As you can see, the picture on the left is web version of the app and the picture on the right is an android </a:t>
            </a:r>
            <a:r>
              <a:rPr lang="en"/>
              <a:t>version</a:t>
            </a:r>
            <a:r>
              <a:rPr lang="en"/>
              <a:t> of the app.</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8" name="Shape 2898"/>
        <p:cNvGrpSpPr/>
        <p:nvPr/>
      </p:nvGrpSpPr>
      <p:grpSpPr>
        <a:xfrm>
          <a:off x="0" y="0"/>
          <a:ext cx="0" cy="0"/>
          <a:chOff x="0" y="0"/>
          <a:chExt cx="0" cy="0"/>
        </a:xfrm>
      </p:grpSpPr>
      <p:sp>
        <p:nvSpPr>
          <p:cNvPr id="2899" name="Google Shape;2899;g2cd00acdf09_1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0" name="Google Shape;2900;g2cd00acdf09_1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Davy</a:t>
            </a:r>
            <a:endParaRPr/>
          </a:p>
          <a:p>
            <a:pPr indent="0" lvl="0" marL="0" rtl="0" algn="l">
              <a:spcBef>
                <a:spcPts val="0"/>
              </a:spcBef>
              <a:spcAft>
                <a:spcPts val="0"/>
              </a:spcAft>
              <a:buNone/>
            </a:pPr>
            <a:r>
              <a:rPr lang="en"/>
              <a:t> Here is the Create Memory Screen. On both the Web and Mobile Version, You can select a Memory Type to create as well as Changing your Color Palette on the top right corner of the screen. On the left side is the Web App which is using the default color </a:t>
            </a:r>
            <a:r>
              <a:rPr lang="en"/>
              <a:t>palette</a:t>
            </a:r>
            <a:r>
              <a:rPr lang="en"/>
              <a:t> while on the right side, the mobile app is using another preset color palette. Normally, the color palette between the web and mobile version are synced.</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7" name="Shape 2907"/>
        <p:cNvGrpSpPr/>
        <p:nvPr/>
      </p:nvGrpSpPr>
      <p:grpSpPr>
        <a:xfrm>
          <a:off x="0" y="0"/>
          <a:ext cx="0" cy="0"/>
          <a:chOff x="0" y="0"/>
          <a:chExt cx="0" cy="0"/>
        </a:xfrm>
      </p:grpSpPr>
      <p:sp>
        <p:nvSpPr>
          <p:cNvPr id="2908" name="Google Shape;2908;g2cd00acdf09_1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9" name="Google Shape;2909;g2cd00acdf09_1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Zain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7" name="Shape 2917"/>
        <p:cNvGrpSpPr/>
        <p:nvPr/>
      </p:nvGrpSpPr>
      <p:grpSpPr>
        <a:xfrm>
          <a:off x="0" y="0"/>
          <a:ext cx="0" cy="0"/>
          <a:chOff x="0" y="0"/>
          <a:chExt cx="0" cy="0"/>
        </a:xfrm>
      </p:grpSpPr>
      <p:sp>
        <p:nvSpPr>
          <p:cNvPr id="2918" name="Google Shape;2918;g2cd00acdf09_1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9" name="Google Shape;2919;g2cd00acdf09_1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Carlos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7" name="Shape 2927"/>
        <p:cNvGrpSpPr/>
        <p:nvPr/>
      </p:nvGrpSpPr>
      <p:grpSpPr>
        <a:xfrm>
          <a:off x="0" y="0"/>
          <a:ext cx="0" cy="0"/>
          <a:chOff x="0" y="0"/>
          <a:chExt cx="0" cy="0"/>
        </a:xfrm>
      </p:grpSpPr>
      <p:sp>
        <p:nvSpPr>
          <p:cNvPr id="2928" name="Google Shape;2928;g2cd00acdf09_1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9" name="Google Shape;2929;g2cd00acdf09_1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Jennifer</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9" name="Shape 2939"/>
        <p:cNvGrpSpPr/>
        <p:nvPr/>
      </p:nvGrpSpPr>
      <p:grpSpPr>
        <a:xfrm>
          <a:off x="0" y="0"/>
          <a:ext cx="0" cy="0"/>
          <a:chOff x="0" y="0"/>
          <a:chExt cx="0" cy="0"/>
        </a:xfrm>
      </p:grpSpPr>
      <p:sp>
        <p:nvSpPr>
          <p:cNvPr id="2940" name="Google Shape;2940;g2cd00acdf09_1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1" name="Google Shape;2941;g2cd00acdf09_1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Joanne: Here, is the settings page, where users can access essential app </a:t>
            </a:r>
            <a:r>
              <a:rPr lang="en"/>
              <a:t>utilities such as creating a secure pin, changing profile picture, sending customer feedback as well as signing in and out.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For web, the user can import memories from another account and export memories to a different account. As for mobile, the user can manage caregivers as well as setting app permissions for accessing user data.</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0" name="Shape 2690"/>
        <p:cNvGrpSpPr/>
        <p:nvPr/>
      </p:nvGrpSpPr>
      <p:grpSpPr>
        <a:xfrm>
          <a:off x="0" y="0"/>
          <a:ext cx="0" cy="0"/>
          <a:chOff x="0" y="0"/>
          <a:chExt cx="0" cy="0"/>
        </a:xfrm>
      </p:grpSpPr>
      <p:sp>
        <p:nvSpPr>
          <p:cNvPr id="2691" name="Google Shape;2691;g29b7b2d0b8a_0_19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2" name="Google Shape;2692;g29b7b2d0b8a_0_19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Kevin</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8" name="Shape 2948"/>
        <p:cNvGrpSpPr/>
        <p:nvPr/>
      </p:nvGrpSpPr>
      <p:grpSpPr>
        <a:xfrm>
          <a:off x="0" y="0"/>
          <a:ext cx="0" cy="0"/>
          <a:chOff x="0" y="0"/>
          <a:chExt cx="0" cy="0"/>
        </a:xfrm>
      </p:grpSpPr>
      <p:sp>
        <p:nvSpPr>
          <p:cNvPr id="2949" name="Google Shape;2949;g2cd00acdf09_1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0" name="Google Shape;2950;g2cd00acdf09_1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Adrian</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0" name="Shape 2960"/>
        <p:cNvGrpSpPr/>
        <p:nvPr/>
      </p:nvGrpSpPr>
      <p:grpSpPr>
        <a:xfrm>
          <a:off x="0" y="0"/>
          <a:ext cx="0" cy="0"/>
          <a:chOff x="0" y="0"/>
          <a:chExt cx="0" cy="0"/>
        </a:xfrm>
      </p:grpSpPr>
      <p:sp>
        <p:nvSpPr>
          <p:cNvPr id="2961" name="Google Shape;2961;g2cd00acdf09_1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2" name="Google Shape;2962;g2cd00acdf09_1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Kevin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On the Home Page, we have a filters and a search bar component that allows you to search for specific memories. With the filters, you’ll be able to select memory type, the status, and the date of the memory. You can the web version on the left side and mobile on the right side.</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9" name="Shape 2969"/>
        <p:cNvGrpSpPr/>
        <p:nvPr/>
      </p:nvGrpSpPr>
      <p:grpSpPr>
        <a:xfrm>
          <a:off x="0" y="0"/>
          <a:ext cx="0" cy="0"/>
          <a:chOff x="0" y="0"/>
          <a:chExt cx="0" cy="0"/>
        </a:xfrm>
      </p:grpSpPr>
      <p:sp>
        <p:nvSpPr>
          <p:cNvPr id="2970" name="Google Shape;2970;g2d00e12b9b1_12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1" name="Google Shape;2971;g2d00e12b9b1_12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Kevin</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8" name="Shape 2998"/>
        <p:cNvGrpSpPr/>
        <p:nvPr/>
      </p:nvGrpSpPr>
      <p:grpSpPr>
        <a:xfrm>
          <a:off x="0" y="0"/>
          <a:ext cx="0" cy="0"/>
          <a:chOff x="0" y="0"/>
          <a:chExt cx="0" cy="0"/>
        </a:xfrm>
      </p:grpSpPr>
      <p:sp>
        <p:nvSpPr>
          <p:cNvPr id="2999" name="Google Shape;2999;g2d1e38e4c2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0" name="Google Shape;3000;g2d1e38e4c2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Adrian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On the Home Page, we have a filters and a search bar component that allows you to search for specific memories. With the filters, you’ll be able to select memory type, the status, and the date of the memory. You can the web version on the left side and mobile on the right side.</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6" name="Shape 3006"/>
        <p:cNvGrpSpPr/>
        <p:nvPr/>
      </p:nvGrpSpPr>
      <p:grpSpPr>
        <a:xfrm>
          <a:off x="0" y="0"/>
          <a:ext cx="0" cy="0"/>
          <a:chOff x="0" y="0"/>
          <a:chExt cx="0" cy="0"/>
        </a:xfrm>
      </p:grpSpPr>
      <p:sp>
        <p:nvSpPr>
          <p:cNvPr id="3007" name="Google Shape;3007;g2ce56a35696_0_15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8" name="Google Shape;3008;g2ce56a35696_0_15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Adrian</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4" name="Shape 3044"/>
        <p:cNvGrpSpPr/>
        <p:nvPr/>
      </p:nvGrpSpPr>
      <p:grpSpPr>
        <a:xfrm>
          <a:off x="0" y="0"/>
          <a:ext cx="0" cy="0"/>
          <a:chOff x="0" y="0"/>
          <a:chExt cx="0" cy="0"/>
        </a:xfrm>
      </p:grpSpPr>
      <p:sp>
        <p:nvSpPr>
          <p:cNvPr id="3045" name="Google Shape;3045;g2ce56a35696_0_20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6" name="Google Shape;3046;g2ce56a35696_0_20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Joanne(</a:t>
            </a:r>
            <a:r>
              <a:rPr lang="en">
                <a:solidFill>
                  <a:schemeClr val="dk1"/>
                </a:solidFill>
              </a:rPr>
              <a:t>LocationPicker)</a:t>
            </a:r>
            <a:r>
              <a:rPr lang="en"/>
              <a:t>/Davy(Edit Memory Template Order)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Davy: The Edit Memory Template Order Task is to allow the user to customize the order of the memory tiles. We used a package that works for both the grid and list version of the memory types. You can see the memory types being dragged around on the right side.</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7" name="Shape 3057"/>
        <p:cNvGrpSpPr/>
        <p:nvPr/>
      </p:nvGrpSpPr>
      <p:grpSpPr>
        <a:xfrm>
          <a:off x="0" y="0"/>
          <a:ext cx="0" cy="0"/>
          <a:chOff x="0" y="0"/>
          <a:chExt cx="0" cy="0"/>
        </a:xfrm>
      </p:grpSpPr>
      <p:sp>
        <p:nvSpPr>
          <p:cNvPr id="3058" name="Google Shape;3058;g2ce56a35696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9" name="Google Shape;3059;g2ce56a35696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Adrian &amp; Kevin</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8" name="Shape 3068"/>
        <p:cNvGrpSpPr/>
        <p:nvPr/>
      </p:nvGrpSpPr>
      <p:grpSpPr>
        <a:xfrm>
          <a:off x="0" y="0"/>
          <a:ext cx="0" cy="0"/>
          <a:chOff x="0" y="0"/>
          <a:chExt cx="0" cy="0"/>
        </a:xfrm>
      </p:grpSpPr>
      <p:sp>
        <p:nvSpPr>
          <p:cNvPr id="3069" name="Google Shape;3069;g2cf206f9e3e_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0" name="Google Shape;3070;g2cf206f9e3e_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Nicholas &amp; carlos</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7" name="Shape 3077"/>
        <p:cNvGrpSpPr/>
        <p:nvPr/>
      </p:nvGrpSpPr>
      <p:grpSpPr>
        <a:xfrm>
          <a:off x="0" y="0"/>
          <a:ext cx="0" cy="0"/>
          <a:chOff x="0" y="0"/>
          <a:chExt cx="0" cy="0"/>
        </a:xfrm>
      </p:grpSpPr>
      <p:sp>
        <p:nvSpPr>
          <p:cNvPr id="3078" name="Google Shape;3078;g2ce56a35696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9" name="Google Shape;3079;g2ce56a35696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Ivan (Memory Template &amp; Single Source) &amp; Hein (Fix file doc &amp; onDelete Auth)</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6" name="Shape 3086"/>
        <p:cNvGrpSpPr/>
        <p:nvPr/>
      </p:nvGrpSpPr>
      <p:grpSpPr>
        <a:xfrm>
          <a:off x="0" y="0"/>
          <a:ext cx="0" cy="0"/>
          <a:chOff x="0" y="0"/>
          <a:chExt cx="0" cy="0"/>
        </a:xfrm>
      </p:grpSpPr>
      <p:sp>
        <p:nvSpPr>
          <p:cNvPr id="3087" name="Google Shape;3087;g2ce56a35696_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8" name="Google Shape;3088;g2ce56a35696_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Jennifer and Zain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1" name="Shape 2731"/>
        <p:cNvGrpSpPr/>
        <p:nvPr/>
      </p:nvGrpSpPr>
      <p:grpSpPr>
        <a:xfrm>
          <a:off x="0" y="0"/>
          <a:ext cx="0" cy="0"/>
          <a:chOff x="0" y="0"/>
          <a:chExt cx="0" cy="0"/>
        </a:xfrm>
      </p:grpSpPr>
      <p:sp>
        <p:nvSpPr>
          <p:cNvPr id="2732" name="Google Shape;2732;g26203ccf52d_2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3" name="Google Shape;2733;g26203ccf52d_2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Kevin</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8" name="Shape 3098"/>
        <p:cNvGrpSpPr/>
        <p:nvPr/>
      </p:nvGrpSpPr>
      <p:grpSpPr>
        <a:xfrm>
          <a:off x="0" y="0"/>
          <a:ext cx="0" cy="0"/>
          <a:chOff x="0" y="0"/>
          <a:chExt cx="0" cy="0"/>
        </a:xfrm>
      </p:grpSpPr>
      <p:sp>
        <p:nvSpPr>
          <p:cNvPr id="3099" name="Google Shape;3099;g2ce56a35696_0_67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0" name="Google Shape;3100;g2ce56a35696_0_67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Jennifer or Zain</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7" name="Shape 3127"/>
        <p:cNvGrpSpPr/>
        <p:nvPr/>
      </p:nvGrpSpPr>
      <p:grpSpPr>
        <a:xfrm>
          <a:off x="0" y="0"/>
          <a:ext cx="0" cy="0"/>
          <a:chOff x="0" y="0"/>
          <a:chExt cx="0" cy="0"/>
        </a:xfrm>
      </p:grpSpPr>
      <p:sp>
        <p:nvSpPr>
          <p:cNvPr id="3128" name="Google Shape;3128;g2ce56a35696_0_68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9" name="Google Shape;3129;g2ce56a35696_0_68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Jennifer</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3" name="Shape 3133"/>
        <p:cNvGrpSpPr/>
        <p:nvPr/>
      </p:nvGrpSpPr>
      <p:grpSpPr>
        <a:xfrm>
          <a:off x="0" y="0"/>
          <a:ext cx="0" cy="0"/>
          <a:chOff x="0" y="0"/>
          <a:chExt cx="0" cy="0"/>
        </a:xfrm>
      </p:grpSpPr>
      <p:sp>
        <p:nvSpPr>
          <p:cNvPr id="3134" name="Google Shape;3134;g2cf62b7d0e2_1_5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5" name="Google Shape;3135;g2cf62b7d0e2_1_5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Ivan</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3" name="Shape 3143"/>
        <p:cNvGrpSpPr/>
        <p:nvPr/>
      </p:nvGrpSpPr>
      <p:grpSpPr>
        <a:xfrm>
          <a:off x="0" y="0"/>
          <a:ext cx="0" cy="0"/>
          <a:chOff x="0" y="0"/>
          <a:chExt cx="0" cy="0"/>
        </a:xfrm>
      </p:grpSpPr>
      <p:sp>
        <p:nvSpPr>
          <p:cNvPr id="3144" name="Google Shape;3144;g2ce56a35696_0_41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5" name="Google Shape;3145;g2ce56a35696_0_4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Ivan</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8" name="Shape 3168"/>
        <p:cNvGrpSpPr/>
        <p:nvPr/>
      </p:nvGrpSpPr>
      <p:grpSpPr>
        <a:xfrm>
          <a:off x="0" y="0"/>
          <a:ext cx="0" cy="0"/>
          <a:chOff x="0" y="0"/>
          <a:chExt cx="0" cy="0"/>
        </a:xfrm>
      </p:grpSpPr>
      <p:sp>
        <p:nvSpPr>
          <p:cNvPr id="3169" name="Google Shape;3169;g2ce56a35696_0_42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0" name="Google Shape;3170;g2ce56a35696_0_4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Ivan can do this again</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8" name="Shape 3178"/>
        <p:cNvGrpSpPr/>
        <p:nvPr/>
      </p:nvGrpSpPr>
      <p:grpSpPr>
        <a:xfrm>
          <a:off x="0" y="0"/>
          <a:ext cx="0" cy="0"/>
          <a:chOff x="0" y="0"/>
          <a:chExt cx="0" cy="0"/>
        </a:xfrm>
      </p:grpSpPr>
      <p:sp>
        <p:nvSpPr>
          <p:cNvPr id="3179" name="Google Shape;3179;g2ce56a35696_0_42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0" name="Google Shape;3180;g2ce56a35696_0_42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Ivan</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6" name="Shape 3216"/>
        <p:cNvGrpSpPr/>
        <p:nvPr/>
      </p:nvGrpSpPr>
      <p:grpSpPr>
        <a:xfrm>
          <a:off x="0" y="0"/>
          <a:ext cx="0" cy="0"/>
          <a:chOff x="0" y="0"/>
          <a:chExt cx="0" cy="0"/>
        </a:xfrm>
      </p:grpSpPr>
      <p:sp>
        <p:nvSpPr>
          <p:cNvPr id="3217" name="Google Shape;3217;g2ce56a35696_0_42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8" name="Google Shape;3218;g2ce56a35696_0_42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carlos</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5" name="Shape 3225"/>
        <p:cNvGrpSpPr/>
        <p:nvPr/>
      </p:nvGrpSpPr>
      <p:grpSpPr>
        <a:xfrm>
          <a:off x="0" y="0"/>
          <a:ext cx="0" cy="0"/>
          <a:chOff x="0" y="0"/>
          <a:chExt cx="0" cy="0"/>
        </a:xfrm>
      </p:grpSpPr>
      <p:sp>
        <p:nvSpPr>
          <p:cNvPr id="3226" name="Google Shape;3226;g2d00e12b9b1_12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7" name="Google Shape;3227;g2d00e12b9b1_12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HH</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0" name="Shape 3250"/>
        <p:cNvGrpSpPr/>
        <p:nvPr/>
      </p:nvGrpSpPr>
      <p:grpSpPr>
        <a:xfrm>
          <a:off x="0" y="0"/>
          <a:ext cx="0" cy="0"/>
          <a:chOff x="0" y="0"/>
          <a:chExt cx="0" cy="0"/>
        </a:xfrm>
      </p:grpSpPr>
      <p:sp>
        <p:nvSpPr>
          <p:cNvPr id="3251" name="Google Shape;3251;g2cf62b7d0e2_1_5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2" name="Google Shape;3252;g2cf62b7d0e2_1_5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Nicholas</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8" name="Shape 3258"/>
        <p:cNvGrpSpPr/>
        <p:nvPr/>
      </p:nvGrpSpPr>
      <p:grpSpPr>
        <a:xfrm>
          <a:off x="0" y="0"/>
          <a:ext cx="0" cy="0"/>
          <a:chOff x="0" y="0"/>
          <a:chExt cx="0" cy="0"/>
        </a:xfrm>
      </p:grpSpPr>
      <p:sp>
        <p:nvSpPr>
          <p:cNvPr id="3259" name="Google Shape;3259;g26203ccf52d_2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0" name="Google Shape;3260;g26203ccf52d_2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Nicholas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8" name="Shape 2738"/>
        <p:cNvGrpSpPr/>
        <p:nvPr/>
      </p:nvGrpSpPr>
      <p:grpSpPr>
        <a:xfrm>
          <a:off x="0" y="0"/>
          <a:ext cx="0" cy="0"/>
          <a:chOff x="0" y="0"/>
          <a:chExt cx="0" cy="0"/>
        </a:xfrm>
      </p:grpSpPr>
      <p:sp>
        <p:nvSpPr>
          <p:cNvPr id="2739" name="Google Shape;2739;g29b7b2d0b8a_0_92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0" name="Google Shape;2740;g29b7b2d0b8a_0_92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Everyone</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8" name="Shape 3268"/>
        <p:cNvGrpSpPr/>
        <p:nvPr/>
      </p:nvGrpSpPr>
      <p:grpSpPr>
        <a:xfrm>
          <a:off x="0" y="0"/>
          <a:ext cx="0" cy="0"/>
          <a:chOff x="0" y="0"/>
          <a:chExt cx="0" cy="0"/>
        </a:xfrm>
      </p:grpSpPr>
      <p:sp>
        <p:nvSpPr>
          <p:cNvPr id="3269" name="Google Shape;3269;g29b7b2d0b8a_0_87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0" name="Google Shape;3270;g29b7b2d0b8a_0_87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5" name="Shape 2755"/>
        <p:cNvGrpSpPr/>
        <p:nvPr/>
      </p:nvGrpSpPr>
      <p:grpSpPr>
        <a:xfrm>
          <a:off x="0" y="0"/>
          <a:ext cx="0" cy="0"/>
          <a:chOff x="0" y="0"/>
          <a:chExt cx="0" cy="0"/>
        </a:xfrm>
      </p:grpSpPr>
      <p:sp>
        <p:nvSpPr>
          <p:cNvPr id="2756" name="Google Shape;2756;g2cd00acdf0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7" name="Google Shape;2757;g2cd00acdf0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Nicholas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3" name="Shape 2763"/>
        <p:cNvGrpSpPr/>
        <p:nvPr/>
      </p:nvGrpSpPr>
      <p:grpSpPr>
        <a:xfrm>
          <a:off x="0" y="0"/>
          <a:ext cx="0" cy="0"/>
          <a:chOff x="0" y="0"/>
          <a:chExt cx="0" cy="0"/>
        </a:xfrm>
      </p:grpSpPr>
      <p:sp>
        <p:nvSpPr>
          <p:cNvPr id="2764" name="Google Shape;2764;g2ce56a3569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5" name="Google Shape;2765;g2ce56a3569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Nicholas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2" name="Shape 2792"/>
        <p:cNvGrpSpPr/>
        <p:nvPr/>
      </p:nvGrpSpPr>
      <p:grpSpPr>
        <a:xfrm>
          <a:off x="0" y="0"/>
          <a:ext cx="0" cy="0"/>
          <a:chOff x="0" y="0"/>
          <a:chExt cx="0" cy="0"/>
        </a:xfrm>
      </p:grpSpPr>
      <p:sp>
        <p:nvSpPr>
          <p:cNvPr id="2793" name="Google Shape;2793;g2ce56a35696_0_10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4" name="Google Shape;2794;g2ce56a35696_0_10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HH</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8" name="Shape 2798"/>
        <p:cNvGrpSpPr/>
        <p:nvPr/>
      </p:nvGrpSpPr>
      <p:grpSpPr>
        <a:xfrm>
          <a:off x="0" y="0"/>
          <a:ext cx="0" cy="0"/>
          <a:chOff x="0" y="0"/>
          <a:chExt cx="0" cy="0"/>
        </a:xfrm>
      </p:grpSpPr>
      <p:sp>
        <p:nvSpPr>
          <p:cNvPr id="2799" name="Google Shape;2799;g2ce56a35696_0_88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0" name="Google Shape;2800;g2ce56a35696_0_88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HH</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3" name="Shape 2823"/>
        <p:cNvGrpSpPr/>
        <p:nvPr/>
      </p:nvGrpSpPr>
      <p:grpSpPr>
        <a:xfrm>
          <a:off x="0" y="0"/>
          <a:ext cx="0" cy="0"/>
          <a:chOff x="0" y="0"/>
          <a:chExt cx="0" cy="0"/>
        </a:xfrm>
      </p:grpSpPr>
      <p:sp>
        <p:nvSpPr>
          <p:cNvPr id="2824" name="Google Shape;2824;g2ce56a35696_0_89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5" name="Google Shape;2825;g2ce56a35696_0_89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HH</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hyperlink" Target="https://slidesgo.com/" TargetMode="External"/><Relationship Id="rId3" Type="http://schemas.openxmlformats.org/officeDocument/2006/relationships/hyperlink" Target="https://www.flaticon.com/" TargetMode="External"/><Relationship Id="rId4" Type="http://schemas.openxmlformats.org/officeDocument/2006/relationships/hyperlink" Target="https://www.freepik.com/" TargetMode="Externa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slidesgo.com/" TargetMode="External"/><Relationship Id="rId3" Type="http://schemas.openxmlformats.org/officeDocument/2006/relationships/hyperlink" Target="https://www.flaticon.com/" TargetMode="External"/><Relationship Id="rId4" Type="http://schemas.openxmlformats.org/officeDocument/2006/relationships/hyperlink" Target="https://www.freepik.com/" TargetMode="Externa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s://slidesgo.com/" TargetMode="External"/><Relationship Id="rId3" Type="http://schemas.openxmlformats.org/officeDocument/2006/relationships/hyperlink" Target="https://www.flaticon.com/" TargetMode="External"/><Relationship Id="rId4" Type="http://schemas.openxmlformats.org/officeDocument/2006/relationships/hyperlink" Target="https://www.freepik.com/" TargetMode="Externa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hyperlink" Target="https://slidesgo.com/" TargetMode="External"/><Relationship Id="rId3" Type="http://schemas.openxmlformats.org/officeDocument/2006/relationships/hyperlink" Target="https://www.flaticon.com/" TargetMode="External"/><Relationship Id="rId4" Type="http://schemas.openxmlformats.org/officeDocument/2006/relationships/hyperlink" Target="https://www.freepik.com/" TargetMode="Externa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hyperlink" Target="https://slidesgo.com/" TargetMode="External"/><Relationship Id="rId3" Type="http://schemas.openxmlformats.org/officeDocument/2006/relationships/hyperlink" Target="https://www.flaticon.com/" TargetMode="External"/><Relationship Id="rId4" Type="http://schemas.openxmlformats.org/officeDocument/2006/relationships/hyperlink" Target="https://www.freepik.com/" TargetMode="Externa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gradFill>
          <a:gsLst>
            <a:gs pos="0">
              <a:srgbClr val="13367C"/>
            </a:gs>
            <a:gs pos="100000">
              <a:schemeClr val="dk2"/>
            </a:gs>
          </a:gsLst>
          <a:lin ang="5400012" scaled="0"/>
        </a:gradFill>
      </p:bgPr>
    </p:bg>
    <p:spTree>
      <p:nvGrpSpPr>
        <p:cNvPr id="8" name="Shape 8"/>
        <p:cNvGrpSpPr/>
        <p:nvPr/>
      </p:nvGrpSpPr>
      <p:grpSpPr>
        <a:xfrm>
          <a:off x="0" y="0"/>
          <a:ext cx="0" cy="0"/>
          <a:chOff x="0" y="0"/>
          <a:chExt cx="0" cy="0"/>
        </a:xfrm>
      </p:grpSpPr>
      <p:sp>
        <p:nvSpPr>
          <p:cNvPr id="9" name="Google Shape;9;p2"/>
          <p:cNvSpPr txBox="1"/>
          <p:nvPr>
            <p:ph type="ctrTitle"/>
          </p:nvPr>
        </p:nvSpPr>
        <p:spPr>
          <a:xfrm>
            <a:off x="720000" y="903413"/>
            <a:ext cx="4079700" cy="2631900"/>
          </a:xfrm>
          <a:prstGeom prst="rect">
            <a:avLst/>
          </a:prstGeom>
        </p:spPr>
        <p:txBody>
          <a:bodyPr anchorCtr="0" anchor="ctr" bIns="91425" lIns="91425" spcFirstLastPara="1" rIns="91425" wrap="square" tIns="91425">
            <a:noAutofit/>
          </a:bodyPr>
          <a:lstStyle>
            <a:lvl1pPr lvl="0" rtl="0">
              <a:spcBef>
                <a:spcPts val="0"/>
              </a:spcBef>
              <a:spcAft>
                <a:spcPts val="0"/>
              </a:spcAft>
              <a:buSzPts val="5200"/>
              <a:buNone/>
              <a:defRPr sz="48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0" name="Google Shape;10;p2"/>
          <p:cNvSpPr txBox="1"/>
          <p:nvPr>
            <p:ph idx="1" type="subTitle"/>
          </p:nvPr>
        </p:nvSpPr>
        <p:spPr>
          <a:xfrm>
            <a:off x="720000" y="3500588"/>
            <a:ext cx="2350500" cy="739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800"/>
              <a:buFont typeface="Roboto"/>
              <a:buNone/>
              <a:defRPr sz="1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12" name="Shape 112"/>
        <p:cNvGrpSpPr/>
        <p:nvPr/>
      </p:nvGrpSpPr>
      <p:grpSpPr>
        <a:xfrm>
          <a:off x="0" y="0"/>
          <a:ext cx="0" cy="0"/>
          <a:chOff x="0" y="0"/>
          <a:chExt cx="0" cy="0"/>
        </a:xfrm>
      </p:grpSpPr>
      <p:sp>
        <p:nvSpPr>
          <p:cNvPr id="113" name="Google Shape;113;p11"/>
          <p:cNvSpPr txBox="1"/>
          <p:nvPr>
            <p:ph hasCustomPrompt="1" type="title"/>
          </p:nvPr>
        </p:nvSpPr>
        <p:spPr>
          <a:xfrm>
            <a:off x="1903250" y="1834838"/>
            <a:ext cx="5337600" cy="1120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7200"/>
              <a:buNone/>
              <a:defRPr sz="77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14" name="Google Shape;114;p11"/>
          <p:cNvSpPr txBox="1"/>
          <p:nvPr>
            <p:ph idx="1" type="body"/>
          </p:nvPr>
        </p:nvSpPr>
        <p:spPr>
          <a:xfrm>
            <a:off x="2524200" y="2955575"/>
            <a:ext cx="4095600" cy="353100"/>
          </a:xfrm>
          <a:prstGeom prst="rect">
            <a:avLst/>
          </a:prstGeom>
        </p:spPr>
        <p:txBody>
          <a:bodyPr anchorCtr="0" anchor="t" bIns="91425" lIns="91425" spcFirstLastPara="1" rIns="91425" wrap="square" tIns="91425">
            <a:noAutofit/>
          </a:bodyPr>
          <a:lstStyle>
            <a:lvl1pPr indent="-317500" lvl="0" marL="457200" rtl="0" algn="ctr">
              <a:spcBef>
                <a:spcPts val="0"/>
              </a:spcBef>
              <a:spcAft>
                <a:spcPts val="0"/>
              </a:spcAft>
              <a:buSzPts val="1400"/>
              <a:buChar char="●"/>
              <a:defRPr sz="1500"/>
            </a:lvl1pPr>
            <a:lvl2pPr indent="-317500" lvl="1" marL="914400" rtl="0" algn="ctr">
              <a:spcBef>
                <a:spcPts val="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grpSp>
        <p:nvGrpSpPr>
          <p:cNvPr id="115" name="Google Shape;115;p11"/>
          <p:cNvGrpSpPr/>
          <p:nvPr/>
        </p:nvGrpSpPr>
        <p:grpSpPr>
          <a:xfrm flipH="1">
            <a:off x="6720423" y="3784091"/>
            <a:ext cx="2423582" cy="1357541"/>
            <a:chOff x="-77" y="3784091"/>
            <a:chExt cx="2423582" cy="1357541"/>
          </a:xfrm>
        </p:grpSpPr>
        <p:sp>
          <p:nvSpPr>
            <p:cNvPr id="116" name="Google Shape;116;p11"/>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1"/>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1"/>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1"/>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1"/>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1" name="Google Shape;121;p11"/>
          <p:cNvGrpSpPr/>
          <p:nvPr/>
        </p:nvGrpSpPr>
        <p:grpSpPr>
          <a:xfrm flipH="1" rot="10800000">
            <a:off x="-77" y="-9"/>
            <a:ext cx="2423582" cy="1357541"/>
            <a:chOff x="-77" y="3784091"/>
            <a:chExt cx="2423582" cy="1357541"/>
          </a:xfrm>
        </p:grpSpPr>
        <p:sp>
          <p:nvSpPr>
            <p:cNvPr id="122" name="Google Shape;122;p11"/>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1"/>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1"/>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1"/>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1"/>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095" name="Shape 2095"/>
        <p:cNvGrpSpPr/>
        <p:nvPr/>
      </p:nvGrpSpPr>
      <p:grpSpPr>
        <a:xfrm>
          <a:off x="0" y="0"/>
          <a:ext cx="0" cy="0"/>
          <a:chOff x="0" y="0"/>
          <a:chExt cx="0" cy="0"/>
        </a:xfrm>
      </p:grpSpPr>
      <p:sp>
        <p:nvSpPr>
          <p:cNvPr id="2096" name="Google Shape;2096;p105"/>
          <p:cNvSpPr txBox="1"/>
          <p:nvPr>
            <p:ph type="title"/>
          </p:nvPr>
        </p:nvSpPr>
        <p:spPr>
          <a:xfrm>
            <a:off x="1052800" y="1689450"/>
            <a:ext cx="2617200" cy="877500"/>
          </a:xfrm>
          <a:prstGeom prst="rect">
            <a:avLst/>
          </a:prstGeom>
        </p:spPr>
        <p:txBody>
          <a:bodyPr anchorCtr="0" anchor="t" bIns="91425" lIns="91425" spcFirstLastPara="1" rIns="91425" wrap="square" tIns="91425">
            <a:noAutofit/>
          </a:bodyPr>
          <a:lstStyle>
            <a:lvl1pPr lvl="0" rtl="0" algn="r">
              <a:spcBef>
                <a:spcPts val="0"/>
              </a:spcBef>
              <a:spcAft>
                <a:spcPts val="0"/>
              </a:spcAft>
              <a:buSzPts val="4200"/>
              <a:buNone/>
              <a:defRPr/>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2097" name="Google Shape;2097;p105"/>
          <p:cNvSpPr txBox="1"/>
          <p:nvPr>
            <p:ph idx="1" type="subTitle"/>
          </p:nvPr>
        </p:nvSpPr>
        <p:spPr>
          <a:xfrm>
            <a:off x="1638300" y="2658650"/>
            <a:ext cx="2031600" cy="6627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2100"/>
              <a:buNone/>
              <a:defRPr sz="1800">
                <a:latin typeface="Oswald"/>
                <a:ea typeface="Oswald"/>
                <a:cs typeface="Oswald"/>
                <a:sym typeface="Oswald"/>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2098" name="Google Shape;2098;p105"/>
          <p:cNvSpPr txBox="1"/>
          <p:nvPr>
            <p:ph idx="2" type="body"/>
          </p:nvPr>
        </p:nvSpPr>
        <p:spPr>
          <a:xfrm>
            <a:off x="4001475" y="1440000"/>
            <a:ext cx="4422600" cy="22635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grpSp>
        <p:nvGrpSpPr>
          <p:cNvPr id="2099" name="Google Shape;2099;p105"/>
          <p:cNvGrpSpPr/>
          <p:nvPr/>
        </p:nvGrpSpPr>
        <p:grpSpPr>
          <a:xfrm>
            <a:off x="720000" y="1013625"/>
            <a:ext cx="95400" cy="3116250"/>
            <a:chOff x="4524300" y="1013625"/>
            <a:chExt cx="95400" cy="3116250"/>
          </a:xfrm>
        </p:grpSpPr>
        <p:sp>
          <p:nvSpPr>
            <p:cNvPr id="2100" name="Google Shape;2100;p105"/>
            <p:cNvSpPr/>
            <p:nvPr/>
          </p:nvSpPr>
          <p:spPr>
            <a:xfrm>
              <a:off x="4524300" y="1013625"/>
              <a:ext cx="95400" cy="1038300"/>
            </a:xfrm>
            <a:prstGeom prst="rect">
              <a:avLst/>
            </a:prstGeom>
            <a:solidFill>
              <a:srgbClr val="C8AEF8">
                <a:alpha val="58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1" name="Google Shape;2101;p105"/>
            <p:cNvSpPr/>
            <p:nvPr/>
          </p:nvSpPr>
          <p:spPr>
            <a:xfrm>
              <a:off x="4524300" y="1534125"/>
              <a:ext cx="95400" cy="1038300"/>
            </a:xfrm>
            <a:prstGeom prst="rect">
              <a:avLst/>
            </a:prstGeom>
            <a:solidFill>
              <a:srgbClr val="878FFF">
                <a:alpha val="737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2" name="Google Shape;2102;p105"/>
            <p:cNvSpPr/>
            <p:nvPr/>
          </p:nvSpPr>
          <p:spPr>
            <a:xfrm>
              <a:off x="4524300" y="2053275"/>
              <a:ext cx="95400" cy="1038300"/>
            </a:xfrm>
            <a:prstGeom prst="rect">
              <a:avLst/>
            </a:prstGeom>
            <a:solidFill>
              <a:srgbClr val="9154F8">
                <a:alpha val="53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3" name="Google Shape;2103;p105"/>
            <p:cNvSpPr/>
            <p:nvPr/>
          </p:nvSpPr>
          <p:spPr>
            <a:xfrm>
              <a:off x="4524300" y="2565875"/>
              <a:ext cx="95400" cy="1038300"/>
            </a:xfrm>
            <a:prstGeom prst="rect">
              <a:avLst/>
            </a:prstGeom>
            <a:solidFill>
              <a:srgbClr val="35C2DF">
                <a:alpha val="7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4" name="Google Shape;2104;p105"/>
            <p:cNvSpPr/>
            <p:nvPr/>
          </p:nvSpPr>
          <p:spPr>
            <a:xfrm>
              <a:off x="4524300" y="3091575"/>
              <a:ext cx="95400" cy="1038300"/>
            </a:xfrm>
            <a:prstGeom prst="rect">
              <a:avLst/>
            </a:prstGeom>
            <a:solidFill>
              <a:srgbClr val="CA7BEB">
                <a:alpha val="564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5" name="Google Shape;2105;p105"/>
            <p:cNvSpPr/>
            <p:nvPr/>
          </p:nvSpPr>
          <p:spPr>
            <a:xfrm>
              <a:off x="4524300" y="3610723"/>
              <a:ext cx="95400" cy="519000"/>
            </a:xfrm>
            <a:prstGeom prst="rect">
              <a:avLst/>
            </a:prstGeom>
            <a:solidFill>
              <a:srgbClr val="972CB4">
                <a:alpha val="743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106" name="Shape 2106"/>
        <p:cNvGrpSpPr/>
        <p:nvPr/>
      </p:nvGrpSpPr>
      <p:grpSpPr>
        <a:xfrm>
          <a:off x="0" y="0"/>
          <a:ext cx="0" cy="0"/>
          <a:chOff x="0" y="0"/>
          <a:chExt cx="0" cy="0"/>
        </a:xfrm>
      </p:grpSpPr>
      <p:sp>
        <p:nvSpPr>
          <p:cNvPr id="2107" name="Google Shape;2107;p106"/>
          <p:cNvSpPr txBox="1"/>
          <p:nvPr>
            <p:ph type="title"/>
          </p:nvPr>
        </p:nvSpPr>
        <p:spPr>
          <a:xfrm>
            <a:off x="1552575" y="531500"/>
            <a:ext cx="4714800" cy="15336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sz="3400">
                <a:solidFill>
                  <a:schemeClr val="dk2"/>
                </a:solidFill>
              </a:defRPr>
            </a:lvl1pPr>
            <a:lvl2pPr lvl="1" rtl="0">
              <a:spcBef>
                <a:spcPts val="0"/>
              </a:spcBef>
              <a:spcAft>
                <a:spcPts val="0"/>
              </a:spcAft>
              <a:buSzPts val="2800"/>
              <a:buNone/>
              <a:defRPr>
                <a:latin typeface="Raleway"/>
                <a:ea typeface="Raleway"/>
                <a:cs typeface="Raleway"/>
                <a:sym typeface="Raleway"/>
              </a:defRPr>
            </a:lvl2pPr>
            <a:lvl3pPr lvl="2" rtl="0">
              <a:spcBef>
                <a:spcPts val="0"/>
              </a:spcBef>
              <a:spcAft>
                <a:spcPts val="0"/>
              </a:spcAft>
              <a:buSzPts val="2800"/>
              <a:buNone/>
              <a:defRPr>
                <a:latin typeface="Raleway"/>
                <a:ea typeface="Raleway"/>
                <a:cs typeface="Raleway"/>
                <a:sym typeface="Raleway"/>
              </a:defRPr>
            </a:lvl3pPr>
            <a:lvl4pPr lvl="3" rtl="0">
              <a:spcBef>
                <a:spcPts val="0"/>
              </a:spcBef>
              <a:spcAft>
                <a:spcPts val="0"/>
              </a:spcAft>
              <a:buSzPts val="2800"/>
              <a:buNone/>
              <a:defRPr>
                <a:latin typeface="Raleway"/>
                <a:ea typeface="Raleway"/>
                <a:cs typeface="Raleway"/>
                <a:sym typeface="Raleway"/>
              </a:defRPr>
            </a:lvl4pPr>
            <a:lvl5pPr lvl="4" rtl="0">
              <a:spcBef>
                <a:spcPts val="0"/>
              </a:spcBef>
              <a:spcAft>
                <a:spcPts val="0"/>
              </a:spcAft>
              <a:buSzPts val="2800"/>
              <a:buNone/>
              <a:defRPr>
                <a:latin typeface="Raleway"/>
                <a:ea typeface="Raleway"/>
                <a:cs typeface="Raleway"/>
                <a:sym typeface="Raleway"/>
              </a:defRPr>
            </a:lvl5pPr>
            <a:lvl6pPr lvl="5" rtl="0">
              <a:spcBef>
                <a:spcPts val="0"/>
              </a:spcBef>
              <a:spcAft>
                <a:spcPts val="0"/>
              </a:spcAft>
              <a:buSzPts val="2800"/>
              <a:buNone/>
              <a:defRPr>
                <a:latin typeface="Raleway"/>
                <a:ea typeface="Raleway"/>
                <a:cs typeface="Raleway"/>
                <a:sym typeface="Raleway"/>
              </a:defRPr>
            </a:lvl6pPr>
            <a:lvl7pPr lvl="6" rtl="0">
              <a:spcBef>
                <a:spcPts val="0"/>
              </a:spcBef>
              <a:spcAft>
                <a:spcPts val="0"/>
              </a:spcAft>
              <a:buSzPts val="2800"/>
              <a:buNone/>
              <a:defRPr>
                <a:latin typeface="Raleway"/>
                <a:ea typeface="Raleway"/>
                <a:cs typeface="Raleway"/>
                <a:sym typeface="Raleway"/>
              </a:defRPr>
            </a:lvl7pPr>
            <a:lvl8pPr lvl="7" rtl="0">
              <a:spcBef>
                <a:spcPts val="0"/>
              </a:spcBef>
              <a:spcAft>
                <a:spcPts val="0"/>
              </a:spcAft>
              <a:buSzPts val="2800"/>
              <a:buNone/>
              <a:defRPr>
                <a:latin typeface="Raleway"/>
                <a:ea typeface="Raleway"/>
                <a:cs typeface="Raleway"/>
                <a:sym typeface="Raleway"/>
              </a:defRPr>
            </a:lvl8pPr>
            <a:lvl9pPr lvl="8" rtl="0">
              <a:spcBef>
                <a:spcPts val="0"/>
              </a:spcBef>
              <a:spcAft>
                <a:spcPts val="0"/>
              </a:spcAft>
              <a:buSzPts val="2800"/>
              <a:buNone/>
              <a:defRPr>
                <a:latin typeface="Raleway"/>
                <a:ea typeface="Raleway"/>
                <a:cs typeface="Raleway"/>
                <a:sym typeface="Raleway"/>
              </a:defRPr>
            </a:lvl9pPr>
          </a:lstStyle>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108" name="Shape 2108"/>
        <p:cNvGrpSpPr/>
        <p:nvPr/>
      </p:nvGrpSpPr>
      <p:grpSpPr>
        <a:xfrm>
          <a:off x="0" y="0"/>
          <a:ext cx="0" cy="0"/>
          <a:chOff x="0" y="0"/>
          <a:chExt cx="0" cy="0"/>
        </a:xfrm>
      </p:grpSpPr>
      <p:sp>
        <p:nvSpPr>
          <p:cNvPr id="2109" name="Google Shape;2109;p107"/>
          <p:cNvSpPr txBox="1"/>
          <p:nvPr>
            <p:ph hasCustomPrompt="1" type="title"/>
          </p:nvPr>
        </p:nvSpPr>
        <p:spPr>
          <a:xfrm>
            <a:off x="1903250" y="1834838"/>
            <a:ext cx="5337600" cy="1120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7200"/>
              <a:buNone/>
              <a:defRPr sz="77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2110" name="Google Shape;2110;p107"/>
          <p:cNvSpPr txBox="1"/>
          <p:nvPr>
            <p:ph idx="1" type="body"/>
          </p:nvPr>
        </p:nvSpPr>
        <p:spPr>
          <a:xfrm>
            <a:off x="2524200" y="2955575"/>
            <a:ext cx="4095600" cy="353100"/>
          </a:xfrm>
          <a:prstGeom prst="rect">
            <a:avLst/>
          </a:prstGeom>
        </p:spPr>
        <p:txBody>
          <a:bodyPr anchorCtr="0" anchor="t" bIns="91425" lIns="91425" spcFirstLastPara="1" rIns="91425" wrap="square" tIns="91425">
            <a:noAutofit/>
          </a:bodyPr>
          <a:lstStyle>
            <a:lvl1pPr indent="-317500" lvl="0" marL="457200" rtl="0" algn="ctr">
              <a:spcBef>
                <a:spcPts val="0"/>
              </a:spcBef>
              <a:spcAft>
                <a:spcPts val="0"/>
              </a:spcAft>
              <a:buSzPts val="1400"/>
              <a:buChar char="●"/>
              <a:defRPr sz="1500"/>
            </a:lvl1pPr>
            <a:lvl2pPr indent="-317500" lvl="1" marL="914400" rtl="0" algn="ctr">
              <a:spcBef>
                <a:spcPts val="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grpSp>
        <p:nvGrpSpPr>
          <p:cNvPr id="2111" name="Google Shape;2111;p107"/>
          <p:cNvGrpSpPr/>
          <p:nvPr/>
        </p:nvGrpSpPr>
        <p:grpSpPr>
          <a:xfrm flipH="1">
            <a:off x="6720423" y="3784091"/>
            <a:ext cx="2423582" cy="1357541"/>
            <a:chOff x="-77" y="3784091"/>
            <a:chExt cx="2423582" cy="1357541"/>
          </a:xfrm>
        </p:grpSpPr>
        <p:sp>
          <p:nvSpPr>
            <p:cNvPr id="2112" name="Google Shape;2112;p107"/>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3" name="Google Shape;2113;p107"/>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4" name="Google Shape;2114;p107"/>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5" name="Google Shape;2115;p107"/>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6" name="Google Shape;2116;p107"/>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17" name="Google Shape;2117;p107"/>
          <p:cNvGrpSpPr/>
          <p:nvPr/>
        </p:nvGrpSpPr>
        <p:grpSpPr>
          <a:xfrm flipH="1" rot="10800000">
            <a:off x="-77" y="-9"/>
            <a:ext cx="2423582" cy="1357541"/>
            <a:chOff x="-77" y="3784091"/>
            <a:chExt cx="2423582" cy="1357541"/>
          </a:xfrm>
        </p:grpSpPr>
        <p:sp>
          <p:nvSpPr>
            <p:cNvPr id="2118" name="Google Shape;2118;p107"/>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9" name="Google Shape;2119;p107"/>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0" name="Google Shape;2120;p107"/>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1" name="Google Shape;2121;p107"/>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2" name="Google Shape;2122;p107"/>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lt1"/>
        </a:solidFill>
      </p:bgPr>
    </p:bg>
    <p:spTree>
      <p:nvGrpSpPr>
        <p:cNvPr id="2123" name="Shape 2123"/>
        <p:cNvGrpSpPr/>
        <p:nvPr/>
      </p:nvGrpSpPr>
      <p:grpSpPr>
        <a:xfrm>
          <a:off x="0" y="0"/>
          <a:ext cx="0" cy="0"/>
          <a:chOff x="0" y="0"/>
          <a:chExt cx="0" cy="0"/>
        </a:xfrm>
      </p:grpSpPr>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9">
    <p:spTree>
      <p:nvGrpSpPr>
        <p:cNvPr id="2124" name="Shape 2124"/>
        <p:cNvGrpSpPr/>
        <p:nvPr/>
      </p:nvGrpSpPr>
      <p:grpSpPr>
        <a:xfrm>
          <a:off x="0" y="0"/>
          <a:ext cx="0" cy="0"/>
          <a:chOff x="0" y="0"/>
          <a:chExt cx="0" cy="0"/>
        </a:xfrm>
      </p:grpSpPr>
      <p:sp>
        <p:nvSpPr>
          <p:cNvPr id="2125" name="Google Shape;2125;p109"/>
          <p:cNvSpPr txBox="1"/>
          <p:nvPr>
            <p:ph type="title"/>
          </p:nvPr>
        </p:nvSpPr>
        <p:spPr>
          <a:xfrm>
            <a:off x="1902600" y="1512225"/>
            <a:ext cx="5338800" cy="1876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900"/>
              <a:buNone/>
              <a:defRPr sz="30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126" name="Google Shape;2126;p109"/>
          <p:cNvSpPr txBox="1"/>
          <p:nvPr>
            <p:ph idx="2" type="title"/>
          </p:nvPr>
        </p:nvSpPr>
        <p:spPr>
          <a:xfrm>
            <a:off x="1449150" y="3334700"/>
            <a:ext cx="6245700" cy="610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Font typeface="Raleway"/>
              <a:buNone/>
              <a:defRPr sz="2000">
                <a:latin typeface="Roboto"/>
                <a:ea typeface="Roboto"/>
                <a:cs typeface="Roboto"/>
                <a:sym typeface="Roboto"/>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grpSp>
        <p:nvGrpSpPr>
          <p:cNvPr id="2127" name="Google Shape;2127;p109"/>
          <p:cNvGrpSpPr/>
          <p:nvPr/>
        </p:nvGrpSpPr>
        <p:grpSpPr>
          <a:xfrm>
            <a:off x="-77" y="3784091"/>
            <a:ext cx="2423582" cy="1357541"/>
            <a:chOff x="-77" y="3784091"/>
            <a:chExt cx="2423582" cy="1357541"/>
          </a:xfrm>
        </p:grpSpPr>
        <p:sp>
          <p:nvSpPr>
            <p:cNvPr id="2128" name="Google Shape;2128;p109"/>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9" name="Google Shape;2129;p109"/>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0" name="Google Shape;2130;p109"/>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1" name="Google Shape;2131;p109"/>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2" name="Google Shape;2132;p109"/>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33" name="Google Shape;2133;p109"/>
          <p:cNvGrpSpPr/>
          <p:nvPr/>
        </p:nvGrpSpPr>
        <p:grpSpPr>
          <a:xfrm rot="10800000">
            <a:off x="6720423" y="-9"/>
            <a:ext cx="2423582" cy="1357541"/>
            <a:chOff x="-77" y="3784091"/>
            <a:chExt cx="2423582" cy="1357541"/>
          </a:xfrm>
        </p:grpSpPr>
        <p:sp>
          <p:nvSpPr>
            <p:cNvPr id="2134" name="Google Shape;2134;p109"/>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5" name="Google Shape;2135;p109"/>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6" name="Google Shape;2136;p109"/>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7" name="Google Shape;2137;p109"/>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8" name="Google Shape;2138;p109"/>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TWO_COLUMNS_1">
    <p:spTree>
      <p:nvGrpSpPr>
        <p:cNvPr id="2139" name="Shape 2139"/>
        <p:cNvGrpSpPr/>
        <p:nvPr/>
      </p:nvGrpSpPr>
      <p:grpSpPr>
        <a:xfrm>
          <a:off x="0" y="0"/>
          <a:ext cx="0" cy="0"/>
          <a:chOff x="0" y="0"/>
          <a:chExt cx="0" cy="0"/>
        </a:xfrm>
      </p:grpSpPr>
      <p:sp>
        <p:nvSpPr>
          <p:cNvPr id="2140" name="Google Shape;2140;p110"/>
          <p:cNvSpPr txBox="1"/>
          <p:nvPr>
            <p:ph type="title"/>
          </p:nvPr>
        </p:nvSpPr>
        <p:spPr>
          <a:xfrm>
            <a:off x="5238260" y="1866750"/>
            <a:ext cx="21453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141" name="Google Shape;2141;p110"/>
          <p:cNvSpPr txBox="1"/>
          <p:nvPr>
            <p:ph idx="1" type="body"/>
          </p:nvPr>
        </p:nvSpPr>
        <p:spPr>
          <a:xfrm>
            <a:off x="5238265" y="2401350"/>
            <a:ext cx="2145300" cy="1027800"/>
          </a:xfrm>
          <a:prstGeom prst="rect">
            <a:avLst/>
          </a:prstGeom>
        </p:spPr>
        <p:txBody>
          <a:bodyPr anchorCtr="0" anchor="t" bIns="91425" lIns="91425" spcFirstLastPara="1" rIns="91425" wrap="square" tIns="91425">
            <a:noAutofit/>
          </a:bodyPr>
          <a:lstStyle>
            <a:lvl1pPr indent="-317500" lvl="0" marL="457200" rtl="0" algn="ctr">
              <a:spcBef>
                <a:spcPts val="0"/>
              </a:spcBef>
              <a:spcAft>
                <a:spcPts val="0"/>
              </a:spcAft>
              <a:buSzPts val="1400"/>
              <a:buChar char="●"/>
              <a:defRPr/>
            </a:lvl1pPr>
            <a:lvl2pPr indent="-317500" lvl="1" marL="914400" rtl="0">
              <a:spcBef>
                <a:spcPts val="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142" name="Google Shape;2142;p110"/>
          <p:cNvSpPr txBox="1"/>
          <p:nvPr>
            <p:ph idx="2" type="body"/>
          </p:nvPr>
        </p:nvSpPr>
        <p:spPr>
          <a:xfrm>
            <a:off x="1760440" y="2401350"/>
            <a:ext cx="2145300" cy="1027800"/>
          </a:xfrm>
          <a:prstGeom prst="rect">
            <a:avLst/>
          </a:prstGeom>
        </p:spPr>
        <p:txBody>
          <a:bodyPr anchorCtr="0" anchor="t" bIns="91425" lIns="91425" spcFirstLastPara="1" rIns="91425" wrap="square" tIns="91425">
            <a:noAutofit/>
          </a:bodyPr>
          <a:lstStyle>
            <a:lvl1pPr indent="-317500" lvl="0" marL="457200" rtl="0" algn="ctr">
              <a:spcBef>
                <a:spcPts val="0"/>
              </a:spcBef>
              <a:spcAft>
                <a:spcPts val="0"/>
              </a:spcAft>
              <a:buSzPts val="1400"/>
              <a:buChar char="●"/>
              <a:defRPr/>
            </a:lvl1pPr>
            <a:lvl2pPr indent="-317500" lvl="1" marL="914400" rtl="0">
              <a:spcBef>
                <a:spcPts val="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143" name="Google Shape;2143;p110"/>
          <p:cNvSpPr txBox="1"/>
          <p:nvPr>
            <p:ph idx="3" type="title"/>
          </p:nvPr>
        </p:nvSpPr>
        <p:spPr>
          <a:xfrm>
            <a:off x="1760435" y="1866750"/>
            <a:ext cx="21453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144" name="Google Shape;2144;p110"/>
          <p:cNvSpPr txBox="1"/>
          <p:nvPr>
            <p:ph idx="4" type="title"/>
          </p:nvPr>
        </p:nvSpPr>
        <p:spPr>
          <a:xfrm>
            <a:off x="720000" y="540000"/>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2145" name="Google Shape;2145;p110"/>
          <p:cNvGrpSpPr/>
          <p:nvPr/>
        </p:nvGrpSpPr>
        <p:grpSpPr>
          <a:xfrm rot="-5400000">
            <a:off x="8346375" y="4345871"/>
            <a:ext cx="1022509" cy="572747"/>
            <a:chOff x="-77" y="3784091"/>
            <a:chExt cx="2423582" cy="1357541"/>
          </a:xfrm>
        </p:grpSpPr>
        <p:sp>
          <p:nvSpPr>
            <p:cNvPr id="2146" name="Google Shape;2146;p110"/>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7" name="Google Shape;2147;p110"/>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8" name="Google Shape;2148;p110"/>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9" name="Google Shape;2149;p110"/>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0" name="Google Shape;2150;p110"/>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51" name="Google Shape;2151;p110"/>
          <p:cNvGrpSpPr/>
          <p:nvPr/>
        </p:nvGrpSpPr>
        <p:grpSpPr>
          <a:xfrm rot="5400000">
            <a:off x="-224875" y="224871"/>
            <a:ext cx="1022509" cy="572747"/>
            <a:chOff x="-77" y="3784091"/>
            <a:chExt cx="2423582" cy="1357541"/>
          </a:xfrm>
        </p:grpSpPr>
        <p:sp>
          <p:nvSpPr>
            <p:cNvPr id="2152" name="Google Shape;2152;p110"/>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3" name="Google Shape;2153;p110"/>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4" name="Google Shape;2154;p110"/>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5" name="Google Shape;2155;p110"/>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6" name="Google Shape;2156;p110"/>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57" name="Google Shape;2157;p110"/>
          <p:cNvGrpSpPr/>
          <p:nvPr/>
        </p:nvGrpSpPr>
        <p:grpSpPr>
          <a:xfrm>
            <a:off x="4524300" y="1089825"/>
            <a:ext cx="95400" cy="3116250"/>
            <a:chOff x="4524300" y="1013625"/>
            <a:chExt cx="95400" cy="3116250"/>
          </a:xfrm>
        </p:grpSpPr>
        <p:sp>
          <p:nvSpPr>
            <p:cNvPr id="2158" name="Google Shape;2158;p110"/>
            <p:cNvSpPr/>
            <p:nvPr/>
          </p:nvSpPr>
          <p:spPr>
            <a:xfrm>
              <a:off x="4524300" y="1013625"/>
              <a:ext cx="95400" cy="1038300"/>
            </a:xfrm>
            <a:prstGeom prst="rect">
              <a:avLst/>
            </a:prstGeom>
            <a:solidFill>
              <a:srgbClr val="C8AEF8">
                <a:alpha val="58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9" name="Google Shape;2159;p110"/>
            <p:cNvSpPr/>
            <p:nvPr/>
          </p:nvSpPr>
          <p:spPr>
            <a:xfrm>
              <a:off x="4524300" y="1534125"/>
              <a:ext cx="95400" cy="1038300"/>
            </a:xfrm>
            <a:prstGeom prst="rect">
              <a:avLst/>
            </a:prstGeom>
            <a:solidFill>
              <a:srgbClr val="878FFF">
                <a:alpha val="737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0" name="Google Shape;2160;p110"/>
            <p:cNvSpPr/>
            <p:nvPr/>
          </p:nvSpPr>
          <p:spPr>
            <a:xfrm>
              <a:off x="4524300" y="2053275"/>
              <a:ext cx="95400" cy="1038300"/>
            </a:xfrm>
            <a:prstGeom prst="rect">
              <a:avLst/>
            </a:prstGeom>
            <a:solidFill>
              <a:srgbClr val="9154F8">
                <a:alpha val="53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1" name="Google Shape;2161;p110"/>
            <p:cNvSpPr/>
            <p:nvPr/>
          </p:nvSpPr>
          <p:spPr>
            <a:xfrm>
              <a:off x="4524300" y="2565875"/>
              <a:ext cx="95400" cy="1038300"/>
            </a:xfrm>
            <a:prstGeom prst="rect">
              <a:avLst/>
            </a:prstGeom>
            <a:solidFill>
              <a:srgbClr val="35C2DF">
                <a:alpha val="7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2" name="Google Shape;2162;p110"/>
            <p:cNvSpPr/>
            <p:nvPr/>
          </p:nvSpPr>
          <p:spPr>
            <a:xfrm>
              <a:off x="4524300" y="3091575"/>
              <a:ext cx="95400" cy="1038300"/>
            </a:xfrm>
            <a:prstGeom prst="rect">
              <a:avLst/>
            </a:prstGeom>
            <a:solidFill>
              <a:srgbClr val="CA7BEB">
                <a:alpha val="564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3" name="Google Shape;2163;p110"/>
            <p:cNvSpPr/>
            <p:nvPr/>
          </p:nvSpPr>
          <p:spPr>
            <a:xfrm>
              <a:off x="4524300" y="3610723"/>
              <a:ext cx="95400" cy="519000"/>
            </a:xfrm>
            <a:prstGeom prst="rect">
              <a:avLst/>
            </a:prstGeom>
            <a:solidFill>
              <a:srgbClr val="972CB4">
                <a:alpha val="743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1">
    <p:spTree>
      <p:nvGrpSpPr>
        <p:cNvPr id="2164" name="Shape 2164"/>
        <p:cNvGrpSpPr/>
        <p:nvPr/>
      </p:nvGrpSpPr>
      <p:grpSpPr>
        <a:xfrm>
          <a:off x="0" y="0"/>
          <a:ext cx="0" cy="0"/>
          <a:chOff x="0" y="0"/>
          <a:chExt cx="0" cy="0"/>
        </a:xfrm>
      </p:grpSpPr>
      <p:sp>
        <p:nvSpPr>
          <p:cNvPr id="2165" name="Google Shape;2165;p111"/>
          <p:cNvSpPr txBox="1"/>
          <p:nvPr>
            <p:ph type="title"/>
          </p:nvPr>
        </p:nvSpPr>
        <p:spPr>
          <a:xfrm>
            <a:off x="720000" y="540000"/>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166" name="Google Shape;2166;p111"/>
          <p:cNvSpPr txBox="1"/>
          <p:nvPr>
            <p:ph hasCustomPrompt="1" idx="2" type="title"/>
          </p:nvPr>
        </p:nvSpPr>
        <p:spPr>
          <a:xfrm>
            <a:off x="1212050" y="2433700"/>
            <a:ext cx="992700" cy="4980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000"/>
              <a:buNone/>
              <a:defRPr sz="3000">
                <a:solidFill>
                  <a:schemeClr val="accent1"/>
                </a:solidFill>
              </a:defRPr>
            </a:lvl1pPr>
            <a:lvl2pPr lvl="1" rtl="0" algn="ctr">
              <a:spcBef>
                <a:spcPts val="0"/>
              </a:spcBef>
              <a:spcAft>
                <a:spcPts val="0"/>
              </a:spcAft>
              <a:buSzPts val="3000"/>
              <a:buFont typeface="Oswald"/>
              <a:buNone/>
              <a:defRPr sz="3000">
                <a:latin typeface="Oswald"/>
                <a:ea typeface="Oswald"/>
                <a:cs typeface="Oswald"/>
                <a:sym typeface="Oswald"/>
              </a:defRPr>
            </a:lvl2pPr>
            <a:lvl3pPr lvl="2" rtl="0" algn="ctr">
              <a:spcBef>
                <a:spcPts val="0"/>
              </a:spcBef>
              <a:spcAft>
                <a:spcPts val="0"/>
              </a:spcAft>
              <a:buSzPts val="3000"/>
              <a:buFont typeface="Oswald"/>
              <a:buNone/>
              <a:defRPr sz="3000">
                <a:latin typeface="Oswald"/>
                <a:ea typeface="Oswald"/>
                <a:cs typeface="Oswald"/>
                <a:sym typeface="Oswald"/>
              </a:defRPr>
            </a:lvl3pPr>
            <a:lvl4pPr lvl="3" rtl="0" algn="ctr">
              <a:spcBef>
                <a:spcPts val="0"/>
              </a:spcBef>
              <a:spcAft>
                <a:spcPts val="0"/>
              </a:spcAft>
              <a:buSzPts val="3000"/>
              <a:buFont typeface="Oswald"/>
              <a:buNone/>
              <a:defRPr sz="3000">
                <a:latin typeface="Oswald"/>
                <a:ea typeface="Oswald"/>
                <a:cs typeface="Oswald"/>
                <a:sym typeface="Oswald"/>
              </a:defRPr>
            </a:lvl4pPr>
            <a:lvl5pPr lvl="4" rtl="0" algn="ctr">
              <a:spcBef>
                <a:spcPts val="0"/>
              </a:spcBef>
              <a:spcAft>
                <a:spcPts val="0"/>
              </a:spcAft>
              <a:buSzPts val="3000"/>
              <a:buFont typeface="Oswald"/>
              <a:buNone/>
              <a:defRPr sz="3000">
                <a:latin typeface="Oswald"/>
                <a:ea typeface="Oswald"/>
                <a:cs typeface="Oswald"/>
                <a:sym typeface="Oswald"/>
              </a:defRPr>
            </a:lvl5pPr>
            <a:lvl6pPr lvl="5" rtl="0" algn="ctr">
              <a:spcBef>
                <a:spcPts val="0"/>
              </a:spcBef>
              <a:spcAft>
                <a:spcPts val="0"/>
              </a:spcAft>
              <a:buSzPts val="3000"/>
              <a:buFont typeface="Oswald"/>
              <a:buNone/>
              <a:defRPr sz="3000">
                <a:latin typeface="Oswald"/>
                <a:ea typeface="Oswald"/>
                <a:cs typeface="Oswald"/>
                <a:sym typeface="Oswald"/>
              </a:defRPr>
            </a:lvl6pPr>
            <a:lvl7pPr lvl="6" rtl="0" algn="ctr">
              <a:spcBef>
                <a:spcPts val="0"/>
              </a:spcBef>
              <a:spcAft>
                <a:spcPts val="0"/>
              </a:spcAft>
              <a:buSzPts val="3000"/>
              <a:buFont typeface="Oswald"/>
              <a:buNone/>
              <a:defRPr sz="3000">
                <a:latin typeface="Oswald"/>
                <a:ea typeface="Oswald"/>
                <a:cs typeface="Oswald"/>
                <a:sym typeface="Oswald"/>
              </a:defRPr>
            </a:lvl7pPr>
            <a:lvl8pPr lvl="7" rtl="0" algn="ctr">
              <a:spcBef>
                <a:spcPts val="0"/>
              </a:spcBef>
              <a:spcAft>
                <a:spcPts val="0"/>
              </a:spcAft>
              <a:buSzPts val="3000"/>
              <a:buFont typeface="Oswald"/>
              <a:buNone/>
              <a:defRPr sz="3000">
                <a:latin typeface="Oswald"/>
                <a:ea typeface="Oswald"/>
                <a:cs typeface="Oswald"/>
                <a:sym typeface="Oswald"/>
              </a:defRPr>
            </a:lvl8pPr>
            <a:lvl9pPr lvl="8" rtl="0" algn="ctr">
              <a:spcBef>
                <a:spcPts val="0"/>
              </a:spcBef>
              <a:spcAft>
                <a:spcPts val="0"/>
              </a:spcAft>
              <a:buSzPts val="3000"/>
              <a:buFont typeface="Oswald"/>
              <a:buNone/>
              <a:defRPr sz="3000">
                <a:latin typeface="Oswald"/>
                <a:ea typeface="Oswald"/>
                <a:cs typeface="Oswald"/>
                <a:sym typeface="Oswald"/>
              </a:defRPr>
            </a:lvl9pPr>
          </a:lstStyle>
          <a:p>
            <a:r>
              <a:t>xx%</a:t>
            </a:r>
          </a:p>
        </p:txBody>
      </p:sp>
      <p:sp>
        <p:nvSpPr>
          <p:cNvPr id="2167" name="Google Shape;2167;p111"/>
          <p:cNvSpPr txBox="1"/>
          <p:nvPr>
            <p:ph hasCustomPrompt="1" idx="3" type="title"/>
          </p:nvPr>
        </p:nvSpPr>
        <p:spPr>
          <a:xfrm>
            <a:off x="3095750" y="2433700"/>
            <a:ext cx="992700" cy="4980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000"/>
              <a:buNone/>
              <a:defRPr sz="3000">
                <a:solidFill>
                  <a:schemeClr val="accent2"/>
                </a:solidFill>
              </a:defRPr>
            </a:lvl1pPr>
            <a:lvl2pPr lvl="1" rtl="0" algn="ctr">
              <a:spcBef>
                <a:spcPts val="0"/>
              </a:spcBef>
              <a:spcAft>
                <a:spcPts val="0"/>
              </a:spcAft>
              <a:buSzPts val="3000"/>
              <a:buFont typeface="Oswald"/>
              <a:buNone/>
              <a:defRPr sz="3000">
                <a:latin typeface="Oswald"/>
                <a:ea typeface="Oswald"/>
                <a:cs typeface="Oswald"/>
                <a:sym typeface="Oswald"/>
              </a:defRPr>
            </a:lvl2pPr>
            <a:lvl3pPr lvl="2" rtl="0" algn="ctr">
              <a:spcBef>
                <a:spcPts val="0"/>
              </a:spcBef>
              <a:spcAft>
                <a:spcPts val="0"/>
              </a:spcAft>
              <a:buSzPts val="3000"/>
              <a:buFont typeface="Oswald"/>
              <a:buNone/>
              <a:defRPr sz="3000">
                <a:latin typeface="Oswald"/>
                <a:ea typeface="Oswald"/>
                <a:cs typeface="Oswald"/>
                <a:sym typeface="Oswald"/>
              </a:defRPr>
            </a:lvl3pPr>
            <a:lvl4pPr lvl="3" rtl="0" algn="ctr">
              <a:spcBef>
                <a:spcPts val="0"/>
              </a:spcBef>
              <a:spcAft>
                <a:spcPts val="0"/>
              </a:spcAft>
              <a:buSzPts val="3000"/>
              <a:buFont typeface="Oswald"/>
              <a:buNone/>
              <a:defRPr sz="3000">
                <a:latin typeface="Oswald"/>
                <a:ea typeface="Oswald"/>
                <a:cs typeface="Oswald"/>
                <a:sym typeface="Oswald"/>
              </a:defRPr>
            </a:lvl4pPr>
            <a:lvl5pPr lvl="4" rtl="0" algn="ctr">
              <a:spcBef>
                <a:spcPts val="0"/>
              </a:spcBef>
              <a:spcAft>
                <a:spcPts val="0"/>
              </a:spcAft>
              <a:buSzPts val="3000"/>
              <a:buFont typeface="Oswald"/>
              <a:buNone/>
              <a:defRPr sz="3000">
                <a:latin typeface="Oswald"/>
                <a:ea typeface="Oswald"/>
                <a:cs typeface="Oswald"/>
                <a:sym typeface="Oswald"/>
              </a:defRPr>
            </a:lvl5pPr>
            <a:lvl6pPr lvl="5" rtl="0" algn="ctr">
              <a:spcBef>
                <a:spcPts val="0"/>
              </a:spcBef>
              <a:spcAft>
                <a:spcPts val="0"/>
              </a:spcAft>
              <a:buSzPts val="3000"/>
              <a:buFont typeface="Oswald"/>
              <a:buNone/>
              <a:defRPr sz="3000">
                <a:latin typeface="Oswald"/>
                <a:ea typeface="Oswald"/>
                <a:cs typeface="Oswald"/>
                <a:sym typeface="Oswald"/>
              </a:defRPr>
            </a:lvl6pPr>
            <a:lvl7pPr lvl="6" rtl="0" algn="ctr">
              <a:spcBef>
                <a:spcPts val="0"/>
              </a:spcBef>
              <a:spcAft>
                <a:spcPts val="0"/>
              </a:spcAft>
              <a:buSzPts val="3000"/>
              <a:buFont typeface="Oswald"/>
              <a:buNone/>
              <a:defRPr sz="3000">
                <a:latin typeface="Oswald"/>
                <a:ea typeface="Oswald"/>
                <a:cs typeface="Oswald"/>
                <a:sym typeface="Oswald"/>
              </a:defRPr>
            </a:lvl7pPr>
            <a:lvl8pPr lvl="7" rtl="0" algn="ctr">
              <a:spcBef>
                <a:spcPts val="0"/>
              </a:spcBef>
              <a:spcAft>
                <a:spcPts val="0"/>
              </a:spcAft>
              <a:buSzPts val="3000"/>
              <a:buFont typeface="Oswald"/>
              <a:buNone/>
              <a:defRPr sz="3000">
                <a:latin typeface="Oswald"/>
                <a:ea typeface="Oswald"/>
                <a:cs typeface="Oswald"/>
                <a:sym typeface="Oswald"/>
              </a:defRPr>
            </a:lvl8pPr>
            <a:lvl9pPr lvl="8" rtl="0" algn="ctr">
              <a:spcBef>
                <a:spcPts val="0"/>
              </a:spcBef>
              <a:spcAft>
                <a:spcPts val="0"/>
              </a:spcAft>
              <a:buSzPts val="3000"/>
              <a:buFont typeface="Oswald"/>
              <a:buNone/>
              <a:defRPr sz="3000">
                <a:latin typeface="Oswald"/>
                <a:ea typeface="Oswald"/>
                <a:cs typeface="Oswald"/>
                <a:sym typeface="Oswald"/>
              </a:defRPr>
            </a:lvl9pPr>
          </a:lstStyle>
          <a:p>
            <a:r>
              <a:t>xx%</a:t>
            </a:r>
          </a:p>
        </p:txBody>
      </p:sp>
      <p:sp>
        <p:nvSpPr>
          <p:cNvPr id="2168" name="Google Shape;2168;p111"/>
          <p:cNvSpPr txBox="1"/>
          <p:nvPr>
            <p:ph hasCustomPrompt="1" idx="4" type="title"/>
          </p:nvPr>
        </p:nvSpPr>
        <p:spPr>
          <a:xfrm>
            <a:off x="5055650" y="2433700"/>
            <a:ext cx="992700" cy="4980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000"/>
              <a:buNone/>
              <a:defRPr sz="3000">
                <a:solidFill>
                  <a:schemeClr val="accent3"/>
                </a:solidFill>
              </a:defRPr>
            </a:lvl1pPr>
            <a:lvl2pPr lvl="1" rtl="0" algn="ctr">
              <a:spcBef>
                <a:spcPts val="0"/>
              </a:spcBef>
              <a:spcAft>
                <a:spcPts val="0"/>
              </a:spcAft>
              <a:buSzPts val="3000"/>
              <a:buFont typeface="Oswald"/>
              <a:buNone/>
              <a:defRPr sz="3000">
                <a:latin typeface="Oswald"/>
                <a:ea typeface="Oswald"/>
                <a:cs typeface="Oswald"/>
                <a:sym typeface="Oswald"/>
              </a:defRPr>
            </a:lvl2pPr>
            <a:lvl3pPr lvl="2" rtl="0" algn="ctr">
              <a:spcBef>
                <a:spcPts val="0"/>
              </a:spcBef>
              <a:spcAft>
                <a:spcPts val="0"/>
              </a:spcAft>
              <a:buSzPts val="3000"/>
              <a:buFont typeface="Oswald"/>
              <a:buNone/>
              <a:defRPr sz="3000">
                <a:latin typeface="Oswald"/>
                <a:ea typeface="Oswald"/>
                <a:cs typeface="Oswald"/>
                <a:sym typeface="Oswald"/>
              </a:defRPr>
            </a:lvl3pPr>
            <a:lvl4pPr lvl="3" rtl="0" algn="ctr">
              <a:spcBef>
                <a:spcPts val="0"/>
              </a:spcBef>
              <a:spcAft>
                <a:spcPts val="0"/>
              </a:spcAft>
              <a:buSzPts val="3000"/>
              <a:buFont typeface="Oswald"/>
              <a:buNone/>
              <a:defRPr sz="3000">
                <a:latin typeface="Oswald"/>
                <a:ea typeface="Oswald"/>
                <a:cs typeface="Oswald"/>
                <a:sym typeface="Oswald"/>
              </a:defRPr>
            </a:lvl4pPr>
            <a:lvl5pPr lvl="4" rtl="0" algn="ctr">
              <a:spcBef>
                <a:spcPts val="0"/>
              </a:spcBef>
              <a:spcAft>
                <a:spcPts val="0"/>
              </a:spcAft>
              <a:buSzPts val="3000"/>
              <a:buFont typeface="Oswald"/>
              <a:buNone/>
              <a:defRPr sz="3000">
                <a:latin typeface="Oswald"/>
                <a:ea typeface="Oswald"/>
                <a:cs typeface="Oswald"/>
                <a:sym typeface="Oswald"/>
              </a:defRPr>
            </a:lvl5pPr>
            <a:lvl6pPr lvl="5" rtl="0" algn="ctr">
              <a:spcBef>
                <a:spcPts val="0"/>
              </a:spcBef>
              <a:spcAft>
                <a:spcPts val="0"/>
              </a:spcAft>
              <a:buSzPts val="3000"/>
              <a:buFont typeface="Oswald"/>
              <a:buNone/>
              <a:defRPr sz="3000">
                <a:latin typeface="Oswald"/>
                <a:ea typeface="Oswald"/>
                <a:cs typeface="Oswald"/>
                <a:sym typeface="Oswald"/>
              </a:defRPr>
            </a:lvl6pPr>
            <a:lvl7pPr lvl="6" rtl="0" algn="ctr">
              <a:spcBef>
                <a:spcPts val="0"/>
              </a:spcBef>
              <a:spcAft>
                <a:spcPts val="0"/>
              </a:spcAft>
              <a:buSzPts val="3000"/>
              <a:buFont typeface="Oswald"/>
              <a:buNone/>
              <a:defRPr sz="3000">
                <a:latin typeface="Oswald"/>
                <a:ea typeface="Oswald"/>
                <a:cs typeface="Oswald"/>
                <a:sym typeface="Oswald"/>
              </a:defRPr>
            </a:lvl7pPr>
            <a:lvl8pPr lvl="7" rtl="0" algn="ctr">
              <a:spcBef>
                <a:spcPts val="0"/>
              </a:spcBef>
              <a:spcAft>
                <a:spcPts val="0"/>
              </a:spcAft>
              <a:buSzPts val="3000"/>
              <a:buFont typeface="Oswald"/>
              <a:buNone/>
              <a:defRPr sz="3000">
                <a:latin typeface="Oswald"/>
                <a:ea typeface="Oswald"/>
                <a:cs typeface="Oswald"/>
                <a:sym typeface="Oswald"/>
              </a:defRPr>
            </a:lvl8pPr>
            <a:lvl9pPr lvl="8" rtl="0" algn="ctr">
              <a:spcBef>
                <a:spcPts val="0"/>
              </a:spcBef>
              <a:spcAft>
                <a:spcPts val="0"/>
              </a:spcAft>
              <a:buSzPts val="3000"/>
              <a:buFont typeface="Oswald"/>
              <a:buNone/>
              <a:defRPr sz="3000">
                <a:latin typeface="Oswald"/>
                <a:ea typeface="Oswald"/>
                <a:cs typeface="Oswald"/>
                <a:sym typeface="Oswald"/>
              </a:defRPr>
            </a:lvl9pPr>
          </a:lstStyle>
          <a:p>
            <a:r>
              <a:t>xx%</a:t>
            </a:r>
          </a:p>
        </p:txBody>
      </p:sp>
      <p:sp>
        <p:nvSpPr>
          <p:cNvPr id="2169" name="Google Shape;2169;p111"/>
          <p:cNvSpPr txBox="1"/>
          <p:nvPr>
            <p:ph hasCustomPrompt="1" idx="5" type="title"/>
          </p:nvPr>
        </p:nvSpPr>
        <p:spPr>
          <a:xfrm>
            <a:off x="6939350" y="2433700"/>
            <a:ext cx="992700" cy="4980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000"/>
              <a:buNone/>
              <a:defRPr sz="3000">
                <a:solidFill>
                  <a:schemeClr val="accent4"/>
                </a:solidFill>
              </a:defRPr>
            </a:lvl1pPr>
            <a:lvl2pPr lvl="1" rtl="0" algn="ctr">
              <a:spcBef>
                <a:spcPts val="0"/>
              </a:spcBef>
              <a:spcAft>
                <a:spcPts val="0"/>
              </a:spcAft>
              <a:buSzPts val="3000"/>
              <a:buFont typeface="Oswald"/>
              <a:buNone/>
              <a:defRPr sz="3000">
                <a:latin typeface="Oswald"/>
                <a:ea typeface="Oswald"/>
                <a:cs typeface="Oswald"/>
                <a:sym typeface="Oswald"/>
              </a:defRPr>
            </a:lvl2pPr>
            <a:lvl3pPr lvl="2" rtl="0" algn="ctr">
              <a:spcBef>
                <a:spcPts val="0"/>
              </a:spcBef>
              <a:spcAft>
                <a:spcPts val="0"/>
              </a:spcAft>
              <a:buSzPts val="3000"/>
              <a:buFont typeface="Oswald"/>
              <a:buNone/>
              <a:defRPr sz="3000">
                <a:latin typeface="Oswald"/>
                <a:ea typeface="Oswald"/>
                <a:cs typeface="Oswald"/>
                <a:sym typeface="Oswald"/>
              </a:defRPr>
            </a:lvl3pPr>
            <a:lvl4pPr lvl="3" rtl="0" algn="ctr">
              <a:spcBef>
                <a:spcPts val="0"/>
              </a:spcBef>
              <a:spcAft>
                <a:spcPts val="0"/>
              </a:spcAft>
              <a:buSzPts val="3000"/>
              <a:buFont typeface="Oswald"/>
              <a:buNone/>
              <a:defRPr sz="3000">
                <a:latin typeface="Oswald"/>
                <a:ea typeface="Oswald"/>
                <a:cs typeface="Oswald"/>
                <a:sym typeface="Oswald"/>
              </a:defRPr>
            </a:lvl4pPr>
            <a:lvl5pPr lvl="4" rtl="0" algn="ctr">
              <a:spcBef>
                <a:spcPts val="0"/>
              </a:spcBef>
              <a:spcAft>
                <a:spcPts val="0"/>
              </a:spcAft>
              <a:buSzPts val="3000"/>
              <a:buFont typeface="Oswald"/>
              <a:buNone/>
              <a:defRPr sz="3000">
                <a:latin typeface="Oswald"/>
                <a:ea typeface="Oswald"/>
                <a:cs typeface="Oswald"/>
                <a:sym typeface="Oswald"/>
              </a:defRPr>
            </a:lvl5pPr>
            <a:lvl6pPr lvl="5" rtl="0" algn="ctr">
              <a:spcBef>
                <a:spcPts val="0"/>
              </a:spcBef>
              <a:spcAft>
                <a:spcPts val="0"/>
              </a:spcAft>
              <a:buSzPts val="3000"/>
              <a:buFont typeface="Oswald"/>
              <a:buNone/>
              <a:defRPr sz="3000">
                <a:latin typeface="Oswald"/>
                <a:ea typeface="Oswald"/>
                <a:cs typeface="Oswald"/>
                <a:sym typeface="Oswald"/>
              </a:defRPr>
            </a:lvl6pPr>
            <a:lvl7pPr lvl="6" rtl="0" algn="ctr">
              <a:spcBef>
                <a:spcPts val="0"/>
              </a:spcBef>
              <a:spcAft>
                <a:spcPts val="0"/>
              </a:spcAft>
              <a:buSzPts val="3000"/>
              <a:buFont typeface="Oswald"/>
              <a:buNone/>
              <a:defRPr sz="3000">
                <a:latin typeface="Oswald"/>
                <a:ea typeface="Oswald"/>
                <a:cs typeface="Oswald"/>
                <a:sym typeface="Oswald"/>
              </a:defRPr>
            </a:lvl7pPr>
            <a:lvl8pPr lvl="7" rtl="0" algn="ctr">
              <a:spcBef>
                <a:spcPts val="0"/>
              </a:spcBef>
              <a:spcAft>
                <a:spcPts val="0"/>
              </a:spcAft>
              <a:buSzPts val="3000"/>
              <a:buFont typeface="Oswald"/>
              <a:buNone/>
              <a:defRPr sz="3000">
                <a:latin typeface="Oswald"/>
                <a:ea typeface="Oswald"/>
                <a:cs typeface="Oswald"/>
                <a:sym typeface="Oswald"/>
              </a:defRPr>
            </a:lvl8pPr>
            <a:lvl9pPr lvl="8" rtl="0" algn="ctr">
              <a:spcBef>
                <a:spcPts val="0"/>
              </a:spcBef>
              <a:spcAft>
                <a:spcPts val="0"/>
              </a:spcAft>
              <a:buSzPts val="3000"/>
              <a:buFont typeface="Oswald"/>
              <a:buNone/>
              <a:defRPr sz="3000">
                <a:latin typeface="Oswald"/>
                <a:ea typeface="Oswald"/>
                <a:cs typeface="Oswald"/>
                <a:sym typeface="Oswald"/>
              </a:defRPr>
            </a:lvl9pPr>
          </a:lstStyle>
          <a:p>
            <a:r>
              <a:t>xx%</a:t>
            </a:r>
          </a:p>
        </p:txBody>
      </p:sp>
      <p:sp>
        <p:nvSpPr>
          <p:cNvPr id="2170" name="Google Shape;2170;p111"/>
          <p:cNvSpPr txBox="1"/>
          <p:nvPr>
            <p:ph idx="1" type="subTitle"/>
          </p:nvPr>
        </p:nvSpPr>
        <p:spPr>
          <a:xfrm>
            <a:off x="1147475" y="2886625"/>
            <a:ext cx="1122000" cy="475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800">
                <a:solidFill>
                  <a:schemeClr val="accent1"/>
                </a:solidFill>
                <a:latin typeface="Oswald"/>
                <a:ea typeface="Oswald"/>
                <a:cs typeface="Oswald"/>
                <a:sym typeface="Oswald"/>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171" name="Google Shape;2171;p111"/>
          <p:cNvSpPr txBox="1"/>
          <p:nvPr>
            <p:ph idx="6" type="subTitle"/>
          </p:nvPr>
        </p:nvSpPr>
        <p:spPr>
          <a:xfrm>
            <a:off x="3031100" y="2886625"/>
            <a:ext cx="1122000" cy="475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800">
                <a:solidFill>
                  <a:schemeClr val="accent2"/>
                </a:solidFill>
                <a:latin typeface="Oswald"/>
                <a:ea typeface="Oswald"/>
                <a:cs typeface="Oswald"/>
                <a:sym typeface="Oswald"/>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172" name="Google Shape;2172;p111"/>
          <p:cNvSpPr txBox="1"/>
          <p:nvPr>
            <p:ph idx="7" type="subTitle"/>
          </p:nvPr>
        </p:nvSpPr>
        <p:spPr>
          <a:xfrm>
            <a:off x="4991000" y="2886625"/>
            <a:ext cx="1122000" cy="475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800">
                <a:solidFill>
                  <a:schemeClr val="accent3"/>
                </a:solidFill>
                <a:latin typeface="Oswald"/>
                <a:ea typeface="Oswald"/>
                <a:cs typeface="Oswald"/>
                <a:sym typeface="Oswald"/>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173" name="Google Shape;2173;p111"/>
          <p:cNvSpPr txBox="1"/>
          <p:nvPr>
            <p:ph idx="8" type="subTitle"/>
          </p:nvPr>
        </p:nvSpPr>
        <p:spPr>
          <a:xfrm>
            <a:off x="6874700" y="2886625"/>
            <a:ext cx="1122000" cy="475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800">
                <a:solidFill>
                  <a:schemeClr val="accent4"/>
                </a:solidFill>
                <a:latin typeface="Oswald"/>
                <a:ea typeface="Oswald"/>
                <a:cs typeface="Oswald"/>
                <a:sym typeface="Oswald"/>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174" name="Google Shape;2174;p111"/>
          <p:cNvSpPr txBox="1"/>
          <p:nvPr>
            <p:ph idx="9" type="subTitle"/>
          </p:nvPr>
        </p:nvSpPr>
        <p:spPr>
          <a:xfrm>
            <a:off x="1041500" y="3223375"/>
            <a:ext cx="1333800" cy="812100"/>
          </a:xfrm>
          <a:prstGeom prst="rect">
            <a:avLst/>
          </a:prstGeom>
        </p:spPr>
        <p:txBody>
          <a:bodyPr anchorCtr="0" anchor="t" bIns="91425" lIns="91425" spcFirstLastPara="1" rIns="91425" wrap="square" tIns="91425">
            <a:noAutofit/>
          </a:bodyPr>
          <a:lstStyle>
            <a:lvl1pPr lvl="0" marR="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175" name="Google Shape;2175;p111"/>
          <p:cNvSpPr txBox="1"/>
          <p:nvPr>
            <p:ph idx="13" type="subTitle"/>
          </p:nvPr>
        </p:nvSpPr>
        <p:spPr>
          <a:xfrm>
            <a:off x="2925197" y="3223375"/>
            <a:ext cx="1333800" cy="812100"/>
          </a:xfrm>
          <a:prstGeom prst="rect">
            <a:avLst/>
          </a:prstGeom>
        </p:spPr>
        <p:txBody>
          <a:bodyPr anchorCtr="0" anchor="t" bIns="91425" lIns="91425" spcFirstLastPara="1" rIns="91425" wrap="square" tIns="91425">
            <a:noAutofit/>
          </a:bodyPr>
          <a:lstStyle>
            <a:lvl1pPr lvl="0" marR="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176" name="Google Shape;2176;p111"/>
          <p:cNvSpPr txBox="1"/>
          <p:nvPr>
            <p:ph idx="14" type="subTitle"/>
          </p:nvPr>
        </p:nvSpPr>
        <p:spPr>
          <a:xfrm>
            <a:off x="4885095" y="3223375"/>
            <a:ext cx="1333800" cy="812100"/>
          </a:xfrm>
          <a:prstGeom prst="rect">
            <a:avLst/>
          </a:prstGeom>
        </p:spPr>
        <p:txBody>
          <a:bodyPr anchorCtr="0" anchor="t" bIns="91425" lIns="91425" spcFirstLastPara="1" rIns="91425" wrap="square" tIns="91425">
            <a:noAutofit/>
          </a:bodyPr>
          <a:lstStyle>
            <a:lvl1pPr lvl="0" marR="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177" name="Google Shape;2177;p111"/>
          <p:cNvSpPr txBox="1"/>
          <p:nvPr>
            <p:ph idx="15" type="subTitle"/>
          </p:nvPr>
        </p:nvSpPr>
        <p:spPr>
          <a:xfrm>
            <a:off x="6768792" y="3223375"/>
            <a:ext cx="1333800" cy="812100"/>
          </a:xfrm>
          <a:prstGeom prst="rect">
            <a:avLst/>
          </a:prstGeom>
        </p:spPr>
        <p:txBody>
          <a:bodyPr anchorCtr="0" anchor="t" bIns="91425" lIns="91425" spcFirstLastPara="1" rIns="91425" wrap="square" tIns="91425">
            <a:noAutofit/>
          </a:bodyPr>
          <a:lstStyle>
            <a:lvl1pPr lvl="0" marR="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grpSp>
        <p:nvGrpSpPr>
          <p:cNvPr id="2178" name="Google Shape;2178;p111"/>
          <p:cNvGrpSpPr/>
          <p:nvPr/>
        </p:nvGrpSpPr>
        <p:grpSpPr>
          <a:xfrm rot="-5400000">
            <a:off x="8346375" y="4345871"/>
            <a:ext cx="1022509" cy="572747"/>
            <a:chOff x="-77" y="3784091"/>
            <a:chExt cx="2423582" cy="1357541"/>
          </a:xfrm>
        </p:grpSpPr>
        <p:sp>
          <p:nvSpPr>
            <p:cNvPr id="2179" name="Google Shape;2179;p111"/>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0" name="Google Shape;2180;p111"/>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1" name="Google Shape;2181;p111"/>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2" name="Google Shape;2182;p111"/>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3" name="Google Shape;2183;p111"/>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84" name="Google Shape;2184;p111"/>
          <p:cNvGrpSpPr/>
          <p:nvPr/>
        </p:nvGrpSpPr>
        <p:grpSpPr>
          <a:xfrm rot="5400000">
            <a:off x="-224875" y="224871"/>
            <a:ext cx="1022509" cy="572747"/>
            <a:chOff x="-77" y="3784091"/>
            <a:chExt cx="2423582" cy="1357541"/>
          </a:xfrm>
        </p:grpSpPr>
        <p:sp>
          <p:nvSpPr>
            <p:cNvPr id="2185" name="Google Shape;2185;p111"/>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6" name="Google Shape;2186;p111"/>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7" name="Google Shape;2187;p111"/>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8" name="Google Shape;2188;p111"/>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9" name="Google Shape;2189;p111"/>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5">
    <p:bg>
      <p:bgPr>
        <a:gradFill>
          <a:gsLst>
            <a:gs pos="0">
              <a:srgbClr val="13367C"/>
            </a:gs>
            <a:gs pos="100000">
              <a:schemeClr val="dk2"/>
            </a:gs>
          </a:gsLst>
          <a:lin ang="5400012" scaled="0"/>
        </a:gradFill>
      </p:bgPr>
    </p:bg>
    <p:spTree>
      <p:nvGrpSpPr>
        <p:cNvPr id="2190" name="Shape 2190"/>
        <p:cNvGrpSpPr/>
        <p:nvPr/>
      </p:nvGrpSpPr>
      <p:grpSpPr>
        <a:xfrm>
          <a:off x="0" y="0"/>
          <a:ext cx="0" cy="0"/>
          <a:chOff x="0" y="0"/>
          <a:chExt cx="0" cy="0"/>
        </a:xfrm>
      </p:grpSpPr>
      <p:sp>
        <p:nvSpPr>
          <p:cNvPr id="2191" name="Google Shape;2191;p112"/>
          <p:cNvSpPr txBox="1"/>
          <p:nvPr>
            <p:ph type="title"/>
          </p:nvPr>
        </p:nvSpPr>
        <p:spPr>
          <a:xfrm>
            <a:off x="720000" y="540000"/>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192" name="Google Shape;2192;p112"/>
          <p:cNvSpPr txBox="1"/>
          <p:nvPr>
            <p:ph idx="1" type="subTitle"/>
          </p:nvPr>
        </p:nvSpPr>
        <p:spPr>
          <a:xfrm>
            <a:off x="719700" y="2434925"/>
            <a:ext cx="2317200" cy="389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Font typeface="Oswald"/>
              <a:buNone/>
              <a:defRPr sz="1800">
                <a:solidFill>
                  <a:schemeClr val="accent1"/>
                </a:solidFill>
                <a:latin typeface="Oswald"/>
                <a:ea typeface="Oswald"/>
                <a:cs typeface="Oswald"/>
                <a:sym typeface="Oswald"/>
              </a:defRPr>
            </a:lvl1pPr>
            <a:lvl2pPr lvl="1" rtl="0">
              <a:spcBef>
                <a:spcPts val="0"/>
              </a:spcBef>
              <a:spcAft>
                <a:spcPts val="0"/>
              </a:spcAft>
              <a:buSzPts val="1800"/>
              <a:buFont typeface="Oswald"/>
              <a:buNone/>
              <a:defRPr sz="1800">
                <a:latin typeface="Oswald"/>
                <a:ea typeface="Oswald"/>
                <a:cs typeface="Oswald"/>
                <a:sym typeface="Oswald"/>
              </a:defRPr>
            </a:lvl2pPr>
            <a:lvl3pPr lvl="2" rtl="0">
              <a:spcBef>
                <a:spcPts val="1600"/>
              </a:spcBef>
              <a:spcAft>
                <a:spcPts val="0"/>
              </a:spcAft>
              <a:buSzPts val="1800"/>
              <a:buFont typeface="Oswald"/>
              <a:buNone/>
              <a:defRPr sz="1800">
                <a:latin typeface="Oswald"/>
                <a:ea typeface="Oswald"/>
                <a:cs typeface="Oswald"/>
                <a:sym typeface="Oswald"/>
              </a:defRPr>
            </a:lvl3pPr>
            <a:lvl4pPr lvl="3" rtl="0">
              <a:spcBef>
                <a:spcPts val="1600"/>
              </a:spcBef>
              <a:spcAft>
                <a:spcPts val="0"/>
              </a:spcAft>
              <a:buSzPts val="1800"/>
              <a:buFont typeface="Oswald"/>
              <a:buNone/>
              <a:defRPr sz="1800">
                <a:latin typeface="Oswald"/>
                <a:ea typeface="Oswald"/>
                <a:cs typeface="Oswald"/>
                <a:sym typeface="Oswald"/>
              </a:defRPr>
            </a:lvl4pPr>
            <a:lvl5pPr lvl="4" rtl="0">
              <a:spcBef>
                <a:spcPts val="1600"/>
              </a:spcBef>
              <a:spcAft>
                <a:spcPts val="0"/>
              </a:spcAft>
              <a:buSzPts val="1800"/>
              <a:buFont typeface="Oswald"/>
              <a:buNone/>
              <a:defRPr sz="1800">
                <a:latin typeface="Oswald"/>
                <a:ea typeface="Oswald"/>
                <a:cs typeface="Oswald"/>
                <a:sym typeface="Oswald"/>
              </a:defRPr>
            </a:lvl5pPr>
            <a:lvl6pPr lvl="5" rtl="0">
              <a:spcBef>
                <a:spcPts val="1600"/>
              </a:spcBef>
              <a:spcAft>
                <a:spcPts val="0"/>
              </a:spcAft>
              <a:buSzPts val="1800"/>
              <a:buFont typeface="Oswald"/>
              <a:buNone/>
              <a:defRPr sz="1800">
                <a:latin typeface="Oswald"/>
                <a:ea typeface="Oswald"/>
                <a:cs typeface="Oswald"/>
                <a:sym typeface="Oswald"/>
              </a:defRPr>
            </a:lvl6pPr>
            <a:lvl7pPr lvl="6" rtl="0">
              <a:spcBef>
                <a:spcPts val="1600"/>
              </a:spcBef>
              <a:spcAft>
                <a:spcPts val="0"/>
              </a:spcAft>
              <a:buSzPts val="1800"/>
              <a:buFont typeface="Oswald"/>
              <a:buNone/>
              <a:defRPr sz="1800">
                <a:latin typeface="Oswald"/>
                <a:ea typeface="Oswald"/>
                <a:cs typeface="Oswald"/>
                <a:sym typeface="Oswald"/>
              </a:defRPr>
            </a:lvl7pPr>
            <a:lvl8pPr lvl="7" rtl="0">
              <a:spcBef>
                <a:spcPts val="1600"/>
              </a:spcBef>
              <a:spcAft>
                <a:spcPts val="0"/>
              </a:spcAft>
              <a:buSzPts val="1800"/>
              <a:buFont typeface="Oswald"/>
              <a:buNone/>
              <a:defRPr sz="1800">
                <a:latin typeface="Oswald"/>
                <a:ea typeface="Oswald"/>
                <a:cs typeface="Oswald"/>
                <a:sym typeface="Oswald"/>
              </a:defRPr>
            </a:lvl8pPr>
            <a:lvl9pPr lvl="8" rtl="0">
              <a:spcBef>
                <a:spcPts val="1600"/>
              </a:spcBef>
              <a:spcAft>
                <a:spcPts val="1600"/>
              </a:spcAft>
              <a:buSzPts val="1800"/>
              <a:buFont typeface="Oswald"/>
              <a:buNone/>
              <a:defRPr sz="1800">
                <a:latin typeface="Oswald"/>
                <a:ea typeface="Oswald"/>
                <a:cs typeface="Oswald"/>
                <a:sym typeface="Oswald"/>
              </a:defRPr>
            </a:lvl9pPr>
          </a:lstStyle>
          <a:p/>
        </p:txBody>
      </p:sp>
      <p:sp>
        <p:nvSpPr>
          <p:cNvPr id="2193" name="Google Shape;2193;p112"/>
          <p:cNvSpPr txBox="1"/>
          <p:nvPr>
            <p:ph idx="2" type="subTitle"/>
          </p:nvPr>
        </p:nvSpPr>
        <p:spPr>
          <a:xfrm>
            <a:off x="719850" y="2734827"/>
            <a:ext cx="2316900" cy="798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194" name="Google Shape;2194;p112"/>
          <p:cNvSpPr txBox="1"/>
          <p:nvPr>
            <p:ph idx="3" type="subTitle"/>
          </p:nvPr>
        </p:nvSpPr>
        <p:spPr>
          <a:xfrm>
            <a:off x="3413619" y="2434925"/>
            <a:ext cx="2316900" cy="389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Font typeface="Oswald"/>
              <a:buNone/>
              <a:defRPr sz="1800">
                <a:solidFill>
                  <a:schemeClr val="accent2"/>
                </a:solidFill>
                <a:latin typeface="Oswald"/>
                <a:ea typeface="Oswald"/>
                <a:cs typeface="Oswald"/>
                <a:sym typeface="Oswald"/>
              </a:defRPr>
            </a:lvl1pPr>
            <a:lvl2pPr lvl="1" rtl="0">
              <a:spcBef>
                <a:spcPts val="0"/>
              </a:spcBef>
              <a:spcAft>
                <a:spcPts val="0"/>
              </a:spcAft>
              <a:buSzPts val="1800"/>
              <a:buFont typeface="Oswald"/>
              <a:buNone/>
              <a:defRPr sz="1800">
                <a:latin typeface="Oswald"/>
                <a:ea typeface="Oswald"/>
                <a:cs typeface="Oswald"/>
                <a:sym typeface="Oswald"/>
              </a:defRPr>
            </a:lvl2pPr>
            <a:lvl3pPr lvl="2" rtl="0">
              <a:spcBef>
                <a:spcPts val="1600"/>
              </a:spcBef>
              <a:spcAft>
                <a:spcPts val="0"/>
              </a:spcAft>
              <a:buSzPts val="1800"/>
              <a:buFont typeface="Oswald"/>
              <a:buNone/>
              <a:defRPr sz="1800">
                <a:latin typeface="Oswald"/>
                <a:ea typeface="Oswald"/>
                <a:cs typeface="Oswald"/>
                <a:sym typeface="Oswald"/>
              </a:defRPr>
            </a:lvl3pPr>
            <a:lvl4pPr lvl="3" rtl="0">
              <a:spcBef>
                <a:spcPts val="1600"/>
              </a:spcBef>
              <a:spcAft>
                <a:spcPts val="0"/>
              </a:spcAft>
              <a:buSzPts val="1800"/>
              <a:buFont typeface="Oswald"/>
              <a:buNone/>
              <a:defRPr sz="1800">
                <a:latin typeface="Oswald"/>
                <a:ea typeface="Oswald"/>
                <a:cs typeface="Oswald"/>
                <a:sym typeface="Oswald"/>
              </a:defRPr>
            </a:lvl4pPr>
            <a:lvl5pPr lvl="4" rtl="0">
              <a:spcBef>
                <a:spcPts val="1600"/>
              </a:spcBef>
              <a:spcAft>
                <a:spcPts val="0"/>
              </a:spcAft>
              <a:buSzPts val="1800"/>
              <a:buFont typeface="Oswald"/>
              <a:buNone/>
              <a:defRPr sz="1800">
                <a:latin typeface="Oswald"/>
                <a:ea typeface="Oswald"/>
                <a:cs typeface="Oswald"/>
                <a:sym typeface="Oswald"/>
              </a:defRPr>
            </a:lvl5pPr>
            <a:lvl6pPr lvl="5" rtl="0">
              <a:spcBef>
                <a:spcPts val="1600"/>
              </a:spcBef>
              <a:spcAft>
                <a:spcPts val="0"/>
              </a:spcAft>
              <a:buSzPts val="1800"/>
              <a:buFont typeface="Oswald"/>
              <a:buNone/>
              <a:defRPr sz="1800">
                <a:latin typeface="Oswald"/>
                <a:ea typeface="Oswald"/>
                <a:cs typeface="Oswald"/>
                <a:sym typeface="Oswald"/>
              </a:defRPr>
            </a:lvl6pPr>
            <a:lvl7pPr lvl="6" rtl="0">
              <a:spcBef>
                <a:spcPts val="1600"/>
              </a:spcBef>
              <a:spcAft>
                <a:spcPts val="0"/>
              </a:spcAft>
              <a:buSzPts val="1800"/>
              <a:buFont typeface="Oswald"/>
              <a:buNone/>
              <a:defRPr sz="1800">
                <a:latin typeface="Oswald"/>
                <a:ea typeface="Oswald"/>
                <a:cs typeface="Oswald"/>
                <a:sym typeface="Oswald"/>
              </a:defRPr>
            </a:lvl7pPr>
            <a:lvl8pPr lvl="7" rtl="0">
              <a:spcBef>
                <a:spcPts val="1600"/>
              </a:spcBef>
              <a:spcAft>
                <a:spcPts val="0"/>
              </a:spcAft>
              <a:buSzPts val="1800"/>
              <a:buFont typeface="Oswald"/>
              <a:buNone/>
              <a:defRPr sz="1800">
                <a:latin typeface="Oswald"/>
                <a:ea typeface="Oswald"/>
                <a:cs typeface="Oswald"/>
                <a:sym typeface="Oswald"/>
              </a:defRPr>
            </a:lvl8pPr>
            <a:lvl9pPr lvl="8" rtl="0">
              <a:spcBef>
                <a:spcPts val="1600"/>
              </a:spcBef>
              <a:spcAft>
                <a:spcPts val="1600"/>
              </a:spcAft>
              <a:buSzPts val="1800"/>
              <a:buFont typeface="Oswald"/>
              <a:buNone/>
              <a:defRPr sz="1800">
                <a:latin typeface="Oswald"/>
                <a:ea typeface="Oswald"/>
                <a:cs typeface="Oswald"/>
                <a:sym typeface="Oswald"/>
              </a:defRPr>
            </a:lvl9pPr>
          </a:lstStyle>
          <a:p/>
        </p:txBody>
      </p:sp>
      <p:sp>
        <p:nvSpPr>
          <p:cNvPr id="2195" name="Google Shape;2195;p112"/>
          <p:cNvSpPr txBox="1"/>
          <p:nvPr>
            <p:ph idx="4" type="subTitle"/>
          </p:nvPr>
        </p:nvSpPr>
        <p:spPr>
          <a:xfrm>
            <a:off x="3413619" y="2734827"/>
            <a:ext cx="2316900" cy="798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196" name="Google Shape;2196;p112"/>
          <p:cNvSpPr txBox="1"/>
          <p:nvPr>
            <p:ph idx="5" type="subTitle"/>
          </p:nvPr>
        </p:nvSpPr>
        <p:spPr>
          <a:xfrm>
            <a:off x="6107075" y="2434925"/>
            <a:ext cx="2316900" cy="389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Font typeface="Oswald"/>
              <a:buNone/>
              <a:defRPr sz="1800">
                <a:solidFill>
                  <a:schemeClr val="accent3"/>
                </a:solidFill>
                <a:latin typeface="Oswald"/>
                <a:ea typeface="Oswald"/>
                <a:cs typeface="Oswald"/>
                <a:sym typeface="Oswald"/>
              </a:defRPr>
            </a:lvl1pPr>
            <a:lvl2pPr lvl="1" rtl="0">
              <a:spcBef>
                <a:spcPts val="0"/>
              </a:spcBef>
              <a:spcAft>
                <a:spcPts val="0"/>
              </a:spcAft>
              <a:buSzPts val="1800"/>
              <a:buFont typeface="Oswald"/>
              <a:buNone/>
              <a:defRPr sz="1800">
                <a:latin typeface="Oswald"/>
                <a:ea typeface="Oswald"/>
                <a:cs typeface="Oswald"/>
                <a:sym typeface="Oswald"/>
              </a:defRPr>
            </a:lvl2pPr>
            <a:lvl3pPr lvl="2" rtl="0">
              <a:spcBef>
                <a:spcPts val="1600"/>
              </a:spcBef>
              <a:spcAft>
                <a:spcPts val="0"/>
              </a:spcAft>
              <a:buSzPts val="1800"/>
              <a:buFont typeface="Oswald"/>
              <a:buNone/>
              <a:defRPr sz="1800">
                <a:latin typeface="Oswald"/>
                <a:ea typeface="Oswald"/>
                <a:cs typeface="Oswald"/>
                <a:sym typeface="Oswald"/>
              </a:defRPr>
            </a:lvl3pPr>
            <a:lvl4pPr lvl="3" rtl="0">
              <a:spcBef>
                <a:spcPts val="1600"/>
              </a:spcBef>
              <a:spcAft>
                <a:spcPts val="0"/>
              </a:spcAft>
              <a:buSzPts val="1800"/>
              <a:buFont typeface="Oswald"/>
              <a:buNone/>
              <a:defRPr sz="1800">
                <a:latin typeface="Oswald"/>
                <a:ea typeface="Oswald"/>
                <a:cs typeface="Oswald"/>
                <a:sym typeface="Oswald"/>
              </a:defRPr>
            </a:lvl4pPr>
            <a:lvl5pPr lvl="4" rtl="0">
              <a:spcBef>
                <a:spcPts val="1600"/>
              </a:spcBef>
              <a:spcAft>
                <a:spcPts val="0"/>
              </a:spcAft>
              <a:buSzPts val="1800"/>
              <a:buFont typeface="Oswald"/>
              <a:buNone/>
              <a:defRPr sz="1800">
                <a:latin typeface="Oswald"/>
                <a:ea typeface="Oswald"/>
                <a:cs typeface="Oswald"/>
                <a:sym typeface="Oswald"/>
              </a:defRPr>
            </a:lvl5pPr>
            <a:lvl6pPr lvl="5" rtl="0">
              <a:spcBef>
                <a:spcPts val="1600"/>
              </a:spcBef>
              <a:spcAft>
                <a:spcPts val="0"/>
              </a:spcAft>
              <a:buSzPts val="1800"/>
              <a:buFont typeface="Oswald"/>
              <a:buNone/>
              <a:defRPr sz="1800">
                <a:latin typeface="Oswald"/>
                <a:ea typeface="Oswald"/>
                <a:cs typeface="Oswald"/>
                <a:sym typeface="Oswald"/>
              </a:defRPr>
            </a:lvl6pPr>
            <a:lvl7pPr lvl="6" rtl="0">
              <a:spcBef>
                <a:spcPts val="1600"/>
              </a:spcBef>
              <a:spcAft>
                <a:spcPts val="0"/>
              </a:spcAft>
              <a:buSzPts val="1800"/>
              <a:buFont typeface="Oswald"/>
              <a:buNone/>
              <a:defRPr sz="1800">
                <a:latin typeface="Oswald"/>
                <a:ea typeface="Oswald"/>
                <a:cs typeface="Oswald"/>
                <a:sym typeface="Oswald"/>
              </a:defRPr>
            </a:lvl7pPr>
            <a:lvl8pPr lvl="7" rtl="0">
              <a:spcBef>
                <a:spcPts val="1600"/>
              </a:spcBef>
              <a:spcAft>
                <a:spcPts val="0"/>
              </a:spcAft>
              <a:buSzPts val="1800"/>
              <a:buFont typeface="Oswald"/>
              <a:buNone/>
              <a:defRPr sz="1800">
                <a:latin typeface="Oswald"/>
                <a:ea typeface="Oswald"/>
                <a:cs typeface="Oswald"/>
                <a:sym typeface="Oswald"/>
              </a:defRPr>
            </a:lvl8pPr>
            <a:lvl9pPr lvl="8" rtl="0">
              <a:spcBef>
                <a:spcPts val="1600"/>
              </a:spcBef>
              <a:spcAft>
                <a:spcPts val="1600"/>
              </a:spcAft>
              <a:buSzPts val="1800"/>
              <a:buFont typeface="Oswald"/>
              <a:buNone/>
              <a:defRPr sz="1800">
                <a:latin typeface="Oswald"/>
                <a:ea typeface="Oswald"/>
                <a:cs typeface="Oswald"/>
                <a:sym typeface="Oswald"/>
              </a:defRPr>
            </a:lvl9pPr>
          </a:lstStyle>
          <a:p/>
        </p:txBody>
      </p:sp>
      <p:sp>
        <p:nvSpPr>
          <p:cNvPr id="2197" name="Google Shape;2197;p112"/>
          <p:cNvSpPr txBox="1"/>
          <p:nvPr>
            <p:ph idx="6" type="subTitle"/>
          </p:nvPr>
        </p:nvSpPr>
        <p:spPr>
          <a:xfrm>
            <a:off x="6107075" y="2734827"/>
            <a:ext cx="2316900" cy="798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grpSp>
        <p:nvGrpSpPr>
          <p:cNvPr id="2198" name="Google Shape;2198;p112"/>
          <p:cNvGrpSpPr/>
          <p:nvPr/>
        </p:nvGrpSpPr>
        <p:grpSpPr>
          <a:xfrm flipH="1" rot="5400000">
            <a:off x="-224875" y="4345871"/>
            <a:ext cx="1022509" cy="572747"/>
            <a:chOff x="-77" y="3784091"/>
            <a:chExt cx="2423582" cy="1357541"/>
          </a:xfrm>
        </p:grpSpPr>
        <p:sp>
          <p:nvSpPr>
            <p:cNvPr id="2199" name="Google Shape;2199;p112"/>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0" name="Google Shape;2200;p112"/>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1" name="Google Shape;2201;p112"/>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2" name="Google Shape;2202;p112"/>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3" name="Google Shape;2203;p112"/>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04" name="Google Shape;2204;p112"/>
          <p:cNvGrpSpPr/>
          <p:nvPr/>
        </p:nvGrpSpPr>
        <p:grpSpPr>
          <a:xfrm flipH="1" rot="-5400000">
            <a:off x="8346375" y="224871"/>
            <a:ext cx="1022509" cy="572747"/>
            <a:chOff x="-77" y="3784091"/>
            <a:chExt cx="2423582" cy="1357541"/>
          </a:xfrm>
        </p:grpSpPr>
        <p:sp>
          <p:nvSpPr>
            <p:cNvPr id="2205" name="Google Shape;2205;p112"/>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6" name="Google Shape;2206;p112"/>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7" name="Google Shape;2207;p112"/>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8" name="Google Shape;2208;p112"/>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9" name="Google Shape;2209;p112"/>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CUSTOM_5_2">
    <p:spTree>
      <p:nvGrpSpPr>
        <p:cNvPr id="2210" name="Shape 2210"/>
        <p:cNvGrpSpPr/>
        <p:nvPr/>
      </p:nvGrpSpPr>
      <p:grpSpPr>
        <a:xfrm>
          <a:off x="0" y="0"/>
          <a:ext cx="0" cy="0"/>
          <a:chOff x="0" y="0"/>
          <a:chExt cx="0" cy="0"/>
        </a:xfrm>
      </p:grpSpPr>
      <p:sp>
        <p:nvSpPr>
          <p:cNvPr id="2211" name="Google Shape;2211;p113"/>
          <p:cNvSpPr txBox="1"/>
          <p:nvPr>
            <p:ph type="title"/>
          </p:nvPr>
        </p:nvSpPr>
        <p:spPr>
          <a:xfrm>
            <a:off x="720000" y="540000"/>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12" name="Google Shape;2212;p113"/>
          <p:cNvSpPr txBox="1"/>
          <p:nvPr>
            <p:ph idx="1" type="subTitle"/>
          </p:nvPr>
        </p:nvSpPr>
        <p:spPr>
          <a:xfrm>
            <a:off x="719975" y="3205013"/>
            <a:ext cx="1282200" cy="1271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213" name="Google Shape;2213;p113"/>
          <p:cNvSpPr txBox="1"/>
          <p:nvPr>
            <p:ph idx="2" type="subTitle"/>
          </p:nvPr>
        </p:nvSpPr>
        <p:spPr>
          <a:xfrm>
            <a:off x="3964163" y="3205013"/>
            <a:ext cx="1282200" cy="1271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214" name="Google Shape;2214;p113"/>
          <p:cNvSpPr txBox="1"/>
          <p:nvPr>
            <p:ph idx="3" type="subTitle"/>
          </p:nvPr>
        </p:nvSpPr>
        <p:spPr>
          <a:xfrm>
            <a:off x="7141825" y="3205013"/>
            <a:ext cx="1282200" cy="1271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215" name="Google Shape;2215;p113"/>
          <p:cNvSpPr txBox="1"/>
          <p:nvPr>
            <p:ph idx="4" type="subTitle"/>
          </p:nvPr>
        </p:nvSpPr>
        <p:spPr>
          <a:xfrm>
            <a:off x="719975" y="2904163"/>
            <a:ext cx="1282200" cy="389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800"/>
              <a:buFont typeface="Oswald"/>
              <a:buNone/>
              <a:defRPr sz="1800">
                <a:solidFill>
                  <a:schemeClr val="accent1"/>
                </a:solidFill>
                <a:latin typeface="Oswald"/>
                <a:ea typeface="Oswald"/>
                <a:cs typeface="Oswald"/>
                <a:sym typeface="Oswald"/>
              </a:defRPr>
            </a:lvl1pPr>
            <a:lvl2pPr lvl="1" rtl="0" algn="r">
              <a:spcBef>
                <a:spcPts val="0"/>
              </a:spcBef>
              <a:spcAft>
                <a:spcPts val="0"/>
              </a:spcAft>
              <a:buSzPts val="1400"/>
              <a:buNone/>
              <a:defRPr/>
            </a:lvl2pPr>
            <a:lvl3pPr lvl="2" rtl="0" algn="r">
              <a:spcBef>
                <a:spcPts val="1600"/>
              </a:spcBef>
              <a:spcAft>
                <a:spcPts val="0"/>
              </a:spcAft>
              <a:buSzPts val="1400"/>
              <a:buNone/>
              <a:defRPr/>
            </a:lvl3pPr>
            <a:lvl4pPr lvl="3" rtl="0" algn="r">
              <a:spcBef>
                <a:spcPts val="1600"/>
              </a:spcBef>
              <a:spcAft>
                <a:spcPts val="0"/>
              </a:spcAft>
              <a:buSzPts val="1400"/>
              <a:buNone/>
              <a:defRPr/>
            </a:lvl4pPr>
            <a:lvl5pPr lvl="4" rtl="0" algn="r">
              <a:spcBef>
                <a:spcPts val="1600"/>
              </a:spcBef>
              <a:spcAft>
                <a:spcPts val="0"/>
              </a:spcAft>
              <a:buSzPts val="1400"/>
              <a:buNone/>
              <a:defRPr/>
            </a:lvl5pPr>
            <a:lvl6pPr lvl="5" rtl="0" algn="r">
              <a:spcBef>
                <a:spcPts val="1600"/>
              </a:spcBef>
              <a:spcAft>
                <a:spcPts val="0"/>
              </a:spcAft>
              <a:buSzPts val="1400"/>
              <a:buNone/>
              <a:defRPr/>
            </a:lvl6pPr>
            <a:lvl7pPr lvl="6" rtl="0" algn="r">
              <a:spcBef>
                <a:spcPts val="1600"/>
              </a:spcBef>
              <a:spcAft>
                <a:spcPts val="0"/>
              </a:spcAft>
              <a:buSzPts val="1400"/>
              <a:buNone/>
              <a:defRPr/>
            </a:lvl7pPr>
            <a:lvl8pPr lvl="7" rtl="0" algn="r">
              <a:spcBef>
                <a:spcPts val="1600"/>
              </a:spcBef>
              <a:spcAft>
                <a:spcPts val="0"/>
              </a:spcAft>
              <a:buSzPts val="1400"/>
              <a:buNone/>
              <a:defRPr/>
            </a:lvl8pPr>
            <a:lvl9pPr lvl="8" rtl="0" algn="r">
              <a:spcBef>
                <a:spcPts val="1600"/>
              </a:spcBef>
              <a:spcAft>
                <a:spcPts val="1600"/>
              </a:spcAft>
              <a:buSzPts val="1400"/>
              <a:buNone/>
              <a:defRPr/>
            </a:lvl9pPr>
          </a:lstStyle>
          <a:p/>
        </p:txBody>
      </p:sp>
      <p:sp>
        <p:nvSpPr>
          <p:cNvPr id="2216" name="Google Shape;2216;p113"/>
          <p:cNvSpPr txBox="1"/>
          <p:nvPr>
            <p:ph idx="5" type="subTitle"/>
          </p:nvPr>
        </p:nvSpPr>
        <p:spPr>
          <a:xfrm>
            <a:off x="7141825" y="2904163"/>
            <a:ext cx="1282200" cy="3897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Font typeface="Oswald"/>
              <a:buNone/>
              <a:defRPr sz="1800">
                <a:solidFill>
                  <a:schemeClr val="accent3"/>
                </a:solidFill>
                <a:latin typeface="Oswald"/>
                <a:ea typeface="Oswald"/>
                <a:cs typeface="Oswald"/>
                <a:sym typeface="Oswa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2217" name="Google Shape;2217;p113"/>
          <p:cNvSpPr txBox="1"/>
          <p:nvPr>
            <p:ph idx="6" type="subTitle"/>
          </p:nvPr>
        </p:nvSpPr>
        <p:spPr>
          <a:xfrm>
            <a:off x="3964163" y="2904163"/>
            <a:ext cx="1282200" cy="389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Font typeface="Oswald"/>
              <a:buNone/>
              <a:defRPr sz="1800">
                <a:solidFill>
                  <a:schemeClr val="accent2"/>
                </a:solidFill>
                <a:latin typeface="Oswald"/>
                <a:ea typeface="Oswald"/>
                <a:cs typeface="Oswald"/>
                <a:sym typeface="Oswald"/>
              </a:defRPr>
            </a:lvl1pPr>
            <a:lvl2pPr lvl="1" rtl="0" algn="ctr">
              <a:spcBef>
                <a:spcPts val="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grpSp>
        <p:nvGrpSpPr>
          <p:cNvPr id="2218" name="Google Shape;2218;p113"/>
          <p:cNvGrpSpPr/>
          <p:nvPr/>
        </p:nvGrpSpPr>
        <p:grpSpPr>
          <a:xfrm flipH="1" rot="-5400000">
            <a:off x="8346375" y="224871"/>
            <a:ext cx="1022509" cy="572747"/>
            <a:chOff x="-77" y="3784091"/>
            <a:chExt cx="2423582" cy="1357541"/>
          </a:xfrm>
        </p:grpSpPr>
        <p:sp>
          <p:nvSpPr>
            <p:cNvPr id="2219" name="Google Shape;2219;p113"/>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0" name="Google Shape;2220;p113"/>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1" name="Google Shape;2221;p113"/>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2" name="Google Shape;2222;p113"/>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3" name="Google Shape;2223;p113"/>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24" name="Google Shape;2224;p113"/>
          <p:cNvGrpSpPr/>
          <p:nvPr/>
        </p:nvGrpSpPr>
        <p:grpSpPr>
          <a:xfrm flipH="1" rot="5400000">
            <a:off x="-224875" y="4345871"/>
            <a:ext cx="1022509" cy="572747"/>
            <a:chOff x="-77" y="3784091"/>
            <a:chExt cx="2423582" cy="1357541"/>
          </a:xfrm>
        </p:grpSpPr>
        <p:sp>
          <p:nvSpPr>
            <p:cNvPr id="2225" name="Google Shape;2225;p113"/>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6" name="Google Shape;2226;p113"/>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7" name="Google Shape;2227;p113"/>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8" name="Google Shape;2228;p113"/>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9" name="Google Shape;2229;p113"/>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1">
  <p:cSld name="CUSTOM_5_1">
    <p:spTree>
      <p:nvGrpSpPr>
        <p:cNvPr id="2230" name="Shape 2230"/>
        <p:cNvGrpSpPr/>
        <p:nvPr/>
      </p:nvGrpSpPr>
      <p:grpSpPr>
        <a:xfrm>
          <a:off x="0" y="0"/>
          <a:ext cx="0" cy="0"/>
          <a:chOff x="0" y="0"/>
          <a:chExt cx="0" cy="0"/>
        </a:xfrm>
      </p:grpSpPr>
      <p:sp>
        <p:nvSpPr>
          <p:cNvPr id="2231" name="Google Shape;2231;p114"/>
          <p:cNvSpPr txBox="1"/>
          <p:nvPr>
            <p:ph type="title"/>
          </p:nvPr>
        </p:nvSpPr>
        <p:spPr>
          <a:xfrm>
            <a:off x="720000" y="540000"/>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32" name="Google Shape;2232;p114"/>
          <p:cNvSpPr txBox="1"/>
          <p:nvPr>
            <p:ph idx="1" type="subTitle"/>
          </p:nvPr>
        </p:nvSpPr>
        <p:spPr>
          <a:xfrm>
            <a:off x="1842250" y="1618793"/>
            <a:ext cx="1682700" cy="389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800"/>
              <a:buFont typeface="Oswald"/>
              <a:buNone/>
              <a:defRPr sz="1800">
                <a:solidFill>
                  <a:schemeClr val="accent1"/>
                </a:solidFill>
                <a:latin typeface="Oswald"/>
                <a:ea typeface="Oswald"/>
                <a:cs typeface="Oswald"/>
                <a:sym typeface="Oswald"/>
              </a:defRPr>
            </a:lvl1pPr>
            <a:lvl2pPr lvl="1" rtl="0">
              <a:spcBef>
                <a:spcPts val="0"/>
              </a:spcBef>
              <a:spcAft>
                <a:spcPts val="0"/>
              </a:spcAft>
              <a:buSzPts val="1800"/>
              <a:buFont typeface="Oswald"/>
              <a:buNone/>
              <a:defRPr sz="1800">
                <a:latin typeface="Oswald"/>
                <a:ea typeface="Oswald"/>
                <a:cs typeface="Oswald"/>
                <a:sym typeface="Oswald"/>
              </a:defRPr>
            </a:lvl2pPr>
            <a:lvl3pPr lvl="2" rtl="0">
              <a:spcBef>
                <a:spcPts val="1600"/>
              </a:spcBef>
              <a:spcAft>
                <a:spcPts val="0"/>
              </a:spcAft>
              <a:buSzPts val="1800"/>
              <a:buFont typeface="Oswald"/>
              <a:buNone/>
              <a:defRPr sz="1800">
                <a:latin typeface="Oswald"/>
                <a:ea typeface="Oswald"/>
                <a:cs typeface="Oswald"/>
                <a:sym typeface="Oswald"/>
              </a:defRPr>
            </a:lvl3pPr>
            <a:lvl4pPr lvl="3" rtl="0">
              <a:spcBef>
                <a:spcPts val="1600"/>
              </a:spcBef>
              <a:spcAft>
                <a:spcPts val="0"/>
              </a:spcAft>
              <a:buSzPts val="1800"/>
              <a:buFont typeface="Oswald"/>
              <a:buNone/>
              <a:defRPr sz="1800">
                <a:latin typeface="Oswald"/>
                <a:ea typeface="Oswald"/>
                <a:cs typeface="Oswald"/>
                <a:sym typeface="Oswald"/>
              </a:defRPr>
            </a:lvl4pPr>
            <a:lvl5pPr lvl="4" rtl="0">
              <a:spcBef>
                <a:spcPts val="1600"/>
              </a:spcBef>
              <a:spcAft>
                <a:spcPts val="0"/>
              </a:spcAft>
              <a:buSzPts val="1800"/>
              <a:buFont typeface="Oswald"/>
              <a:buNone/>
              <a:defRPr sz="1800">
                <a:latin typeface="Oswald"/>
                <a:ea typeface="Oswald"/>
                <a:cs typeface="Oswald"/>
                <a:sym typeface="Oswald"/>
              </a:defRPr>
            </a:lvl5pPr>
            <a:lvl6pPr lvl="5" rtl="0">
              <a:spcBef>
                <a:spcPts val="1600"/>
              </a:spcBef>
              <a:spcAft>
                <a:spcPts val="0"/>
              </a:spcAft>
              <a:buSzPts val="1800"/>
              <a:buFont typeface="Oswald"/>
              <a:buNone/>
              <a:defRPr sz="1800">
                <a:latin typeface="Oswald"/>
                <a:ea typeface="Oswald"/>
                <a:cs typeface="Oswald"/>
                <a:sym typeface="Oswald"/>
              </a:defRPr>
            </a:lvl6pPr>
            <a:lvl7pPr lvl="6" rtl="0">
              <a:spcBef>
                <a:spcPts val="1600"/>
              </a:spcBef>
              <a:spcAft>
                <a:spcPts val="0"/>
              </a:spcAft>
              <a:buSzPts val="1800"/>
              <a:buFont typeface="Oswald"/>
              <a:buNone/>
              <a:defRPr sz="1800">
                <a:latin typeface="Oswald"/>
                <a:ea typeface="Oswald"/>
                <a:cs typeface="Oswald"/>
                <a:sym typeface="Oswald"/>
              </a:defRPr>
            </a:lvl7pPr>
            <a:lvl8pPr lvl="7" rtl="0">
              <a:spcBef>
                <a:spcPts val="1600"/>
              </a:spcBef>
              <a:spcAft>
                <a:spcPts val="0"/>
              </a:spcAft>
              <a:buSzPts val="1800"/>
              <a:buFont typeface="Oswald"/>
              <a:buNone/>
              <a:defRPr sz="1800">
                <a:latin typeface="Oswald"/>
                <a:ea typeface="Oswald"/>
                <a:cs typeface="Oswald"/>
                <a:sym typeface="Oswald"/>
              </a:defRPr>
            </a:lvl8pPr>
            <a:lvl9pPr lvl="8" rtl="0">
              <a:spcBef>
                <a:spcPts val="1600"/>
              </a:spcBef>
              <a:spcAft>
                <a:spcPts val="1600"/>
              </a:spcAft>
              <a:buSzPts val="1800"/>
              <a:buFont typeface="Oswald"/>
              <a:buNone/>
              <a:defRPr sz="1800">
                <a:latin typeface="Oswald"/>
                <a:ea typeface="Oswald"/>
                <a:cs typeface="Oswald"/>
                <a:sym typeface="Oswald"/>
              </a:defRPr>
            </a:lvl9pPr>
          </a:lstStyle>
          <a:p/>
        </p:txBody>
      </p:sp>
      <p:sp>
        <p:nvSpPr>
          <p:cNvPr id="2233" name="Google Shape;2233;p114"/>
          <p:cNvSpPr txBox="1"/>
          <p:nvPr>
            <p:ph idx="2" type="subTitle"/>
          </p:nvPr>
        </p:nvSpPr>
        <p:spPr>
          <a:xfrm>
            <a:off x="1417550" y="1918700"/>
            <a:ext cx="2107500" cy="812100"/>
          </a:xfrm>
          <a:prstGeom prst="rect">
            <a:avLst/>
          </a:prstGeom>
        </p:spPr>
        <p:txBody>
          <a:bodyPr anchorCtr="0" anchor="t" bIns="91425" lIns="91425" spcFirstLastPara="1" rIns="91425" wrap="square" tIns="91425">
            <a:noAutofit/>
          </a:bodyPr>
          <a:lstStyle>
            <a:lvl1pPr lvl="0" marR="32004" rtl="0" algn="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234" name="Google Shape;2234;p114"/>
          <p:cNvSpPr txBox="1"/>
          <p:nvPr>
            <p:ph idx="3" type="subTitle"/>
          </p:nvPr>
        </p:nvSpPr>
        <p:spPr>
          <a:xfrm>
            <a:off x="1842594" y="2942429"/>
            <a:ext cx="1682400" cy="389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800"/>
              <a:buFont typeface="Oswald"/>
              <a:buNone/>
              <a:defRPr sz="1800">
                <a:solidFill>
                  <a:schemeClr val="accent3"/>
                </a:solidFill>
                <a:latin typeface="Oswald"/>
                <a:ea typeface="Oswald"/>
                <a:cs typeface="Oswald"/>
                <a:sym typeface="Oswald"/>
              </a:defRPr>
            </a:lvl1pPr>
            <a:lvl2pPr lvl="1" rtl="0">
              <a:spcBef>
                <a:spcPts val="0"/>
              </a:spcBef>
              <a:spcAft>
                <a:spcPts val="0"/>
              </a:spcAft>
              <a:buSzPts val="1800"/>
              <a:buFont typeface="Oswald"/>
              <a:buNone/>
              <a:defRPr sz="1800">
                <a:latin typeface="Oswald"/>
                <a:ea typeface="Oswald"/>
                <a:cs typeface="Oswald"/>
                <a:sym typeface="Oswald"/>
              </a:defRPr>
            </a:lvl2pPr>
            <a:lvl3pPr lvl="2" rtl="0">
              <a:spcBef>
                <a:spcPts val="1600"/>
              </a:spcBef>
              <a:spcAft>
                <a:spcPts val="0"/>
              </a:spcAft>
              <a:buSzPts val="1800"/>
              <a:buFont typeface="Oswald"/>
              <a:buNone/>
              <a:defRPr sz="1800">
                <a:latin typeface="Oswald"/>
                <a:ea typeface="Oswald"/>
                <a:cs typeface="Oswald"/>
                <a:sym typeface="Oswald"/>
              </a:defRPr>
            </a:lvl3pPr>
            <a:lvl4pPr lvl="3" rtl="0">
              <a:spcBef>
                <a:spcPts val="1600"/>
              </a:spcBef>
              <a:spcAft>
                <a:spcPts val="0"/>
              </a:spcAft>
              <a:buSzPts val="1800"/>
              <a:buFont typeface="Oswald"/>
              <a:buNone/>
              <a:defRPr sz="1800">
                <a:latin typeface="Oswald"/>
                <a:ea typeface="Oswald"/>
                <a:cs typeface="Oswald"/>
                <a:sym typeface="Oswald"/>
              </a:defRPr>
            </a:lvl4pPr>
            <a:lvl5pPr lvl="4" rtl="0">
              <a:spcBef>
                <a:spcPts val="1600"/>
              </a:spcBef>
              <a:spcAft>
                <a:spcPts val="0"/>
              </a:spcAft>
              <a:buSzPts val="1800"/>
              <a:buFont typeface="Oswald"/>
              <a:buNone/>
              <a:defRPr sz="1800">
                <a:latin typeface="Oswald"/>
                <a:ea typeface="Oswald"/>
                <a:cs typeface="Oswald"/>
                <a:sym typeface="Oswald"/>
              </a:defRPr>
            </a:lvl5pPr>
            <a:lvl6pPr lvl="5" rtl="0">
              <a:spcBef>
                <a:spcPts val="1600"/>
              </a:spcBef>
              <a:spcAft>
                <a:spcPts val="0"/>
              </a:spcAft>
              <a:buSzPts val="1800"/>
              <a:buFont typeface="Oswald"/>
              <a:buNone/>
              <a:defRPr sz="1800">
                <a:latin typeface="Oswald"/>
                <a:ea typeface="Oswald"/>
                <a:cs typeface="Oswald"/>
                <a:sym typeface="Oswald"/>
              </a:defRPr>
            </a:lvl6pPr>
            <a:lvl7pPr lvl="6" rtl="0">
              <a:spcBef>
                <a:spcPts val="1600"/>
              </a:spcBef>
              <a:spcAft>
                <a:spcPts val="0"/>
              </a:spcAft>
              <a:buSzPts val="1800"/>
              <a:buFont typeface="Oswald"/>
              <a:buNone/>
              <a:defRPr sz="1800">
                <a:latin typeface="Oswald"/>
                <a:ea typeface="Oswald"/>
                <a:cs typeface="Oswald"/>
                <a:sym typeface="Oswald"/>
              </a:defRPr>
            </a:lvl7pPr>
            <a:lvl8pPr lvl="7" rtl="0">
              <a:spcBef>
                <a:spcPts val="1600"/>
              </a:spcBef>
              <a:spcAft>
                <a:spcPts val="0"/>
              </a:spcAft>
              <a:buSzPts val="1800"/>
              <a:buFont typeface="Oswald"/>
              <a:buNone/>
              <a:defRPr sz="1800">
                <a:latin typeface="Oswald"/>
                <a:ea typeface="Oswald"/>
                <a:cs typeface="Oswald"/>
                <a:sym typeface="Oswald"/>
              </a:defRPr>
            </a:lvl8pPr>
            <a:lvl9pPr lvl="8" rtl="0">
              <a:spcBef>
                <a:spcPts val="1600"/>
              </a:spcBef>
              <a:spcAft>
                <a:spcPts val="1600"/>
              </a:spcAft>
              <a:buSzPts val="1800"/>
              <a:buFont typeface="Oswald"/>
              <a:buNone/>
              <a:defRPr sz="1800">
                <a:latin typeface="Oswald"/>
                <a:ea typeface="Oswald"/>
                <a:cs typeface="Oswald"/>
                <a:sym typeface="Oswald"/>
              </a:defRPr>
            </a:lvl9pPr>
          </a:lstStyle>
          <a:p/>
        </p:txBody>
      </p:sp>
      <p:sp>
        <p:nvSpPr>
          <p:cNvPr id="2235" name="Google Shape;2235;p114"/>
          <p:cNvSpPr txBox="1"/>
          <p:nvPr>
            <p:ph idx="4" type="subTitle"/>
          </p:nvPr>
        </p:nvSpPr>
        <p:spPr>
          <a:xfrm>
            <a:off x="1417574" y="3242325"/>
            <a:ext cx="2107500" cy="812100"/>
          </a:xfrm>
          <a:prstGeom prst="rect">
            <a:avLst/>
          </a:prstGeom>
        </p:spPr>
        <p:txBody>
          <a:bodyPr anchorCtr="0" anchor="t" bIns="91425" lIns="91425" spcFirstLastPara="1" rIns="91425" wrap="square" tIns="91425">
            <a:noAutofit/>
          </a:bodyPr>
          <a:lstStyle>
            <a:lvl1pPr lvl="0" marR="40812" rtl="0" algn="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236" name="Google Shape;2236;p114"/>
          <p:cNvSpPr txBox="1"/>
          <p:nvPr>
            <p:ph idx="5" type="subTitle"/>
          </p:nvPr>
        </p:nvSpPr>
        <p:spPr>
          <a:xfrm>
            <a:off x="5618913" y="2942429"/>
            <a:ext cx="1682400" cy="3897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Font typeface="Oswald"/>
              <a:buNone/>
              <a:defRPr sz="1800">
                <a:solidFill>
                  <a:schemeClr val="accent4"/>
                </a:solidFill>
                <a:latin typeface="Oswald"/>
                <a:ea typeface="Oswald"/>
                <a:cs typeface="Oswald"/>
                <a:sym typeface="Oswald"/>
              </a:defRPr>
            </a:lvl1pPr>
            <a:lvl2pPr lvl="1" rtl="0">
              <a:spcBef>
                <a:spcPts val="0"/>
              </a:spcBef>
              <a:spcAft>
                <a:spcPts val="0"/>
              </a:spcAft>
              <a:buSzPts val="1800"/>
              <a:buFont typeface="Oswald"/>
              <a:buNone/>
              <a:defRPr sz="1800">
                <a:latin typeface="Oswald"/>
                <a:ea typeface="Oswald"/>
                <a:cs typeface="Oswald"/>
                <a:sym typeface="Oswald"/>
              </a:defRPr>
            </a:lvl2pPr>
            <a:lvl3pPr lvl="2" rtl="0">
              <a:spcBef>
                <a:spcPts val="1600"/>
              </a:spcBef>
              <a:spcAft>
                <a:spcPts val="0"/>
              </a:spcAft>
              <a:buSzPts val="1800"/>
              <a:buFont typeface="Oswald"/>
              <a:buNone/>
              <a:defRPr sz="1800">
                <a:latin typeface="Oswald"/>
                <a:ea typeface="Oswald"/>
                <a:cs typeface="Oswald"/>
                <a:sym typeface="Oswald"/>
              </a:defRPr>
            </a:lvl3pPr>
            <a:lvl4pPr lvl="3" rtl="0">
              <a:spcBef>
                <a:spcPts val="1600"/>
              </a:spcBef>
              <a:spcAft>
                <a:spcPts val="0"/>
              </a:spcAft>
              <a:buSzPts val="1800"/>
              <a:buFont typeface="Oswald"/>
              <a:buNone/>
              <a:defRPr sz="1800">
                <a:latin typeface="Oswald"/>
                <a:ea typeface="Oswald"/>
                <a:cs typeface="Oswald"/>
                <a:sym typeface="Oswald"/>
              </a:defRPr>
            </a:lvl4pPr>
            <a:lvl5pPr lvl="4" rtl="0">
              <a:spcBef>
                <a:spcPts val="1600"/>
              </a:spcBef>
              <a:spcAft>
                <a:spcPts val="0"/>
              </a:spcAft>
              <a:buSzPts val="1800"/>
              <a:buFont typeface="Oswald"/>
              <a:buNone/>
              <a:defRPr sz="1800">
                <a:latin typeface="Oswald"/>
                <a:ea typeface="Oswald"/>
                <a:cs typeface="Oswald"/>
                <a:sym typeface="Oswald"/>
              </a:defRPr>
            </a:lvl5pPr>
            <a:lvl6pPr lvl="5" rtl="0">
              <a:spcBef>
                <a:spcPts val="1600"/>
              </a:spcBef>
              <a:spcAft>
                <a:spcPts val="0"/>
              </a:spcAft>
              <a:buSzPts val="1800"/>
              <a:buFont typeface="Oswald"/>
              <a:buNone/>
              <a:defRPr sz="1800">
                <a:latin typeface="Oswald"/>
                <a:ea typeface="Oswald"/>
                <a:cs typeface="Oswald"/>
                <a:sym typeface="Oswald"/>
              </a:defRPr>
            </a:lvl6pPr>
            <a:lvl7pPr lvl="6" rtl="0">
              <a:spcBef>
                <a:spcPts val="1600"/>
              </a:spcBef>
              <a:spcAft>
                <a:spcPts val="0"/>
              </a:spcAft>
              <a:buSzPts val="1800"/>
              <a:buFont typeface="Oswald"/>
              <a:buNone/>
              <a:defRPr sz="1800">
                <a:latin typeface="Oswald"/>
                <a:ea typeface="Oswald"/>
                <a:cs typeface="Oswald"/>
                <a:sym typeface="Oswald"/>
              </a:defRPr>
            </a:lvl7pPr>
            <a:lvl8pPr lvl="7" rtl="0">
              <a:spcBef>
                <a:spcPts val="1600"/>
              </a:spcBef>
              <a:spcAft>
                <a:spcPts val="0"/>
              </a:spcAft>
              <a:buSzPts val="1800"/>
              <a:buFont typeface="Oswald"/>
              <a:buNone/>
              <a:defRPr sz="1800">
                <a:latin typeface="Oswald"/>
                <a:ea typeface="Oswald"/>
                <a:cs typeface="Oswald"/>
                <a:sym typeface="Oswald"/>
              </a:defRPr>
            </a:lvl8pPr>
            <a:lvl9pPr lvl="8" rtl="0">
              <a:spcBef>
                <a:spcPts val="1600"/>
              </a:spcBef>
              <a:spcAft>
                <a:spcPts val="1600"/>
              </a:spcAft>
              <a:buSzPts val="1800"/>
              <a:buFont typeface="Oswald"/>
              <a:buNone/>
              <a:defRPr sz="1800">
                <a:latin typeface="Oswald"/>
                <a:ea typeface="Oswald"/>
                <a:cs typeface="Oswald"/>
                <a:sym typeface="Oswald"/>
              </a:defRPr>
            </a:lvl9pPr>
          </a:lstStyle>
          <a:p/>
        </p:txBody>
      </p:sp>
      <p:sp>
        <p:nvSpPr>
          <p:cNvPr id="2237" name="Google Shape;2237;p114"/>
          <p:cNvSpPr txBox="1"/>
          <p:nvPr>
            <p:ph idx="6" type="subTitle"/>
          </p:nvPr>
        </p:nvSpPr>
        <p:spPr>
          <a:xfrm>
            <a:off x="5618975" y="3242325"/>
            <a:ext cx="2107500" cy="812100"/>
          </a:xfrm>
          <a:prstGeom prst="rect">
            <a:avLst/>
          </a:prstGeom>
        </p:spPr>
        <p:txBody>
          <a:bodyPr anchorCtr="0" anchor="t" bIns="91425" lIns="91425" spcFirstLastPara="1" rIns="91425" wrap="square" tIns="91425">
            <a:noAutofit/>
          </a:bodyPr>
          <a:lstStyle>
            <a:lvl1pPr lvl="0" marR="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238" name="Google Shape;2238;p114"/>
          <p:cNvSpPr txBox="1"/>
          <p:nvPr>
            <p:ph idx="7" type="subTitle"/>
          </p:nvPr>
        </p:nvSpPr>
        <p:spPr>
          <a:xfrm>
            <a:off x="5618957" y="1618793"/>
            <a:ext cx="1682400" cy="3897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Font typeface="Oswald"/>
              <a:buNone/>
              <a:defRPr sz="1800">
                <a:solidFill>
                  <a:schemeClr val="accent2"/>
                </a:solidFill>
                <a:latin typeface="Oswald"/>
                <a:ea typeface="Oswald"/>
                <a:cs typeface="Oswald"/>
                <a:sym typeface="Oswald"/>
              </a:defRPr>
            </a:lvl1pPr>
            <a:lvl2pPr lvl="1" rtl="0">
              <a:spcBef>
                <a:spcPts val="0"/>
              </a:spcBef>
              <a:spcAft>
                <a:spcPts val="0"/>
              </a:spcAft>
              <a:buSzPts val="1800"/>
              <a:buFont typeface="Oswald"/>
              <a:buNone/>
              <a:defRPr sz="1800">
                <a:latin typeface="Oswald"/>
                <a:ea typeface="Oswald"/>
                <a:cs typeface="Oswald"/>
                <a:sym typeface="Oswald"/>
              </a:defRPr>
            </a:lvl2pPr>
            <a:lvl3pPr lvl="2" rtl="0">
              <a:spcBef>
                <a:spcPts val="1600"/>
              </a:spcBef>
              <a:spcAft>
                <a:spcPts val="0"/>
              </a:spcAft>
              <a:buSzPts val="1800"/>
              <a:buFont typeface="Oswald"/>
              <a:buNone/>
              <a:defRPr sz="1800">
                <a:latin typeface="Oswald"/>
                <a:ea typeface="Oswald"/>
                <a:cs typeface="Oswald"/>
                <a:sym typeface="Oswald"/>
              </a:defRPr>
            </a:lvl3pPr>
            <a:lvl4pPr lvl="3" rtl="0">
              <a:spcBef>
                <a:spcPts val="1600"/>
              </a:spcBef>
              <a:spcAft>
                <a:spcPts val="0"/>
              </a:spcAft>
              <a:buSzPts val="1800"/>
              <a:buFont typeface="Oswald"/>
              <a:buNone/>
              <a:defRPr sz="1800">
                <a:latin typeface="Oswald"/>
                <a:ea typeface="Oswald"/>
                <a:cs typeface="Oswald"/>
                <a:sym typeface="Oswald"/>
              </a:defRPr>
            </a:lvl4pPr>
            <a:lvl5pPr lvl="4" rtl="0">
              <a:spcBef>
                <a:spcPts val="1600"/>
              </a:spcBef>
              <a:spcAft>
                <a:spcPts val="0"/>
              </a:spcAft>
              <a:buSzPts val="1800"/>
              <a:buFont typeface="Oswald"/>
              <a:buNone/>
              <a:defRPr sz="1800">
                <a:latin typeface="Oswald"/>
                <a:ea typeface="Oswald"/>
                <a:cs typeface="Oswald"/>
                <a:sym typeface="Oswald"/>
              </a:defRPr>
            </a:lvl5pPr>
            <a:lvl6pPr lvl="5" rtl="0">
              <a:spcBef>
                <a:spcPts val="1600"/>
              </a:spcBef>
              <a:spcAft>
                <a:spcPts val="0"/>
              </a:spcAft>
              <a:buSzPts val="1800"/>
              <a:buFont typeface="Oswald"/>
              <a:buNone/>
              <a:defRPr sz="1800">
                <a:latin typeface="Oswald"/>
                <a:ea typeface="Oswald"/>
                <a:cs typeface="Oswald"/>
                <a:sym typeface="Oswald"/>
              </a:defRPr>
            </a:lvl6pPr>
            <a:lvl7pPr lvl="6" rtl="0">
              <a:spcBef>
                <a:spcPts val="1600"/>
              </a:spcBef>
              <a:spcAft>
                <a:spcPts val="0"/>
              </a:spcAft>
              <a:buSzPts val="1800"/>
              <a:buFont typeface="Oswald"/>
              <a:buNone/>
              <a:defRPr sz="1800">
                <a:latin typeface="Oswald"/>
                <a:ea typeface="Oswald"/>
                <a:cs typeface="Oswald"/>
                <a:sym typeface="Oswald"/>
              </a:defRPr>
            </a:lvl7pPr>
            <a:lvl8pPr lvl="7" rtl="0">
              <a:spcBef>
                <a:spcPts val="1600"/>
              </a:spcBef>
              <a:spcAft>
                <a:spcPts val="0"/>
              </a:spcAft>
              <a:buSzPts val="1800"/>
              <a:buFont typeface="Oswald"/>
              <a:buNone/>
              <a:defRPr sz="1800">
                <a:latin typeface="Oswald"/>
                <a:ea typeface="Oswald"/>
                <a:cs typeface="Oswald"/>
                <a:sym typeface="Oswald"/>
              </a:defRPr>
            </a:lvl8pPr>
            <a:lvl9pPr lvl="8" rtl="0">
              <a:spcBef>
                <a:spcPts val="1600"/>
              </a:spcBef>
              <a:spcAft>
                <a:spcPts val="1600"/>
              </a:spcAft>
              <a:buSzPts val="1800"/>
              <a:buFont typeface="Oswald"/>
              <a:buNone/>
              <a:defRPr sz="1800">
                <a:latin typeface="Oswald"/>
                <a:ea typeface="Oswald"/>
                <a:cs typeface="Oswald"/>
                <a:sym typeface="Oswald"/>
              </a:defRPr>
            </a:lvl9pPr>
          </a:lstStyle>
          <a:p/>
        </p:txBody>
      </p:sp>
      <p:sp>
        <p:nvSpPr>
          <p:cNvPr id="2239" name="Google Shape;2239;p114"/>
          <p:cNvSpPr txBox="1"/>
          <p:nvPr>
            <p:ph idx="8" type="subTitle"/>
          </p:nvPr>
        </p:nvSpPr>
        <p:spPr>
          <a:xfrm>
            <a:off x="5619026" y="1918700"/>
            <a:ext cx="2107500" cy="812100"/>
          </a:xfrm>
          <a:prstGeom prst="rect">
            <a:avLst/>
          </a:prstGeom>
        </p:spPr>
        <p:txBody>
          <a:bodyPr anchorCtr="0" anchor="t" bIns="91425" lIns="91425" spcFirstLastPara="1" rIns="91425" wrap="square" tIns="91425">
            <a:noAutofit/>
          </a:bodyPr>
          <a:lstStyle>
            <a:lvl1pPr lvl="0" marR="32004"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grpSp>
        <p:nvGrpSpPr>
          <p:cNvPr id="2240" name="Google Shape;2240;p114"/>
          <p:cNvGrpSpPr/>
          <p:nvPr/>
        </p:nvGrpSpPr>
        <p:grpSpPr>
          <a:xfrm flipH="1" rot="-5400000">
            <a:off x="8346375" y="224871"/>
            <a:ext cx="1022509" cy="572747"/>
            <a:chOff x="-77" y="3784091"/>
            <a:chExt cx="2423582" cy="1357541"/>
          </a:xfrm>
        </p:grpSpPr>
        <p:sp>
          <p:nvSpPr>
            <p:cNvPr id="2241" name="Google Shape;2241;p114"/>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2" name="Google Shape;2242;p114"/>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3" name="Google Shape;2243;p114"/>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4" name="Google Shape;2244;p114"/>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5" name="Google Shape;2245;p114"/>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46" name="Google Shape;2246;p114"/>
          <p:cNvGrpSpPr/>
          <p:nvPr/>
        </p:nvGrpSpPr>
        <p:grpSpPr>
          <a:xfrm flipH="1" rot="5400000">
            <a:off x="-224875" y="4345871"/>
            <a:ext cx="1022509" cy="572747"/>
            <a:chOff x="-77" y="3784091"/>
            <a:chExt cx="2423582" cy="1357541"/>
          </a:xfrm>
        </p:grpSpPr>
        <p:sp>
          <p:nvSpPr>
            <p:cNvPr id="2247" name="Google Shape;2247;p114"/>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8" name="Google Shape;2248;p114"/>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9" name="Google Shape;2249;p114"/>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0" name="Google Shape;2250;p114"/>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1" name="Google Shape;2251;p114"/>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lt1"/>
        </a:solidFill>
      </p:bgPr>
    </p:bg>
    <p:spTree>
      <p:nvGrpSpPr>
        <p:cNvPr id="127" name="Shape 127"/>
        <p:cNvGrpSpPr/>
        <p:nvPr/>
      </p:nvGrpSpPr>
      <p:grpSpPr>
        <a:xfrm>
          <a:off x="0" y="0"/>
          <a:ext cx="0" cy="0"/>
          <a:chOff x="0" y="0"/>
          <a:chExt cx="0" cy="0"/>
        </a:xfrm>
      </p:grpSpPr>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2">
  <p:cSld name="CUSTOM_5_1_1">
    <p:spTree>
      <p:nvGrpSpPr>
        <p:cNvPr id="2252" name="Shape 2252"/>
        <p:cNvGrpSpPr/>
        <p:nvPr/>
      </p:nvGrpSpPr>
      <p:grpSpPr>
        <a:xfrm>
          <a:off x="0" y="0"/>
          <a:ext cx="0" cy="0"/>
          <a:chOff x="0" y="0"/>
          <a:chExt cx="0" cy="0"/>
        </a:xfrm>
      </p:grpSpPr>
      <p:sp>
        <p:nvSpPr>
          <p:cNvPr id="2253" name="Google Shape;2253;p115"/>
          <p:cNvSpPr txBox="1"/>
          <p:nvPr>
            <p:ph type="title"/>
          </p:nvPr>
        </p:nvSpPr>
        <p:spPr>
          <a:xfrm>
            <a:off x="720000" y="540000"/>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54" name="Google Shape;2254;p115"/>
          <p:cNvSpPr txBox="1"/>
          <p:nvPr>
            <p:ph idx="1" type="subTitle"/>
          </p:nvPr>
        </p:nvSpPr>
        <p:spPr>
          <a:xfrm>
            <a:off x="4211675" y="1429885"/>
            <a:ext cx="2317200" cy="3897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Font typeface="Oswald"/>
              <a:buNone/>
              <a:defRPr sz="1800">
                <a:latin typeface="Oswald"/>
                <a:ea typeface="Oswald"/>
                <a:cs typeface="Oswald"/>
                <a:sym typeface="Oswa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2255" name="Google Shape;2255;p115"/>
          <p:cNvSpPr txBox="1"/>
          <p:nvPr>
            <p:ph hasCustomPrompt="1" idx="2" type="title"/>
          </p:nvPr>
        </p:nvSpPr>
        <p:spPr>
          <a:xfrm>
            <a:off x="3331225" y="1443350"/>
            <a:ext cx="804300" cy="572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000"/>
              <a:buNone/>
              <a:defRPr sz="3000"/>
            </a:lvl1pPr>
            <a:lvl2pPr lvl="1" rtl="0" algn="ctr">
              <a:spcBef>
                <a:spcPts val="0"/>
              </a:spcBef>
              <a:spcAft>
                <a:spcPts val="0"/>
              </a:spcAft>
              <a:buSzPts val="3000"/>
              <a:buFont typeface="Oswald"/>
              <a:buNone/>
              <a:defRPr sz="3000">
                <a:latin typeface="Oswald"/>
                <a:ea typeface="Oswald"/>
                <a:cs typeface="Oswald"/>
                <a:sym typeface="Oswald"/>
              </a:defRPr>
            </a:lvl2pPr>
            <a:lvl3pPr lvl="2" rtl="0" algn="ctr">
              <a:spcBef>
                <a:spcPts val="0"/>
              </a:spcBef>
              <a:spcAft>
                <a:spcPts val="0"/>
              </a:spcAft>
              <a:buSzPts val="3000"/>
              <a:buFont typeface="Oswald"/>
              <a:buNone/>
              <a:defRPr sz="3000">
                <a:latin typeface="Oswald"/>
                <a:ea typeface="Oswald"/>
                <a:cs typeface="Oswald"/>
                <a:sym typeface="Oswald"/>
              </a:defRPr>
            </a:lvl3pPr>
            <a:lvl4pPr lvl="3" rtl="0" algn="ctr">
              <a:spcBef>
                <a:spcPts val="0"/>
              </a:spcBef>
              <a:spcAft>
                <a:spcPts val="0"/>
              </a:spcAft>
              <a:buSzPts val="3000"/>
              <a:buFont typeface="Oswald"/>
              <a:buNone/>
              <a:defRPr sz="3000">
                <a:latin typeface="Oswald"/>
                <a:ea typeface="Oswald"/>
                <a:cs typeface="Oswald"/>
                <a:sym typeface="Oswald"/>
              </a:defRPr>
            </a:lvl4pPr>
            <a:lvl5pPr lvl="4" rtl="0" algn="ctr">
              <a:spcBef>
                <a:spcPts val="0"/>
              </a:spcBef>
              <a:spcAft>
                <a:spcPts val="0"/>
              </a:spcAft>
              <a:buSzPts val="3000"/>
              <a:buFont typeface="Oswald"/>
              <a:buNone/>
              <a:defRPr sz="3000">
                <a:latin typeface="Oswald"/>
                <a:ea typeface="Oswald"/>
                <a:cs typeface="Oswald"/>
                <a:sym typeface="Oswald"/>
              </a:defRPr>
            </a:lvl5pPr>
            <a:lvl6pPr lvl="5" rtl="0" algn="ctr">
              <a:spcBef>
                <a:spcPts val="0"/>
              </a:spcBef>
              <a:spcAft>
                <a:spcPts val="0"/>
              </a:spcAft>
              <a:buSzPts val="3000"/>
              <a:buFont typeface="Oswald"/>
              <a:buNone/>
              <a:defRPr sz="3000">
                <a:latin typeface="Oswald"/>
                <a:ea typeface="Oswald"/>
                <a:cs typeface="Oswald"/>
                <a:sym typeface="Oswald"/>
              </a:defRPr>
            </a:lvl6pPr>
            <a:lvl7pPr lvl="6" rtl="0" algn="ctr">
              <a:spcBef>
                <a:spcPts val="0"/>
              </a:spcBef>
              <a:spcAft>
                <a:spcPts val="0"/>
              </a:spcAft>
              <a:buSzPts val="3000"/>
              <a:buFont typeface="Oswald"/>
              <a:buNone/>
              <a:defRPr sz="3000">
                <a:latin typeface="Oswald"/>
                <a:ea typeface="Oswald"/>
                <a:cs typeface="Oswald"/>
                <a:sym typeface="Oswald"/>
              </a:defRPr>
            </a:lvl7pPr>
            <a:lvl8pPr lvl="7" rtl="0" algn="ctr">
              <a:spcBef>
                <a:spcPts val="0"/>
              </a:spcBef>
              <a:spcAft>
                <a:spcPts val="0"/>
              </a:spcAft>
              <a:buSzPts val="3000"/>
              <a:buFont typeface="Oswald"/>
              <a:buNone/>
              <a:defRPr sz="3000">
                <a:latin typeface="Oswald"/>
                <a:ea typeface="Oswald"/>
                <a:cs typeface="Oswald"/>
                <a:sym typeface="Oswald"/>
              </a:defRPr>
            </a:lvl8pPr>
            <a:lvl9pPr lvl="8" rtl="0" algn="ctr">
              <a:spcBef>
                <a:spcPts val="0"/>
              </a:spcBef>
              <a:spcAft>
                <a:spcPts val="0"/>
              </a:spcAft>
              <a:buSzPts val="3000"/>
              <a:buFont typeface="Oswald"/>
              <a:buNone/>
              <a:defRPr sz="3000">
                <a:latin typeface="Oswald"/>
                <a:ea typeface="Oswald"/>
                <a:cs typeface="Oswald"/>
                <a:sym typeface="Oswald"/>
              </a:defRPr>
            </a:lvl9pPr>
          </a:lstStyle>
          <a:p>
            <a:r>
              <a:t>xx%</a:t>
            </a:r>
          </a:p>
        </p:txBody>
      </p:sp>
      <p:sp>
        <p:nvSpPr>
          <p:cNvPr id="2256" name="Google Shape;2256;p115"/>
          <p:cNvSpPr txBox="1"/>
          <p:nvPr>
            <p:ph idx="3" type="subTitle"/>
          </p:nvPr>
        </p:nvSpPr>
        <p:spPr>
          <a:xfrm>
            <a:off x="4211675" y="1694759"/>
            <a:ext cx="2316900" cy="305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257" name="Google Shape;2257;p115"/>
          <p:cNvSpPr txBox="1"/>
          <p:nvPr>
            <p:ph idx="4" type="subTitle"/>
          </p:nvPr>
        </p:nvSpPr>
        <p:spPr>
          <a:xfrm>
            <a:off x="4211675" y="2521206"/>
            <a:ext cx="2317200" cy="3897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Font typeface="Oswald"/>
              <a:buNone/>
              <a:defRPr sz="1800">
                <a:latin typeface="Oswald"/>
                <a:ea typeface="Oswald"/>
                <a:cs typeface="Oswald"/>
                <a:sym typeface="Oswa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2258" name="Google Shape;2258;p115"/>
          <p:cNvSpPr txBox="1"/>
          <p:nvPr>
            <p:ph hasCustomPrompt="1" idx="5" type="title"/>
          </p:nvPr>
        </p:nvSpPr>
        <p:spPr>
          <a:xfrm>
            <a:off x="3331225" y="2515672"/>
            <a:ext cx="804300" cy="572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000"/>
              <a:buNone/>
              <a:defRPr sz="3000"/>
            </a:lvl1pPr>
            <a:lvl2pPr lvl="1" rtl="0" algn="ctr">
              <a:spcBef>
                <a:spcPts val="0"/>
              </a:spcBef>
              <a:spcAft>
                <a:spcPts val="0"/>
              </a:spcAft>
              <a:buSzPts val="3000"/>
              <a:buFont typeface="Oswald"/>
              <a:buNone/>
              <a:defRPr sz="3000">
                <a:latin typeface="Oswald"/>
                <a:ea typeface="Oswald"/>
                <a:cs typeface="Oswald"/>
                <a:sym typeface="Oswald"/>
              </a:defRPr>
            </a:lvl2pPr>
            <a:lvl3pPr lvl="2" rtl="0" algn="ctr">
              <a:spcBef>
                <a:spcPts val="0"/>
              </a:spcBef>
              <a:spcAft>
                <a:spcPts val="0"/>
              </a:spcAft>
              <a:buSzPts val="3000"/>
              <a:buFont typeface="Oswald"/>
              <a:buNone/>
              <a:defRPr sz="3000">
                <a:latin typeface="Oswald"/>
                <a:ea typeface="Oswald"/>
                <a:cs typeface="Oswald"/>
                <a:sym typeface="Oswald"/>
              </a:defRPr>
            </a:lvl3pPr>
            <a:lvl4pPr lvl="3" rtl="0" algn="ctr">
              <a:spcBef>
                <a:spcPts val="0"/>
              </a:spcBef>
              <a:spcAft>
                <a:spcPts val="0"/>
              </a:spcAft>
              <a:buSzPts val="3000"/>
              <a:buFont typeface="Oswald"/>
              <a:buNone/>
              <a:defRPr sz="3000">
                <a:latin typeface="Oswald"/>
                <a:ea typeface="Oswald"/>
                <a:cs typeface="Oswald"/>
                <a:sym typeface="Oswald"/>
              </a:defRPr>
            </a:lvl4pPr>
            <a:lvl5pPr lvl="4" rtl="0" algn="ctr">
              <a:spcBef>
                <a:spcPts val="0"/>
              </a:spcBef>
              <a:spcAft>
                <a:spcPts val="0"/>
              </a:spcAft>
              <a:buSzPts val="3000"/>
              <a:buFont typeface="Oswald"/>
              <a:buNone/>
              <a:defRPr sz="3000">
                <a:latin typeface="Oswald"/>
                <a:ea typeface="Oswald"/>
                <a:cs typeface="Oswald"/>
                <a:sym typeface="Oswald"/>
              </a:defRPr>
            </a:lvl5pPr>
            <a:lvl6pPr lvl="5" rtl="0" algn="ctr">
              <a:spcBef>
                <a:spcPts val="0"/>
              </a:spcBef>
              <a:spcAft>
                <a:spcPts val="0"/>
              </a:spcAft>
              <a:buSzPts val="3000"/>
              <a:buFont typeface="Oswald"/>
              <a:buNone/>
              <a:defRPr sz="3000">
                <a:latin typeface="Oswald"/>
                <a:ea typeface="Oswald"/>
                <a:cs typeface="Oswald"/>
                <a:sym typeface="Oswald"/>
              </a:defRPr>
            </a:lvl6pPr>
            <a:lvl7pPr lvl="6" rtl="0" algn="ctr">
              <a:spcBef>
                <a:spcPts val="0"/>
              </a:spcBef>
              <a:spcAft>
                <a:spcPts val="0"/>
              </a:spcAft>
              <a:buSzPts val="3000"/>
              <a:buFont typeface="Oswald"/>
              <a:buNone/>
              <a:defRPr sz="3000">
                <a:latin typeface="Oswald"/>
                <a:ea typeface="Oswald"/>
                <a:cs typeface="Oswald"/>
                <a:sym typeface="Oswald"/>
              </a:defRPr>
            </a:lvl7pPr>
            <a:lvl8pPr lvl="7" rtl="0" algn="ctr">
              <a:spcBef>
                <a:spcPts val="0"/>
              </a:spcBef>
              <a:spcAft>
                <a:spcPts val="0"/>
              </a:spcAft>
              <a:buSzPts val="3000"/>
              <a:buFont typeface="Oswald"/>
              <a:buNone/>
              <a:defRPr sz="3000">
                <a:latin typeface="Oswald"/>
                <a:ea typeface="Oswald"/>
                <a:cs typeface="Oswald"/>
                <a:sym typeface="Oswald"/>
              </a:defRPr>
            </a:lvl8pPr>
            <a:lvl9pPr lvl="8" rtl="0" algn="ctr">
              <a:spcBef>
                <a:spcPts val="0"/>
              </a:spcBef>
              <a:spcAft>
                <a:spcPts val="0"/>
              </a:spcAft>
              <a:buSzPts val="3000"/>
              <a:buFont typeface="Oswald"/>
              <a:buNone/>
              <a:defRPr sz="3000">
                <a:latin typeface="Oswald"/>
                <a:ea typeface="Oswald"/>
                <a:cs typeface="Oswald"/>
                <a:sym typeface="Oswald"/>
              </a:defRPr>
            </a:lvl9pPr>
          </a:lstStyle>
          <a:p>
            <a:r>
              <a:t>xx%</a:t>
            </a:r>
          </a:p>
        </p:txBody>
      </p:sp>
      <p:sp>
        <p:nvSpPr>
          <p:cNvPr id="2259" name="Google Shape;2259;p115"/>
          <p:cNvSpPr txBox="1"/>
          <p:nvPr>
            <p:ph idx="6" type="subTitle"/>
          </p:nvPr>
        </p:nvSpPr>
        <p:spPr>
          <a:xfrm>
            <a:off x="4211675" y="2786080"/>
            <a:ext cx="2316900" cy="305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260" name="Google Shape;2260;p115"/>
          <p:cNvSpPr txBox="1"/>
          <p:nvPr>
            <p:ph idx="7" type="subTitle"/>
          </p:nvPr>
        </p:nvSpPr>
        <p:spPr>
          <a:xfrm>
            <a:off x="4211825" y="3612527"/>
            <a:ext cx="2316900" cy="3897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Font typeface="Oswald"/>
              <a:buNone/>
              <a:defRPr sz="1800">
                <a:latin typeface="Oswald"/>
                <a:ea typeface="Oswald"/>
                <a:cs typeface="Oswald"/>
                <a:sym typeface="Oswa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2261" name="Google Shape;2261;p115"/>
          <p:cNvSpPr txBox="1"/>
          <p:nvPr>
            <p:ph hasCustomPrompt="1" idx="8" type="title"/>
          </p:nvPr>
        </p:nvSpPr>
        <p:spPr>
          <a:xfrm>
            <a:off x="3331225" y="3612527"/>
            <a:ext cx="804300" cy="572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000"/>
              <a:buNone/>
              <a:defRPr sz="3000"/>
            </a:lvl1pPr>
            <a:lvl2pPr lvl="1" rtl="0" algn="ctr">
              <a:spcBef>
                <a:spcPts val="0"/>
              </a:spcBef>
              <a:spcAft>
                <a:spcPts val="0"/>
              </a:spcAft>
              <a:buSzPts val="3000"/>
              <a:buFont typeface="Oswald"/>
              <a:buNone/>
              <a:defRPr sz="3000">
                <a:latin typeface="Oswald"/>
                <a:ea typeface="Oswald"/>
                <a:cs typeface="Oswald"/>
                <a:sym typeface="Oswald"/>
              </a:defRPr>
            </a:lvl2pPr>
            <a:lvl3pPr lvl="2" rtl="0" algn="ctr">
              <a:spcBef>
                <a:spcPts val="0"/>
              </a:spcBef>
              <a:spcAft>
                <a:spcPts val="0"/>
              </a:spcAft>
              <a:buSzPts val="3000"/>
              <a:buFont typeface="Oswald"/>
              <a:buNone/>
              <a:defRPr sz="3000">
                <a:latin typeface="Oswald"/>
                <a:ea typeface="Oswald"/>
                <a:cs typeface="Oswald"/>
                <a:sym typeface="Oswald"/>
              </a:defRPr>
            </a:lvl3pPr>
            <a:lvl4pPr lvl="3" rtl="0" algn="ctr">
              <a:spcBef>
                <a:spcPts val="0"/>
              </a:spcBef>
              <a:spcAft>
                <a:spcPts val="0"/>
              </a:spcAft>
              <a:buSzPts val="3000"/>
              <a:buFont typeface="Oswald"/>
              <a:buNone/>
              <a:defRPr sz="3000">
                <a:latin typeface="Oswald"/>
                <a:ea typeface="Oswald"/>
                <a:cs typeface="Oswald"/>
                <a:sym typeface="Oswald"/>
              </a:defRPr>
            </a:lvl4pPr>
            <a:lvl5pPr lvl="4" rtl="0" algn="ctr">
              <a:spcBef>
                <a:spcPts val="0"/>
              </a:spcBef>
              <a:spcAft>
                <a:spcPts val="0"/>
              </a:spcAft>
              <a:buSzPts val="3000"/>
              <a:buFont typeface="Oswald"/>
              <a:buNone/>
              <a:defRPr sz="3000">
                <a:latin typeface="Oswald"/>
                <a:ea typeface="Oswald"/>
                <a:cs typeface="Oswald"/>
                <a:sym typeface="Oswald"/>
              </a:defRPr>
            </a:lvl5pPr>
            <a:lvl6pPr lvl="5" rtl="0" algn="ctr">
              <a:spcBef>
                <a:spcPts val="0"/>
              </a:spcBef>
              <a:spcAft>
                <a:spcPts val="0"/>
              </a:spcAft>
              <a:buSzPts val="3000"/>
              <a:buFont typeface="Oswald"/>
              <a:buNone/>
              <a:defRPr sz="3000">
                <a:latin typeface="Oswald"/>
                <a:ea typeface="Oswald"/>
                <a:cs typeface="Oswald"/>
                <a:sym typeface="Oswald"/>
              </a:defRPr>
            </a:lvl6pPr>
            <a:lvl7pPr lvl="6" rtl="0" algn="ctr">
              <a:spcBef>
                <a:spcPts val="0"/>
              </a:spcBef>
              <a:spcAft>
                <a:spcPts val="0"/>
              </a:spcAft>
              <a:buSzPts val="3000"/>
              <a:buFont typeface="Oswald"/>
              <a:buNone/>
              <a:defRPr sz="3000">
                <a:latin typeface="Oswald"/>
                <a:ea typeface="Oswald"/>
                <a:cs typeface="Oswald"/>
                <a:sym typeface="Oswald"/>
              </a:defRPr>
            </a:lvl7pPr>
            <a:lvl8pPr lvl="7" rtl="0" algn="ctr">
              <a:spcBef>
                <a:spcPts val="0"/>
              </a:spcBef>
              <a:spcAft>
                <a:spcPts val="0"/>
              </a:spcAft>
              <a:buSzPts val="3000"/>
              <a:buFont typeface="Oswald"/>
              <a:buNone/>
              <a:defRPr sz="3000">
                <a:latin typeface="Oswald"/>
                <a:ea typeface="Oswald"/>
                <a:cs typeface="Oswald"/>
                <a:sym typeface="Oswald"/>
              </a:defRPr>
            </a:lvl8pPr>
            <a:lvl9pPr lvl="8" rtl="0" algn="ctr">
              <a:spcBef>
                <a:spcPts val="0"/>
              </a:spcBef>
              <a:spcAft>
                <a:spcPts val="0"/>
              </a:spcAft>
              <a:buSzPts val="3000"/>
              <a:buFont typeface="Oswald"/>
              <a:buNone/>
              <a:defRPr sz="3000">
                <a:latin typeface="Oswald"/>
                <a:ea typeface="Oswald"/>
                <a:cs typeface="Oswald"/>
                <a:sym typeface="Oswald"/>
              </a:defRPr>
            </a:lvl9pPr>
          </a:lstStyle>
          <a:p>
            <a:r>
              <a:t>xx%</a:t>
            </a:r>
          </a:p>
        </p:txBody>
      </p:sp>
      <p:sp>
        <p:nvSpPr>
          <p:cNvPr id="2262" name="Google Shape;2262;p115"/>
          <p:cNvSpPr txBox="1"/>
          <p:nvPr>
            <p:ph idx="9" type="subTitle"/>
          </p:nvPr>
        </p:nvSpPr>
        <p:spPr>
          <a:xfrm>
            <a:off x="4211825" y="3877401"/>
            <a:ext cx="2316900" cy="305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grpSp>
        <p:nvGrpSpPr>
          <p:cNvPr id="2263" name="Google Shape;2263;p115"/>
          <p:cNvGrpSpPr/>
          <p:nvPr/>
        </p:nvGrpSpPr>
        <p:grpSpPr>
          <a:xfrm>
            <a:off x="-77" y="3784091"/>
            <a:ext cx="2423582" cy="1357541"/>
            <a:chOff x="-77" y="3784091"/>
            <a:chExt cx="2423582" cy="1357541"/>
          </a:xfrm>
        </p:grpSpPr>
        <p:sp>
          <p:nvSpPr>
            <p:cNvPr id="2264" name="Google Shape;2264;p115"/>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5" name="Google Shape;2265;p115"/>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6" name="Google Shape;2266;p115"/>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7" name="Google Shape;2267;p115"/>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8" name="Google Shape;2268;p115"/>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69" name="Google Shape;2269;p115"/>
          <p:cNvGrpSpPr/>
          <p:nvPr/>
        </p:nvGrpSpPr>
        <p:grpSpPr>
          <a:xfrm rot="10800000">
            <a:off x="6720423" y="-9"/>
            <a:ext cx="2423582" cy="1357541"/>
            <a:chOff x="-77" y="3784091"/>
            <a:chExt cx="2423582" cy="1357541"/>
          </a:xfrm>
        </p:grpSpPr>
        <p:sp>
          <p:nvSpPr>
            <p:cNvPr id="2270" name="Google Shape;2270;p115"/>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1" name="Google Shape;2271;p115"/>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2" name="Google Shape;2272;p115"/>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3" name="Google Shape;2273;p115"/>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4" name="Google Shape;2274;p115"/>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_2">
    <p:spTree>
      <p:nvGrpSpPr>
        <p:cNvPr id="2275" name="Shape 2275"/>
        <p:cNvGrpSpPr/>
        <p:nvPr/>
      </p:nvGrpSpPr>
      <p:grpSpPr>
        <a:xfrm>
          <a:off x="0" y="0"/>
          <a:ext cx="0" cy="0"/>
          <a:chOff x="0" y="0"/>
          <a:chExt cx="0" cy="0"/>
        </a:xfrm>
      </p:grpSpPr>
      <p:sp>
        <p:nvSpPr>
          <p:cNvPr id="2276" name="Google Shape;2276;p116"/>
          <p:cNvSpPr txBox="1"/>
          <p:nvPr>
            <p:ph idx="1" type="subTitle"/>
          </p:nvPr>
        </p:nvSpPr>
        <p:spPr>
          <a:xfrm>
            <a:off x="719600" y="1770625"/>
            <a:ext cx="2317200" cy="389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Font typeface="Oswald"/>
              <a:buNone/>
              <a:defRPr sz="1800">
                <a:solidFill>
                  <a:schemeClr val="accent1"/>
                </a:solidFill>
                <a:latin typeface="Oswald"/>
                <a:ea typeface="Oswald"/>
                <a:cs typeface="Oswald"/>
                <a:sym typeface="Oswa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2277" name="Google Shape;2277;p116"/>
          <p:cNvSpPr txBox="1"/>
          <p:nvPr>
            <p:ph type="title"/>
          </p:nvPr>
        </p:nvSpPr>
        <p:spPr>
          <a:xfrm>
            <a:off x="720000" y="540000"/>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78" name="Google Shape;2278;p116"/>
          <p:cNvSpPr txBox="1"/>
          <p:nvPr>
            <p:ph hasCustomPrompt="1" idx="2" type="title"/>
          </p:nvPr>
        </p:nvSpPr>
        <p:spPr>
          <a:xfrm>
            <a:off x="1329200" y="1318325"/>
            <a:ext cx="1098000" cy="389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solidFill>
                  <a:schemeClr val="accent1"/>
                </a:solidFill>
              </a:defRPr>
            </a:lvl1pPr>
            <a:lvl2pPr lvl="1" rtl="0" algn="ctr">
              <a:spcBef>
                <a:spcPts val="0"/>
              </a:spcBef>
              <a:spcAft>
                <a:spcPts val="0"/>
              </a:spcAft>
              <a:buSzPts val="3000"/>
              <a:buFont typeface="Oswald"/>
              <a:buNone/>
              <a:defRPr sz="3000">
                <a:latin typeface="Oswald"/>
                <a:ea typeface="Oswald"/>
                <a:cs typeface="Oswald"/>
                <a:sym typeface="Oswald"/>
              </a:defRPr>
            </a:lvl2pPr>
            <a:lvl3pPr lvl="2" rtl="0" algn="ctr">
              <a:spcBef>
                <a:spcPts val="0"/>
              </a:spcBef>
              <a:spcAft>
                <a:spcPts val="0"/>
              </a:spcAft>
              <a:buSzPts val="3000"/>
              <a:buFont typeface="Oswald"/>
              <a:buNone/>
              <a:defRPr sz="3000">
                <a:latin typeface="Oswald"/>
                <a:ea typeface="Oswald"/>
                <a:cs typeface="Oswald"/>
                <a:sym typeface="Oswald"/>
              </a:defRPr>
            </a:lvl3pPr>
            <a:lvl4pPr lvl="3" rtl="0" algn="ctr">
              <a:spcBef>
                <a:spcPts val="0"/>
              </a:spcBef>
              <a:spcAft>
                <a:spcPts val="0"/>
              </a:spcAft>
              <a:buSzPts val="3000"/>
              <a:buFont typeface="Oswald"/>
              <a:buNone/>
              <a:defRPr sz="3000">
                <a:latin typeface="Oswald"/>
                <a:ea typeface="Oswald"/>
                <a:cs typeface="Oswald"/>
                <a:sym typeface="Oswald"/>
              </a:defRPr>
            </a:lvl4pPr>
            <a:lvl5pPr lvl="4" rtl="0" algn="ctr">
              <a:spcBef>
                <a:spcPts val="0"/>
              </a:spcBef>
              <a:spcAft>
                <a:spcPts val="0"/>
              </a:spcAft>
              <a:buSzPts val="3000"/>
              <a:buFont typeface="Oswald"/>
              <a:buNone/>
              <a:defRPr sz="3000">
                <a:latin typeface="Oswald"/>
                <a:ea typeface="Oswald"/>
                <a:cs typeface="Oswald"/>
                <a:sym typeface="Oswald"/>
              </a:defRPr>
            </a:lvl5pPr>
            <a:lvl6pPr lvl="5" rtl="0" algn="ctr">
              <a:spcBef>
                <a:spcPts val="0"/>
              </a:spcBef>
              <a:spcAft>
                <a:spcPts val="0"/>
              </a:spcAft>
              <a:buSzPts val="3000"/>
              <a:buFont typeface="Oswald"/>
              <a:buNone/>
              <a:defRPr sz="3000">
                <a:latin typeface="Oswald"/>
                <a:ea typeface="Oswald"/>
                <a:cs typeface="Oswald"/>
                <a:sym typeface="Oswald"/>
              </a:defRPr>
            </a:lvl6pPr>
            <a:lvl7pPr lvl="6" rtl="0" algn="ctr">
              <a:spcBef>
                <a:spcPts val="0"/>
              </a:spcBef>
              <a:spcAft>
                <a:spcPts val="0"/>
              </a:spcAft>
              <a:buSzPts val="3000"/>
              <a:buFont typeface="Oswald"/>
              <a:buNone/>
              <a:defRPr sz="3000">
                <a:latin typeface="Oswald"/>
                <a:ea typeface="Oswald"/>
                <a:cs typeface="Oswald"/>
                <a:sym typeface="Oswald"/>
              </a:defRPr>
            </a:lvl7pPr>
            <a:lvl8pPr lvl="7" rtl="0" algn="ctr">
              <a:spcBef>
                <a:spcPts val="0"/>
              </a:spcBef>
              <a:spcAft>
                <a:spcPts val="0"/>
              </a:spcAft>
              <a:buSzPts val="3000"/>
              <a:buFont typeface="Oswald"/>
              <a:buNone/>
              <a:defRPr sz="3000">
                <a:latin typeface="Oswald"/>
                <a:ea typeface="Oswald"/>
                <a:cs typeface="Oswald"/>
                <a:sym typeface="Oswald"/>
              </a:defRPr>
            </a:lvl8pPr>
            <a:lvl9pPr lvl="8" rtl="0" algn="ctr">
              <a:spcBef>
                <a:spcPts val="0"/>
              </a:spcBef>
              <a:spcAft>
                <a:spcPts val="0"/>
              </a:spcAft>
              <a:buSzPts val="3000"/>
              <a:buFont typeface="Oswald"/>
              <a:buNone/>
              <a:defRPr sz="3000">
                <a:latin typeface="Oswald"/>
                <a:ea typeface="Oswald"/>
                <a:cs typeface="Oswald"/>
                <a:sym typeface="Oswald"/>
              </a:defRPr>
            </a:lvl9pPr>
          </a:lstStyle>
          <a:p>
            <a:r>
              <a:t>xx%</a:t>
            </a:r>
          </a:p>
        </p:txBody>
      </p:sp>
      <p:sp>
        <p:nvSpPr>
          <p:cNvPr id="2279" name="Google Shape;2279;p116"/>
          <p:cNvSpPr txBox="1"/>
          <p:nvPr>
            <p:ph idx="3" type="subTitle"/>
          </p:nvPr>
        </p:nvSpPr>
        <p:spPr>
          <a:xfrm>
            <a:off x="720100" y="2146716"/>
            <a:ext cx="2316900" cy="629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280" name="Google Shape;2280;p116"/>
          <p:cNvSpPr txBox="1"/>
          <p:nvPr>
            <p:ph idx="4" type="subTitle"/>
          </p:nvPr>
        </p:nvSpPr>
        <p:spPr>
          <a:xfrm>
            <a:off x="3413500" y="1770625"/>
            <a:ext cx="2316900" cy="389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Font typeface="Oswald"/>
              <a:buNone/>
              <a:defRPr sz="1800">
                <a:solidFill>
                  <a:schemeClr val="accent2"/>
                </a:solidFill>
                <a:latin typeface="Oswald"/>
                <a:ea typeface="Oswald"/>
                <a:cs typeface="Oswald"/>
                <a:sym typeface="Oswa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2281" name="Google Shape;2281;p116"/>
          <p:cNvSpPr txBox="1"/>
          <p:nvPr>
            <p:ph hasCustomPrompt="1" idx="5" type="title"/>
          </p:nvPr>
        </p:nvSpPr>
        <p:spPr>
          <a:xfrm>
            <a:off x="4023025" y="1318325"/>
            <a:ext cx="1098000" cy="389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solidFill>
                  <a:schemeClr val="accent2"/>
                </a:solidFill>
              </a:defRPr>
            </a:lvl1pPr>
            <a:lvl2pPr lvl="1" rtl="0" algn="ctr">
              <a:spcBef>
                <a:spcPts val="0"/>
              </a:spcBef>
              <a:spcAft>
                <a:spcPts val="0"/>
              </a:spcAft>
              <a:buSzPts val="3000"/>
              <a:buFont typeface="Oswald"/>
              <a:buNone/>
              <a:defRPr sz="3000">
                <a:latin typeface="Oswald"/>
                <a:ea typeface="Oswald"/>
                <a:cs typeface="Oswald"/>
                <a:sym typeface="Oswald"/>
              </a:defRPr>
            </a:lvl2pPr>
            <a:lvl3pPr lvl="2" rtl="0" algn="ctr">
              <a:spcBef>
                <a:spcPts val="0"/>
              </a:spcBef>
              <a:spcAft>
                <a:spcPts val="0"/>
              </a:spcAft>
              <a:buSzPts val="3000"/>
              <a:buFont typeface="Oswald"/>
              <a:buNone/>
              <a:defRPr sz="3000">
                <a:latin typeface="Oswald"/>
                <a:ea typeface="Oswald"/>
                <a:cs typeface="Oswald"/>
                <a:sym typeface="Oswald"/>
              </a:defRPr>
            </a:lvl3pPr>
            <a:lvl4pPr lvl="3" rtl="0" algn="ctr">
              <a:spcBef>
                <a:spcPts val="0"/>
              </a:spcBef>
              <a:spcAft>
                <a:spcPts val="0"/>
              </a:spcAft>
              <a:buSzPts val="3000"/>
              <a:buFont typeface="Oswald"/>
              <a:buNone/>
              <a:defRPr sz="3000">
                <a:latin typeface="Oswald"/>
                <a:ea typeface="Oswald"/>
                <a:cs typeface="Oswald"/>
                <a:sym typeface="Oswald"/>
              </a:defRPr>
            </a:lvl4pPr>
            <a:lvl5pPr lvl="4" rtl="0" algn="ctr">
              <a:spcBef>
                <a:spcPts val="0"/>
              </a:spcBef>
              <a:spcAft>
                <a:spcPts val="0"/>
              </a:spcAft>
              <a:buSzPts val="3000"/>
              <a:buFont typeface="Oswald"/>
              <a:buNone/>
              <a:defRPr sz="3000">
                <a:latin typeface="Oswald"/>
                <a:ea typeface="Oswald"/>
                <a:cs typeface="Oswald"/>
                <a:sym typeface="Oswald"/>
              </a:defRPr>
            </a:lvl5pPr>
            <a:lvl6pPr lvl="5" rtl="0" algn="ctr">
              <a:spcBef>
                <a:spcPts val="0"/>
              </a:spcBef>
              <a:spcAft>
                <a:spcPts val="0"/>
              </a:spcAft>
              <a:buSzPts val="3000"/>
              <a:buFont typeface="Oswald"/>
              <a:buNone/>
              <a:defRPr sz="3000">
                <a:latin typeface="Oswald"/>
                <a:ea typeface="Oswald"/>
                <a:cs typeface="Oswald"/>
                <a:sym typeface="Oswald"/>
              </a:defRPr>
            </a:lvl6pPr>
            <a:lvl7pPr lvl="6" rtl="0" algn="ctr">
              <a:spcBef>
                <a:spcPts val="0"/>
              </a:spcBef>
              <a:spcAft>
                <a:spcPts val="0"/>
              </a:spcAft>
              <a:buSzPts val="3000"/>
              <a:buFont typeface="Oswald"/>
              <a:buNone/>
              <a:defRPr sz="3000">
                <a:latin typeface="Oswald"/>
                <a:ea typeface="Oswald"/>
                <a:cs typeface="Oswald"/>
                <a:sym typeface="Oswald"/>
              </a:defRPr>
            </a:lvl7pPr>
            <a:lvl8pPr lvl="7" rtl="0" algn="ctr">
              <a:spcBef>
                <a:spcPts val="0"/>
              </a:spcBef>
              <a:spcAft>
                <a:spcPts val="0"/>
              </a:spcAft>
              <a:buSzPts val="3000"/>
              <a:buFont typeface="Oswald"/>
              <a:buNone/>
              <a:defRPr sz="3000">
                <a:latin typeface="Oswald"/>
                <a:ea typeface="Oswald"/>
                <a:cs typeface="Oswald"/>
                <a:sym typeface="Oswald"/>
              </a:defRPr>
            </a:lvl8pPr>
            <a:lvl9pPr lvl="8" rtl="0" algn="ctr">
              <a:spcBef>
                <a:spcPts val="0"/>
              </a:spcBef>
              <a:spcAft>
                <a:spcPts val="0"/>
              </a:spcAft>
              <a:buSzPts val="3000"/>
              <a:buFont typeface="Oswald"/>
              <a:buNone/>
              <a:defRPr sz="3000">
                <a:latin typeface="Oswald"/>
                <a:ea typeface="Oswald"/>
                <a:cs typeface="Oswald"/>
                <a:sym typeface="Oswald"/>
              </a:defRPr>
            </a:lvl9pPr>
          </a:lstStyle>
          <a:p>
            <a:r>
              <a:t>xx%</a:t>
            </a:r>
          </a:p>
        </p:txBody>
      </p:sp>
      <p:sp>
        <p:nvSpPr>
          <p:cNvPr id="2282" name="Google Shape;2282;p116"/>
          <p:cNvSpPr txBox="1"/>
          <p:nvPr>
            <p:ph idx="6" type="subTitle"/>
          </p:nvPr>
        </p:nvSpPr>
        <p:spPr>
          <a:xfrm>
            <a:off x="3413738" y="2146716"/>
            <a:ext cx="2316900" cy="629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283" name="Google Shape;2283;p116"/>
          <p:cNvSpPr txBox="1"/>
          <p:nvPr>
            <p:ph idx="7" type="subTitle"/>
          </p:nvPr>
        </p:nvSpPr>
        <p:spPr>
          <a:xfrm>
            <a:off x="6107050" y="1770625"/>
            <a:ext cx="2316900" cy="389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Font typeface="Oswald"/>
              <a:buNone/>
              <a:defRPr sz="1800">
                <a:solidFill>
                  <a:schemeClr val="accent3"/>
                </a:solidFill>
                <a:latin typeface="Oswald"/>
                <a:ea typeface="Oswald"/>
                <a:cs typeface="Oswald"/>
                <a:sym typeface="Oswa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2284" name="Google Shape;2284;p116"/>
          <p:cNvSpPr txBox="1"/>
          <p:nvPr>
            <p:ph hasCustomPrompt="1" idx="8" type="title"/>
          </p:nvPr>
        </p:nvSpPr>
        <p:spPr>
          <a:xfrm>
            <a:off x="6716550" y="1318325"/>
            <a:ext cx="1098000" cy="389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solidFill>
                  <a:schemeClr val="accent3"/>
                </a:solidFill>
              </a:defRPr>
            </a:lvl1pPr>
            <a:lvl2pPr lvl="1" rtl="0" algn="ctr">
              <a:spcBef>
                <a:spcPts val="0"/>
              </a:spcBef>
              <a:spcAft>
                <a:spcPts val="0"/>
              </a:spcAft>
              <a:buSzPts val="3000"/>
              <a:buFont typeface="Oswald"/>
              <a:buNone/>
              <a:defRPr sz="3000">
                <a:latin typeface="Oswald"/>
                <a:ea typeface="Oswald"/>
                <a:cs typeface="Oswald"/>
                <a:sym typeface="Oswald"/>
              </a:defRPr>
            </a:lvl2pPr>
            <a:lvl3pPr lvl="2" rtl="0" algn="ctr">
              <a:spcBef>
                <a:spcPts val="0"/>
              </a:spcBef>
              <a:spcAft>
                <a:spcPts val="0"/>
              </a:spcAft>
              <a:buSzPts val="3000"/>
              <a:buFont typeface="Oswald"/>
              <a:buNone/>
              <a:defRPr sz="3000">
                <a:latin typeface="Oswald"/>
                <a:ea typeface="Oswald"/>
                <a:cs typeface="Oswald"/>
                <a:sym typeface="Oswald"/>
              </a:defRPr>
            </a:lvl3pPr>
            <a:lvl4pPr lvl="3" rtl="0" algn="ctr">
              <a:spcBef>
                <a:spcPts val="0"/>
              </a:spcBef>
              <a:spcAft>
                <a:spcPts val="0"/>
              </a:spcAft>
              <a:buSzPts val="3000"/>
              <a:buFont typeface="Oswald"/>
              <a:buNone/>
              <a:defRPr sz="3000">
                <a:latin typeface="Oswald"/>
                <a:ea typeface="Oswald"/>
                <a:cs typeface="Oswald"/>
                <a:sym typeface="Oswald"/>
              </a:defRPr>
            </a:lvl4pPr>
            <a:lvl5pPr lvl="4" rtl="0" algn="ctr">
              <a:spcBef>
                <a:spcPts val="0"/>
              </a:spcBef>
              <a:spcAft>
                <a:spcPts val="0"/>
              </a:spcAft>
              <a:buSzPts val="3000"/>
              <a:buFont typeface="Oswald"/>
              <a:buNone/>
              <a:defRPr sz="3000">
                <a:latin typeface="Oswald"/>
                <a:ea typeface="Oswald"/>
                <a:cs typeface="Oswald"/>
                <a:sym typeface="Oswald"/>
              </a:defRPr>
            </a:lvl5pPr>
            <a:lvl6pPr lvl="5" rtl="0" algn="ctr">
              <a:spcBef>
                <a:spcPts val="0"/>
              </a:spcBef>
              <a:spcAft>
                <a:spcPts val="0"/>
              </a:spcAft>
              <a:buSzPts val="3000"/>
              <a:buFont typeface="Oswald"/>
              <a:buNone/>
              <a:defRPr sz="3000">
                <a:latin typeface="Oswald"/>
                <a:ea typeface="Oswald"/>
                <a:cs typeface="Oswald"/>
                <a:sym typeface="Oswald"/>
              </a:defRPr>
            </a:lvl6pPr>
            <a:lvl7pPr lvl="6" rtl="0" algn="ctr">
              <a:spcBef>
                <a:spcPts val="0"/>
              </a:spcBef>
              <a:spcAft>
                <a:spcPts val="0"/>
              </a:spcAft>
              <a:buSzPts val="3000"/>
              <a:buFont typeface="Oswald"/>
              <a:buNone/>
              <a:defRPr sz="3000">
                <a:latin typeface="Oswald"/>
                <a:ea typeface="Oswald"/>
                <a:cs typeface="Oswald"/>
                <a:sym typeface="Oswald"/>
              </a:defRPr>
            </a:lvl7pPr>
            <a:lvl8pPr lvl="7" rtl="0" algn="ctr">
              <a:spcBef>
                <a:spcPts val="0"/>
              </a:spcBef>
              <a:spcAft>
                <a:spcPts val="0"/>
              </a:spcAft>
              <a:buSzPts val="3000"/>
              <a:buFont typeface="Oswald"/>
              <a:buNone/>
              <a:defRPr sz="3000">
                <a:latin typeface="Oswald"/>
                <a:ea typeface="Oswald"/>
                <a:cs typeface="Oswald"/>
                <a:sym typeface="Oswald"/>
              </a:defRPr>
            </a:lvl8pPr>
            <a:lvl9pPr lvl="8" rtl="0" algn="ctr">
              <a:spcBef>
                <a:spcPts val="0"/>
              </a:spcBef>
              <a:spcAft>
                <a:spcPts val="0"/>
              </a:spcAft>
              <a:buSzPts val="3000"/>
              <a:buFont typeface="Oswald"/>
              <a:buNone/>
              <a:defRPr sz="3000">
                <a:latin typeface="Oswald"/>
                <a:ea typeface="Oswald"/>
                <a:cs typeface="Oswald"/>
                <a:sym typeface="Oswald"/>
              </a:defRPr>
            </a:lvl9pPr>
          </a:lstStyle>
          <a:p>
            <a:r>
              <a:t>xx%</a:t>
            </a:r>
          </a:p>
        </p:txBody>
      </p:sp>
      <p:sp>
        <p:nvSpPr>
          <p:cNvPr id="2285" name="Google Shape;2285;p116"/>
          <p:cNvSpPr txBox="1"/>
          <p:nvPr>
            <p:ph idx="9" type="subTitle"/>
          </p:nvPr>
        </p:nvSpPr>
        <p:spPr>
          <a:xfrm>
            <a:off x="6107101" y="2146716"/>
            <a:ext cx="2316900" cy="629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286" name="Google Shape;2286;p116"/>
          <p:cNvSpPr txBox="1"/>
          <p:nvPr>
            <p:ph idx="13" type="subTitle"/>
          </p:nvPr>
        </p:nvSpPr>
        <p:spPr>
          <a:xfrm>
            <a:off x="719600" y="3395477"/>
            <a:ext cx="2317200" cy="389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Font typeface="Oswald"/>
              <a:buNone/>
              <a:defRPr sz="1800">
                <a:solidFill>
                  <a:schemeClr val="accent4"/>
                </a:solidFill>
                <a:latin typeface="Oswald"/>
                <a:ea typeface="Oswald"/>
                <a:cs typeface="Oswald"/>
                <a:sym typeface="Oswa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2287" name="Google Shape;2287;p116"/>
          <p:cNvSpPr txBox="1"/>
          <p:nvPr>
            <p:ph hasCustomPrompt="1" idx="14" type="title"/>
          </p:nvPr>
        </p:nvSpPr>
        <p:spPr>
          <a:xfrm>
            <a:off x="1329200" y="2943186"/>
            <a:ext cx="1098000" cy="389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solidFill>
                  <a:schemeClr val="accent4"/>
                </a:solidFill>
              </a:defRPr>
            </a:lvl1pPr>
            <a:lvl2pPr lvl="1" rtl="0" algn="ctr">
              <a:spcBef>
                <a:spcPts val="0"/>
              </a:spcBef>
              <a:spcAft>
                <a:spcPts val="0"/>
              </a:spcAft>
              <a:buSzPts val="3000"/>
              <a:buFont typeface="Oswald"/>
              <a:buNone/>
              <a:defRPr sz="3000">
                <a:latin typeface="Oswald"/>
                <a:ea typeface="Oswald"/>
                <a:cs typeface="Oswald"/>
                <a:sym typeface="Oswald"/>
              </a:defRPr>
            </a:lvl2pPr>
            <a:lvl3pPr lvl="2" rtl="0" algn="ctr">
              <a:spcBef>
                <a:spcPts val="0"/>
              </a:spcBef>
              <a:spcAft>
                <a:spcPts val="0"/>
              </a:spcAft>
              <a:buSzPts val="3000"/>
              <a:buFont typeface="Oswald"/>
              <a:buNone/>
              <a:defRPr sz="3000">
                <a:latin typeface="Oswald"/>
                <a:ea typeface="Oswald"/>
                <a:cs typeface="Oswald"/>
                <a:sym typeface="Oswald"/>
              </a:defRPr>
            </a:lvl3pPr>
            <a:lvl4pPr lvl="3" rtl="0" algn="ctr">
              <a:spcBef>
                <a:spcPts val="0"/>
              </a:spcBef>
              <a:spcAft>
                <a:spcPts val="0"/>
              </a:spcAft>
              <a:buSzPts val="3000"/>
              <a:buFont typeface="Oswald"/>
              <a:buNone/>
              <a:defRPr sz="3000">
                <a:latin typeface="Oswald"/>
                <a:ea typeface="Oswald"/>
                <a:cs typeface="Oswald"/>
                <a:sym typeface="Oswald"/>
              </a:defRPr>
            </a:lvl4pPr>
            <a:lvl5pPr lvl="4" rtl="0" algn="ctr">
              <a:spcBef>
                <a:spcPts val="0"/>
              </a:spcBef>
              <a:spcAft>
                <a:spcPts val="0"/>
              </a:spcAft>
              <a:buSzPts val="3000"/>
              <a:buFont typeface="Oswald"/>
              <a:buNone/>
              <a:defRPr sz="3000">
                <a:latin typeface="Oswald"/>
                <a:ea typeface="Oswald"/>
                <a:cs typeface="Oswald"/>
                <a:sym typeface="Oswald"/>
              </a:defRPr>
            </a:lvl5pPr>
            <a:lvl6pPr lvl="5" rtl="0" algn="ctr">
              <a:spcBef>
                <a:spcPts val="0"/>
              </a:spcBef>
              <a:spcAft>
                <a:spcPts val="0"/>
              </a:spcAft>
              <a:buSzPts val="3000"/>
              <a:buFont typeface="Oswald"/>
              <a:buNone/>
              <a:defRPr sz="3000">
                <a:latin typeface="Oswald"/>
                <a:ea typeface="Oswald"/>
                <a:cs typeface="Oswald"/>
                <a:sym typeface="Oswald"/>
              </a:defRPr>
            </a:lvl6pPr>
            <a:lvl7pPr lvl="6" rtl="0" algn="ctr">
              <a:spcBef>
                <a:spcPts val="0"/>
              </a:spcBef>
              <a:spcAft>
                <a:spcPts val="0"/>
              </a:spcAft>
              <a:buSzPts val="3000"/>
              <a:buFont typeface="Oswald"/>
              <a:buNone/>
              <a:defRPr sz="3000">
                <a:latin typeface="Oswald"/>
                <a:ea typeface="Oswald"/>
                <a:cs typeface="Oswald"/>
                <a:sym typeface="Oswald"/>
              </a:defRPr>
            </a:lvl7pPr>
            <a:lvl8pPr lvl="7" rtl="0" algn="ctr">
              <a:spcBef>
                <a:spcPts val="0"/>
              </a:spcBef>
              <a:spcAft>
                <a:spcPts val="0"/>
              </a:spcAft>
              <a:buSzPts val="3000"/>
              <a:buFont typeface="Oswald"/>
              <a:buNone/>
              <a:defRPr sz="3000">
                <a:latin typeface="Oswald"/>
                <a:ea typeface="Oswald"/>
                <a:cs typeface="Oswald"/>
                <a:sym typeface="Oswald"/>
              </a:defRPr>
            </a:lvl8pPr>
            <a:lvl9pPr lvl="8" rtl="0" algn="ctr">
              <a:spcBef>
                <a:spcPts val="0"/>
              </a:spcBef>
              <a:spcAft>
                <a:spcPts val="0"/>
              </a:spcAft>
              <a:buSzPts val="3000"/>
              <a:buFont typeface="Oswald"/>
              <a:buNone/>
              <a:defRPr sz="3000">
                <a:latin typeface="Oswald"/>
                <a:ea typeface="Oswald"/>
                <a:cs typeface="Oswald"/>
                <a:sym typeface="Oswald"/>
              </a:defRPr>
            </a:lvl9pPr>
          </a:lstStyle>
          <a:p>
            <a:r>
              <a:t>xx%</a:t>
            </a:r>
          </a:p>
        </p:txBody>
      </p:sp>
      <p:sp>
        <p:nvSpPr>
          <p:cNvPr id="2288" name="Google Shape;2288;p116"/>
          <p:cNvSpPr txBox="1"/>
          <p:nvPr>
            <p:ph idx="15" type="subTitle"/>
          </p:nvPr>
        </p:nvSpPr>
        <p:spPr>
          <a:xfrm>
            <a:off x="720100" y="3771577"/>
            <a:ext cx="2316900" cy="629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289" name="Google Shape;2289;p116"/>
          <p:cNvSpPr txBox="1"/>
          <p:nvPr>
            <p:ph idx="16" type="subTitle"/>
          </p:nvPr>
        </p:nvSpPr>
        <p:spPr>
          <a:xfrm>
            <a:off x="3413400" y="3395477"/>
            <a:ext cx="2317200" cy="389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Font typeface="Oswald"/>
              <a:buNone/>
              <a:defRPr sz="1800">
                <a:solidFill>
                  <a:schemeClr val="accent5"/>
                </a:solidFill>
                <a:latin typeface="Oswald"/>
                <a:ea typeface="Oswald"/>
                <a:cs typeface="Oswald"/>
                <a:sym typeface="Oswa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2290" name="Google Shape;2290;p116"/>
          <p:cNvSpPr txBox="1"/>
          <p:nvPr>
            <p:ph hasCustomPrompt="1" idx="17" type="title"/>
          </p:nvPr>
        </p:nvSpPr>
        <p:spPr>
          <a:xfrm>
            <a:off x="4023025" y="2943186"/>
            <a:ext cx="1098000" cy="389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solidFill>
                  <a:schemeClr val="accent5"/>
                </a:solidFill>
              </a:defRPr>
            </a:lvl1pPr>
            <a:lvl2pPr lvl="1" rtl="0" algn="ctr">
              <a:spcBef>
                <a:spcPts val="0"/>
              </a:spcBef>
              <a:spcAft>
                <a:spcPts val="0"/>
              </a:spcAft>
              <a:buSzPts val="3000"/>
              <a:buFont typeface="Oswald"/>
              <a:buNone/>
              <a:defRPr sz="3000">
                <a:latin typeface="Oswald"/>
                <a:ea typeface="Oswald"/>
                <a:cs typeface="Oswald"/>
                <a:sym typeface="Oswald"/>
              </a:defRPr>
            </a:lvl2pPr>
            <a:lvl3pPr lvl="2" rtl="0" algn="ctr">
              <a:spcBef>
                <a:spcPts val="0"/>
              </a:spcBef>
              <a:spcAft>
                <a:spcPts val="0"/>
              </a:spcAft>
              <a:buSzPts val="3000"/>
              <a:buFont typeface="Oswald"/>
              <a:buNone/>
              <a:defRPr sz="3000">
                <a:latin typeface="Oswald"/>
                <a:ea typeface="Oswald"/>
                <a:cs typeface="Oswald"/>
                <a:sym typeface="Oswald"/>
              </a:defRPr>
            </a:lvl3pPr>
            <a:lvl4pPr lvl="3" rtl="0" algn="ctr">
              <a:spcBef>
                <a:spcPts val="0"/>
              </a:spcBef>
              <a:spcAft>
                <a:spcPts val="0"/>
              </a:spcAft>
              <a:buSzPts val="3000"/>
              <a:buFont typeface="Oswald"/>
              <a:buNone/>
              <a:defRPr sz="3000">
                <a:latin typeface="Oswald"/>
                <a:ea typeface="Oswald"/>
                <a:cs typeface="Oswald"/>
                <a:sym typeface="Oswald"/>
              </a:defRPr>
            </a:lvl4pPr>
            <a:lvl5pPr lvl="4" rtl="0" algn="ctr">
              <a:spcBef>
                <a:spcPts val="0"/>
              </a:spcBef>
              <a:spcAft>
                <a:spcPts val="0"/>
              </a:spcAft>
              <a:buSzPts val="3000"/>
              <a:buFont typeface="Oswald"/>
              <a:buNone/>
              <a:defRPr sz="3000">
                <a:latin typeface="Oswald"/>
                <a:ea typeface="Oswald"/>
                <a:cs typeface="Oswald"/>
                <a:sym typeface="Oswald"/>
              </a:defRPr>
            </a:lvl5pPr>
            <a:lvl6pPr lvl="5" rtl="0" algn="ctr">
              <a:spcBef>
                <a:spcPts val="0"/>
              </a:spcBef>
              <a:spcAft>
                <a:spcPts val="0"/>
              </a:spcAft>
              <a:buSzPts val="3000"/>
              <a:buFont typeface="Oswald"/>
              <a:buNone/>
              <a:defRPr sz="3000">
                <a:latin typeface="Oswald"/>
                <a:ea typeface="Oswald"/>
                <a:cs typeface="Oswald"/>
                <a:sym typeface="Oswald"/>
              </a:defRPr>
            </a:lvl6pPr>
            <a:lvl7pPr lvl="6" rtl="0" algn="ctr">
              <a:spcBef>
                <a:spcPts val="0"/>
              </a:spcBef>
              <a:spcAft>
                <a:spcPts val="0"/>
              </a:spcAft>
              <a:buSzPts val="3000"/>
              <a:buFont typeface="Oswald"/>
              <a:buNone/>
              <a:defRPr sz="3000">
                <a:latin typeface="Oswald"/>
                <a:ea typeface="Oswald"/>
                <a:cs typeface="Oswald"/>
                <a:sym typeface="Oswald"/>
              </a:defRPr>
            </a:lvl7pPr>
            <a:lvl8pPr lvl="7" rtl="0" algn="ctr">
              <a:spcBef>
                <a:spcPts val="0"/>
              </a:spcBef>
              <a:spcAft>
                <a:spcPts val="0"/>
              </a:spcAft>
              <a:buSzPts val="3000"/>
              <a:buFont typeface="Oswald"/>
              <a:buNone/>
              <a:defRPr sz="3000">
                <a:latin typeface="Oswald"/>
                <a:ea typeface="Oswald"/>
                <a:cs typeface="Oswald"/>
                <a:sym typeface="Oswald"/>
              </a:defRPr>
            </a:lvl8pPr>
            <a:lvl9pPr lvl="8" rtl="0" algn="ctr">
              <a:spcBef>
                <a:spcPts val="0"/>
              </a:spcBef>
              <a:spcAft>
                <a:spcPts val="0"/>
              </a:spcAft>
              <a:buSzPts val="3000"/>
              <a:buFont typeface="Oswald"/>
              <a:buNone/>
              <a:defRPr sz="3000">
                <a:latin typeface="Oswald"/>
                <a:ea typeface="Oswald"/>
                <a:cs typeface="Oswald"/>
                <a:sym typeface="Oswald"/>
              </a:defRPr>
            </a:lvl9pPr>
          </a:lstStyle>
          <a:p>
            <a:r>
              <a:t>xx%</a:t>
            </a:r>
          </a:p>
        </p:txBody>
      </p:sp>
      <p:sp>
        <p:nvSpPr>
          <p:cNvPr id="2291" name="Google Shape;2291;p116"/>
          <p:cNvSpPr txBox="1"/>
          <p:nvPr>
            <p:ph idx="18" type="subTitle"/>
          </p:nvPr>
        </p:nvSpPr>
        <p:spPr>
          <a:xfrm>
            <a:off x="3413738" y="3771577"/>
            <a:ext cx="2316900" cy="629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292" name="Google Shape;2292;p116"/>
          <p:cNvSpPr txBox="1"/>
          <p:nvPr>
            <p:ph idx="19" type="subTitle"/>
          </p:nvPr>
        </p:nvSpPr>
        <p:spPr>
          <a:xfrm>
            <a:off x="6107050" y="3395475"/>
            <a:ext cx="2316900" cy="389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Font typeface="Oswald"/>
              <a:buNone/>
              <a:defRPr sz="1800">
                <a:solidFill>
                  <a:schemeClr val="accent6"/>
                </a:solidFill>
                <a:latin typeface="Oswald"/>
                <a:ea typeface="Oswald"/>
                <a:cs typeface="Oswald"/>
                <a:sym typeface="Oswa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2293" name="Google Shape;2293;p116"/>
          <p:cNvSpPr txBox="1"/>
          <p:nvPr>
            <p:ph hasCustomPrompt="1" idx="20" type="title"/>
          </p:nvPr>
        </p:nvSpPr>
        <p:spPr>
          <a:xfrm>
            <a:off x="6716550" y="2943186"/>
            <a:ext cx="1098000" cy="389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solidFill>
                  <a:schemeClr val="accent6"/>
                </a:solidFill>
              </a:defRPr>
            </a:lvl1pPr>
            <a:lvl2pPr lvl="1" rtl="0" algn="ctr">
              <a:spcBef>
                <a:spcPts val="0"/>
              </a:spcBef>
              <a:spcAft>
                <a:spcPts val="0"/>
              </a:spcAft>
              <a:buSzPts val="3000"/>
              <a:buFont typeface="Oswald"/>
              <a:buNone/>
              <a:defRPr sz="3000">
                <a:latin typeface="Oswald"/>
                <a:ea typeface="Oswald"/>
                <a:cs typeface="Oswald"/>
                <a:sym typeface="Oswald"/>
              </a:defRPr>
            </a:lvl2pPr>
            <a:lvl3pPr lvl="2" rtl="0" algn="ctr">
              <a:spcBef>
                <a:spcPts val="0"/>
              </a:spcBef>
              <a:spcAft>
                <a:spcPts val="0"/>
              </a:spcAft>
              <a:buSzPts val="3000"/>
              <a:buFont typeface="Oswald"/>
              <a:buNone/>
              <a:defRPr sz="3000">
                <a:latin typeface="Oswald"/>
                <a:ea typeface="Oswald"/>
                <a:cs typeface="Oswald"/>
                <a:sym typeface="Oswald"/>
              </a:defRPr>
            </a:lvl3pPr>
            <a:lvl4pPr lvl="3" rtl="0" algn="ctr">
              <a:spcBef>
                <a:spcPts val="0"/>
              </a:spcBef>
              <a:spcAft>
                <a:spcPts val="0"/>
              </a:spcAft>
              <a:buSzPts val="3000"/>
              <a:buFont typeface="Oswald"/>
              <a:buNone/>
              <a:defRPr sz="3000">
                <a:latin typeface="Oswald"/>
                <a:ea typeface="Oswald"/>
                <a:cs typeface="Oswald"/>
                <a:sym typeface="Oswald"/>
              </a:defRPr>
            </a:lvl4pPr>
            <a:lvl5pPr lvl="4" rtl="0" algn="ctr">
              <a:spcBef>
                <a:spcPts val="0"/>
              </a:spcBef>
              <a:spcAft>
                <a:spcPts val="0"/>
              </a:spcAft>
              <a:buSzPts val="3000"/>
              <a:buFont typeface="Oswald"/>
              <a:buNone/>
              <a:defRPr sz="3000">
                <a:latin typeface="Oswald"/>
                <a:ea typeface="Oswald"/>
                <a:cs typeface="Oswald"/>
                <a:sym typeface="Oswald"/>
              </a:defRPr>
            </a:lvl5pPr>
            <a:lvl6pPr lvl="5" rtl="0" algn="ctr">
              <a:spcBef>
                <a:spcPts val="0"/>
              </a:spcBef>
              <a:spcAft>
                <a:spcPts val="0"/>
              </a:spcAft>
              <a:buSzPts val="3000"/>
              <a:buFont typeface="Oswald"/>
              <a:buNone/>
              <a:defRPr sz="3000">
                <a:latin typeface="Oswald"/>
                <a:ea typeface="Oswald"/>
                <a:cs typeface="Oswald"/>
                <a:sym typeface="Oswald"/>
              </a:defRPr>
            </a:lvl6pPr>
            <a:lvl7pPr lvl="6" rtl="0" algn="ctr">
              <a:spcBef>
                <a:spcPts val="0"/>
              </a:spcBef>
              <a:spcAft>
                <a:spcPts val="0"/>
              </a:spcAft>
              <a:buSzPts val="3000"/>
              <a:buFont typeface="Oswald"/>
              <a:buNone/>
              <a:defRPr sz="3000">
                <a:latin typeface="Oswald"/>
                <a:ea typeface="Oswald"/>
                <a:cs typeface="Oswald"/>
                <a:sym typeface="Oswald"/>
              </a:defRPr>
            </a:lvl7pPr>
            <a:lvl8pPr lvl="7" rtl="0" algn="ctr">
              <a:spcBef>
                <a:spcPts val="0"/>
              </a:spcBef>
              <a:spcAft>
                <a:spcPts val="0"/>
              </a:spcAft>
              <a:buSzPts val="3000"/>
              <a:buFont typeface="Oswald"/>
              <a:buNone/>
              <a:defRPr sz="3000">
                <a:latin typeface="Oswald"/>
                <a:ea typeface="Oswald"/>
                <a:cs typeface="Oswald"/>
                <a:sym typeface="Oswald"/>
              </a:defRPr>
            </a:lvl8pPr>
            <a:lvl9pPr lvl="8" rtl="0" algn="ctr">
              <a:spcBef>
                <a:spcPts val="0"/>
              </a:spcBef>
              <a:spcAft>
                <a:spcPts val="0"/>
              </a:spcAft>
              <a:buSzPts val="3000"/>
              <a:buFont typeface="Oswald"/>
              <a:buNone/>
              <a:defRPr sz="3000">
                <a:latin typeface="Oswald"/>
                <a:ea typeface="Oswald"/>
                <a:cs typeface="Oswald"/>
                <a:sym typeface="Oswald"/>
              </a:defRPr>
            </a:lvl9pPr>
          </a:lstStyle>
          <a:p>
            <a:r>
              <a:t>xx%</a:t>
            </a:r>
          </a:p>
        </p:txBody>
      </p:sp>
      <p:sp>
        <p:nvSpPr>
          <p:cNvPr id="2294" name="Google Shape;2294;p116"/>
          <p:cNvSpPr txBox="1"/>
          <p:nvPr>
            <p:ph idx="21" type="subTitle"/>
          </p:nvPr>
        </p:nvSpPr>
        <p:spPr>
          <a:xfrm>
            <a:off x="6107101" y="3771577"/>
            <a:ext cx="2316900" cy="629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grpSp>
        <p:nvGrpSpPr>
          <p:cNvPr id="2295" name="Google Shape;2295;p116"/>
          <p:cNvGrpSpPr/>
          <p:nvPr/>
        </p:nvGrpSpPr>
        <p:grpSpPr>
          <a:xfrm>
            <a:off x="0" y="4569046"/>
            <a:ext cx="1022509" cy="572747"/>
            <a:chOff x="-77" y="3784091"/>
            <a:chExt cx="2423582" cy="1357541"/>
          </a:xfrm>
        </p:grpSpPr>
        <p:sp>
          <p:nvSpPr>
            <p:cNvPr id="2296" name="Google Shape;2296;p116"/>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7" name="Google Shape;2297;p116"/>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8" name="Google Shape;2298;p116"/>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9" name="Google Shape;2299;p116"/>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0" name="Google Shape;2300;p116"/>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01" name="Google Shape;2301;p116"/>
          <p:cNvGrpSpPr/>
          <p:nvPr/>
        </p:nvGrpSpPr>
        <p:grpSpPr>
          <a:xfrm flipH="1">
            <a:off x="8121500" y="4569046"/>
            <a:ext cx="1022509" cy="572747"/>
            <a:chOff x="-77" y="3784091"/>
            <a:chExt cx="2423582" cy="1357541"/>
          </a:xfrm>
        </p:grpSpPr>
        <p:sp>
          <p:nvSpPr>
            <p:cNvPr id="2302" name="Google Shape;2302;p116"/>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3" name="Google Shape;2303;p116"/>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4" name="Google Shape;2304;p116"/>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5" name="Google Shape;2305;p116"/>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6" name="Google Shape;2306;p116"/>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2_1">
    <p:spTree>
      <p:nvGrpSpPr>
        <p:cNvPr id="2307" name="Shape 2307"/>
        <p:cNvGrpSpPr/>
        <p:nvPr/>
      </p:nvGrpSpPr>
      <p:grpSpPr>
        <a:xfrm>
          <a:off x="0" y="0"/>
          <a:ext cx="0" cy="0"/>
          <a:chOff x="0" y="0"/>
          <a:chExt cx="0" cy="0"/>
        </a:xfrm>
      </p:grpSpPr>
      <p:sp>
        <p:nvSpPr>
          <p:cNvPr id="2308" name="Google Shape;2308;p117"/>
          <p:cNvSpPr txBox="1"/>
          <p:nvPr>
            <p:ph idx="1" type="subTitle"/>
          </p:nvPr>
        </p:nvSpPr>
        <p:spPr>
          <a:xfrm>
            <a:off x="1410963" y="1423411"/>
            <a:ext cx="2317200" cy="389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800"/>
              <a:buFont typeface="Oswald"/>
              <a:buNone/>
              <a:defRPr sz="1800">
                <a:solidFill>
                  <a:schemeClr val="accent1"/>
                </a:solidFill>
                <a:latin typeface="Oswald"/>
                <a:ea typeface="Oswald"/>
                <a:cs typeface="Oswald"/>
                <a:sym typeface="Oswa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2309" name="Google Shape;2309;p117"/>
          <p:cNvSpPr txBox="1"/>
          <p:nvPr>
            <p:ph type="title"/>
          </p:nvPr>
        </p:nvSpPr>
        <p:spPr>
          <a:xfrm>
            <a:off x="720000" y="540000"/>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310" name="Google Shape;2310;p117"/>
          <p:cNvSpPr txBox="1"/>
          <p:nvPr>
            <p:ph idx="2" type="subTitle"/>
          </p:nvPr>
        </p:nvSpPr>
        <p:spPr>
          <a:xfrm>
            <a:off x="1411463" y="1799502"/>
            <a:ext cx="2316900" cy="6291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311" name="Google Shape;2311;p117"/>
          <p:cNvSpPr txBox="1"/>
          <p:nvPr>
            <p:ph idx="3" type="subTitle"/>
          </p:nvPr>
        </p:nvSpPr>
        <p:spPr>
          <a:xfrm>
            <a:off x="1410988" y="2450149"/>
            <a:ext cx="2316900" cy="389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800"/>
              <a:buFont typeface="Oswald"/>
              <a:buNone/>
              <a:defRPr sz="1800">
                <a:solidFill>
                  <a:schemeClr val="accent3"/>
                </a:solidFill>
                <a:latin typeface="Oswald"/>
                <a:ea typeface="Oswald"/>
                <a:cs typeface="Oswald"/>
                <a:sym typeface="Oswa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2312" name="Google Shape;2312;p117"/>
          <p:cNvSpPr txBox="1"/>
          <p:nvPr>
            <p:ph idx="4" type="subTitle"/>
          </p:nvPr>
        </p:nvSpPr>
        <p:spPr>
          <a:xfrm>
            <a:off x="1411225" y="2826240"/>
            <a:ext cx="2316900" cy="6291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313" name="Google Shape;2313;p117"/>
          <p:cNvSpPr txBox="1"/>
          <p:nvPr>
            <p:ph idx="5" type="subTitle"/>
          </p:nvPr>
        </p:nvSpPr>
        <p:spPr>
          <a:xfrm>
            <a:off x="5415963" y="1423411"/>
            <a:ext cx="2316900" cy="3897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Font typeface="Oswald"/>
              <a:buNone/>
              <a:defRPr sz="1800">
                <a:solidFill>
                  <a:schemeClr val="accent2"/>
                </a:solidFill>
                <a:latin typeface="Oswald"/>
                <a:ea typeface="Oswald"/>
                <a:cs typeface="Oswald"/>
                <a:sym typeface="Oswa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2314" name="Google Shape;2314;p117"/>
          <p:cNvSpPr txBox="1"/>
          <p:nvPr>
            <p:ph idx="6" type="subTitle"/>
          </p:nvPr>
        </p:nvSpPr>
        <p:spPr>
          <a:xfrm>
            <a:off x="5416013" y="1799502"/>
            <a:ext cx="2316900" cy="629100"/>
          </a:xfrm>
          <a:prstGeom prst="rect">
            <a:avLst/>
          </a:prstGeom>
        </p:spPr>
        <p:txBody>
          <a:bodyPr anchorCtr="0" anchor="t" bIns="91425" lIns="91425" spcFirstLastPara="1" rIns="91425" wrap="square" tIns="91425">
            <a:noAutofit/>
          </a:bodyPr>
          <a:lstStyle>
            <a:lvl1pPr lvl="0" marR="332101"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315" name="Google Shape;2315;p117"/>
          <p:cNvSpPr txBox="1"/>
          <p:nvPr>
            <p:ph idx="7" type="subTitle"/>
          </p:nvPr>
        </p:nvSpPr>
        <p:spPr>
          <a:xfrm>
            <a:off x="1410963" y="3476889"/>
            <a:ext cx="2317200" cy="389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800"/>
              <a:buFont typeface="Oswald"/>
              <a:buNone/>
              <a:defRPr sz="1800">
                <a:solidFill>
                  <a:schemeClr val="accent5"/>
                </a:solidFill>
                <a:latin typeface="Oswald"/>
                <a:ea typeface="Oswald"/>
                <a:cs typeface="Oswald"/>
                <a:sym typeface="Oswa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2316" name="Google Shape;2316;p117"/>
          <p:cNvSpPr txBox="1"/>
          <p:nvPr>
            <p:ph idx="8" type="subTitle"/>
          </p:nvPr>
        </p:nvSpPr>
        <p:spPr>
          <a:xfrm>
            <a:off x="1411463" y="3852989"/>
            <a:ext cx="2316900" cy="6291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317" name="Google Shape;2317;p117"/>
          <p:cNvSpPr txBox="1"/>
          <p:nvPr>
            <p:ph idx="9" type="subTitle"/>
          </p:nvPr>
        </p:nvSpPr>
        <p:spPr>
          <a:xfrm>
            <a:off x="5415788" y="2450151"/>
            <a:ext cx="2317200" cy="3897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Font typeface="Oswald"/>
              <a:buNone/>
              <a:defRPr sz="1800">
                <a:solidFill>
                  <a:schemeClr val="accent4"/>
                </a:solidFill>
                <a:latin typeface="Oswald"/>
                <a:ea typeface="Oswald"/>
                <a:cs typeface="Oswald"/>
                <a:sym typeface="Oswa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2318" name="Google Shape;2318;p117"/>
          <p:cNvSpPr txBox="1"/>
          <p:nvPr>
            <p:ph idx="13" type="subTitle"/>
          </p:nvPr>
        </p:nvSpPr>
        <p:spPr>
          <a:xfrm>
            <a:off x="5416125" y="2826251"/>
            <a:ext cx="2316900" cy="629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319" name="Google Shape;2319;p117"/>
          <p:cNvSpPr txBox="1"/>
          <p:nvPr>
            <p:ph idx="14" type="subTitle"/>
          </p:nvPr>
        </p:nvSpPr>
        <p:spPr>
          <a:xfrm>
            <a:off x="5415963" y="3476887"/>
            <a:ext cx="2316900" cy="3897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Font typeface="Oswald"/>
              <a:buNone/>
              <a:defRPr sz="1800">
                <a:solidFill>
                  <a:schemeClr val="accent6"/>
                </a:solidFill>
                <a:latin typeface="Oswald"/>
                <a:ea typeface="Oswald"/>
                <a:cs typeface="Oswald"/>
                <a:sym typeface="Oswa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2320" name="Google Shape;2320;p117"/>
          <p:cNvSpPr txBox="1"/>
          <p:nvPr>
            <p:ph idx="15" type="subTitle"/>
          </p:nvPr>
        </p:nvSpPr>
        <p:spPr>
          <a:xfrm>
            <a:off x="5416013" y="3852989"/>
            <a:ext cx="2316900" cy="629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grpSp>
        <p:nvGrpSpPr>
          <p:cNvPr id="2321" name="Google Shape;2321;p117"/>
          <p:cNvGrpSpPr/>
          <p:nvPr/>
        </p:nvGrpSpPr>
        <p:grpSpPr>
          <a:xfrm>
            <a:off x="0" y="4569046"/>
            <a:ext cx="1022509" cy="572747"/>
            <a:chOff x="-77" y="3784091"/>
            <a:chExt cx="2423582" cy="1357541"/>
          </a:xfrm>
        </p:grpSpPr>
        <p:sp>
          <p:nvSpPr>
            <p:cNvPr id="2322" name="Google Shape;2322;p117"/>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3" name="Google Shape;2323;p117"/>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4" name="Google Shape;2324;p117"/>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5" name="Google Shape;2325;p117"/>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6" name="Google Shape;2326;p117"/>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27" name="Google Shape;2327;p117"/>
          <p:cNvGrpSpPr/>
          <p:nvPr/>
        </p:nvGrpSpPr>
        <p:grpSpPr>
          <a:xfrm rot="10800000">
            <a:off x="8121500" y="-4"/>
            <a:ext cx="1022509" cy="572747"/>
            <a:chOff x="-77" y="3784091"/>
            <a:chExt cx="2423582" cy="1357541"/>
          </a:xfrm>
        </p:grpSpPr>
        <p:sp>
          <p:nvSpPr>
            <p:cNvPr id="2328" name="Google Shape;2328;p117"/>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9" name="Google Shape;2329;p117"/>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0" name="Google Shape;2330;p117"/>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1" name="Google Shape;2331;p117"/>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2" name="Google Shape;2332;p117"/>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33" name="Google Shape;2333;p117"/>
          <p:cNvGrpSpPr/>
          <p:nvPr/>
        </p:nvGrpSpPr>
        <p:grpSpPr>
          <a:xfrm>
            <a:off x="4524300" y="1394625"/>
            <a:ext cx="95400" cy="3116250"/>
            <a:chOff x="4524300" y="1013625"/>
            <a:chExt cx="95400" cy="3116250"/>
          </a:xfrm>
        </p:grpSpPr>
        <p:sp>
          <p:nvSpPr>
            <p:cNvPr id="2334" name="Google Shape;2334;p117"/>
            <p:cNvSpPr/>
            <p:nvPr/>
          </p:nvSpPr>
          <p:spPr>
            <a:xfrm>
              <a:off x="4524300" y="1013625"/>
              <a:ext cx="95400" cy="1038300"/>
            </a:xfrm>
            <a:prstGeom prst="rect">
              <a:avLst/>
            </a:prstGeom>
            <a:solidFill>
              <a:srgbClr val="C8AEF8">
                <a:alpha val="58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5" name="Google Shape;2335;p117"/>
            <p:cNvSpPr/>
            <p:nvPr/>
          </p:nvSpPr>
          <p:spPr>
            <a:xfrm>
              <a:off x="4524300" y="1534125"/>
              <a:ext cx="95400" cy="1038300"/>
            </a:xfrm>
            <a:prstGeom prst="rect">
              <a:avLst/>
            </a:prstGeom>
            <a:solidFill>
              <a:srgbClr val="878FFF">
                <a:alpha val="737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6" name="Google Shape;2336;p117"/>
            <p:cNvSpPr/>
            <p:nvPr/>
          </p:nvSpPr>
          <p:spPr>
            <a:xfrm>
              <a:off x="4524300" y="2053275"/>
              <a:ext cx="95400" cy="1038300"/>
            </a:xfrm>
            <a:prstGeom prst="rect">
              <a:avLst/>
            </a:prstGeom>
            <a:solidFill>
              <a:srgbClr val="9154F8">
                <a:alpha val="53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7" name="Google Shape;2337;p117"/>
            <p:cNvSpPr/>
            <p:nvPr/>
          </p:nvSpPr>
          <p:spPr>
            <a:xfrm>
              <a:off x="4524300" y="2565875"/>
              <a:ext cx="95400" cy="1038300"/>
            </a:xfrm>
            <a:prstGeom prst="rect">
              <a:avLst/>
            </a:prstGeom>
            <a:solidFill>
              <a:srgbClr val="35C2DF">
                <a:alpha val="7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8" name="Google Shape;2338;p117"/>
            <p:cNvSpPr/>
            <p:nvPr/>
          </p:nvSpPr>
          <p:spPr>
            <a:xfrm>
              <a:off x="4524300" y="3091575"/>
              <a:ext cx="95400" cy="1038300"/>
            </a:xfrm>
            <a:prstGeom prst="rect">
              <a:avLst/>
            </a:prstGeom>
            <a:solidFill>
              <a:srgbClr val="CA7BEB">
                <a:alpha val="564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9" name="Google Shape;2339;p117"/>
            <p:cNvSpPr/>
            <p:nvPr/>
          </p:nvSpPr>
          <p:spPr>
            <a:xfrm>
              <a:off x="4524300" y="3610723"/>
              <a:ext cx="95400" cy="519000"/>
            </a:xfrm>
            <a:prstGeom prst="rect">
              <a:avLst/>
            </a:prstGeom>
            <a:solidFill>
              <a:srgbClr val="972CB4">
                <a:alpha val="743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7">
    <p:spTree>
      <p:nvGrpSpPr>
        <p:cNvPr id="2340" name="Shape 2340"/>
        <p:cNvGrpSpPr/>
        <p:nvPr/>
      </p:nvGrpSpPr>
      <p:grpSpPr>
        <a:xfrm>
          <a:off x="0" y="0"/>
          <a:ext cx="0" cy="0"/>
          <a:chOff x="0" y="0"/>
          <a:chExt cx="0" cy="0"/>
        </a:xfrm>
      </p:grpSpPr>
      <p:grpSp>
        <p:nvGrpSpPr>
          <p:cNvPr id="2341" name="Google Shape;2341;p118"/>
          <p:cNvGrpSpPr/>
          <p:nvPr/>
        </p:nvGrpSpPr>
        <p:grpSpPr>
          <a:xfrm>
            <a:off x="-9" y="1669058"/>
            <a:ext cx="2781383" cy="1805382"/>
            <a:chOff x="8024127" y="984378"/>
            <a:chExt cx="2502369" cy="1624275"/>
          </a:xfrm>
        </p:grpSpPr>
        <p:sp>
          <p:nvSpPr>
            <p:cNvPr id="2342" name="Google Shape;2342;p118"/>
            <p:cNvSpPr/>
            <p:nvPr/>
          </p:nvSpPr>
          <p:spPr>
            <a:xfrm>
              <a:off x="8647339" y="2562003"/>
              <a:ext cx="65709" cy="30106"/>
            </a:xfrm>
            <a:custGeom>
              <a:rect b="b" l="l" r="r" t="t"/>
              <a:pathLst>
                <a:path extrusionOk="0" h="1035" w="2259">
                  <a:moveTo>
                    <a:pt x="125" y="899"/>
                  </a:moveTo>
                  <a:lnTo>
                    <a:pt x="125" y="899"/>
                  </a:lnTo>
                  <a:cubicBezTo>
                    <a:pt x="132" y="943"/>
                    <a:pt x="142" y="989"/>
                    <a:pt x="157" y="1035"/>
                  </a:cubicBezTo>
                  <a:cubicBezTo>
                    <a:pt x="157" y="1001"/>
                    <a:pt x="157" y="1001"/>
                    <a:pt x="157" y="1001"/>
                  </a:cubicBezTo>
                  <a:cubicBezTo>
                    <a:pt x="144" y="967"/>
                    <a:pt x="133" y="933"/>
                    <a:pt x="125" y="899"/>
                  </a:cubicBezTo>
                  <a:close/>
                  <a:moveTo>
                    <a:pt x="891" y="1"/>
                  </a:moveTo>
                  <a:cubicBezTo>
                    <a:pt x="329" y="1"/>
                    <a:pt x="1" y="409"/>
                    <a:pt x="125" y="899"/>
                  </a:cubicBezTo>
                  <a:lnTo>
                    <a:pt x="125" y="899"/>
                  </a:lnTo>
                  <a:cubicBezTo>
                    <a:pt x="49" y="429"/>
                    <a:pt x="373" y="67"/>
                    <a:pt x="891" y="67"/>
                  </a:cubicBezTo>
                  <a:cubicBezTo>
                    <a:pt x="1491" y="67"/>
                    <a:pt x="2091" y="501"/>
                    <a:pt x="2258" y="1035"/>
                  </a:cubicBezTo>
                  <a:cubicBezTo>
                    <a:pt x="2258" y="1001"/>
                    <a:pt x="2258" y="1001"/>
                    <a:pt x="2258" y="1001"/>
                  </a:cubicBezTo>
                  <a:cubicBezTo>
                    <a:pt x="2091" y="468"/>
                    <a:pt x="1458" y="1"/>
                    <a:pt x="891" y="1"/>
                  </a:cubicBezTo>
                  <a:close/>
                </a:path>
              </a:pathLst>
            </a:custGeom>
            <a:solidFill>
              <a:srgbClr val="FFFF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3" name="Google Shape;2343;p118"/>
            <p:cNvSpPr/>
            <p:nvPr/>
          </p:nvSpPr>
          <p:spPr>
            <a:xfrm>
              <a:off x="8759904" y="2562003"/>
              <a:ext cx="65680" cy="30106"/>
            </a:xfrm>
            <a:custGeom>
              <a:rect b="b" l="l" r="r" t="t"/>
              <a:pathLst>
                <a:path extrusionOk="0" h="1035" w="2258">
                  <a:moveTo>
                    <a:pt x="124" y="899"/>
                  </a:moveTo>
                  <a:cubicBezTo>
                    <a:pt x="131" y="943"/>
                    <a:pt x="142" y="989"/>
                    <a:pt x="156" y="1035"/>
                  </a:cubicBezTo>
                  <a:cubicBezTo>
                    <a:pt x="156" y="1001"/>
                    <a:pt x="156" y="1001"/>
                    <a:pt x="156" y="1001"/>
                  </a:cubicBezTo>
                  <a:cubicBezTo>
                    <a:pt x="143" y="967"/>
                    <a:pt x="133" y="933"/>
                    <a:pt x="124" y="899"/>
                  </a:cubicBezTo>
                  <a:close/>
                  <a:moveTo>
                    <a:pt x="890" y="1"/>
                  </a:moveTo>
                  <a:cubicBezTo>
                    <a:pt x="328" y="1"/>
                    <a:pt x="0" y="409"/>
                    <a:pt x="124" y="899"/>
                  </a:cubicBezTo>
                  <a:lnTo>
                    <a:pt x="124" y="899"/>
                  </a:lnTo>
                  <a:cubicBezTo>
                    <a:pt x="49" y="429"/>
                    <a:pt x="372" y="67"/>
                    <a:pt x="890" y="67"/>
                  </a:cubicBezTo>
                  <a:cubicBezTo>
                    <a:pt x="1490" y="67"/>
                    <a:pt x="2091" y="501"/>
                    <a:pt x="2258" y="1035"/>
                  </a:cubicBezTo>
                  <a:cubicBezTo>
                    <a:pt x="2258" y="1001"/>
                    <a:pt x="2258" y="1001"/>
                    <a:pt x="2258" y="1001"/>
                  </a:cubicBezTo>
                  <a:cubicBezTo>
                    <a:pt x="2091" y="468"/>
                    <a:pt x="1457" y="1"/>
                    <a:pt x="890" y="1"/>
                  </a:cubicBezTo>
                  <a:close/>
                </a:path>
              </a:pathLst>
            </a:custGeom>
            <a:solidFill>
              <a:srgbClr val="FF52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4" name="Google Shape;2344;p118"/>
            <p:cNvSpPr/>
            <p:nvPr/>
          </p:nvSpPr>
          <p:spPr>
            <a:xfrm>
              <a:off x="8872440" y="2562003"/>
              <a:ext cx="65709" cy="30106"/>
            </a:xfrm>
            <a:custGeom>
              <a:rect b="b" l="l" r="r" t="t"/>
              <a:pathLst>
                <a:path extrusionOk="0" h="1035" w="2259">
                  <a:moveTo>
                    <a:pt x="124" y="899"/>
                  </a:moveTo>
                  <a:cubicBezTo>
                    <a:pt x="131" y="943"/>
                    <a:pt x="142" y="989"/>
                    <a:pt x="157" y="1035"/>
                  </a:cubicBezTo>
                  <a:cubicBezTo>
                    <a:pt x="157" y="1001"/>
                    <a:pt x="157" y="1001"/>
                    <a:pt x="157" y="1001"/>
                  </a:cubicBezTo>
                  <a:cubicBezTo>
                    <a:pt x="144" y="967"/>
                    <a:pt x="133" y="933"/>
                    <a:pt x="124" y="899"/>
                  </a:cubicBezTo>
                  <a:close/>
                  <a:moveTo>
                    <a:pt x="890" y="1"/>
                  </a:moveTo>
                  <a:cubicBezTo>
                    <a:pt x="329" y="1"/>
                    <a:pt x="1" y="409"/>
                    <a:pt x="124" y="899"/>
                  </a:cubicBezTo>
                  <a:lnTo>
                    <a:pt x="124" y="899"/>
                  </a:lnTo>
                  <a:cubicBezTo>
                    <a:pt x="49" y="429"/>
                    <a:pt x="372" y="67"/>
                    <a:pt x="890" y="67"/>
                  </a:cubicBezTo>
                  <a:cubicBezTo>
                    <a:pt x="1491" y="67"/>
                    <a:pt x="2091" y="501"/>
                    <a:pt x="2258" y="1035"/>
                  </a:cubicBezTo>
                  <a:cubicBezTo>
                    <a:pt x="2258" y="1001"/>
                    <a:pt x="2258" y="1001"/>
                    <a:pt x="2258" y="1001"/>
                  </a:cubicBezTo>
                  <a:cubicBezTo>
                    <a:pt x="2091" y="468"/>
                    <a:pt x="1491" y="1"/>
                    <a:pt x="890" y="1"/>
                  </a:cubicBezTo>
                  <a:close/>
                </a:path>
              </a:pathLst>
            </a:custGeom>
            <a:solidFill>
              <a:srgbClr val="45FF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5" name="Google Shape;2345;p118"/>
            <p:cNvSpPr/>
            <p:nvPr/>
          </p:nvSpPr>
          <p:spPr>
            <a:xfrm>
              <a:off x="10089400" y="2205025"/>
              <a:ext cx="25" cy="50050"/>
            </a:xfrm>
            <a:custGeom>
              <a:rect b="b" l="l" r="r" t="t"/>
              <a:pathLst>
                <a:path extrusionOk="0" h="2002" w="1">
                  <a:moveTo>
                    <a:pt x="0" y="2002"/>
                  </a:moveTo>
                  <a:lnTo>
                    <a:pt x="0" y="0"/>
                  </a:lnTo>
                </a:path>
              </a:pathLst>
            </a:custGeom>
            <a:solidFill>
              <a:srgbClr val="1FFF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6" name="Google Shape;2346;p118"/>
            <p:cNvSpPr/>
            <p:nvPr/>
          </p:nvSpPr>
          <p:spPr>
            <a:xfrm>
              <a:off x="8024127" y="984378"/>
              <a:ext cx="2502369" cy="1624275"/>
            </a:xfrm>
            <a:custGeom>
              <a:rect b="b" l="l" r="r" t="t"/>
              <a:pathLst>
                <a:path extrusionOk="0" h="55841" w="86029">
                  <a:moveTo>
                    <a:pt x="2102" y="1"/>
                  </a:moveTo>
                  <a:cubicBezTo>
                    <a:pt x="935" y="1"/>
                    <a:pt x="1" y="935"/>
                    <a:pt x="1" y="2102"/>
                  </a:cubicBezTo>
                  <a:lnTo>
                    <a:pt x="1" y="53739"/>
                  </a:lnTo>
                  <a:cubicBezTo>
                    <a:pt x="1" y="54907"/>
                    <a:pt x="935" y="55841"/>
                    <a:pt x="2102" y="55841"/>
                  </a:cubicBezTo>
                  <a:lnTo>
                    <a:pt x="83894" y="55841"/>
                  </a:lnTo>
                  <a:cubicBezTo>
                    <a:pt x="85062" y="55841"/>
                    <a:pt x="86029" y="54907"/>
                    <a:pt x="86029" y="53739"/>
                  </a:cubicBezTo>
                  <a:lnTo>
                    <a:pt x="86029" y="2102"/>
                  </a:lnTo>
                  <a:cubicBezTo>
                    <a:pt x="86029" y="935"/>
                    <a:pt x="85062" y="1"/>
                    <a:pt x="83894" y="1"/>
                  </a:cubicBezTo>
                  <a:close/>
                </a:path>
              </a:pathLst>
            </a:custGeom>
            <a:solidFill>
              <a:srgbClr val="B8BD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7" name="Google Shape;2347;p118"/>
            <p:cNvSpPr/>
            <p:nvPr/>
          </p:nvSpPr>
          <p:spPr>
            <a:xfrm>
              <a:off x="8024127" y="984378"/>
              <a:ext cx="2502369" cy="262020"/>
            </a:xfrm>
            <a:custGeom>
              <a:rect b="b" l="l" r="r" t="t"/>
              <a:pathLst>
                <a:path extrusionOk="0" h="9008" w="86029">
                  <a:moveTo>
                    <a:pt x="2436" y="1"/>
                  </a:moveTo>
                  <a:cubicBezTo>
                    <a:pt x="1102" y="1"/>
                    <a:pt x="1" y="1068"/>
                    <a:pt x="1" y="2436"/>
                  </a:cubicBezTo>
                  <a:lnTo>
                    <a:pt x="1" y="9007"/>
                  </a:lnTo>
                  <a:lnTo>
                    <a:pt x="86029" y="9007"/>
                  </a:lnTo>
                  <a:lnTo>
                    <a:pt x="86029" y="2436"/>
                  </a:lnTo>
                  <a:cubicBezTo>
                    <a:pt x="86029" y="1102"/>
                    <a:pt x="84928" y="1"/>
                    <a:pt x="8359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8" name="Google Shape;2348;p118"/>
            <p:cNvSpPr/>
            <p:nvPr/>
          </p:nvSpPr>
          <p:spPr>
            <a:xfrm>
              <a:off x="8125057" y="1324952"/>
              <a:ext cx="2305388" cy="1198318"/>
            </a:xfrm>
            <a:custGeom>
              <a:rect b="b" l="l" r="r" t="t"/>
              <a:pathLst>
                <a:path extrusionOk="0" h="41197" w="79257">
                  <a:moveTo>
                    <a:pt x="77522" y="41196"/>
                  </a:moveTo>
                  <a:lnTo>
                    <a:pt x="1735" y="41196"/>
                  </a:lnTo>
                  <a:cubicBezTo>
                    <a:pt x="767" y="41196"/>
                    <a:pt x="0" y="40429"/>
                    <a:pt x="0" y="39462"/>
                  </a:cubicBezTo>
                  <a:lnTo>
                    <a:pt x="0" y="1735"/>
                  </a:lnTo>
                  <a:cubicBezTo>
                    <a:pt x="0" y="768"/>
                    <a:pt x="767" y="0"/>
                    <a:pt x="1735" y="0"/>
                  </a:cubicBezTo>
                  <a:lnTo>
                    <a:pt x="77522" y="0"/>
                  </a:lnTo>
                  <a:cubicBezTo>
                    <a:pt x="78489" y="0"/>
                    <a:pt x="79257" y="768"/>
                    <a:pt x="79257" y="1735"/>
                  </a:cubicBezTo>
                  <a:lnTo>
                    <a:pt x="79257" y="39462"/>
                  </a:lnTo>
                  <a:cubicBezTo>
                    <a:pt x="79257" y="40429"/>
                    <a:pt x="78489" y="41196"/>
                    <a:pt x="77522" y="41196"/>
                  </a:cubicBezTo>
                  <a:close/>
                </a:path>
              </a:pathLst>
            </a:custGeom>
            <a:solidFill>
              <a:srgbClr val="2408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9" name="Google Shape;2349;p118"/>
            <p:cNvSpPr/>
            <p:nvPr/>
          </p:nvSpPr>
          <p:spPr>
            <a:xfrm>
              <a:off x="8191986" y="1394818"/>
              <a:ext cx="54365" cy="110620"/>
            </a:xfrm>
            <a:custGeom>
              <a:rect b="b" l="l" r="r" t="t"/>
              <a:pathLst>
                <a:path extrusionOk="0" fill="none" h="3803" w="1869">
                  <a:moveTo>
                    <a:pt x="1869" y="0"/>
                  </a:moveTo>
                  <a:lnTo>
                    <a:pt x="1" y="1901"/>
                  </a:lnTo>
                  <a:lnTo>
                    <a:pt x="1869" y="3803"/>
                  </a:lnTo>
                </a:path>
              </a:pathLst>
            </a:custGeom>
            <a:noFill/>
            <a:ln cap="rnd" cmpd="sng" w="20850">
              <a:solidFill>
                <a:srgbClr val="12D77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0" name="Google Shape;2350;p118"/>
            <p:cNvSpPr/>
            <p:nvPr/>
          </p:nvSpPr>
          <p:spPr>
            <a:xfrm>
              <a:off x="8385062" y="1394818"/>
              <a:ext cx="55354" cy="110620"/>
            </a:xfrm>
            <a:custGeom>
              <a:rect b="b" l="l" r="r" t="t"/>
              <a:pathLst>
                <a:path extrusionOk="0" fill="none" h="3803" w="1903">
                  <a:moveTo>
                    <a:pt x="1" y="0"/>
                  </a:moveTo>
                  <a:lnTo>
                    <a:pt x="1902" y="1901"/>
                  </a:lnTo>
                  <a:lnTo>
                    <a:pt x="1" y="3803"/>
                  </a:lnTo>
                </a:path>
              </a:pathLst>
            </a:custGeom>
            <a:noFill/>
            <a:ln cap="rnd" cmpd="sng" w="20850">
              <a:solidFill>
                <a:srgbClr val="12D77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1" name="Google Shape;2351;p118"/>
            <p:cNvSpPr/>
            <p:nvPr/>
          </p:nvSpPr>
          <p:spPr>
            <a:xfrm>
              <a:off x="8292887" y="1394818"/>
              <a:ext cx="43689" cy="120335"/>
            </a:xfrm>
            <a:custGeom>
              <a:rect b="b" l="l" r="r" t="t"/>
              <a:pathLst>
                <a:path extrusionOk="0" fill="none" h="4137" w="1502">
                  <a:moveTo>
                    <a:pt x="1" y="4136"/>
                  </a:moveTo>
                  <a:lnTo>
                    <a:pt x="1502" y="0"/>
                  </a:lnTo>
                </a:path>
              </a:pathLst>
            </a:custGeom>
            <a:noFill/>
            <a:ln cap="rnd" cmpd="sng" w="20850">
              <a:solidFill>
                <a:srgbClr val="12D77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2" name="Google Shape;2352;p118"/>
            <p:cNvSpPr/>
            <p:nvPr/>
          </p:nvSpPr>
          <p:spPr>
            <a:xfrm>
              <a:off x="8483055" y="1500548"/>
              <a:ext cx="31095" cy="31095"/>
            </a:xfrm>
            <a:custGeom>
              <a:rect b="b" l="l" r="r" t="t"/>
              <a:pathLst>
                <a:path extrusionOk="0" h="1069" w="1069">
                  <a:moveTo>
                    <a:pt x="535" y="1"/>
                  </a:moveTo>
                  <a:cubicBezTo>
                    <a:pt x="234" y="1"/>
                    <a:pt x="1" y="234"/>
                    <a:pt x="1" y="535"/>
                  </a:cubicBezTo>
                  <a:cubicBezTo>
                    <a:pt x="1" y="802"/>
                    <a:pt x="234" y="1068"/>
                    <a:pt x="535" y="1068"/>
                  </a:cubicBezTo>
                  <a:cubicBezTo>
                    <a:pt x="835" y="1068"/>
                    <a:pt x="1068" y="802"/>
                    <a:pt x="1068" y="535"/>
                  </a:cubicBezTo>
                  <a:cubicBezTo>
                    <a:pt x="1068" y="234"/>
                    <a:pt x="835" y="1"/>
                    <a:pt x="535" y="1"/>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3" name="Google Shape;2353;p118"/>
            <p:cNvSpPr/>
            <p:nvPr/>
          </p:nvSpPr>
          <p:spPr>
            <a:xfrm>
              <a:off x="8528666" y="1500548"/>
              <a:ext cx="31065" cy="31095"/>
            </a:xfrm>
            <a:custGeom>
              <a:rect b="b" l="l" r="r" t="t"/>
              <a:pathLst>
                <a:path extrusionOk="0" h="1069" w="1068">
                  <a:moveTo>
                    <a:pt x="534" y="1"/>
                  </a:moveTo>
                  <a:cubicBezTo>
                    <a:pt x="267" y="1"/>
                    <a:pt x="0" y="234"/>
                    <a:pt x="0" y="535"/>
                  </a:cubicBezTo>
                  <a:cubicBezTo>
                    <a:pt x="0" y="802"/>
                    <a:pt x="267" y="1068"/>
                    <a:pt x="534" y="1068"/>
                  </a:cubicBezTo>
                  <a:cubicBezTo>
                    <a:pt x="834" y="1068"/>
                    <a:pt x="1068" y="802"/>
                    <a:pt x="1068" y="535"/>
                  </a:cubicBezTo>
                  <a:cubicBezTo>
                    <a:pt x="1068" y="234"/>
                    <a:pt x="834" y="1"/>
                    <a:pt x="534" y="1"/>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4" name="Google Shape;2354;p118"/>
            <p:cNvSpPr/>
            <p:nvPr/>
          </p:nvSpPr>
          <p:spPr>
            <a:xfrm>
              <a:off x="8593674" y="1500548"/>
              <a:ext cx="31065" cy="31095"/>
            </a:xfrm>
            <a:custGeom>
              <a:rect b="b" l="l" r="r" t="t"/>
              <a:pathLst>
                <a:path extrusionOk="0" h="1069" w="1068">
                  <a:moveTo>
                    <a:pt x="534" y="1"/>
                  </a:moveTo>
                  <a:cubicBezTo>
                    <a:pt x="234" y="1"/>
                    <a:pt x="0" y="234"/>
                    <a:pt x="0" y="535"/>
                  </a:cubicBezTo>
                  <a:cubicBezTo>
                    <a:pt x="0" y="802"/>
                    <a:pt x="234" y="1068"/>
                    <a:pt x="534" y="1068"/>
                  </a:cubicBezTo>
                  <a:cubicBezTo>
                    <a:pt x="834" y="1068"/>
                    <a:pt x="1068" y="802"/>
                    <a:pt x="1068" y="535"/>
                  </a:cubicBezTo>
                  <a:cubicBezTo>
                    <a:pt x="1068" y="234"/>
                    <a:pt x="834" y="1"/>
                    <a:pt x="534" y="1"/>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5" name="Google Shape;2355;p118"/>
            <p:cNvSpPr/>
            <p:nvPr/>
          </p:nvSpPr>
          <p:spPr>
            <a:xfrm>
              <a:off x="8219152" y="1627656"/>
              <a:ext cx="1656300" cy="29"/>
            </a:xfrm>
            <a:custGeom>
              <a:rect b="b" l="l" r="r" t="t"/>
              <a:pathLst>
                <a:path extrusionOk="0" fill="none" h="1" w="56942">
                  <a:moveTo>
                    <a:pt x="1" y="1"/>
                  </a:moveTo>
                  <a:lnTo>
                    <a:pt x="56941" y="1"/>
                  </a:lnTo>
                </a:path>
              </a:pathLst>
            </a:custGeom>
            <a:noFill/>
            <a:ln cap="rnd" cmpd="sng" w="20850">
              <a:solidFill>
                <a:srgbClr val="12D77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6" name="Google Shape;2356;p118"/>
            <p:cNvSpPr/>
            <p:nvPr/>
          </p:nvSpPr>
          <p:spPr>
            <a:xfrm>
              <a:off x="9975312" y="1627656"/>
              <a:ext cx="128101" cy="29"/>
            </a:xfrm>
            <a:custGeom>
              <a:rect b="b" l="l" r="r" t="t"/>
              <a:pathLst>
                <a:path extrusionOk="0" fill="none" h="1" w="4404">
                  <a:moveTo>
                    <a:pt x="0" y="1"/>
                  </a:moveTo>
                  <a:lnTo>
                    <a:pt x="4403" y="1"/>
                  </a:lnTo>
                </a:path>
              </a:pathLst>
            </a:custGeom>
            <a:noFill/>
            <a:ln cap="rnd" cmpd="sng" w="20850">
              <a:solidFill>
                <a:srgbClr val="12D77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7" name="Google Shape;2357;p118"/>
            <p:cNvSpPr/>
            <p:nvPr/>
          </p:nvSpPr>
          <p:spPr>
            <a:xfrm>
              <a:off x="10174205" y="1627656"/>
              <a:ext cx="163035" cy="29"/>
            </a:xfrm>
            <a:custGeom>
              <a:rect b="b" l="l" r="r" t="t"/>
              <a:pathLst>
                <a:path extrusionOk="0" fill="none" h="1" w="5605">
                  <a:moveTo>
                    <a:pt x="0" y="1"/>
                  </a:moveTo>
                  <a:lnTo>
                    <a:pt x="5604" y="1"/>
                  </a:lnTo>
                </a:path>
              </a:pathLst>
            </a:custGeom>
            <a:noFill/>
            <a:ln cap="rnd" cmpd="sng" w="20850">
              <a:solidFill>
                <a:srgbClr val="12D77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8" name="Google Shape;2358;p118"/>
            <p:cNvSpPr/>
            <p:nvPr/>
          </p:nvSpPr>
          <p:spPr>
            <a:xfrm>
              <a:off x="8219152" y="1757673"/>
              <a:ext cx="1036300" cy="29"/>
            </a:xfrm>
            <a:custGeom>
              <a:rect b="b" l="l" r="r" t="t"/>
              <a:pathLst>
                <a:path extrusionOk="0" fill="none" h="1" w="35627">
                  <a:moveTo>
                    <a:pt x="1" y="1"/>
                  </a:moveTo>
                  <a:lnTo>
                    <a:pt x="35626" y="1"/>
                  </a:lnTo>
                </a:path>
              </a:pathLst>
            </a:custGeom>
            <a:noFill/>
            <a:ln cap="rnd" cmpd="sng" w="20850">
              <a:solidFill>
                <a:srgbClr val="12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9" name="Google Shape;2359;p118"/>
            <p:cNvSpPr/>
            <p:nvPr/>
          </p:nvSpPr>
          <p:spPr>
            <a:xfrm>
              <a:off x="9408676" y="1757673"/>
              <a:ext cx="186335" cy="29"/>
            </a:xfrm>
            <a:custGeom>
              <a:rect b="b" l="l" r="r" t="t"/>
              <a:pathLst>
                <a:path extrusionOk="0" fill="none" h="1" w="6406">
                  <a:moveTo>
                    <a:pt x="1" y="1"/>
                  </a:moveTo>
                  <a:lnTo>
                    <a:pt x="6405" y="1"/>
                  </a:lnTo>
                </a:path>
              </a:pathLst>
            </a:custGeom>
            <a:noFill/>
            <a:ln cap="rnd" cmpd="sng" w="20850">
              <a:solidFill>
                <a:srgbClr val="12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0" name="Google Shape;2360;p118"/>
            <p:cNvSpPr/>
            <p:nvPr/>
          </p:nvSpPr>
          <p:spPr>
            <a:xfrm>
              <a:off x="9090440" y="1832396"/>
              <a:ext cx="504581" cy="29"/>
            </a:xfrm>
            <a:custGeom>
              <a:rect b="b" l="l" r="r" t="t"/>
              <a:pathLst>
                <a:path extrusionOk="0" fill="none" h="1" w="17347">
                  <a:moveTo>
                    <a:pt x="17346" y="0"/>
                  </a:moveTo>
                  <a:lnTo>
                    <a:pt x="0" y="0"/>
                  </a:lnTo>
                </a:path>
              </a:pathLst>
            </a:custGeom>
            <a:noFill/>
            <a:ln cap="rnd" cmpd="sng" w="20850">
              <a:solidFill>
                <a:srgbClr val="12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1" name="Google Shape;2361;p118"/>
            <p:cNvSpPr/>
            <p:nvPr/>
          </p:nvSpPr>
          <p:spPr>
            <a:xfrm>
              <a:off x="8919673" y="1832396"/>
              <a:ext cx="101923" cy="29"/>
            </a:xfrm>
            <a:custGeom>
              <a:rect b="b" l="l" r="r" t="t"/>
              <a:pathLst>
                <a:path extrusionOk="0" fill="none" h="1" w="3504">
                  <a:moveTo>
                    <a:pt x="3503" y="0"/>
                  </a:moveTo>
                  <a:lnTo>
                    <a:pt x="1" y="0"/>
                  </a:lnTo>
                </a:path>
              </a:pathLst>
            </a:custGeom>
            <a:noFill/>
            <a:ln cap="rnd" cmpd="sng" w="20850">
              <a:solidFill>
                <a:srgbClr val="12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2" name="Google Shape;2362;p118"/>
            <p:cNvSpPr/>
            <p:nvPr/>
          </p:nvSpPr>
          <p:spPr>
            <a:xfrm>
              <a:off x="8737271" y="1832396"/>
              <a:ext cx="101894" cy="29"/>
            </a:xfrm>
            <a:custGeom>
              <a:rect b="b" l="l" r="r" t="t"/>
              <a:pathLst>
                <a:path extrusionOk="0" fill="none" h="1" w="3503">
                  <a:moveTo>
                    <a:pt x="3503" y="0"/>
                  </a:moveTo>
                  <a:lnTo>
                    <a:pt x="0" y="0"/>
                  </a:lnTo>
                </a:path>
              </a:pathLst>
            </a:custGeom>
            <a:noFill/>
            <a:ln cap="rnd" cmpd="sng" w="20850">
              <a:solidFill>
                <a:srgbClr val="12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3" name="Google Shape;2363;p118"/>
            <p:cNvSpPr/>
            <p:nvPr/>
          </p:nvSpPr>
          <p:spPr>
            <a:xfrm>
              <a:off x="8555829" y="1832396"/>
              <a:ext cx="100934" cy="29"/>
            </a:xfrm>
            <a:custGeom>
              <a:rect b="b" l="l" r="r" t="t"/>
              <a:pathLst>
                <a:path extrusionOk="0" fill="none" h="1" w="3470">
                  <a:moveTo>
                    <a:pt x="3470" y="0"/>
                  </a:moveTo>
                  <a:lnTo>
                    <a:pt x="1" y="0"/>
                  </a:lnTo>
                </a:path>
              </a:pathLst>
            </a:custGeom>
            <a:noFill/>
            <a:ln cap="rnd" cmpd="sng" w="20850">
              <a:solidFill>
                <a:srgbClr val="12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4" name="Google Shape;2364;p118"/>
            <p:cNvSpPr/>
            <p:nvPr/>
          </p:nvSpPr>
          <p:spPr>
            <a:xfrm>
              <a:off x="8373428" y="1832396"/>
              <a:ext cx="100934" cy="29"/>
            </a:xfrm>
            <a:custGeom>
              <a:rect b="b" l="l" r="r" t="t"/>
              <a:pathLst>
                <a:path extrusionOk="0" fill="none" h="1" w="3470">
                  <a:moveTo>
                    <a:pt x="3470" y="0"/>
                  </a:moveTo>
                  <a:lnTo>
                    <a:pt x="0" y="0"/>
                  </a:lnTo>
                </a:path>
              </a:pathLst>
            </a:custGeom>
            <a:noFill/>
            <a:ln cap="rnd" cmpd="sng" w="20850">
              <a:solidFill>
                <a:srgbClr val="12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5" name="Google Shape;2365;p118"/>
            <p:cNvSpPr/>
            <p:nvPr/>
          </p:nvSpPr>
          <p:spPr>
            <a:xfrm>
              <a:off x="8373428" y="1923582"/>
              <a:ext cx="1570900" cy="29"/>
            </a:xfrm>
            <a:custGeom>
              <a:rect b="b" l="l" r="r" t="t"/>
              <a:pathLst>
                <a:path extrusionOk="0" fill="none" h="1" w="54006">
                  <a:moveTo>
                    <a:pt x="54006" y="1"/>
                  </a:moveTo>
                  <a:lnTo>
                    <a:pt x="0" y="1"/>
                  </a:lnTo>
                </a:path>
              </a:pathLst>
            </a:custGeom>
            <a:noFill/>
            <a:ln cap="rnd" cmpd="sng" w="2085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6" name="Google Shape;2366;p118"/>
            <p:cNvSpPr/>
            <p:nvPr/>
          </p:nvSpPr>
          <p:spPr>
            <a:xfrm>
              <a:off x="8219152" y="1832396"/>
              <a:ext cx="36912" cy="29"/>
            </a:xfrm>
            <a:custGeom>
              <a:rect b="b" l="l" r="r" t="t"/>
              <a:pathLst>
                <a:path extrusionOk="0" fill="none" h="1" w="1269">
                  <a:moveTo>
                    <a:pt x="1268" y="0"/>
                  </a:moveTo>
                  <a:lnTo>
                    <a:pt x="1" y="0"/>
                  </a:lnTo>
                </a:path>
              </a:pathLst>
            </a:custGeom>
            <a:noFill/>
            <a:ln cap="rnd" cmpd="sng" w="20850">
              <a:solidFill>
                <a:srgbClr val="12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7" name="Google Shape;2367;p118"/>
            <p:cNvSpPr/>
            <p:nvPr/>
          </p:nvSpPr>
          <p:spPr>
            <a:xfrm>
              <a:off x="8219152" y="1923582"/>
              <a:ext cx="36912" cy="29"/>
            </a:xfrm>
            <a:custGeom>
              <a:rect b="b" l="l" r="r" t="t"/>
              <a:pathLst>
                <a:path extrusionOk="0" fill="none" h="1" w="1269">
                  <a:moveTo>
                    <a:pt x="1268" y="1"/>
                  </a:moveTo>
                  <a:lnTo>
                    <a:pt x="1" y="1"/>
                  </a:lnTo>
                </a:path>
              </a:pathLst>
            </a:custGeom>
            <a:noFill/>
            <a:ln cap="rnd" cmpd="sng" w="20850">
              <a:solidFill>
                <a:srgbClr val="12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8" name="Google Shape;2368;p118"/>
            <p:cNvSpPr/>
            <p:nvPr/>
          </p:nvSpPr>
          <p:spPr>
            <a:xfrm>
              <a:off x="8219152" y="2014798"/>
              <a:ext cx="36912" cy="29"/>
            </a:xfrm>
            <a:custGeom>
              <a:rect b="b" l="l" r="r" t="t"/>
              <a:pathLst>
                <a:path extrusionOk="0" fill="none" h="1" w="1269">
                  <a:moveTo>
                    <a:pt x="1268" y="0"/>
                  </a:moveTo>
                  <a:lnTo>
                    <a:pt x="1" y="0"/>
                  </a:lnTo>
                </a:path>
              </a:pathLst>
            </a:custGeom>
            <a:noFill/>
            <a:ln cap="rnd" cmpd="sng" w="20850">
              <a:solidFill>
                <a:srgbClr val="12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9" name="Google Shape;2369;p118"/>
            <p:cNvSpPr/>
            <p:nvPr/>
          </p:nvSpPr>
          <p:spPr>
            <a:xfrm>
              <a:off x="8219152" y="2105984"/>
              <a:ext cx="36912" cy="29"/>
            </a:xfrm>
            <a:custGeom>
              <a:rect b="b" l="l" r="r" t="t"/>
              <a:pathLst>
                <a:path extrusionOk="0" fill="none" h="1" w="1269">
                  <a:moveTo>
                    <a:pt x="1268" y="1"/>
                  </a:moveTo>
                  <a:lnTo>
                    <a:pt x="1" y="1"/>
                  </a:lnTo>
                </a:path>
              </a:pathLst>
            </a:custGeom>
            <a:noFill/>
            <a:ln cap="rnd" cmpd="sng" w="20850">
              <a:solidFill>
                <a:srgbClr val="12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0" name="Google Shape;2370;p118"/>
            <p:cNvSpPr/>
            <p:nvPr/>
          </p:nvSpPr>
          <p:spPr>
            <a:xfrm>
              <a:off x="10039331" y="1923582"/>
              <a:ext cx="216411" cy="29"/>
            </a:xfrm>
            <a:custGeom>
              <a:rect b="b" l="l" r="r" t="t"/>
              <a:pathLst>
                <a:path extrusionOk="0" fill="none" h="1" w="7440">
                  <a:moveTo>
                    <a:pt x="1" y="1"/>
                  </a:moveTo>
                  <a:lnTo>
                    <a:pt x="7439" y="1"/>
                  </a:lnTo>
                </a:path>
              </a:pathLst>
            </a:custGeom>
            <a:noFill/>
            <a:ln cap="rnd" cmpd="sng" w="2085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1" name="Google Shape;2371;p118"/>
            <p:cNvSpPr/>
            <p:nvPr/>
          </p:nvSpPr>
          <p:spPr>
            <a:xfrm>
              <a:off x="8369559" y="2014798"/>
              <a:ext cx="434713" cy="29"/>
            </a:xfrm>
            <a:custGeom>
              <a:rect b="b" l="l" r="r" t="t"/>
              <a:pathLst>
                <a:path extrusionOk="0" fill="none" h="1" w="14945">
                  <a:moveTo>
                    <a:pt x="0" y="0"/>
                  </a:moveTo>
                  <a:lnTo>
                    <a:pt x="14944" y="0"/>
                  </a:lnTo>
                </a:path>
              </a:pathLst>
            </a:custGeom>
            <a:noFill/>
            <a:ln cap="rnd" cmpd="sng" w="2085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2" name="Google Shape;2372;p118"/>
            <p:cNvSpPr/>
            <p:nvPr/>
          </p:nvSpPr>
          <p:spPr>
            <a:xfrm>
              <a:off x="8369559" y="2107933"/>
              <a:ext cx="434713" cy="29"/>
            </a:xfrm>
            <a:custGeom>
              <a:rect b="b" l="l" r="r" t="t"/>
              <a:pathLst>
                <a:path extrusionOk="0" fill="none" h="1" w="14945">
                  <a:moveTo>
                    <a:pt x="0" y="1"/>
                  </a:moveTo>
                  <a:lnTo>
                    <a:pt x="14944" y="1"/>
                  </a:lnTo>
                </a:path>
              </a:pathLst>
            </a:custGeom>
            <a:noFill/>
            <a:ln cap="rnd" cmpd="sng" w="2085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3" name="Google Shape;2373;p118"/>
            <p:cNvSpPr/>
            <p:nvPr/>
          </p:nvSpPr>
          <p:spPr>
            <a:xfrm>
              <a:off x="8369559" y="2202057"/>
              <a:ext cx="434713" cy="29"/>
            </a:xfrm>
            <a:custGeom>
              <a:rect b="b" l="l" r="r" t="t"/>
              <a:pathLst>
                <a:path extrusionOk="0" fill="none" h="1" w="14945">
                  <a:moveTo>
                    <a:pt x="0" y="0"/>
                  </a:moveTo>
                  <a:lnTo>
                    <a:pt x="14944" y="0"/>
                  </a:lnTo>
                </a:path>
              </a:pathLst>
            </a:custGeom>
            <a:noFill/>
            <a:ln cap="rnd" cmpd="sng" w="2085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4" name="Google Shape;2374;p118"/>
            <p:cNvSpPr/>
            <p:nvPr/>
          </p:nvSpPr>
          <p:spPr>
            <a:xfrm>
              <a:off x="8369559" y="2295192"/>
              <a:ext cx="434713" cy="29"/>
            </a:xfrm>
            <a:custGeom>
              <a:rect b="b" l="l" r="r" t="t"/>
              <a:pathLst>
                <a:path extrusionOk="0" fill="none" h="1" w="14945">
                  <a:moveTo>
                    <a:pt x="0" y="1"/>
                  </a:moveTo>
                  <a:lnTo>
                    <a:pt x="14944" y="1"/>
                  </a:lnTo>
                </a:path>
              </a:pathLst>
            </a:custGeom>
            <a:noFill/>
            <a:ln cap="rnd" cmpd="sng" w="2085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5" name="Google Shape;2375;p118"/>
            <p:cNvSpPr/>
            <p:nvPr/>
          </p:nvSpPr>
          <p:spPr>
            <a:xfrm>
              <a:off x="9090440" y="2295192"/>
              <a:ext cx="884929" cy="29"/>
            </a:xfrm>
            <a:custGeom>
              <a:rect b="b" l="l" r="r" t="t"/>
              <a:pathLst>
                <a:path extrusionOk="0" fill="none" h="1" w="30423">
                  <a:moveTo>
                    <a:pt x="0" y="1"/>
                  </a:moveTo>
                  <a:lnTo>
                    <a:pt x="30422" y="1"/>
                  </a:lnTo>
                </a:path>
              </a:pathLst>
            </a:custGeom>
            <a:noFill/>
            <a:ln cap="rnd" cmpd="sng" w="208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6" name="Google Shape;2376;p118"/>
            <p:cNvSpPr/>
            <p:nvPr/>
          </p:nvSpPr>
          <p:spPr>
            <a:xfrm>
              <a:off x="9615336" y="2202057"/>
              <a:ext cx="360016" cy="29"/>
            </a:xfrm>
            <a:custGeom>
              <a:rect b="b" l="l" r="r" t="t"/>
              <a:pathLst>
                <a:path extrusionOk="0" fill="none" h="1" w="12377">
                  <a:moveTo>
                    <a:pt x="1" y="0"/>
                  </a:moveTo>
                  <a:lnTo>
                    <a:pt x="12376" y="0"/>
                  </a:lnTo>
                </a:path>
              </a:pathLst>
            </a:custGeom>
            <a:noFill/>
            <a:ln cap="rnd" cmpd="sng" w="208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7" name="Google Shape;2377;p118"/>
            <p:cNvSpPr/>
            <p:nvPr/>
          </p:nvSpPr>
          <p:spPr>
            <a:xfrm>
              <a:off x="9832671" y="2105984"/>
              <a:ext cx="142674" cy="29"/>
            </a:xfrm>
            <a:custGeom>
              <a:rect b="b" l="l" r="r" t="t"/>
              <a:pathLst>
                <a:path extrusionOk="0" fill="none" h="1" w="4905">
                  <a:moveTo>
                    <a:pt x="1" y="1"/>
                  </a:moveTo>
                  <a:lnTo>
                    <a:pt x="4904" y="1"/>
                  </a:lnTo>
                </a:path>
              </a:pathLst>
            </a:custGeom>
            <a:noFill/>
            <a:ln cap="rnd" cmpd="sng" w="208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78" name="Google Shape;2378;p118"/>
          <p:cNvGrpSpPr/>
          <p:nvPr/>
        </p:nvGrpSpPr>
        <p:grpSpPr>
          <a:xfrm flipH="1">
            <a:off x="7058589" y="1071875"/>
            <a:ext cx="2085403" cy="2999739"/>
            <a:chOff x="7435625" y="1209875"/>
            <a:chExt cx="1470250" cy="2114875"/>
          </a:xfrm>
        </p:grpSpPr>
        <p:sp>
          <p:nvSpPr>
            <p:cNvPr id="2379" name="Google Shape;2379;p118"/>
            <p:cNvSpPr/>
            <p:nvPr/>
          </p:nvSpPr>
          <p:spPr>
            <a:xfrm>
              <a:off x="7658275" y="3273025"/>
              <a:ext cx="120950" cy="12550"/>
            </a:xfrm>
            <a:custGeom>
              <a:rect b="b" l="l" r="r" t="t"/>
              <a:pathLst>
                <a:path extrusionOk="0" h="502" w="4838">
                  <a:moveTo>
                    <a:pt x="401" y="1"/>
                  </a:moveTo>
                  <a:cubicBezTo>
                    <a:pt x="168" y="1"/>
                    <a:pt x="1" y="201"/>
                    <a:pt x="1" y="434"/>
                  </a:cubicBezTo>
                  <a:lnTo>
                    <a:pt x="1" y="501"/>
                  </a:lnTo>
                  <a:cubicBezTo>
                    <a:pt x="1" y="268"/>
                    <a:pt x="168" y="101"/>
                    <a:pt x="401" y="101"/>
                  </a:cubicBezTo>
                  <a:lnTo>
                    <a:pt x="4404" y="101"/>
                  </a:lnTo>
                  <a:cubicBezTo>
                    <a:pt x="4637" y="101"/>
                    <a:pt x="4838" y="268"/>
                    <a:pt x="4838" y="501"/>
                  </a:cubicBezTo>
                  <a:lnTo>
                    <a:pt x="4838" y="434"/>
                  </a:lnTo>
                  <a:cubicBezTo>
                    <a:pt x="4838" y="201"/>
                    <a:pt x="4637" y="1"/>
                    <a:pt x="4404" y="1"/>
                  </a:cubicBezTo>
                  <a:close/>
                </a:path>
              </a:pathLst>
            </a:custGeom>
            <a:solidFill>
              <a:srgbClr val="0032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0" name="Google Shape;2380;p118"/>
            <p:cNvSpPr/>
            <p:nvPr/>
          </p:nvSpPr>
          <p:spPr>
            <a:xfrm>
              <a:off x="7494000" y="3273025"/>
              <a:ext cx="120950" cy="12550"/>
            </a:xfrm>
            <a:custGeom>
              <a:rect b="b" l="l" r="r" t="t"/>
              <a:pathLst>
                <a:path extrusionOk="0" h="502" w="4838">
                  <a:moveTo>
                    <a:pt x="434" y="1"/>
                  </a:moveTo>
                  <a:cubicBezTo>
                    <a:pt x="201" y="1"/>
                    <a:pt x="0" y="201"/>
                    <a:pt x="0" y="434"/>
                  </a:cubicBezTo>
                  <a:lnTo>
                    <a:pt x="0" y="501"/>
                  </a:lnTo>
                  <a:cubicBezTo>
                    <a:pt x="0" y="268"/>
                    <a:pt x="201" y="101"/>
                    <a:pt x="434" y="101"/>
                  </a:cubicBezTo>
                  <a:lnTo>
                    <a:pt x="4437" y="101"/>
                  </a:lnTo>
                  <a:cubicBezTo>
                    <a:pt x="4637" y="101"/>
                    <a:pt x="4837" y="268"/>
                    <a:pt x="4837" y="501"/>
                  </a:cubicBezTo>
                  <a:lnTo>
                    <a:pt x="4837" y="434"/>
                  </a:lnTo>
                  <a:cubicBezTo>
                    <a:pt x="4837" y="201"/>
                    <a:pt x="4637" y="1"/>
                    <a:pt x="4437" y="1"/>
                  </a:cubicBezTo>
                  <a:close/>
                </a:path>
              </a:pathLst>
            </a:custGeom>
            <a:solidFill>
              <a:srgbClr val="0032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1" name="Google Shape;2381;p118"/>
            <p:cNvSpPr/>
            <p:nvPr/>
          </p:nvSpPr>
          <p:spPr>
            <a:xfrm>
              <a:off x="7821725" y="3273025"/>
              <a:ext cx="120950" cy="12550"/>
            </a:xfrm>
            <a:custGeom>
              <a:rect b="b" l="l" r="r" t="t"/>
              <a:pathLst>
                <a:path extrusionOk="0" h="502" w="4838">
                  <a:moveTo>
                    <a:pt x="434" y="1"/>
                  </a:moveTo>
                  <a:cubicBezTo>
                    <a:pt x="201" y="1"/>
                    <a:pt x="1" y="201"/>
                    <a:pt x="1" y="434"/>
                  </a:cubicBezTo>
                  <a:lnTo>
                    <a:pt x="1" y="501"/>
                  </a:lnTo>
                  <a:cubicBezTo>
                    <a:pt x="1" y="268"/>
                    <a:pt x="201" y="101"/>
                    <a:pt x="434" y="101"/>
                  </a:cubicBezTo>
                  <a:lnTo>
                    <a:pt x="4437" y="101"/>
                  </a:lnTo>
                  <a:cubicBezTo>
                    <a:pt x="4671" y="101"/>
                    <a:pt x="4838" y="268"/>
                    <a:pt x="4838" y="501"/>
                  </a:cubicBezTo>
                  <a:lnTo>
                    <a:pt x="4838" y="434"/>
                  </a:lnTo>
                  <a:cubicBezTo>
                    <a:pt x="4838" y="201"/>
                    <a:pt x="4671" y="1"/>
                    <a:pt x="4437" y="1"/>
                  </a:cubicBezTo>
                  <a:close/>
                </a:path>
              </a:pathLst>
            </a:custGeom>
            <a:solidFill>
              <a:srgbClr val="0032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2" name="Google Shape;2382;p118"/>
            <p:cNvSpPr/>
            <p:nvPr/>
          </p:nvSpPr>
          <p:spPr>
            <a:xfrm>
              <a:off x="7970175" y="3087075"/>
              <a:ext cx="106775" cy="109250"/>
            </a:xfrm>
            <a:custGeom>
              <a:rect b="b" l="l" r="r" t="t"/>
              <a:pathLst>
                <a:path extrusionOk="0" h="4370" w="4271">
                  <a:moveTo>
                    <a:pt x="2135" y="0"/>
                  </a:moveTo>
                  <a:cubicBezTo>
                    <a:pt x="968" y="0"/>
                    <a:pt x="0" y="967"/>
                    <a:pt x="0" y="2168"/>
                  </a:cubicBezTo>
                  <a:cubicBezTo>
                    <a:pt x="0" y="3403"/>
                    <a:pt x="968" y="4370"/>
                    <a:pt x="2135" y="4370"/>
                  </a:cubicBezTo>
                  <a:cubicBezTo>
                    <a:pt x="3336" y="4370"/>
                    <a:pt x="4270" y="3403"/>
                    <a:pt x="4270" y="2168"/>
                  </a:cubicBezTo>
                  <a:cubicBezTo>
                    <a:pt x="4270" y="967"/>
                    <a:pt x="3336" y="0"/>
                    <a:pt x="2135" y="0"/>
                  </a:cubicBezTo>
                  <a:close/>
                </a:path>
              </a:pathLst>
            </a:custGeom>
            <a:solidFill>
              <a:srgbClr val="E0F3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3" name="Google Shape;2383;p118"/>
            <p:cNvSpPr/>
            <p:nvPr/>
          </p:nvSpPr>
          <p:spPr>
            <a:xfrm>
              <a:off x="7970175" y="3087075"/>
              <a:ext cx="106775" cy="106750"/>
            </a:xfrm>
            <a:custGeom>
              <a:rect b="b" l="l" r="r" t="t"/>
              <a:pathLst>
                <a:path extrusionOk="0" h="4270" w="4271">
                  <a:moveTo>
                    <a:pt x="2135" y="0"/>
                  </a:moveTo>
                  <a:cubicBezTo>
                    <a:pt x="968" y="0"/>
                    <a:pt x="0" y="934"/>
                    <a:pt x="0" y="2135"/>
                  </a:cubicBezTo>
                  <a:cubicBezTo>
                    <a:pt x="0" y="3302"/>
                    <a:pt x="968" y="4270"/>
                    <a:pt x="2135" y="4270"/>
                  </a:cubicBezTo>
                  <a:cubicBezTo>
                    <a:pt x="3336" y="4270"/>
                    <a:pt x="4270" y="3302"/>
                    <a:pt x="4270" y="2135"/>
                  </a:cubicBezTo>
                  <a:cubicBezTo>
                    <a:pt x="4270" y="934"/>
                    <a:pt x="3336" y="0"/>
                    <a:pt x="2135" y="0"/>
                  </a:cubicBezTo>
                  <a:close/>
                </a:path>
              </a:pathLst>
            </a:custGeom>
            <a:solidFill>
              <a:srgbClr val="B6BA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4" name="Google Shape;2384;p118"/>
            <p:cNvSpPr/>
            <p:nvPr/>
          </p:nvSpPr>
          <p:spPr>
            <a:xfrm>
              <a:off x="7980175" y="3096250"/>
              <a:ext cx="87600" cy="88400"/>
            </a:xfrm>
            <a:custGeom>
              <a:rect b="b" l="l" r="r" t="t"/>
              <a:pathLst>
                <a:path extrusionOk="0" h="3536" w="3504">
                  <a:moveTo>
                    <a:pt x="1735" y="0"/>
                  </a:moveTo>
                  <a:cubicBezTo>
                    <a:pt x="768" y="0"/>
                    <a:pt x="1" y="801"/>
                    <a:pt x="1" y="1768"/>
                  </a:cubicBezTo>
                  <a:cubicBezTo>
                    <a:pt x="1" y="2735"/>
                    <a:pt x="768" y="3536"/>
                    <a:pt x="1735" y="3536"/>
                  </a:cubicBezTo>
                  <a:cubicBezTo>
                    <a:pt x="2703" y="3536"/>
                    <a:pt x="3503" y="2735"/>
                    <a:pt x="3503" y="1768"/>
                  </a:cubicBezTo>
                  <a:cubicBezTo>
                    <a:pt x="3503" y="801"/>
                    <a:pt x="2703" y="0"/>
                    <a:pt x="1735" y="0"/>
                  </a:cubicBezTo>
                  <a:close/>
                </a:path>
              </a:pathLst>
            </a:custGeom>
            <a:solidFill>
              <a:srgbClr val="D0DD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5" name="Google Shape;2385;p118"/>
            <p:cNvSpPr/>
            <p:nvPr/>
          </p:nvSpPr>
          <p:spPr>
            <a:xfrm>
              <a:off x="7980175" y="3139600"/>
              <a:ext cx="87600" cy="45050"/>
            </a:xfrm>
            <a:custGeom>
              <a:rect b="b" l="l" r="r" t="t"/>
              <a:pathLst>
                <a:path extrusionOk="0" h="1802" w="3504">
                  <a:moveTo>
                    <a:pt x="1" y="1"/>
                  </a:moveTo>
                  <a:cubicBezTo>
                    <a:pt x="1" y="1"/>
                    <a:pt x="1" y="34"/>
                    <a:pt x="1" y="34"/>
                  </a:cubicBezTo>
                  <a:cubicBezTo>
                    <a:pt x="1" y="1001"/>
                    <a:pt x="768" y="1802"/>
                    <a:pt x="1735" y="1802"/>
                  </a:cubicBezTo>
                  <a:cubicBezTo>
                    <a:pt x="2703" y="1802"/>
                    <a:pt x="3503" y="1001"/>
                    <a:pt x="3503" y="34"/>
                  </a:cubicBezTo>
                  <a:cubicBezTo>
                    <a:pt x="3503" y="34"/>
                    <a:pt x="3503" y="34"/>
                    <a:pt x="3503" y="1"/>
                  </a:cubicBezTo>
                  <a:cubicBezTo>
                    <a:pt x="3503" y="968"/>
                    <a:pt x="2703" y="1735"/>
                    <a:pt x="1735" y="1735"/>
                  </a:cubicBezTo>
                  <a:cubicBezTo>
                    <a:pt x="768" y="1735"/>
                    <a:pt x="1" y="968"/>
                    <a:pt x="1" y="1"/>
                  </a:cubicBezTo>
                  <a:close/>
                </a:path>
              </a:pathLst>
            </a:custGeom>
            <a:solidFill>
              <a:srgbClr val="E0F3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6" name="Google Shape;2386;p118"/>
            <p:cNvSpPr/>
            <p:nvPr/>
          </p:nvSpPr>
          <p:spPr>
            <a:xfrm>
              <a:off x="7631600" y="2647575"/>
              <a:ext cx="102600" cy="30900"/>
            </a:xfrm>
            <a:custGeom>
              <a:rect b="b" l="l" r="r" t="t"/>
              <a:pathLst>
                <a:path extrusionOk="0" h="1236" w="4104">
                  <a:moveTo>
                    <a:pt x="634" y="1"/>
                  </a:moveTo>
                  <a:cubicBezTo>
                    <a:pt x="301" y="1"/>
                    <a:pt x="0" y="268"/>
                    <a:pt x="0" y="601"/>
                  </a:cubicBezTo>
                  <a:cubicBezTo>
                    <a:pt x="0" y="968"/>
                    <a:pt x="301" y="1235"/>
                    <a:pt x="634" y="1235"/>
                  </a:cubicBezTo>
                  <a:lnTo>
                    <a:pt x="3470" y="1235"/>
                  </a:lnTo>
                  <a:cubicBezTo>
                    <a:pt x="3803" y="1235"/>
                    <a:pt x="4103" y="968"/>
                    <a:pt x="4103" y="601"/>
                  </a:cubicBezTo>
                  <a:cubicBezTo>
                    <a:pt x="4103" y="268"/>
                    <a:pt x="3803" y="1"/>
                    <a:pt x="3470" y="1"/>
                  </a:cubicBezTo>
                  <a:close/>
                </a:path>
              </a:pathLst>
            </a:custGeom>
            <a:solidFill>
              <a:srgbClr val="FF3E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7" name="Google Shape;2387;p118"/>
            <p:cNvSpPr/>
            <p:nvPr/>
          </p:nvSpPr>
          <p:spPr>
            <a:xfrm>
              <a:off x="7753350" y="2647575"/>
              <a:ext cx="102600" cy="30900"/>
            </a:xfrm>
            <a:custGeom>
              <a:rect b="b" l="l" r="r" t="t"/>
              <a:pathLst>
                <a:path extrusionOk="0" h="1236" w="4104">
                  <a:moveTo>
                    <a:pt x="634" y="1"/>
                  </a:moveTo>
                  <a:cubicBezTo>
                    <a:pt x="301" y="1"/>
                    <a:pt x="1" y="268"/>
                    <a:pt x="1" y="601"/>
                  </a:cubicBezTo>
                  <a:cubicBezTo>
                    <a:pt x="1" y="968"/>
                    <a:pt x="301" y="1235"/>
                    <a:pt x="634" y="1235"/>
                  </a:cubicBezTo>
                  <a:lnTo>
                    <a:pt x="3470" y="1235"/>
                  </a:lnTo>
                  <a:cubicBezTo>
                    <a:pt x="3803" y="1235"/>
                    <a:pt x="4103" y="968"/>
                    <a:pt x="4103" y="601"/>
                  </a:cubicBezTo>
                  <a:cubicBezTo>
                    <a:pt x="4103" y="268"/>
                    <a:pt x="3803" y="1"/>
                    <a:pt x="3470" y="1"/>
                  </a:cubicBezTo>
                  <a:close/>
                </a:path>
              </a:pathLst>
            </a:custGeom>
            <a:solidFill>
              <a:srgbClr val="FF3E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8" name="Google Shape;2388;p118"/>
            <p:cNvSpPr/>
            <p:nvPr/>
          </p:nvSpPr>
          <p:spPr>
            <a:xfrm>
              <a:off x="7478150" y="2827700"/>
              <a:ext cx="664675" cy="30900"/>
            </a:xfrm>
            <a:custGeom>
              <a:rect b="b" l="l" r="r" t="t"/>
              <a:pathLst>
                <a:path extrusionOk="0" h="1236" w="26587">
                  <a:moveTo>
                    <a:pt x="634" y="1"/>
                  </a:moveTo>
                  <a:cubicBezTo>
                    <a:pt x="301" y="1"/>
                    <a:pt x="1" y="268"/>
                    <a:pt x="1" y="601"/>
                  </a:cubicBezTo>
                  <a:cubicBezTo>
                    <a:pt x="1" y="968"/>
                    <a:pt x="301" y="1235"/>
                    <a:pt x="634" y="1235"/>
                  </a:cubicBezTo>
                  <a:lnTo>
                    <a:pt x="25953" y="1235"/>
                  </a:lnTo>
                  <a:cubicBezTo>
                    <a:pt x="26286" y="1235"/>
                    <a:pt x="26586" y="968"/>
                    <a:pt x="26586" y="601"/>
                  </a:cubicBezTo>
                  <a:cubicBezTo>
                    <a:pt x="26586" y="268"/>
                    <a:pt x="26286" y="1"/>
                    <a:pt x="25953" y="1"/>
                  </a:cubicBezTo>
                  <a:close/>
                </a:path>
              </a:pathLst>
            </a:custGeom>
            <a:solidFill>
              <a:srgbClr val="FFC4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9" name="Google Shape;2389;p118"/>
            <p:cNvSpPr/>
            <p:nvPr/>
          </p:nvSpPr>
          <p:spPr>
            <a:xfrm>
              <a:off x="7977675" y="2891100"/>
              <a:ext cx="130125" cy="31700"/>
            </a:xfrm>
            <a:custGeom>
              <a:rect b="b" l="l" r="r" t="t"/>
              <a:pathLst>
                <a:path extrusionOk="0" h="1268" w="5205">
                  <a:moveTo>
                    <a:pt x="634" y="0"/>
                  </a:moveTo>
                  <a:cubicBezTo>
                    <a:pt x="267" y="0"/>
                    <a:pt x="1" y="300"/>
                    <a:pt x="1" y="634"/>
                  </a:cubicBezTo>
                  <a:cubicBezTo>
                    <a:pt x="1" y="1001"/>
                    <a:pt x="267" y="1268"/>
                    <a:pt x="634" y="1268"/>
                  </a:cubicBezTo>
                  <a:lnTo>
                    <a:pt x="4571" y="1268"/>
                  </a:lnTo>
                  <a:cubicBezTo>
                    <a:pt x="4937" y="1268"/>
                    <a:pt x="5204" y="1001"/>
                    <a:pt x="5204" y="634"/>
                  </a:cubicBezTo>
                  <a:cubicBezTo>
                    <a:pt x="5204" y="300"/>
                    <a:pt x="4937" y="0"/>
                    <a:pt x="4571" y="0"/>
                  </a:cubicBezTo>
                  <a:close/>
                </a:path>
              </a:pathLst>
            </a:custGeom>
            <a:solidFill>
              <a:srgbClr val="FFC4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0" name="Google Shape;2390;p118"/>
            <p:cNvSpPr/>
            <p:nvPr/>
          </p:nvSpPr>
          <p:spPr>
            <a:xfrm>
              <a:off x="7840925" y="2891100"/>
              <a:ext cx="117600" cy="31700"/>
            </a:xfrm>
            <a:custGeom>
              <a:rect b="b" l="l" r="r" t="t"/>
              <a:pathLst>
                <a:path extrusionOk="0" h="1268" w="4704">
                  <a:moveTo>
                    <a:pt x="634" y="0"/>
                  </a:moveTo>
                  <a:cubicBezTo>
                    <a:pt x="300" y="0"/>
                    <a:pt x="0" y="300"/>
                    <a:pt x="0" y="634"/>
                  </a:cubicBezTo>
                  <a:cubicBezTo>
                    <a:pt x="0" y="1001"/>
                    <a:pt x="300" y="1268"/>
                    <a:pt x="634" y="1268"/>
                  </a:cubicBezTo>
                  <a:lnTo>
                    <a:pt x="4070" y="1268"/>
                  </a:lnTo>
                  <a:cubicBezTo>
                    <a:pt x="4437" y="1268"/>
                    <a:pt x="4703" y="1001"/>
                    <a:pt x="4703" y="634"/>
                  </a:cubicBezTo>
                  <a:cubicBezTo>
                    <a:pt x="4703" y="300"/>
                    <a:pt x="4403" y="0"/>
                    <a:pt x="4070" y="0"/>
                  </a:cubicBezTo>
                  <a:close/>
                </a:path>
              </a:pathLst>
            </a:custGeom>
            <a:solidFill>
              <a:srgbClr val="FFC4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1" name="Google Shape;2391;p118"/>
            <p:cNvSpPr/>
            <p:nvPr/>
          </p:nvSpPr>
          <p:spPr>
            <a:xfrm>
              <a:off x="7735850" y="2445775"/>
              <a:ext cx="619625" cy="520400"/>
            </a:xfrm>
            <a:custGeom>
              <a:rect b="b" l="l" r="r" t="t"/>
              <a:pathLst>
                <a:path extrusionOk="0" h="20816" w="24785">
                  <a:moveTo>
                    <a:pt x="20815" y="0"/>
                  </a:moveTo>
                  <a:lnTo>
                    <a:pt x="0" y="20815"/>
                  </a:lnTo>
                  <a:lnTo>
                    <a:pt x="4303" y="20815"/>
                  </a:lnTo>
                  <a:lnTo>
                    <a:pt x="24584" y="534"/>
                  </a:lnTo>
                  <a:lnTo>
                    <a:pt x="24784" y="0"/>
                  </a:lnTo>
                  <a:close/>
                </a:path>
              </a:pathLst>
            </a:custGeom>
            <a:solidFill>
              <a:srgbClr val="E1F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2" name="Google Shape;2392;p118"/>
            <p:cNvSpPr/>
            <p:nvPr/>
          </p:nvSpPr>
          <p:spPr>
            <a:xfrm>
              <a:off x="7435625" y="1671050"/>
              <a:ext cx="1062450" cy="1653700"/>
            </a:xfrm>
            <a:custGeom>
              <a:rect b="b" l="l" r="r" t="t"/>
              <a:pathLst>
                <a:path extrusionOk="0" h="66148" w="42498">
                  <a:moveTo>
                    <a:pt x="2169" y="1"/>
                  </a:moveTo>
                  <a:cubicBezTo>
                    <a:pt x="968" y="1"/>
                    <a:pt x="0" y="968"/>
                    <a:pt x="0" y="2169"/>
                  </a:cubicBezTo>
                  <a:lnTo>
                    <a:pt x="0" y="63980"/>
                  </a:lnTo>
                  <a:cubicBezTo>
                    <a:pt x="0" y="65181"/>
                    <a:pt x="968" y="66148"/>
                    <a:pt x="2169" y="66148"/>
                  </a:cubicBezTo>
                  <a:lnTo>
                    <a:pt x="40329" y="66148"/>
                  </a:lnTo>
                  <a:cubicBezTo>
                    <a:pt x="41530" y="66148"/>
                    <a:pt x="42497" y="65181"/>
                    <a:pt x="42497" y="63980"/>
                  </a:cubicBezTo>
                  <a:lnTo>
                    <a:pt x="42497" y="2169"/>
                  </a:lnTo>
                  <a:cubicBezTo>
                    <a:pt x="42497" y="968"/>
                    <a:pt x="41530" y="1"/>
                    <a:pt x="4032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3" name="Google Shape;2393;p118"/>
            <p:cNvSpPr/>
            <p:nvPr/>
          </p:nvSpPr>
          <p:spPr>
            <a:xfrm>
              <a:off x="7435625" y="1671050"/>
              <a:ext cx="1062450" cy="150125"/>
            </a:xfrm>
            <a:custGeom>
              <a:rect b="b" l="l" r="r" t="t"/>
              <a:pathLst>
                <a:path extrusionOk="0" h="6005" w="42498">
                  <a:moveTo>
                    <a:pt x="1635" y="1"/>
                  </a:moveTo>
                  <a:cubicBezTo>
                    <a:pt x="734" y="1"/>
                    <a:pt x="0" y="734"/>
                    <a:pt x="0" y="1635"/>
                  </a:cubicBezTo>
                  <a:lnTo>
                    <a:pt x="0" y="6005"/>
                  </a:lnTo>
                  <a:lnTo>
                    <a:pt x="42497" y="6005"/>
                  </a:lnTo>
                  <a:lnTo>
                    <a:pt x="42497" y="1635"/>
                  </a:lnTo>
                  <a:cubicBezTo>
                    <a:pt x="42497" y="734"/>
                    <a:pt x="41764" y="1"/>
                    <a:pt x="4086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4" name="Google Shape;2394;p118"/>
            <p:cNvSpPr/>
            <p:nvPr/>
          </p:nvSpPr>
          <p:spPr>
            <a:xfrm>
              <a:off x="7493175" y="1866200"/>
              <a:ext cx="949850" cy="1409350"/>
            </a:xfrm>
            <a:custGeom>
              <a:rect b="b" l="l" r="r" t="t"/>
              <a:pathLst>
                <a:path extrusionOk="0" h="56374" w="37994">
                  <a:moveTo>
                    <a:pt x="36259" y="56374"/>
                  </a:moveTo>
                  <a:lnTo>
                    <a:pt x="1768" y="56374"/>
                  </a:lnTo>
                  <a:cubicBezTo>
                    <a:pt x="801" y="56374"/>
                    <a:pt x="0" y="55607"/>
                    <a:pt x="0" y="54639"/>
                  </a:cubicBezTo>
                  <a:lnTo>
                    <a:pt x="0" y="1735"/>
                  </a:lnTo>
                  <a:cubicBezTo>
                    <a:pt x="0" y="767"/>
                    <a:pt x="801" y="0"/>
                    <a:pt x="1768" y="0"/>
                  </a:cubicBezTo>
                  <a:lnTo>
                    <a:pt x="36259" y="0"/>
                  </a:lnTo>
                  <a:cubicBezTo>
                    <a:pt x="37227" y="0"/>
                    <a:pt x="37994" y="767"/>
                    <a:pt x="37994" y="1735"/>
                  </a:cubicBezTo>
                  <a:lnTo>
                    <a:pt x="37994" y="54639"/>
                  </a:lnTo>
                  <a:cubicBezTo>
                    <a:pt x="37994" y="55607"/>
                    <a:pt x="37227" y="56374"/>
                    <a:pt x="36259" y="56374"/>
                  </a:cubicBezTo>
                  <a:close/>
                </a:path>
              </a:pathLst>
            </a:custGeom>
            <a:solidFill>
              <a:srgbClr val="2408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5" name="Google Shape;2395;p118"/>
            <p:cNvSpPr/>
            <p:nvPr/>
          </p:nvSpPr>
          <p:spPr>
            <a:xfrm>
              <a:off x="7725000" y="1721075"/>
              <a:ext cx="50900" cy="25900"/>
            </a:xfrm>
            <a:custGeom>
              <a:rect b="b" l="l" r="r" t="t"/>
              <a:pathLst>
                <a:path extrusionOk="0" h="1036" w="2036">
                  <a:moveTo>
                    <a:pt x="1001" y="1"/>
                  </a:moveTo>
                  <a:cubicBezTo>
                    <a:pt x="434" y="1"/>
                    <a:pt x="0" y="435"/>
                    <a:pt x="0" y="1002"/>
                  </a:cubicBezTo>
                  <a:lnTo>
                    <a:pt x="0" y="1035"/>
                  </a:lnTo>
                  <a:cubicBezTo>
                    <a:pt x="0" y="468"/>
                    <a:pt x="434" y="1"/>
                    <a:pt x="1001" y="1"/>
                  </a:cubicBezTo>
                  <a:close/>
                  <a:moveTo>
                    <a:pt x="1001" y="1"/>
                  </a:moveTo>
                  <a:cubicBezTo>
                    <a:pt x="1568" y="1"/>
                    <a:pt x="2035" y="468"/>
                    <a:pt x="2035" y="1035"/>
                  </a:cubicBezTo>
                  <a:lnTo>
                    <a:pt x="2035" y="1002"/>
                  </a:lnTo>
                  <a:cubicBezTo>
                    <a:pt x="2035" y="435"/>
                    <a:pt x="1568" y="1"/>
                    <a:pt x="1001" y="1"/>
                  </a:cubicBezTo>
                  <a:close/>
                </a:path>
              </a:pathLst>
            </a:custGeom>
            <a:solidFill>
              <a:srgbClr val="84FA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6" name="Google Shape;2396;p118"/>
            <p:cNvSpPr/>
            <p:nvPr/>
          </p:nvSpPr>
          <p:spPr>
            <a:xfrm>
              <a:off x="7539025" y="2031300"/>
              <a:ext cx="674675" cy="15875"/>
            </a:xfrm>
            <a:custGeom>
              <a:rect b="b" l="l" r="r" t="t"/>
              <a:pathLst>
                <a:path extrusionOk="0" h="635" w="26987">
                  <a:moveTo>
                    <a:pt x="334" y="1"/>
                  </a:moveTo>
                  <a:cubicBezTo>
                    <a:pt x="134" y="1"/>
                    <a:pt x="1" y="134"/>
                    <a:pt x="1" y="301"/>
                  </a:cubicBezTo>
                  <a:cubicBezTo>
                    <a:pt x="1" y="501"/>
                    <a:pt x="134" y="635"/>
                    <a:pt x="334" y="635"/>
                  </a:cubicBezTo>
                  <a:lnTo>
                    <a:pt x="26686" y="635"/>
                  </a:lnTo>
                  <a:cubicBezTo>
                    <a:pt x="26853" y="635"/>
                    <a:pt x="26987" y="501"/>
                    <a:pt x="26987" y="301"/>
                  </a:cubicBezTo>
                  <a:cubicBezTo>
                    <a:pt x="26987" y="134"/>
                    <a:pt x="26853" y="1"/>
                    <a:pt x="26686" y="1"/>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7" name="Google Shape;2397;p118"/>
            <p:cNvSpPr/>
            <p:nvPr/>
          </p:nvSpPr>
          <p:spPr>
            <a:xfrm>
              <a:off x="8255375" y="2031300"/>
              <a:ext cx="65075" cy="15875"/>
            </a:xfrm>
            <a:custGeom>
              <a:rect b="b" l="l" r="r" t="t"/>
              <a:pathLst>
                <a:path extrusionOk="0" h="635" w="2603">
                  <a:moveTo>
                    <a:pt x="301" y="1"/>
                  </a:moveTo>
                  <a:cubicBezTo>
                    <a:pt x="134" y="1"/>
                    <a:pt x="1" y="134"/>
                    <a:pt x="1" y="301"/>
                  </a:cubicBezTo>
                  <a:cubicBezTo>
                    <a:pt x="1" y="501"/>
                    <a:pt x="134" y="635"/>
                    <a:pt x="301" y="635"/>
                  </a:cubicBezTo>
                  <a:lnTo>
                    <a:pt x="2269" y="635"/>
                  </a:lnTo>
                  <a:cubicBezTo>
                    <a:pt x="2436" y="635"/>
                    <a:pt x="2602" y="501"/>
                    <a:pt x="2602" y="301"/>
                  </a:cubicBezTo>
                  <a:cubicBezTo>
                    <a:pt x="2602" y="134"/>
                    <a:pt x="2436" y="1"/>
                    <a:pt x="2269" y="1"/>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8" name="Google Shape;2398;p118"/>
            <p:cNvSpPr/>
            <p:nvPr/>
          </p:nvSpPr>
          <p:spPr>
            <a:xfrm>
              <a:off x="8345450" y="2031300"/>
              <a:ext cx="52550" cy="15875"/>
            </a:xfrm>
            <a:custGeom>
              <a:rect b="b" l="l" r="r" t="t"/>
              <a:pathLst>
                <a:path extrusionOk="0" h="635" w="2102">
                  <a:moveTo>
                    <a:pt x="300" y="1"/>
                  </a:moveTo>
                  <a:cubicBezTo>
                    <a:pt x="134" y="1"/>
                    <a:pt x="0" y="134"/>
                    <a:pt x="0" y="301"/>
                  </a:cubicBezTo>
                  <a:cubicBezTo>
                    <a:pt x="0" y="501"/>
                    <a:pt x="134" y="635"/>
                    <a:pt x="300" y="635"/>
                  </a:cubicBezTo>
                  <a:lnTo>
                    <a:pt x="1768" y="635"/>
                  </a:lnTo>
                  <a:cubicBezTo>
                    <a:pt x="1968" y="635"/>
                    <a:pt x="2102" y="501"/>
                    <a:pt x="2102" y="301"/>
                  </a:cubicBezTo>
                  <a:cubicBezTo>
                    <a:pt x="2102" y="134"/>
                    <a:pt x="1968" y="1"/>
                    <a:pt x="1768" y="1"/>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9" name="Google Shape;2399;p118"/>
            <p:cNvSpPr/>
            <p:nvPr/>
          </p:nvSpPr>
          <p:spPr>
            <a:xfrm>
              <a:off x="7539025" y="2105525"/>
              <a:ext cx="386150" cy="15875"/>
            </a:xfrm>
            <a:custGeom>
              <a:rect b="b" l="l" r="r" t="t"/>
              <a:pathLst>
                <a:path extrusionOk="0" h="635" w="15446">
                  <a:moveTo>
                    <a:pt x="334" y="1"/>
                  </a:moveTo>
                  <a:cubicBezTo>
                    <a:pt x="134" y="1"/>
                    <a:pt x="1" y="134"/>
                    <a:pt x="1" y="334"/>
                  </a:cubicBezTo>
                  <a:cubicBezTo>
                    <a:pt x="1" y="501"/>
                    <a:pt x="134" y="634"/>
                    <a:pt x="334" y="634"/>
                  </a:cubicBezTo>
                  <a:lnTo>
                    <a:pt x="15112" y="634"/>
                  </a:lnTo>
                  <a:cubicBezTo>
                    <a:pt x="15312" y="634"/>
                    <a:pt x="15445" y="501"/>
                    <a:pt x="15445" y="334"/>
                  </a:cubicBezTo>
                  <a:cubicBezTo>
                    <a:pt x="15445" y="134"/>
                    <a:pt x="15312" y="1"/>
                    <a:pt x="15112" y="1"/>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0" name="Google Shape;2400;p118"/>
            <p:cNvSpPr/>
            <p:nvPr/>
          </p:nvSpPr>
          <p:spPr>
            <a:xfrm>
              <a:off x="7931800" y="2105525"/>
              <a:ext cx="121800" cy="15875"/>
            </a:xfrm>
            <a:custGeom>
              <a:rect b="b" l="l" r="r" t="t"/>
              <a:pathLst>
                <a:path extrusionOk="0" h="635" w="4872">
                  <a:moveTo>
                    <a:pt x="301" y="1"/>
                  </a:moveTo>
                  <a:cubicBezTo>
                    <a:pt x="134" y="1"/>
                    <a:pt x="1" y="134"/>
                    <a:pt x="1" y="334"/>
                  </a:cubicBezTo>
                  <a:cubicBezTo>
                    <a:pt x="1" y="501"/>
                    <a:pt x="134" y="634"/>
                    <a:pt x="301" y="634"/>
                  </a:cubicBezTo>
                  <a:lnTo>
                    <a:pt x="4571" y="634"/>
                  </a:lnTo>
                  <a:cubicBezTo>
                    <a:pt x="4738" y="634"/>
                    <a:pt x="4871" y="501"/>
                    <a:pt x="4871" y="334"/>
                  </a:cubicBezTo>
                  <a:cubicBezTo>
                    <a:pt x="4871" y="134"/>
                    <a:pt x="4738" y="1"/>
                    <a:pt x="4571" y="1"/>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1" name="Google Shape;2401;p118"/>
            <p:cNvSpPr/>
            <p:nvPr/>
          </p:nvSpPr>
          <p:spPr>
            <a:xfrm>
              <a:off x="7971850" y="2148050"/>
              <a:ext cx="81750" cy="16700"/>
            </a:xfrm>
            <a:custGeom>
              <a:rect b="b" l="l" r="r" t="t"/>
              <a:pathLst>
                <a:path extrusionOk="0" h="668" w="3270">
                  <a:moveTo>
                    <a:pt x="334" y="1"/>
                  </a:moveTo>
                  <a:cubicBezTo>
                    <a:pt x="134" y="1"/>
                    <a:pt x="0" y="168"/>
                    <a:pt x="0" y="334"/>
                  </a:cubicBezTo>
                  <a:cubicBezTo>
                    <a:pt x="0" y="535"/>
                    <a:pt x="134" y="668"/>
                    <a:pt x="334" y="668"/>
                  </a:cubicBezTo>
                  <a:lnTo>
                    <a:pt x="2969" y="668"/>
                  </a:lnTo>
                  <a:cubicBezTo>
                    <a:pt x="3136" y="668"/>
                    <a:pt x="3269" y="501"/>
                    <a:pt x="3269" y="334"/>
                  </a:cubicBezTo>
                  <a:cubicBezTo>
                    <a:pt x="3269" y="168"/>
                    <a:pt x="3136" y="1"/>
                    <a:pt x="2969" y="1"/>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2" name="Google Shape;2402;p118"/>
            <p:cNvSpPr/>
            <p:nvPr/>
          </p:nvSpPr>
          <p:spPr>
            <a:xfrm>
              <a:off x="7931800" y="2148050"/>
              <a:ext cx="24225" cy="16700"/>
            </a:xfrm>
            <a:custGeom>
              <a:rect b="b" l="l" r="r" t="t"/>
              <a:pathLst>
                <a:path extrusionOk="0" h="668" w="969">
                  <a:moveTo>
                    <a:pt x="335" y="1"/>
                  </a:moveTo>
                  <a:cubicBezTo>
                    <a:pt x="168" y="1"/>
                    <a:pt x="1" y="168"/>
                    <a:pt x="1" y="334"/>
                  </a:cubicBezTo>
                  <a:cubicBezTo>
                    <a:pt x="1" y="535"/>
                    <a:pt x="168" y="668"/>
                    <a:pt x="335" y="668"/>
                  </a:cubicBezTo>
                  <a:lnTo>
                    <a:pt x="635" y="668"/>
                  </a:lnTo>
                  <a:cubicBezTo>
                    <a:pt x="802" y="668"/>
                    <a:pt x="968" y="501"/>
                    <a:pt x="968" y="334"/>
                  </a:cubicBezTo>
                  <a:cubicBezTo>
                    <a:pt x="968" y="168"/>
                    <a:pt x="835" y="1"/>
                    <a:pt x="635" y="1"/>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3" name="Google Shape;2403;p118"/>
            <p:cNvSpPr/>
            <p:nvPr/>
          </p:nvSpPr>
          <p:spPr>
            <a:xfrm>
              <a:off x="7835900" y="2148050"/>
              <a:ext cx="73425" cy="16700"/>
            </a:xfrm>
            <a:custGeom>
              <a:rect b="b" l="l" r="r" t="t"/>
              <a:pathLst>
                <a:path extrusionOk="0" h="668" w="2937">
                  <a:moveTo>
                    <a:pt x="301" y="1"/>
                  </a:moveTo>
                  <a:cubicBezTo>
                    <a:pt x="134" y="1"/>
                    <a:pt x="1" y="168"/>
                    <a:pt x="1" y="334"/>
                  </a:cubicBezTo>
                  <a:cubicBezTo>
                    <a:pt x="1" y="535"/>
                    <a:pt x="134" y="668"/>
                    <a:pt x="301" y="668"/>
                  </a:cubicBezTo>
                  <a:lnTo>
                    <a:pt x="2636" y="668"/>
                  </a:lnTo>
                  <a:cubicBezTo>
                    <a:pt x="2803" y="668"/>
                    <a:pt x="2936" y="501"/>
                    <a:pt x="2936" y="334"/>
                  </a:cubicBezTo>
                  <a:cubicBezTo>
                    <a:pt x="2936" y="168"/>
                    <a:pt x="2803" y="1"/>
                    <a:pt x="2636" y="1"/>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4" name="Google Shape;2404;p118"/>
            <p:cNvSpPr/>
            <p:nvPr/>
          </p:nvSpPr>
          <p:spPr>
            <a:xfrm>
              <a:off x="7731675" y="2148050"/>
              <a:ext cx="74250" cy="16700"/>
            </a:xfrm>
            <a:custGeom>
              <a:rect b="b" l="l" r="r" t="t"/>
              <a:pathLst>
                <a:path extrusionOk="0" h="668" w="2970">
                  <a:moveTo>
                    <a:pt x="300" y="1"/>
                  </a:moveTo>
                  <a:cubicBezTo>
                    <a:pt x="134" y="1"/>
                    <a:pt x="0" y="168"/>
                    <a:pt x="0" y="334"/>
                  </a:cubicBezTo>
                  <a:cubicBezTo>
                    <a:pt x="0" y="535"/>
                    <a:pt x="134" y="668"/>
                    <a:pt x="300" y="668"/>
                  </a:cubicBezTo>
                  <a:lnTo>
                    <a:pt x="2635" y="668"/>
                  </a:lnTo>
                  <a:cubicBezTo>
                    <a:pt x="2802" y="668"/>
                    <a:pt x="2969" y="501"/>
                    <a:pt x="2936" y="334"/>
                  </a:cubicBezTo>
                  <a:cubicBezTo>
                    <a:pt x="2936" y="168"/>
                    <a:pt x="2802" y="1"/>
                    <a:pt x="2635" y="1"/>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5" name="Google Shape;2405;p118"/>
            <p:cNvSpPr/>
            <p:nvPr/>
          </p:nvSpPr>
          <p:spPr>
            <a:xfrm>
              <a:off x="7627425" y="2148050"/>
              <a:ext cx="74250" cy="16700"/>
            </a:xfrm>
            <a:custGeom>
              <a:rect b="b" l="l" r="r" t="t"/>
              <a:pathLst>
                <a:path extrusionOk="0" h="668" w="2970">
                  <a:moveTo>
                    <a:pt x="301" y="1"/>
                  </a:moveTo>
                  <a:cubicBezTo>
                    <a:pt x="134" y="1"/>
                    <a:pt x="1" y="168"/>
                    <a:pt x="1" y="334"/>
                  </a:cubicBezTo>
                  <a:cubicBezTo>
                    <a:pt x="1" y="535"/>
                    <a:pt x="134" y="668"/>
                    <a:pt x="301" y="668"/>
                  </a:cubicBezTo>
                  <a:lnTo>
                    <a:pt x="2636" y="668"/>
                  </a:lnTo>
                  <a:cubicBezTo>
                    <a:pt x="2803" y="668"/>
                    <a:pt x="2969" y="501"/>
                    <a:pt x="2969" y="334"/>
                  </a:cubicBezTo>
                  <a:cubicBezTo>
                    <a:pt x="2969" y="168"/>
                    <a:pt x="2803" y="1"/>
                    <a:pt x="2636" y="1"/>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6" name="Google Shape;2406;p118"/>
            <p:cNvSpPr/>
            <p:nvPr/>
          </p:nvSpPr>
          <p:spPr>
            <a:xfrm>
              <a:off x="7627425" y="2200600"/>
              <a:ext cx="626300" cy="15875"/>
            </a:xfrm>
            <a:custGeom>
              <a:rect b="b" l="l" r="r" t="t"/>
              <a:pathLst>
                <a:path extrusionOk="0" h="635" w="25052">
                  <a:moveTo>
                    <a:pt x="301" y="0"/>
                  </a:moveTo>
                  <a:cubicBezTo>
                    <a:pt x="134" y="0"/>
                    <a:pt x="1" y="134"/>
                    <a:pt x="1" y="334"/>
                  </a:cubicBezTo>
                  <a:cubicBezTo>
                    <a:pt x="1" y="501"/>
                    <a:pt x="134" y="634"/>
                    <a:pt x="301" y="634"/>
                  </a:cubicBezTo>
                  <a:lnTo>
                    <a:pt x="24718" y="634"/>
                  </a:lnTo>
                  <a:cubicBezTo>
                    <a:pt x="24885" y="634"/>
                    <a:pt x="25052" y="501"/>
                    <a:pt x="25018" y="334"/>
                  </a:cubicBezTo>
                  <a:cubicBezTo>
                    <a:pt x="25018" y="134"/>
                    <a:pt x="24885" y="0"/>
                    <a:pt x="2471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7" name="Google Shape;2407;p118"/>
            <p:cNvSpPr/>
            <p:nvPr/>
          </p:nvSpPr>
          <p:spPr>
            <a:xfrm>
              <a:off x="7539025" y="2148050"/>
              <a:ext cx="37550" cy="16700"/>
            </a:xfrm>
            <a:custGeom>
              <a:rect b="b" l="l" r="r" t="t"/>
              <a:pathLst>
                <a:path extrusionOk="0" h="668" w="1502">
                  <a:moveTo>
                    <a:pt x="334" y="1"/>
                  </a:moveTo>
                  <a:cubicBezTo>
                    <a:pt x="134" y="1"/>
                    <a:pt x="1" y="168"/>
                    <a:pt x="1" y="334"/>
                  </a:cubicBezTo>
                  <a:cubicBezTo>
                    <a:pt x="1" y="535"/>
                    <a:pt x="134" y="668"/>
                    <a:pt x="334" y="668"/>
                  </a:cubicBezTo>
                  <a:lnTo>
                    <a:pt x="1168" y="668"/>
                  </a:lnTo>
                  <a:cubicBezTo>
                    <a:pt x="1335" y="668"/>
                    <a:pt x="1502" y="501"/>
                    <a:pt x="1468" y="334"/>
                  </a:cubicBezTo>
                  <a:cubicBezTo>
                    <a:pt x="1468" y="168"/>
                    <a:pt x="1335" y="1"/>
                    <a:pt x="1168" y="1"/>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8" name="Google Shape;2408;p118"/>
            <p:cNvSpPr/>
            <p:nvPr/>
          </p:nvSpPr>
          <p:spPr>
            <a:xfrm>
              <a:off x="7539025" y="2200600"/>
              <a:ext cx="37550" cy="15875"/>
            </a:xfrm>
            <a:custGeom>
              <a:rect b="b" l="l" r="r" t="t"/>
              <a:pathLst>
                <a:path extrusionOk="0" h="635" w="1502">
                  <a:moveTo>
                    <a:pt x="334" y="0"/>
                  </a:moveTo>
                  <a:cubicBezTo>
                    <a:pt x="134" y="0"/>
                    <a:pt x="1" y="134"/>
                    <a:pt x="1" y="334"/>
                  </a:cubicBezTo>
                  <a:cubicBezTo>
                    <a:pt x="1" y="501"/>
                    <a:pt x="134" y="634"/>
                    <a:pt x="334" y="634"/>
                  </a:cubicBezTo>
                  <a:lnTo>
                    <a:pt x="1168" y="634"/>
                  </a:lnTo>
                  <a:cubicBezTo>
                    <a:pt x="1335" y="634"/>
                    <a:pt x="1502" y="501"/>
                    <a:pt x="1468" y="334"/>
                  </a:cubicBezTo>
                  <a:cubicBezTo>
                    <a:pt x="1468" y="134"/>
                    <a:pt x="1335" y="0"/>
                    <a:pt x="1168" y="0"/>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9" name="Google Shape;2409;p118"/>
            <p:cNvSpPr/>
            <p:nvPr/>
          </p:nvSpPr>
          <p:spPr>
            <a:xfrm>
              <a:off x="7539025" y="2252300"/>
              <a:ext cx="37550" cy="16700"/>
            </a:xfrm>
            <a:custGeom>
              <a:rect b="b" l="l" r="r" t="t"/>
              <a:pathLst>
                <a:path extrusionOk="0" h="668" w="1502">
                  <a:moveTo>
                    <a:pt x="334" y="1"/>
                  </a:moveTo>
                  <a:cubicBezTo>
                    <a:pt x="134" y="1"/>
                    <a:pt x="1" y="167"/>
                    <a:pt x="1" y="334"/>
                  </a:cubicBezTo>
                  <a:cubicBezTo>
                    <a:pt x="1" y="501"/>
                    <a:pt x="134" y="668"/>
                    <a:pt x="334" y="668"/>
                  </a:cubicBezTo>
                  <a:lnTo>
                    <a:pt x="1168" y="668"/>
                  </a:lnTo>
                  <a:cubicBezTo>
                    <a:pt x="1335" y="668"/>
                    <a:pt x="1502" y="501"/>
                    <a:pt x="1468" y="334"/>
                  </a:cubicBezTo>
                  <a:cubicBezTo>
                    <a:pt x="1468" y="167"/>
                    <a:pt x="1335" y="1"/>
                    <a:pt x="1168" y="1"/>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0" name="Google Shape;2410;p118"/>
            <p:cNvSpPr/>
            <p:nvPr/>
          </p:nvSpPr>
          <p:spPr>
            <a:xfrm>
              <a:off x="7539025" y="2304850"/>
              <a:ext cx="37550" cy="15850"/>
            </a:xfrm>
            <a:custGeom>
              <a:rect b="b" l="l" r="r" t="t"/>
              <a:pathLst>
                <a:path extrusionOk="0" h="634" w="1502">
                  <a:moveTo>
                    <a:pt x="334" y="0"/>
                  </a:moveTo>
                  <a:cubicBezTo>
                    <a:pt x="134" y="0"/>
                    <a:pt x="1" y="133"/>
                    <a:pt x="1" y="300"/>
                  </a:cubicBezTo>
                  <a:cubicBezTo>
                    <a:pt x="1" y="500"/>
                    <a:pt x="134" y="634"/>
                    <a:pt x="334" y="634"/>
                  </a:cubicBezTo>
                  <a:lnTo>
                    <a:pt x="1168" y="634"/>
                  </a:lnTo>
                  <a:cubicBezTo>
                    <a:pt x="1335" y="634"/>
                    <a:pt x="1502" y="500"/>
                    <a:pt x="1468" y="300"/>
                  </a:cubicBezTo>
                  <a:cubicBezTo>
                    <a:pt x="1468" y="133"/>
                    <a:pt x="1335" y="0"/>
                    <a:pt x="1168" y="0"/>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1" name="Google Shape;2411;p118"/>
            <p:cNvSpPr/>
            <p:nvPr/>
          </p:nvSpPr>
          <p:spPr>
            <a:xfrm>
              <a:off x="8292075" y="2200600"/>
              <a:ext cx="91750" cy="15875"/>
            </a:xfrm>
            <a:custGeom>
              <a:rect b="b" l="l" r="r" t="t"/>
              <a:pathLst>
                <a:path extrusionOk="0" h="635" w="3670">
                  <a:moveTo>
                    <a:pt x="300" y="0"/>
                  </a:moveTo>
                  <a:cubicBezTo>
                    <a:pt x="134" y="0"/>
                    <a:pt x="0" y="134"/>
                    <a:pt x="0" y="334"/>
                  </a:cubicBezTo>
                  <a:cubicBezTo>
                    <a:pt x="0" y="501"/>
                    <a:pt x="134" y="634"/>
                    <a:pt x="300" y="634"/>
                  </a:cubicBezTo>
                  <a:lnTo>
                    <a:pt x="3336" y="634"/>
                  </a:lnTo>
                  <a:cubicBezTo>
                    <a:pt x="3503" y="634"/>
                    <a:pt x="3670" y="501"/>
                    <a:pt x="3670" y="334"/>
                  </a:cubicBezTo>
                  <a:cubicBezTo>
                    <a:pt x="3670" y="134"/>
                    <a:pt x="3536" y="0"/>
                    <a:pt x="333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2" name="Google Shape;2412;p118"/>
            <p:cNvSpPr/>
            <p:nvPr/>
          </p:nvSpPr>
          <p:spPr>
            <a:xfrm>
              <a:off x="7624925" y="2252300"/>
              <a:ext cx="264375" cy="16700"/>
            </a:xfrm>
            <a:custGeom>
              <a:rect b="b" l="l" r="r" t="t"/>
              <a:pathLst>
                <a:path extrusionOk="0" h="668" w="10575">
                  <a:moveTo>
                    <a:pt x="334" y="1"/>
                  </a:moveTo>
                  <a:cubicBezTo>
                    <a:pt x="134" y="1"/>
                    <a:pt x="1" y="167"/>
                    <a:pt x="1" y="334"/>
                  </a:cubicBezTo>
                  <a:cubicBezTo>
                    <a:pt x="1" y="501"/>
                    <a:pt x="134" y="668"/>
                    <a:pt x="334" y="668"/>
                  </a:cubicBezTo>
                  <a:lnTo>
                    <a:pt x="10275" y="668"/>
                  </a:lnTo>
                  <a:cubicBezTo>
                    <a:pt x="10441" y="668"/>
                    <a:pt x="10575" y="501"/>
                    <a:pt x="10575" y="334"/>
                  </a:cubicBezTo>
                  <a:cubicBezTo>
                    <a:pt x="10575" y="167"/>
                    <a:pt x="10441" y="1"/>
                    <a:pt x="10275"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3" name="Google Shape;2413;p118"/>
            <p:cNvSpPr/>
            <p:nvPr/>
          </p:nvSpPr>
          <p:spPr>
            <a:xfrm>
              <a:off x="7971850" y="2412425"/>
              <a:ext cx="299400" cy="16700"/>
            </a:xfrm>
            <a:custGeom>
              <a:rect b="b" l="l" r="r" t="t"/>
              <a:pathLst>
                <a:path extrusionOk="0" h="668" w="11976">
                  <a:moveTo>
                    <a:pt x="300" y="0"/>
                  </a:moveTo>
                  <a:cubicBezTo>
                    <a:pt x="134" y="0"/>
                    <a:pt x="0" y="134"/>
                    <a:pt x="0" y="334"/>
                  </a:cubicBezTo>
                  <a:cubicBezTo>
                    <a:pt x="0" y="500"/>
                    <a:pt x="134" y="667"/>
                    <a:pt x="300" y="667"/>
                  </a:cubicBezTo>
                  <a:lnTo>
                    <a:pt x="11642" y="667"/>
                  </a:lnTo>
                  <a:cubicBezTo>
                    <a:pt x="11842" y="667"/>
                    <a:pt x="11975" y="500"/>
                    <a:pt x="11975" y="334"/>
                  </a:cubicBezTo>
                  <a:cubicBezTo>
                    <a:pt x="11975" y="134"/>
                    <a:pt x="11842" y="0"/>
                    <a:pt x="1164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4" name="Google Shape;2414;p118"/>
            <p:cNvSpPr/>
            <p:nvPr/>
          </p:nvSpPr>
          <p:spPr>
            <a:xfrm>
              <a:off x="8049400" y="2359050"/>
              <a:ext cx="221850" cy="16700"/>
            </a:xfrm>
            <a:custGeom>
              <a:rect b="b" l="l" r="r" t="t"/>
              <a:pathLst>
                <a:path extrusionOk="0" h="668" w="8874">
                  <a:moveTo>
                    <a:pt x="334" y="0"/>
                  </a:moveTo>
                  <a:cubicBezTo>
                    <a:pt x="134" y="0"/>
                    <a:pt x="0" y="134"/>
                    <a:pt x="0" y="334"/>
                  </a:cubicBezTo>
                  <a:cubicBezTo>
                    <a:pt x="0" y="501"/>
                    <a:pt x="134" y="667"/>
                    <a:pt x="334" y="667"/>
                  </a:cubicBezTo>
                  <a:lnTo>
                    <a:pt x="8540" y="667"/>
                  </a:lnTo>
                  <a:cubicBezTo>
                    <a:pt x="8740" y="667"/>
                    <a:pt x="8873" y="501"/>
                    <a:pt x="8873" y="334"/>
                  </a:cubicBezTo>
                  <a:cubicBezTo>
                    <a:pt x="8873" y="134"/>
                    <a:pt x="8740" y="0"/>
                    <a:pt x="8540"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5" name="Google Shape;2415;p118"/>
            <p:cNvSpPr/>
            <p:nvPr/>
          </p:nvSpPr>
          <p:spPr>
            <a:xfrm>
              <a:off x="8173650" y="2304850"/>
              <a:ext cx="97600" cy="15850"/>
            </a:xfrm>
            <a:custGeom>
              <a:rect b="b" l="l" r="r" t="t"/>
              <a:pathLst>
                <a:path extrusionOk="0" h="634" w="3904">
                  <a:moveTo>
                    <a:pt x="301" y="0"/>
                  </a:moveTo>
                  <a:cubicBezTo>
                    <a:pt x="134" y="0"/>
                    <a:pt x="1" y="133"/>
                    <a:pt x="1" y="300"/>
                  </a:cubicBezTo>
                  <a:cubicBezTo>
                    <a:pt x="1" y="500"/>
                    <a:pt x="134" y="634"/>
                    <a:pt x="301" y="634"/>
                  </a:cubicBezTo>
                  <a:lnTo>
                    <a:pt x="3570" y="634"/>
                  </a:lnTo>
                  <a:cubicBezTo>
                    <a:pt x="3770" y="634"/>
                    <a:pt x="3903" y="500"/>
                    <a:pt x="3903" y="300"/>
                  </a:cubicBezTo>
                  <a:cubicBezTo>
                    <a:pt x="3903" y="133"/>
                    <a:pt x="3770" y="0"/>
                    <a:pt x="3570"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6" name="Google Shape;2416;p118"/>
            <p:cNvSpPr/>
            <p:nvPr/>
          </p:nvSpPr>
          <p:spPr>
            <a:xfrm>
              <a:off x="7539025" y="1958750"/>
              <a:ext cx="312750" cy="15875"/>
            </a:xfrm>
            <a:custGeom>
              <a:rect b="b" l="l" r="r" t="t"/>
              <a:pathLst>
                <a:path extrusionOk="0" h="635" w="12510">
                  <a:moveTo>
                    <a:pt x="334" y="1"/>
                  </a:moveTo>
                  <a:cubicBezTo>
                    <a:pt x="134" y="1"/>
                    <a:pt x="1" y="134"/>
                    <a:pt x="1" y="334"/>
                  </a:cubicBezTo>
                  <a:cubicBezTo>
                    <a:pt x="1" y="501"/>
                    <a:pt x="134" y="635"/>
                    <a:pt x="334" y="635"/>
                  </a:cubicBezTo>
                  <a:lnTo>
                    <a:pt x="12176" y="635"/>
                  </a:lnTo>
                  <a:cubicBezTo>
                    <a:pt x="12376" y="635"/>
                    <a:pt x="12510" y="501"/>
                    <a:pt x="12510" y="334"/>
                  </a:cubicBezTo>
                  <a:cubicBezTo>
                    <a:pt x="12510" y="134"/>
                    <a:pt x="12376" y="1"/>
                    <a:pt x="1217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7" name="Google Shape;2417;p118"/>
            <p:cNvSpPr/>
            <p:nvPr/>
          </p:nvSpPr>
          <p:spPr>
            <a:xfrm>
              <a:off x="7539025" y="2539175"/>
              <a:ext cx="505400" cy="16700"/>
            </a:xfrm>
            <a:custGeom>
              <a:rect b="b" l="l" r="r" t="t"/>
              <a:pathLst>
                <a:path extrusionOk="0" h="668" w="20216">
                  <a:moveTo>
                    <a:pt x="334" y="0"/>
                  </a:moveTo>
                  <a:cubicBezTo>
                    <a:pt x="134" y="0"/>
                    <a:pt x="1" y="134"/>
                    <a:pt x="1" y="334"/>
                  </a:cubicBezTo>
                  <a:cubicBezTo>
                    <a:pt x="1" y="501"/>
                    <a:pt x="134" y="668"/>
                    <a:pt x="334" y="668"/>
                  </a:cubicBezTo>
                  <a:lnTo>
                    <a:pt x="19882" y="668"/>
                  </a:lnTo>
                  <a:cubicBezTo>
                    <a:pt x="20048" y="668"/>
                    <a:pt x="20215" y="501"/>
                    <a:pt x="20182" y="334"/>
                  </a:cubicBezTo>
                  <a:cubicBezTo>
                    <a:pt x="20182" y="134"/>
                    <a:pt x="20048" y="0"/>
                    <a:pt x="1988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8" name="Google Shape;2418;p118"/>
            <p:cNvSpPr/>
            <p:nvPr/>
          </p:nvSpPr>
          <p:spPr>
            <a:xfrm>
              <a:off x="7539025" y="2603375"/>
              <a:ext cx="505400" cy="16725"/>
            </a:xfrm>
            <a:custGeom>
              <a:rect b="b" l="l" r="r" t="t"/>
              <a:pathLst>
                <a:path extrusionOk="0" h="669" w="20216">
                  <a:moveTo>
                    <a:pt x="334" y="1"/>
                  </a:moveTo>
                  <a:cubicBezTo>
                    <a:pt x="134" y="1"/>
                    <a:pt x="1" y="134"/>
                    <a:pt x="1" y="334"/>
                  </a:cubicBezTo>
                  <a:cubicBezTo>
                    <a:pt x="1" y="501"/>
                    <a:pt x="134" y="668"/>
                    <a:pt x="334" y="668"/>
                  </a:cubicBezTo>
                  <a:lnTo>
                    <a:pt x="19882" y="668"/>
                  </a:lnTo>
                  <a:cubicBezTo>
                    <a:pt x="20048" y="668"/>
                    <a:pt x="20215" y="501"/>
                    <a:pt x="20182" y="334"/>
                  </a:cubicBezTo>
                  <a:cubicBezTo>
                    <a:pt x="20182" y="134"/>
                    <a:pt x="20048" y="1"/>
                    <a:pt x="1988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9" name="Google Shape;2419;p118"/>
            <p:cNvSpPr/>
            <p:nvPr/>
          </p:nvSpPr>
          <p:spPr>
            <a:xfrm>
              <a:off x="7539025" y="2667600"/>
              <a:ext cx="504550" cy="16700"/>
            </a:xfrm>
            <a:custGeom>
              <a:rect b="b" l="l" r="r" t="t"/>
              <a:pathLst>
                <a:path extrusionOk="0" h="668" w="20182">
                  <a:moveTo>
                    <a:pt x="334" y="0"/>
                  </a:moveTo>
                  <a:cubicBezTo>
                    <a:pt x="134" y="0"/>
                    <a:pt x="1" y="167"/>
                    <a:pt x="1" y="334"/>
                  </a:cubicBezTo>
                  <a:cubicBezTo>
                    <a:pt x="1" y="501"/>
                    <a:pt x="134" y="668"/>
                    <a:pt x="334" y="668"/>
                  </a:cubicBezTo>
                  <a:lnTo>
                    <a:pt x="19882" y="668"/>
                  </a:lnTo>
                  <a:cubicBezTo>
                    <a:pt x="20048" y="668"/>
                    <a:pt x="20182" y="501"/>
                    <a:pt x="20182" y="334"/>
                  </a:cubicBezTo>
                  <a:cubicBezTo>
                    <a:pt x="20182" y="167"/>
                    <a:pt x="20048" y="0"/>
                    <a:pt x="1988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0" name="Google Shape;2420;p118"/>
            <p:cNvSpPr/>
            <p:nvPr/>
          </p:nvSpPr>
          <p:spPr>
            <a:xfrm>
              <a:off x="7539025" y="3051200"/>
              <a:ext cx="504550" cy="15875"/>
            </a:xfrm>
            <a:custGeom>
              <a:rect b="b" l="l" r="r" t="t"/>
              <a:pathLst>
                <a:path extrusionOk="0" h="635" w="20182">
                  <a:moveTo>
                    <a:pt x="334" y="1"/>
                  </a:moveTo>
                  <a:cubicBezTo>
                    <a:pt x="134" y="1"/>
                    <a:pt x="1" y="134"/>
                    <a:pt x="1" y="334"/>
                  </a:cubicBezTo>
                  <a:cubicBezTo>
                    <a:pt x="1" y="501"/>
                    <a:pt x="134" y="635"/>
                    <a:pt x="334" y="635"/>
                  </a:cubicBezTo>
                  <a:lnTo>
                    <a:pt x="19882" y="635"/>
                  </a:lnTo>
                  <a:cubicBezTo>
                    <a:pt x="20048" y="635"/>
                    <a:pt x="20182" y="501"/>
                    <a:pt x="20182" y="334"/>
                  </a:cubicBezTo>
                  <a:cubicBezTo>
                    <a:pt x="20182" y="134"/>
                    <a:pt x="20048" y="1"/>
                    <a:pt x="1988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1" name="Google Shape;2421;p118"/>
            <p:cNvSpPr/>
            <p:nvPr/>
          </p:nvSpPr>
          <p:spPr>
            <a:xfrm>
              <a:off x="7998525" y="2464950"/>
              <a:ext cx="150125" cy="15875"/>
            </a:xfrm>
            <a:custGeom>
              <a:rect b="b" l="l" r="r" t="t"/>
              <a:pathLst>
                <a:path extrusionOk="0" h="635" w="6005">
                  <a:moveTo>
                    <a:pt x="334" y="1"/>
                  </a:moveTo>
                  <a:cubicBezTo>
                    <a:pt x="167" y="1"/>
                    <a:pt x="1" y="134"/>
                    <a:pt x="1" y="334"/>
                  </a:cubicBezTo>
                  <a:cubicBezTo>
                    <a:pt x="1" y="501"/>
                    <a:pt x="167" y="634"/>
                    <a:pt x="334" y="634"/>
                  </a:cubicBezTo>
                  <a:lnTo>
                    <a:pt x="5671" y="634"/>
                  </a:lnTo>
                  <a:cubicBezTo>
                    <a:pt x="5838" y="634"/>
                    <a:pt x="6005" y="501"/>
                    <a:pt x="6005" y="334"/>
                  </a:cubicBezTo>
                  <a:cubicBezTo>
                    <a:pt x="6005" y="134"/>
                    <a:pt x="5838" y="1"/>
                    <a:pt x="5671" y="1"/>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2" name="Google Shape;2422;p118"/>
            <p:cNvSpPr/>
            <p:nvPr/>
          </p:nvSpPr>
          <p:spPr>
            <a:xfrm>
              <a:off x="8197825" y="2464950"/>
              <a:ext cx="200175" cy="15875"/>
            </a:xfrm>
            <a:custGeom>
              <a:rect b="b" l="l" r="r" t="t"/>
              <a:pathLst>
                <a:path extrusionOk="0" h="635" w="8007">
                  <a:moveTo>
                    <a:pt x="334" y="1"/>
                  </a:moveTo>
                  <a:cubicBezTo>
                    <a:pt x="134" y="1"/>
                    <a:pt x="1" y="134"/>
                    <a:pt x="1" y="334"/>
                  </a:cubicBezTo>
                  <a:cubicBezTo>
                    <a:pt x="1" y="501"/>
                    <a:pt x="134" y="634"/>
                    <a:pt x="334" y="634"/>
                  </a:cubicBezTo>
                  <a:lnTo>
                    <a:pt x="7673" y="634"/>
                  </a:lnTo>
                  <a:cubicBezTo>
                    <a:pt x="7873" y="634"/>
                    <a:pt x="8007" y="501"/>
                    <a:pt x="8007" y="334"/>
                  </a:cubicBezTo>
                  <a:cubicBezTo>
                    <a:pt x="8007" y="134"/>
                    <a:pt x="7873" y="1"/>
                    <a:pt x="7673" y="1"/>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3" name="Google Shape;2423;p118"/>
            <p:cNvSpPr/>
            <p:nvPr/>
          </p:nvSpPr>
          <p:spPr>
            <a:xfrm>
              <a:off x="8197825" y="2539175"/>
              <a:ext cx="200175" cy="16700"/>
            </a:xfrm>
            <a:custGeom>
              <a:rect b="b" l="l" r="r" t="t"/>
              <a:pathLst>
                <a:path extrusionOk="0" h="668" w="8007">
                  <a:moveTo>
                    <a:pt x="334" y="0"/>
                  </a:moveTo>
                  <a:cubicBezTo>
                    <a:pt x="134" y="0"/>
                    <a:pt x="1" y="134"/>
                    <a:pt x="1" y="334"/>
                  </a:cubicBezTo>
                  <a:cubicBezTo>
                    <a:pt x="1" y="501"/>
                    <a:pt x="134" y="668"/>
                    <a:pt x="334" y="668"/>
                  </a:cubicBezTo>
                  <a:lnTo>
                    <a:pt x="7673" y="668"/>
                  </a:lnTo>
                  <a:cubicBezTo>
                    <a:pt x="7873" y="668"/>
                    <a:pt x="8007" y="501"/>
                    <a:pt x="8007" y="334"/>
                  </a:cubicBezTo>
                  <a:cubicBezTo>
                    <a:pt x="8007" y="134"/>
                    <a:pt x="7873" y="0"/>
                    <a:pt x="7673" y="0"/>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4" name="Google Shape;2424;p118"/>
            <p:cNvSpPr/>
            <p:nvPr/>
          </p:nvSpPr>
          <p:spPr>
            <a:xfrm>
              <a:off x="7539025" y="3148775"/>
              <a:ext cx="76750" cy="15875"/>
            </a:xfrm>
            <a:custGeom>
              <a:rect b="b" l="l" r="r" t="t"/>
              <a:pathLst>
                <a:path extrusionOk="0" h="635" w="3070">
                  <a:moveTo>
                    <a:pt x="334" y="1"/>
                  </a:moveTo>
                  <a:cubicBezTo>
                    <a:pt x="134" y="1"/>
                    <a:pt x="1" y="134"/>
                    <a:pt x="1" y="301"/>
                  </a:cubicBezTo>
                  <a:cubicBezTo>
                    <a:pt x="1" y="501"/>
                    <a:pt x="134" y="634"/>
                    <a:pt x="334" y="634"/>
                  </a:cubicBezTo>
                  <a:lnTo>
                    <a:pt x="2736" y="634"/>
                  </a:lnTo>
                  <a:cubicBezTo>
                    <a:pt x="2903" y="634"/>
                    <a:pt x="3070" y="501"/>
                    <a:pt x="3070" y="301"/>
                  </a:cubicBezTo>
                  <a:cubicBezTo>
                    <a:pt x="3070" y="134"/>
                    <a:pt x="2903" y="1"/>
                    <a:pt x="2736" y="1"/>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5" name="Google Shape;2425;p118"/>
            <p:cNvSpPr/>
            <p:nvPr/>
          </p:nvSpPr>
          <p:spPr>
            <a:xfrm>
              <a:off x="7539025" y="3197150"/>
              <a:ext cx="76750" cy="16700"/>
            </a:xfrm>
            <a:custGeom>
              <a:rect b="b" l="l" r="r" t="t"/>
              <a:pathLst>
                <a:path extrusionOk="0" h="668" w="3070">
                  <a:moveTo>
                    <a:pt x="334" y="0"/>
                  </a:moveTo>
                  <a:cubicBezTo>
                    <a:pt x="134" y="0"/>
                    <a:pt x="1" y="167"/>
                    <a:pt x="1" y="334"/>
                  </a:cubicBezTo>
                  <a:cubicBezTo>
                    <a:pt x="1" y="501"/>
                    <a:pt x="134" y="667"/>
                    <a:pt x="334" y="667"/>
                  </a:cubicBezTo>
                  <a:lnTo>
                    <a:pt x="2736" y="667"/>
                  </a:lnTo>
                  <a:cubicBezTo>
                    <a:pt x="2903" y="667"/>
                    <a:pt x="3070" y="501"/>
                    <a:pt x="3070" y="334"/>
                  </a:cubicBezTo>
                  <a:cubicBezTo>
                    <a:pt x="3070" y="167"/>
                    <a:pt x="2903" y="0"/>
                    <a:pt x="2736" y="0"/>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6" name="Google Shape;2426;p118"/>
            <p:cNvSpPr/>
            <p:nvPr/>
          </p:nvSpPr>
          <p:spPr>
            <a:xfrm>
              <a:off x="7635775" y="3197150"/>
              <a:ext cx="469525" cy="16700"/>
            </a:xfrm>
            <a:custGeom>
              <a:rect b="b" l="l" r="r" t="t"/>
              <a:pathLst>
                <a:path extrusionOk="0" h="668" w="18781">
                  <a:moveTo>
                    <a:pt x="300" y="0"/>
                  </a:moveTo>
                  <a:cubicBezTo>
                    <a:pt x="134" y="0"/>
                    <a:pt x="0" y="167"/>
                    <a:pt x="0" y="334"/>
                  </a:cubicBezTo>
                  <a:cubicBezTo>
                    <a:pt x="0" y="501"/>
                    <a:pt x="134" y="667"/>
                    <a:pt x="300" y="667"/>
                  </a:cubicBezTo>
                  <a:lnTo>
                    <a:pt x="18447" y="667"/>
                  </a:lnTo>
                  <a:cubicBezTo>
                    <a:pt x="18647" y="667"/>
                    <a:pt x="18780" y="501"/>
                    <a:pt x="18780" y="334"/>
                  </a:cubicBezTo>
                  <a:cubicBezTo>
                    <a:pt x="18780" y="167"/>
                    <a:pt x="18647" y="0"/>
                    <a:pt x="18447" y="0"/>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7" name="Google Shape;2427;p118"/>
            <p:cNvSpPr/>
            <p:nvPr/>
          </p:nvSpPr>
          <p:spPr>
            <a:xfrm>
              <a:off x="7657450" y="3148775"/>
              <a:ext cx="75900" cy="15875"/>
            </a:xfrm>
            <a:custGeom>
              <a:rect b="b" l="l" r="r" t="t"/>
              <a:pathLst>
                <a:path extrusionOk="0" h="635" w="3036">
                  <a:moveTo>
                    <a:pt x="301" y="1"/>
                  </a:moveTo>
                  <a:cubicBezTo>
                    <a:pt x="134" y="1"/>
                    <a:pt x="0" y="134"/>
                    <a:pt x="0" y="301"/>
                  </a:cubicBezTo>
                  <a:cubicBezTo>
                    <a:pt x="0" y="501"/>
                    <a:pt x="134" y="634"/>
                    <a:pt x="301" y="634"/>
                  </a:cubicBezTo>
                  <a:lnTo>
                    <a:pt x="2736" y="634"/>
                  </a:lnTo>
                  <a:cubicBezTo>
                    <a:pt x="2903" y="634"/>
                    <a:pt x="3036" y="501"/>
                    <a:pt x="3036" y="301"/>
                  </a:cubicBezTo>
                  <a:cubicBezTo>
                    <a:pt x="3036" y="134"/>
                    <a:pt x="2903" y="1"/>
                    <a:pt x="2736" y="1"/>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8" name="Google Shape;2428;p118"/>
            <p:cNvSpPr/>
            <p:nvPr/>
          </p:nvSpPr>
          <p:spPr>
            <a:xfrm>
              <a:off x="7775025" y="3148775"/>
              <a:ext cx="76750" cy="15875"/>
            </a:xfrm>
            <a:custGeom>
              <a:rect b="b" l="l" r="r" t="t"/>
              <a:pathLst>
                <a:path extrusionOk="0" h="635" w="3070">
                  <a:moveTo>
                    <a:pt x="334" y="1"/>
                  </a:moveTo>
                  <a:cubicBezTo>
                    <a:pt x="168" y="1"/>
                    <a:pt x="1" y="134"/>
                    <a:pt x="1" y="301"/>
                  </a:cubicBezTo>
                  <a:cubicBezTo>
                    <a:pt x="1" y="501"/>
                    <a:pt x="168" y="634"/>
                    <a:pt x="334" y="634"/>
                  </a:cubicBezTo>
                  <a:lnTo>
                    <a:pt x="2736" y="634"/>
                  </a:lnTo>
                  <a:cubicBezTo>
                    <a:pt x="2936" y="634"/>
                    <a:pt x="3070" y="501"/>
                    <a:pt x="3070" y="301"/>
                  </a:cubicBezTo>
                  <a:cubicBezTo>
                    <a:pt x="3070" y="134"/>
                    <a:pt x="2936" y="1"/>
                    <a:pt x="2736" y="1"/>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9" name="Google Shape;2429;p118"/>
            <p:cNvSpPr/>
            <p:nvPr/>
          </p:nvSpPr>
          <p:spPr>
            <a:xfrm>
              <a:off x="7893450" y="3148775"/>
              <a:ext cx="75925" cy="15875"/>
            </a:xfrm>
            <a:custGeom>
              <a:rect b="b" l="l" r="r" t="t"/>
              <a:pathLst>
                <a:path extrusionOk="0" h="635" w="3037">
                  <a:moveTo>
                    <a:pt x="334" y="1"/>
                  </a:moveTo>
                  <a:cubicBezTo>
                    <a:pt x="134" y="1"/>
                    <a:pt x="1" y="134"/>
                    <a:pt x="1" y="301"/>
                  </a:cubicBezTo>
                  <a:cubicBezTo>
                    <a:pt x="1" y="501"/>
                    <a:pt x="134" y="634"/>
                    <a:pt x="334" y="634"/>
                  </a:cubicBezTo>
                  <a:lnTo>
                    <a:pt x="2736" y="634"/>
                  </a:lnTo>
                  <a:cubicBezTo>
                    <a:pt x="2903" y="634"/>
                    <a:pt x="3036" y="501"/>
                    <a:pt x="3036" y="301"/>
                  </a:cubicBezTo>
                  <a:cubicBezTo>
                    <a:pt x="3036" y="134"/>
                    <a:pt x="2903" y="1"/>
                    <a:pt x="2736" y="1"/>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0" name="Google Shape;2430;p118"/>
            <p:cNvSpPr/>
            <p:nvPr/>
          </p:nvSpPr>
          <p:spPr>
            <a:xfrm>
              <a:off x="8011875" y="3148775"/>
              <a:ext cx="75900" cy="15875"/>
            </a:xfrm>
            <a:custGeom>
              <a:rect b="b" l="l" r="r" t="t"/>
              <a:pathLst>
                <a:path extrusionOk="0" h="635" w="3036">
                  <a:moveTo>
                    <a:pt x="300" y="1"/>
                  </a:moveTo>
                  <a:cubicBezTo>
                    <a:pt x="134" y="1"/>
                    <a:pt x="0" y="134"/>
                    <a:pt x="0" y="301"/>
                  </a:cubicBezTo>
                  <a:cubicBezTo>
                    <a:pt x="0" y="501"/>
                    <a:pt x="134" y="634"/>
                    <a:pt x="300" y="634"/>
                  </a:cubicBezTo>
                  <a:lnTo>
                    <a:pt x="2702" y="634"/>
                  </a:lnTo>
                  <a:cubicBezTo>
                    <a:pt x="2902" y="634"/>
                    <a:pt x="3036" y="501"/>
                    <a:pt x="3036" y="301"/>
                  </a:cubicBezTo>
                  <a:cubicBezTo>
                    <a:pt x="3036" y="134"/>
                    <a:pt x="2902" y="1"/>
                    <a:pt x="2702" y="1"/>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1" name="Google Shape;2431;p118"/>
            <p:cNvSpPr/>
            <p:nvPr/>
          </p:nvSpPr>
          <p:spPr>
            <a:xfrm>
              <a:off x="8129450" y="3148775"/>
              <a:ext cx="76750" cy="15875"/>
            </a:xfrm>
            <a:custGeom>
              <a:rect b="b" l="l" r="r" t="t"/>
              <a:pathLst>
                <a:path extrusionOk="0" h="635" w="3070">
                  <a:moveTo>
                    <a:pt x="334" y="1"/>
                  </a:moveTo>
                  <a:cubicBezTo>
                    <a:pt x="134" y="1"/>
                    <a:pt x="1" y="134"/>
                    <a:pt x="1" y="301"/>
                  </a:cubicBezTo>
                  <a:cubicBezTo>
                    <a:pt x="1" y="501"/>
                    <a:pt x="134" y="634"/>
                    <a:pt x="334" y="634"/>
                  </a:cubicBezTo>
                  <a:lnTo>
                    <a:pt x="2736" y="634"/>
                  </a:lnTo>
                  <a:cubicBezTo>
                    <a:pt x="2903" y="634"/>
                    <a:pt x="3069" y="501"/>
                    <a:pt x="3069" y="301"/>
                  </a:cubicBezTo>
                  <a:cubicBezTo>
                    <a:pt x="3069" y="134"/>
                    <a:pt x="2903" y="1"/>
                    <a:pt x="2736" y="1"/>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2" name="Google Shape;2432;p118"/>
            <p:cNvSpPr/>
            <p:nvPr/>
          </p:nvSpPr>
          <p:spPr>
            <a:xfrm>
              <a:off x="8247875" y="3148775"/>
              <a:ext cx="51725" cy="15875"/>
            </a:xfrm>
            <a:custGeom>
              <a:rect b="b" l="l" r="r" t="t"/>
              <a:pathLst>
                <a:path extrusionOk="0" h="635" w="2069">
                  <a:moveTo>
                    <a:pt x="301" y="1"/>
                  </a:moveTo>
                  <a:cubicBezTo>
                    <a:pt x="134" y="1"/>
                    <a:pt x="0" y="134"/>
                    <a:pt x="0" y="301"/>
                  </a:cubicBezTo>
                  <a:cubicBezTo>
                    <a:pt x="0" y="501"/>
                    <a:pt x="134" y="634"/>
                    <a:pt x="301" y="634"/>
                  </a:cubicBezTo>
                  <a:lnTo>
                    <a:pt x="1768" y="634"/>
                  </a:lnTo>
                  <a:cubicBezTo>
                    <a:pt x="1935" y="634"/>
                    <a:pt x="2068" y="501"/>
                    <a:pt x="2068" y="301"/>
                  </a:cubicBezTo>
                  <a:cubicBezTo>
                    <a:pt x="2068" y="134"/>
                    <a:pt x="1935" y="1"/>
                    <a:pt x="1768" y="1"/>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3" name="Google Shape;2433;p118"/>
            <p:cNvSpPr/>
            <p:nvPr/>
          </p:nvSpPr>
          <p:spPr>
            <a:xfrm>
              <a:off x="8089425" y="1209875"/>
              <a:ext cx="816450" cy="748075"/>
            </a:xfrm>
            <a:custGeom>
              <a:rect b="b" l="l" r="r" t="t"/>
              <a:pathLst>
                <a:path extrusionOk="0" h="29923" w="32658">
                  <a:moveTo>
                    <a:pt x="1335" y="1"/>
                  </a:moveTo>
                  <a:cubicBezTo>
                    <a:pt x="601" y="1"/>
                    <a:pt x="0" y="601"/>
                    <a:pt x="0" y="1302"/>
                  </a:cubicBezTo>
                  <a:lnTo>
                    <a:pt x="0" y="28621"/>
                  </a:lnTo>
                  <a:cubicBezTo>
                    <a:pt x="0" y="29355"/>
                    <a:pt x="601" y="29922"/>
                    <a:pt x="1335" y="29922"/>
                  </a:cubicBezTo>
                  <a:lnTo>
                    <a:pt x="31356" y="29922"/>
                  </a:lnTo>
                  <a:cubicBezTo>
                    <a:pt x="32090" y="29922"/>
                    <a:pt x="32657" y="29355"/>
                    <a:pt x="32657" y="28621"/>
                  </a:cubicBezTo>
                  <a:lnTo>
                    <a:pt x="32657" y="1302"/>
                  </a:lnTo>
                  <a:cubicBezTo>
                    <a:pt x="32657" y="601"/>
                    <a:pt x="32090" y="1"/>
                    <a:pt x="31356" y="1"/>
                  </a:cubicBezTo>
                  <a:close/>
                </a:path>
              </a:pathLst>
            </a:custGeom>
            <a:solidFill>
              <a:srgbClr val="B8BD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4" name="Google Shape;2434;p118"/>
            <p:cNvSpPr/>
            <p:nvPr/>
          </p:nvSpPr>
          <p:spPr>
            <a:xfrm>
              <a:off x="8134450" y="1359150"/>
              <a:ext cx="729725" cy="561275"/>
            </a:xfrm>
            <a:custGeom>
              <a:rect b="b" l="l" r="r" t="t"/>
              <a:pathLst>
                <a:path extrusionOk="0" h="22451" w="29189">
                  <a:moveTo>
                    <a:pt x="28188" y="22450"/>
                  </a:moveTo>
                  <a:lnTo>
                    <a:pt x="1001" y="22450"/>
                  </a:lnTo>
                  <a:cubicBezTo>
                    <a:pt x="434" y="22450"/>
                    <a:pt x="1" y="22017"/>
                    <a:pt x="1" y="21450"/>
                  </a:cubicBezTo>
                  <a:lnTo>
                    <a:pt x="1" y="1002"/>
                  </a:lnTo>
                  <a:cubicBezTo>
                    <a:pt x="1" y="468"/>
                    <a:pt x="434" y="1"/>
                    <a:pt x="1001" y="1"/>
                  </a:cubicBezTo>
                  <a:lnTo>
                    <a:pt x="28188" y="1"/>
                  </a:lnTo>
                  <a:cubicBezTo>
                    <a:pt x="28755" y="1"/>
                    <a:pt x="29188" y="468"/>
                    <a:pt x="29188" y="1002"/>
                  </a:cubicBezTo>
                  <a:lnTo>
                    <a:pt x="29188" y="21450"/>
                  </a:lnTo>
                  <a:cubicBezTo>
                    <a:pt x="29188" y="22017"/>
                    <a:pt x="28755" y="22450"/>
                    <a:pt x="28188" y="22450"/>
                  </a:cubicBezTo>
                  <a:close/>
                </a:path>
              </a:pathLst>
            </a:custGeom>
            <a:solidFill>
              <a:srgbClr val="2408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5" name="Google Shape;2435;p118"/>
            <p:cNvSpPr/>
            <p:nvPr/>
          </p:nvSpPr>
          <p:spPr>
            <a:xfrm>
              <a:off x="8169475" y="1485925"/>
              <a:ext cx="518725" cy="12525"/>
            </a:xfrm>
            <a:custGeom>
              <a:rect b="b" l="l" r="r" t="t"/>
              <a:pathLst>
                <a:path extrusionOk="0" h="501" w="20749">
                  <a:moveTo>
                    <a:pt x="234" y="0"/>
                  </a:moveTo>
                  <a:cubicBezTo>
                    <a:pt x="101" y="0"/>
                    <a:pt x="1" y="134"/>
                    <a:pt x="1" y="267"/>
                  </a:cubicBezTo>
                  <a:cubicBezTo>
                    <a:pt x="1" y="401"/>
                    <a:pt x="101" y="501"/>
                    <a:pt x="234" y="501"/>
                  </a:cubicBezTo>
                  <a:lnTo>
                    <a:pt x="20482" y="501"/>
                  </a:lnTo>
                  <a:cubicBezTo>
                    <a:pt x="20615" y="501"/>
                    <a:pt x="20749" y="401"/>
                    <a:pt x="20716" y="267"/>
                  </a:cubicBezTo>
                  <a:cubicBezTo>
                    <a:pt x="20716" y="134"/>
                    <a:pt x="20615" y="0"/>
                    <a:pt x="20482" y="0"/>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6" name="Google Shape;2436;p118"/>
            <p:cNvSpPr/>
            <p:nvPr/>
          </p:nvSpPr>
          <p:spPr>
            <a:xfrm>
              <a:off x="8719875" y="1485925"/>
              <a:ext cx="50050" cy="12525"/>
            </a:xfrm>
            <a:custGeom>
              <a:rect b="b" l="l" r="r" t="t"/>
              <a:pathLst>
                <a:path extrusionOk="0" h="501" w="2002">
                  <a:moveTo>
                    <a:pt x="234" y="0"/>
                  </a:moveTo>
                  <a:cubicBezTo>
                    <a:pt x="101" y="0"/>
                    <a:pt x="0" y="134"/>
                    <a:pt x="0" y="267"/>
                  </a:cubicBezTo>
                  <a:cubicBezTo>
                    <a:pt x="0" y="401"/>
                    <a:pt x="101" y="501"/>
                    <a:pt x="234" y="501"/>
                  </a:cubicBezTo>
                  <a:lnTo>
                    <a:pt x="1735" y="501"/>
                  </a:lnTo>
                  <a:cubicBezTo>
                    <a:pt x="1868" y="501"/>
                    <a:pt x="2002" y="401"/>
                    <a:pt x="2002" y="267"/>
                  </a:cubicBezTo>
                  <a:cubicBezTo>
                    <a:pt x="2002" y="134"/>
                    <a:pt x="1868" y="0"/>
                    <a:pt x="1735" y="0"/>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7" name="Google Shape;2437;p118"/>
            <p:cNvSpPr/>
            <p:nvPr/>
          </p:nvSpPr>
          <p:spPr>
            <a:xfrm>
              <a:off x="8169475" y="1543450"/>
              <a:ext cx="296900" cy="12550"/>
            </a:xfrm>
            <a:custGeom>
              <a:rect b="b" l="l" r="r" t="t"/>
              <a:pathLst>
                <a:path extrusionOk="0" h="502" w="11876">
                  <a:moveTo>
                    <a:pt x="234" y="1"/>
                  </a:moveTo>
                  <a:cubicBezTo>
                    <a:pt x="101" y="1"/>
                    <a:pt x="1" y="134"/>
                    <a:pt x="1" y="268"/>
                  </a:cubicBezTo>
                  <a:cubicBezTo>
                    <a:pt x="1" y="401"/>
                    <a:pt x="101" y="501"/>
                    <a:pt x="234" y="501"/>
                  </a:cubicBezTo>
                  <a:lnTo>
                    <a:pt x="11609" y="501"/>
                  </a:lnTo>
                  <a:cubicBezTo>
                    <a:pt x="11742" y="501"/>
                    <a:pt x="11876" y="401"/>
                    <a:pt x="11876" y="268"/>
                  </a:cubicBezTo>
                  <a:cubicBezTo>
                    <a:pt x="11876" y="134"/>
                    <a:pt x="11742" y="1"/>
                    <a:pt x="11609" y="1"/>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8" name="Google Shape;2438;p118"/>
            <p:cNvSpPr/>
            <p:nvPr/>
          </p:nvSpPr>
          <p:spPr>
            <a:xfrm>
              <a:off x="8470525" y="1543450"/>
              <a:ext cx="94275" cy="12550"/>
            </a:xfrm>
            <a:custGeom>
              <a:rect b="b" l="l" r="r" t="t"/>
              <a:pathLst>
                <a:path extrusionOk="0" h="502" w="3771">
                  <a:moveTo>
                    <a:pt x="268" y="1"/>
                  </a:moveTo>
                  <a:cubicBezTo>
                    <a:pt x="134" y="1"/>
                    <a:pt x="1" y="134"/>
                    <a:pt x="1" y="268"/>
                  </a:cubicBezTo>
                  <a:cubicBezTo>
                    <a:pt x="1" y="401"/>
                    <a:pt x="134" y="501"/>
                    <a:pt x="268" y="501"/>
                  </a:cubicBezTo>
                  <a:lnTo>
                    <a:pt x="3537" y="501"/>
                  </a:lnTo>
                  <a:cubicBezTo>
                    <a:pt x="3670" y="501"/>
                    <a:pt x="3770" y="401"/>
                    <a:pt x="3770" y="268"/>
                  </a:cubicBezTo>
                  <a:cubicBezTo>
                    <a:pt x="3770" y="134"/>
                    <a:pt x="3670" y="1"/>
                    <a:pt x="3537" y="1"/>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9" name="Google Shape;2439;p118"/>
            <p:cNvSpPr/>
            <p:nvPr/>
          </p:nvSpPr>
          <p:spPr>
            <a:xfrm>
              <a:off x="8502225" y="1576825"/>
              <a:ext cx="62575" cy="11700"/>
            </a:xfrm>
            <a:custGeom>
              <a:rect b="b" l="l" r="r" t="t"/>
              <a:pathLst>
                <a:path extrusionOk="0" h="468" w="2503">
                  <a:moveTo>
                    <a:pt x="234" y="0"/>
                  </a:moveTo>
                  <a:cubicBezTo>
                    <a:pt x="100" y="0"/>
                    <a:pt x="0" y="100"/>
                    <a:pt x="0" y="234"/>
                  </a:cubicBezTo>
                  <a:cubicBezTo>
                    <a:pt x="0" y="367"/>
                    <a:pt x="100" y="467"/>
                    <a:pt x="234" y="467"/>
                  </a:cubicBezTo>
                  <a:lnTo>
                    <a:pt x="2269" y="467"/>
                  </a:lnTo>
                  <a:cubicBezTo>
                    <a:pt x="2402" y="467"/>
                    <a:pt x="2502" y="367"/>
                    <a:pt x="2502" y="234"/>
                  </a:cubicBezTo>
                  <a:cubicBezTo>
                    <a:pt x="2502" y="100"/>
                    <a:pt x="2402" y="0"/>
                    <a:pt x="2269" y="0"/>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0" name="Google Shape;2440;p118"/>
            <p:cNvSpPr/>
            <p:nvPr/>
          </p:nvSpPr>
          <p:spPr>
            <a:xfrm>
              <a:off x="8471375" y="1576825"/>
              <a:ext cx="18350" cy="11700"/>
            </a:xfrm>
            <a:custGeom>
              <a:rect b="b" l="l" r="r" t="t"/>
              <a:pathLst>
                <a:path extrusionOk="0" h="468" w="734">
                  <a:moveTo>
                    <a:pt x="234" y="0"/>
                  </a:moveTo>
                  <a:cubicBezTo>
                    <a:pt x="100" y="0"/>
                    <a:pt x="0" y="100"/>
                    <a:pt x="0" y="234"/>
                  </a:cubicBezTo>
                  <a:cubicBezTo>
                    <a:pt x="0" y="367"/>
                    <a:pt x="100" y="467"/>
                    <a:pt x="234" y="467"/>
                  </a:cubicBezTo>
                  <a:lnTo>
                    <a:pt x="467" y="467"/>
                  </a:lnTo>
                  <a:cubicBezTo>
                    <a:pt x="600" y="467"/>
                    <a:pt x="734" y="367"/>
                    <a:pt x="734" y="234"/>
                  </a:cubicBezTo>
                  <a:cubicBezTo>
                    <a:pt x="734" y="100"/>
                    <a:pt x="600" y="0"/>
                    <a:pt x="467" y="0"/>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1" name="Google Shape;2441;p118"/>
            <p:cNvSpPr/>
            <p:nvPr/>
          </p:nvSpPr>
          <p:spPr>
            <a:xfrm>
              <a:off x="8397150" y="1576825"/>
              <a:ext cx="56725" cy="11700"/>
            </a:xfrm>
            <a:custGeom>
              <a:rect b="b" l="l" r="r" t="t"/>
              <a:pathLst>
                <a:path extrusionOk="0" h="468" w="2269">
                  <a:moveTo>
                    <a:pt x="234" y="0"/>
                  </a:moveTo>
                  <a:cubicBezTo>
                    <a:pt x="100" y="0"/>
                    <a:pt x="0" y="100"/>
                    <a:pt x="0" y="234"/>
                  </a:cubicBezTo>
                  <a:cubicBezTo>
                    <a:pt x="0" y="367"/>
                    <a:pt x="100" y="467"/>
                    <a:pt x="234" y="467"/>
                  </a:cubicBezTo>
                  <a:lnTo>
                    <a:pt x="2035" y="467"/>
                  </a:lnTo>
                  <a:cubicBezTo>
                    <a:pt x="2168" y="467"/>
                    <a:pt x="2269" y="367"/>
                    <a:pt x="2269" y="234"/>
                  </a:cubicBezTo>
                  <a:cubicBezTo>
                    <a:pt x="2269" y="100"/>
                    <a:pt x="2168" y="0"/>
                    <a:pt x="2035" y="0"/>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2" name="Google Shape;2442;p118"/>
            <p:cNvSpPr/>
            <p:nvPr/>
          </p:nvSpPr>
          <p:spPr>
            <a:xfrm>
              <a:off x="8317075" y="1576825"/>
              <a:ext cx="56750" cy="11700"/>
            </a:xfrm>
            <a:custGeom>
              <a:rect b="b" l="l" r="r" t="t"/>
              <a:pathLst>
                <a:path extrusionOk="0" h="468" w="2270">
                  <a:moveTo>
                    <a:pt x="234" y="0"/>
                  </a:moveTo>
                  <a:cubicBezTo>
                    <a:pt x="101" y="0"/>
                    <a:pt x="1" y="100"/>
                    <a:pt x="1" y="234"/>
                  </a:cubicBezTo>
                  <a:cubicBezTo>
                    <a:pt x="1" y="367"/>
                    <a:pt x="101" y="467"/>
                    <a:pt x="234" y="467"/>
                  </a:cubicBezTo>
                  <a:lnTo>
                    <a:pt x="2036" y="467"/>
                  </a:lnTo>
                  <a:cubicBezTo>
                    <a:pt x="2169" y="467"/>
                    <a:pt x="2269" y="367"/>
                    <a:pt x="2269" y="234"/>
                  </a:cubicBezTo>
                  <a:cubicBezTo>
                    <a:pt x="2269" y="100"/>
                    <a:pt x="2169" y="0"/>
                    <a:pt x="2036" y="0"/>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3" name="Google Shape;2443;p118"/>
            <p:cNvSpPr/>
            <p:nvPr/>
          </p:nvSpPr>
          <p:spPr>
            <a:xfrm>
              <a:off x="8237025" y="1576825"/>
              <a:ext cx="56725" cy="11700"/>
            </a:xfrm>
            <a:custGeom>
              <a:rect b="b" l="l" r="r" t="t"/>
              <a:pathLst>
                <a:path extrusionOk="0" h="468" w="2269">
                  <a:moveTo>
                    <a:pt x="234" y="0"/>
                  </a:moveTo>
                  <a:cubicBezTo>
                    <a:pt x="101" y="0"/>
                    <a:pt x="1" y="100"/>
                    <a:pt x="1" y="234"/>
                  </a:cubicBezTo>
                  <a:cubicBezTo>
                    <a:pt x="1" y="367"/>
                    <a:pt x="101" y="467"/>
                    <a:pt x="234" y="467"/>
                  </a:cubicBezTo>
                  <a:lnTo>
                    <a:pt x="2035" y="467"/>
                  </a:lnTo>
                  <a:cubicBezTo>
                    <a:pt x="2169" y="467"/>
                    <a:pt x="2269" y="367"/>
                    <a:pt x="2269" y="234"/>
                  </a:cubicBezTo>
                  <a:cubicBezTo>
                    <a:pt x="2269" y="100"/>
                    <a:pt x="2169" y="0"/>
                    <a:pt x="2035" y="0"/>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4" name="Google Shape;2444;p118"/>
            <p:cNvSpPr/>
            <p:nvPr/>
          </p:nvSpPr>
          <p:spPr>
            <a:xfrm>
              <a:off x="8237025" y="1616850"/>
              <a:ext cx="481200" cy="11700"/>
            </a:xfrm>
            <a:custGeom>
              <a:rect b="b" l="l" r="r" t="t"/>
              <a:pathLst>
                <a:path extrusionOk="0" h="468" w="19248">
                  <a:moveTo>
                    <a:pt x="234" y="0"/>
                  </a:moveTo>
                  <a:cubicBezTo>
                    <a:pt x="101" y="0"/>
                    <a:pt x="1" y="100"/>
                    <a:pt x="1" y="234"/>
                  </a:cubicBezTo>
                  <a:cubicBezTo>
                    <a:pt x="1" y="367"/>
                    <a:pt x="101" y="467"/>
                    <a:pt x="234" y="467"/>
                  </a:cubicBezTo>
                  <a:lnTo>
                    <a:pt x="19014" y="467"/>
                  </a:lnTo>
                  <a:cubicBezTo>
                    <a:pt x="19148" y="467"/>
                    <a:pt x="19248" y="367"/>
                    <a:pt x="19248" y="234"/>
                  </a:cubicBezTo>
                  <a:cubicBezTo>
                    <a:pt x="19248" y="100"/>
                    <a:pt x="19148" y="0"/>
                    <a:pt x="1901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5" name="Google Shape;2445;p118"/>
            <p:cNvSpPr/>
            <p:nvPr/>
          </p:nvSpPr>
          <p:spPr>
            <a:xfrm>
              <a:off x="8169475" y="1576825"/>
              <a:ext cx="28375" cy="11700"/>
            </a:xfrm>
            <a:custGeom>
              <a:rect b="b" l="l" r="r" t="t"/>
              <a:pathLst>
                <a:path extrusionOk="0" h="468" w="1135">
                  <a:moveTo>
                    <a:pt x="234" y="0"/>
                  </a:moveTo>
                  <a:cubicBezTo>
                    <a:pt x="101" y="0"/>
                    <a:pt x="1" y="100"/>
                    <a:pt x="1" y="234"/>
                  </a:cubicBezTo>
                  <a:cubicBezTo>
                    <a:pt x="1" y="367"/>
                    <a:pt x="101" y="467"/>
                    <a:pt x="234" y="467"/>
                  </a:cubicBezTo>
                  <a:lnTo>
                    <a:pt x="868" y="467"/>
                  </a:lnTo>
                  <a:cubicBezTo>
                    <a:pt x="1035" y="467"/>
                    <a:pt x="1135" y="367"/>
                    <a:pt x="1135" y="234"/>
                  </a:cubicBezTo>
                  <a:cubicBezTo>
                    <a:pt x="1135" y="100"/>
                    <a:pt x="1035" y="0"/>
                    <a:pt x="868" y="0"/>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6" name="Google Shape;2446;p118"/>
            <p:cNvSpPr/>
            <p:nvPr/>
          </p:nvSpPr>
          <p:spPr>
            <a:xfrm>
              <a:off x="8169475" y="1616850"/>
              <a:ext cx="28375" cy="11700"/>
            </a:xfrm>
            <a:custGeom>
              <a:rect b="b" l="l" r="r" t="t"/>
              <a:pathLst>
                <a:path extrusionOk="0" h="468" w="1135">
                  <a:moveTo>
                    <a:pt x="234" y="0"/>
                  </a:moveTo>
                  <a:cubicBezTo>
                    <a:pt x="101" y="0"/>
                    <a:pt x="1" y="100"/>
                    <a:pt x="1" y="234"/>
                  </a:cubicBezTo>
                  <a:cubicBezTo>
                    <a:pt x="1" y="367"/>
                    <a:pt x="101" y="467"/>
                    <a:pt x="234" y="467"/>
                  </a:cubicBezTo>
                  <a:lnTo>
                    <a:pt x="868" y="467"/>
                  </a:lnTo>
                  <a:cubicBezTo>
                    <a:pt x="1035" y="467"/>
                    <a:pt x="1135" y="367"/>
                    <a:pt x="1135" y="234"/>
                  </a:cubicBezTo>
                  <a:cubicBezTo>
                    <a:pt x="1135" y="100"/>
                    <a:pt x="1035" y="0"/>
                    <a:pt x="868" y="0"/>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7" name="Google Shape;2447;p118"/>
            <p:cNvSpPr/>
            <p:nvPr/>
          </p:nvSpPr>
          <p:spPr>
            <a:xfrm>
              <a:off x="8169475" y="1656875"/>
              <a:ext cx="28375" cy="11700"/>
            </a:xfrm>
            <a:custGeom>
              <a:rect b="b" l="l" r="r" t="t"/>
              <a:pathLst>
                <a:path extrusionOk="0" h="468" w="1135">
                  <a:moveTo>
                    <a:pt x="234" y="0"/>
                  </a:moveTo>
                  <a:cubicBezTo>
                    <a:pt x="101" y="0"/>
                    <a:pt x="1" y="101"/>
                    <a:pt x="1" y="234"/>
                  </a:cubicBezTo>
                  <a:cubicBezTo>
                    <a:pt x="1" y="367"/>
                    <a:pt x="101" y="467"/>
                    <a:pt x="234" y="467"/>
                  </a:cubicBezTo>
                  <a:lnTo>
                    <a:pt x="868" y="467"/>
                  </a:lnTo>
                  <a:cubicBezTo>
                    <a:pt x="1035" y="467"/>
                    <a:pt x="1135" y="367"/>
                    <a:pt x="1135" y="234"/>
                  </a:cubicBezTo>
                  <a:cubicBezTo>
                    <a:pt x="1135" y="101"/>
                    <a:pt x="1035" y="0"/>
                    <a:pt x="868" y="0"/>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8" name="Google Shape;2448;p118"/>
            <p:cNvSpPr/>
            <p:nvPr/>
          </p:nvSpPr>
          <p:spPr>
            <a:xfrm>
              <a:off x="8747400" y="1616850"/>
              <a:ext cx="70900" cy="11700"/>
            </a:xfrm>
            <a:custGeom>
              <a:rect b="b" l="l" r="r" t="t"/>
              <a:pathLst>
                <a:path extrusionOk="0" h="468" w="2836">
                  <a:moveTo>
                    <a:pt x="267" y="0"/>
                  </a:moveTo>
                  <a:cubicBezTo>
                    <a:pt x="134" y="0"/>
                    <a:pt x="0" y="100"/>
                    <a:pt x="0" y="234"/>
                  </a:cubicBezTo>
                  <a:cubicBezTo>
                    <a:pt x="0" y="367"/>
                    <a:pt x="134" y="467"/>
                    <a:pt x="267" y="467"/>
                  </a:cubicBezTo>
                  <a:lnTo>
                    <a:pt x="2602" y="467"/>
                  </a:lnTo>
                  <a:cubicBezTo>
                    <a:pt x="2736" y="467"/>
                    <a:pt x="2836" y="367"/>
                    <a:pt x="2836" y="234"/>
                  </a:cubicBezTo>
                  <a:cubicBezTo>
                    <a:pt x="2836" y="100"/>
                    <a:pt x="2736" y="0"/>
                    <a:pt x="2602"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9" name="Google Shape;2449;p118"/>
            <p:cNvSpPr/>
            <p:nvPr/>
          </p:nvSpPr>
          <p:spPr>
            <a:xfrm>
              <a:off x="8235350" y="1656875"/>
              <a:ext cx="203525" cy="11700"/>
            </a:xfrm>
            <a:custGeom>
              <a:rect b="b" l="l" r="r" t="t"/>
              <a:pathLst>
                <a:path extrusionOk="0" h="468" w="8141">
                  <a:moveTo>
                    <a:pt x="234" y="0"/>
                  </a:moveTo>
                  <a:cubicBezTo>
                    <a:pt x="101" y="0"/>
                    <a:pt x="1" y="101"/>
                    <a:pt x="1" y="234"/>
                  </a:cubicBezTo>
                  <a:cubicBezTo>
                    <a:pt x="1" y="367"/>
                    <a:pt x="101" y="467"/>
                    <a:pt x="234" y="467"/>
                  </a:cubicBezTo>
                  <a:lnTo>
                    <a:pt x="7873" y="467"/>
                  </a:lnTo>
                  <a:cubicBezTo>
                    <a:pt x="8007" y="467"/>
                    <a:pt x="8140" y="367"/>
                    <a:pt x="8140" y="234"/>
                  </a:cubicBezTo>
                  <a:cubicBezTo>
                    <a:pt x="8140" y="101"/>
                    <a:pt x="8007" y="0"/>
                    <a:pt x="7873"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0" name="Google Shape;2450;p118"/>
            <p:cNvSpPr/>
            <p:nvPr/>
          </p:nvSpPr>
          <p:spPr>
            <a:xfrm>
              <a:off x="8502225" y="1708575"/>
              <a:ext cx="229350" cy="12525"/>
            </a:xfrm>
            <a:custGeom>
              <a:rect b="b" l="l" r="r" t="t"/>
              <a:pathLst>
                <a:path extrusionOk="0" h="501" w="9174">
                  <a:moveTo>
                    <a:pt x="234" y="1"/>
                  </a:moveTo>
                  <a:cubicBezTo>
                    <a:pt x="100" y="1"/>
                    <a:pt x="0" y="134"/>
                    <a:pt x="0" y="267"/>
                  </a:cubicBezTo>
                  <a:cubicBezTo>
                    <a:pt x="0" y="401"/>
                    <a:pt x="100" y="501"/>
                    <a:pt x="234" y="501"/>
                  </a:cubicBezTo>
                  <a:lnTo>
                    <a:pt x="8940" y="501"/>
                  </a:lnTo>
                  <a:cubicBezTo>
                    <a:pt x="9073" y="501"/>
                    <a:pt x="9173" y="401"/>
                    <a:pt x="9173" y="267"/>
                  </a:cubicBezTo>
                  <a:cubicBezTo>
                    <a:pt x="9173" y="134"/>
                    <a:pt x="9073" y="1"/>
                    <a:pt x="8940"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1" name="Google Shape;2451;p118"/>
            <p:cNvSpPr/>
            <p:nvPr/>
          </p:nvSpPr>
          <p:spPr>
            <a:xfrm>
              <a:off x="8656500" y="1681050"/>
              <a:ext cx="75075" cy="12550"/>
            </a:xfrm>
            <a:custGeom>
              <a:rect b="b" l="l" r="r" t="t"/>
              <a:pathLst>
                <a:path extrusionOk="0" h="502" w="3003">
                  <a:moveTo>
                    <a:pt x="267" y="1"/>
                  </a:moveTo>
                  <a:cubicBezTo>
                    <a:pt x="134" y="1"/>
                    <a:pt x="0" y="101"/>
                    <a:pt x="0" y="268"/>
                  </a:cubicBezTo>
                  <a:cubicBezTo>
                    <a:pt x="0" y="401"/>
                    <a:pt x="134" y="501"/>
                    <a:pt x="267" y="501"/>
                  </a:cubicBezTo>
                  <a:lnTo>
                    <a:pt x="2769" y="501"/>
                  </a:lnTo>
                  <a:cubicBezTo>
                    <a:pt x="2902" y="501"/>
                    <a:pt x="3002" y="401"/>
                    <a:pt x="3002" y="268"/>
                  </a:cubicBezTo>
                  <a:cubicBezTo>
                    <a:pt x="3002" y="101"/>
                    <a:pt x="2902" y="1"/>
                    <a:pt x="276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2" name="Google Shape;2452;p118"/>
            <p:cNvSpPr/>
            <p:nvPr/>
          </p:nvSpPr>
          <p:spPr>
            <a:xfrm>
              <a:off x="8169475" y="1430875"/>
              <a:ext cx="240200" cy="12550"/>
            </a:xfrm>
            <a:custGeom>
              <a:rect b="b" l="l" r="r" t="t"/>
              <a:pathLst>
                <a:path extrusionOk="0" h="502" w="9608">
                  <a:moveTo>
                    <a:pt x="234" y="1"/>
                  </a:moveTo>
                  <a:cubicBezTo>
                    <a:pt x="101" y="1"/>
                    <a:pt x="1" y="101"/>
                    <a:pt x="1" y="234"/>
                  </a:cubicBezTo>
                  <a:cubicBezTo>
                    <a:pt x="1" y="368"/>
                    <a:pt x="101" y="501"/>
                    <a:pt x="234" y="501"/>
                  </a:cubicBezTo>
                  <a:lnTo>
                    <a:pt x="9341" y="501"/>
                  </a:lnTo>
                  <a:cubicBezTo>
                    <a:pt x="9474" y="501"/>
                    <a:pt x="9608" y="368"/>
                    <a:pt x="9608" y="234"/>
                  </a:cubicBezTo>
                  <a:cubicBezTo>
                    <a:pt x="9608" y="101"/>
                    <a:pt x="9474" y="1"/>
                    <a:pt x="9341"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3" name="Google Shape;2453;p118"/>
            <p:cNvSpPr/>
            <p:nvPr/>
          </p:nvSpPr>
          <p:spPr>
            <a:xfrm>
              <a:off x="8169475" y="1821150"/>
              <a:ext cx="387800" cy="11700"/>
            </a:xfrm>
            <a:custGeom>
              <a:rect b="b" l="l" r="r" t="t"/>
              <a:pathLst>
                <a:path extrusionOk="0" h="468" w="15512">
                  <a:moveTo>
                    <a:pt x="234" y="1"/>
                  </a:moveTo>
                  <a:cubicBezTo>
                    <a:pt x="101" y="1"/>
                    <a:pt x="1" y="101"/>
                    <a:pt x="1" y="234"/>
                  </a:cubicBezTo>
                  <a:cubicBezTo>
                    <a:pt x="1" y="368"/>
                    <a:pt x="101" y="468"/>
                    <a:pt x="234" y="468"/>
                  </a:cubicBezTo>
                  <a:lnTo>
                    <a:pt x="15278" y="468"/>
                  </a:lnTo>
                  <a:cubicBezTo>
                    <a:pt x="15412" y="468"/>
                    <a:pt x="15512" y="368"/>
                    <a:pt x="15512" y="234"/>
                  </a:cubicBezTo>
                  <a:cubicBezTo>
                    <a:pt x="15512" y="101"/>
                    <a:pt x="15412" y="1"/>
                    <a:pt x="1527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4" name="Google Shape;2454;p118"/>
            <p:cNvSpPr/>
            <p:nvPr/>
          </p:nvSpPr>
          <p:spPr>
            <a:xfrm>
              <a:off x="8522225" y="1749450"/>
              <a:ext cx="115125" cy="11700"/>
            </a:xfrm>
            <a:custGeom>
              <a:rect b="b" l="l" r="r" t="t"/>
              <a:pathLst>
                <a:path extrusionOk="0" h="468" w="4605">
                  <a:moveTo>
                    <a:pt x="268" y="0"/>
                  </a:moveTo>
                  <a:cubicBezTo>
                    <a:pt x="134" y="0"/>
                    <a:pt x="1" y="100"/>
                    <a:pt x="1" y="234"/>
                  </a:cubicBezTo>
                  <a:cubicBezTo>
                    <a:pt x="1" y="367"/>
                    <a:pt x="134" y="467"/>
                    <a:pt x="268" y="467"/>
                  </a:cubicBezTo>
                  <a:lnTo>
                    <a:pt x="4371" y="467"/>
                  </a:lnTo>
                  <a:cubicBezTo>
                    <a:pt x="4504" y="467"/>
                    <a:pt x="4604" y="367"/>
                    <a:pt x="4604" y="234"/>
                  </a:cubicBezTo>
                  <a:cubicBezTo>
                    <a:pt x="4604" y="100"/>
                    <a:pt x="4504" y="0"/>
                    <a:pt x="4371" y="0"/>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5" name="Google Shape;2455;p118"/>
            <p:cNvSpPr/>
            <p:nvPr/>
          </p:nvSpPr>
          <p:spPr>
            <a:xfrm>
              <a:off x="8675675" y="1749450"/>
              <a:ext cx="153475" cy="11700"/>
            </a:xfrm>
            <a:custGeom>
              <a:rect b="b" l="l" r="r" t="t"/>
              <a:pathLst>
                <a:path extrusionOk="0" h="468" w="6139">
                  <a:moveTo>
                    <a:pt x="234" y="0"/>
                  </a:moveTo>
                  <a:cubicBezTo>
                    <a:pt x="101" y="0"/>
                    <a:pt x="1" y="100"/>
                    <a:pt x="1" y="234"/>
                  </a:cubicBezTo>
                  <a:cubicBezTo>
                    <a:pt x="1" y="367"/>
                    <a:pt x="101" y="467"/>
                    <a:pt x="234" y="467"/>
                  </a:cubicBezTo>
                  <a:lnTo>
                    <a:pt x="5905" y="467"/>
                  </a:lnTo>
                  <a:cubicBezTo>
                    <a:pt x="6038" y="467"/>
                    <a:pt x="6138" y="367"/>
                    <a:pt x="6138" y="234"/>
                  </a:cubicBezTo>
                  <a:cubicBezTo>
                    <a:pt x="6138" y="100"/>
                    <a:pt x="6038" y="0"/>
                    <a:pt x="5905" y="0"/>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6" name="Google Shape;2456;p118"/>
            <p:cNvSpPr/>
            <p:nvPr/>
          </p:nvSpPr>
          <p:spPr>
            <a:xfrm>
              <a:off x="8675675" y="1806150"/>
              <a:ext cx="153475" cy="12525"/>
            </a:xfrm>
            <a:custGeom>
              <a:rect b="b" l="l" r="r" t="t"/>
              <a:pathLst>
                <a:path extrusionOk="0" h="501" w="6139">
                  <a:moveTo>
                    <a:pt x="234" y="0"/>
                  </a:moveTo>
                  <a:cubicBezTo>
                    <a:pt x="101" y="0"/>
                    <a:pt x="1" y="134"/>
                    <a:pt x="1" y="267"/>
                  </a:cubicBezTo>
                  <a:cubicBezTo>
                    <a:pt x="1" y="401"/>
                    <a:pt x="101" y="501"/>
                    <a:pt x="234" y="501"/>
                  </a:cubicBezTo>
                  <a:lnTo>
                    <a:pt x="5905" y="501"/>
                  </a:lnTo>
                  <a:cubicBezTo>
                    <a:pt x="6038" y="501"/>
                    <a:pt x="6138" y="401"/>
                    <a:pt x="6138" y="267"/>
                  </a:cubicBezTo>
                  <a:cubicBezTo>
                    <a:pt x="6138" y="134"/>
                    <a:pt x="6038" y="0"/>
                    <a:pt x="5905" y="0"/>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7" name="Google Shape;2457;p118"/>
            <p:cNvSpPr/>
            <p:nvPr/>
          </p:nvSpPr>
          <p:spPr>
            <a:xfrm>
              <a:off x="8169475" y="1860350"/>
              <a:ext cx="58400" cy="12525"/>
            </a:xfrm>
            <a:custGeom>
              <a:rect b="b" l="l" r="r" t="t"/>
              <a:pathLst>
                <a:path extrusionOk="0" h="501" w="2336">
                  <a:moveTo>
                    <a:pt x="234" y="1"/>
                  </a:moveTo>
                  <a:cubicBezTo>
                    <a:pt x="101" y="1"/>
                    <a:pt x="1" y="101"/>
                    <a:pt x="1" y="267"/>
                  </a:cubicBezTo>
                  <a:cubicBezTo>
                    <a:pt x="1" y="401"/>
                    <a:pt x="101" y="501"/>
                    <a:pt x="234" y="501"/>
                  </a:cubicBezTo>
                  <a:lnTo>
                    <a:pt x="2102" y="501"/>
                  </a:lnTo>
                  <a:cubicBezTo>
                    <a:pt x="2236" y="501"/>
                    <a:pt x="2336" y="401"/>
                    <a:pt x="2336" y="267"/>
                  </a:cubicBezTo>
                  <a:cubicBezTo>
                    <a:pt x="2336" y="101"/>
                    <a:pt x="2236" y="1"/>
                    <a:pt x="2102" y="1"/>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8" name="Google Shape;2458;p118"/>
            <p:cNvSpPr/>
            <p:nvPr/>
          </p:nvSpPr>
          <p:spPr>
            <a:xfrm>
              <a:off x="8242875" y="1860350"/>
              <a:ext cx="361100" cy="12525"/>
            </a:xfrm>
            <a:custGeom>
              <a:rect b="b" l="l" r="r" t="t"/>
              <a:pathLst>
                <a:path extrusionOk="0" h="501" w="14444">
                  <a:moveTo>
                    <a:pt x="267" y="1"/>
                  </a:moveTo>
                  <a:cubicBezTo>
                    <a:pt x="134" y="1"/>
                    <a:pt x="0" y="101"/>
                    <a:pt x="0" y="267"/>
                  </a:cubicBezTo>
                  <a:cubicBezTo>
                    <a:pt x="0" y="401"/>
                    <a:pt x="134" y="501"/>
                    <a:pt x="267" y="501"/>
                  </a:cubicBezTo>
                  <a:lnTo>
                    <a:pt x="14210" y="501"/>
                  </a:lnTo>
                  <a:cubicBezTo>
                    <a:pt x="14344" y="501"/>
                    <a:pt x="14444" y="401"/>
                    <a:pt x="14444" y="267"/>
                  </a:cubicBezTo>
                  <a:cubicBezTo>
                    <a:pt x="14444" y="101"/>
                    <a:pt x="14344" y="1"/>
                    <a:pt x="14210" y="1"/>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59" name="Google Shape;2459;p118"/>
          <p:cNvSpPr txBox="1"/>
          <p:nvPr>
            <p:ph type="ctrTitle"/>
          </p:nvPr>
        </p:nvSpPr>
        <p:spPr>
          <a:xfrm>
            <a:off x="1887750" y="611725"/>
            <a:ext cx="5368500" cy="864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5200"/>
              <a:buNone/>
              <a:defRPr sz="65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460" name="Google Shape;2460;p118"/>
          <p:cNvSpPr txBox="1"/>
          <p:nvPr>
            <p:ph idx="1" type="subTitle"/>
          </p:nvPr>
        </p:nvSpPr>
        <p:spPr>
          <a:xfrm>
            <a:off x="3044675" y="2305050"/>
            <a:ext cx="3054900" cy="1019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461" name="Google Shape;2461;p118"/>
          <p:cNvSpPr txBox="1"/>
          <p:nvPr/>
        </p:nvSpPr>
        <p:spPr>
          <a:xfrm>
            <a:off x="2228550" y="4151400"/>
            <a:ext cx="4686900" cy="417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b="1" lang="en" sz="1200">
                <a:solidFill>
                  <a:schemeClr val="accent1"/>
                </a:solidFill>
                <a:latin typeface="Roboto"/>
                <a:ea typeface="Roboto"/>
                <a:cs typeface="Roboto"/>
                <a:sym typeface="Roboto"/>
              </a:rPr>
              <a:t>CREDITS</a:t>
            </a:r>
            <a:r>
              <a:rPr lang="en" sz="1200">
                <a:solidFill>
                  <a:schemeClr val="dk1"/>
                </a:solidFill>
                <a:latin typeface="Roboto"/>
                <a:ea typeface="Roboto"/>
                <a:cs typeface="Roboto"/>
                <a:sym typeface="Roboto"/>
              </a:rPr>
              <a:t>: This presentation template was created by</a:t>
            </a:r>
            <a:r>
              <a:rPr lang="en" sz="1200">
                <a:solidFill>
                  <a:schemeClr val="accent1"/>
                </a:solidFill>
                <a:latin typeface="Roboto"/>
                <a:ea typeface="Roboto"/>
                <a:cs typeface="Roboto"/>
                <a:sym typeface="Roboto"/>
              </a:rPr>
              <a:t> </a:t>
            </a:r>
            <a:r>
              <a:rPr b="1" lang="en" sz="1200">
                <a:solidFill>
                  <a:schemeClr val="accent1"/>
                </a:solidFill>
                <a:uFill>
                  <a:noFill/>
                </a:uFill>
                <a:latin typeface="Roboto"/>
                <a:ea typeface="Roboto"/>
                <a:cs typeface="Roboto"/>
                <a:sym typeface="Roboto"/>
                <a:hlinkClick r:id="rId2">
                  <a:extLst>
                    <a:ext uri="{A12FA001-AC4F-418D-AE19-62706E023703}">
                      <ahyp:hlinkClr val="tx"/>
                    </a:ext>
                  </a:extLst>
                </a:hlinkClick>
              </a:rPr>
              <a:t>Slidesgo</a:t>
            </a:r>
            <a:r>
              <a:rPr lang="en" sz="1200">
                <a:solidFill>
                  <a:schemeClr val="dk1"/>
                </a:solidFill>
                <a:latin typeface="Roboto"/>
                <a:ea typeface="Roboto"/>
                <a:cs typeface="Roboto"/>
                <a:sym typeface="Roboto"/>
              </a:rPr>
              <a:t>, including icons by </a:t>
            </a:r>
            <a:r>
              <a:rPr b="1" lang="en" sz="1200">
                <a:solidFill>
                  <a:schemeClr val="accent1"/>
                </a:solidFill>
                <a:uFill>
                  <a:noFill/>
                </a:uFill>
                <a:latin typeface="Roboto"/>
                <a:ea typeface="Roboto"/>
                <a:cs typeface="Roboto"/>
                <a:sym typeface="Roboto"/>
                <a:hlinkClick r:id="rId3">
                  <a:extLst>
                    <a:ext uri="{A12FA001-AC4F-418D-AE19-62706E023703}">
                      <ahyp:hlinkClr val="tx"/>
                    </a:ext>
                  </a:extLst>
                </a:hlinkClick>
              </a:rPr>
              <a:t>Flaticon</a:t>
            </a:r>
            <a:r>
              <a:rPr lang="en" sz="1200">
                <a:solidFill>
                  <a:schemeClr val="dk1"/>
                </a:solidFill>
                <a:latin typeface="Roboto"/>
                <a:ea typeface="Roboto"/>
                <a:cs typeface="Roboto"/>
                <a:sym typeface="Roboto"/>
              </a:rPr>
              <a:t>, infographics &amp; images by </a:t>
            </a:r>
            <a:r>
              <a:rPr b="1" lang="en" sz="1200">
                <a:solidFill>
                  <a:schemeClr val="accent1"/>
                </a:solidFill>
                <a:uFill>
                  <a:noFill/>
                </a:uFill>
                <a:latin typeface="Roboto"/>
                <a:ea typeface="Roboto"/>
                <a:cs typeface="Roboto"/>
                <a:sym typeface="Roboto"/>
                <a:hlinkClick r:id="rId4">
                  <a:extLst>
                    <a:ext uri="{A12FA001-AC4F-418D-AE19-62706E023703}">
                      <ahyp:hlinkClr val="tx"/>
                    </a:ext>
                  </a:extLst>
                </a:hlinkClick>
              </a:rPr>
              <a:t>Freepik</a:t>
            </a:r>
            <a:r>
              <a:rPr lang="en" sz="1200">
                <a:solidFill>
                  <a:schemeClr val="accent1"/>
                </a:solidFill>
                <a:latin typeface="Roboto"/>
                <a:ea typeface="Roboto"/>
                <a:cs typeface="Roboto"/>
                <a:sym typeface="Roboto"/>
              </a:rPr>
              <a:t> </a:t>
            </a:r>
            <a:endParaRPr sz="1200">
              <a:solidFill>
                <a:schemeClr val="accent1"/>
              </a:solidFill>
              <a:latin typeface="Roboto"/>
              <a:ea typeface="Roboto"/>
              <a:cs typeface="Roboto"/>
              <a:sym typeface="Roboto"/>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8">
    <p:spTree>
      <p:nvGrpSpPr>
        <p:cNvPr id="2462" name="Shape 2462"/>
        <p:cNvGrpSpPr/>
        <p:nvPr/>
      </p:nvGrpSpPr>
      <p:grpSpPr>
        <a:xfrm>
          <a:off x="0" y="0"/>
          <a:ext cx="0" cy="0"/>
          <a:chOff x="0" y="0"/>
          <a:chExt cx="0" cy="0"/>
        </a:xfrm>
      </p:grpSpPr>
      <p:grpSp>
        <p:nvGrpSpPr>
          <p:cNvPr id="2463" name="Google Shape;2463;p119"/>
          <p:cNvGrpSpPr/>
          <p:nvPr/>
        </p:nvGrpSpPr>
        <p:grpSpPr>
          <a:xfrm>
            <a:off x="0" y="4569046"/>
            <a:ext cx="1022509" cy="572747"/>
            <a:chOff x="-77" y="3784091"/>
            <a:chExt cx="2423582" cy="1357541"/>
          </a:xfrm>
        </p:grpSpPr>
        <p:sp>
          <p:nvSpPr>
            <p:cNvPr id="2464" name="Google Shape;2464;p119"/>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5" name="Google Shape;2465;p119"/>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6" name="Google Shape;2466;p119"/>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7" name="Google Shape;2467;p119"/>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8" name="Google Shape;2468;p119"/>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69" name="Google Shape;2469;p119"/>
          <p:cNvGrpSpPr/>
          <p:nvPr/>
        </p:nvGrpSpPr>
        <p:grpSpPr>
          <a:xfrm rot="10800000">
            <a:off x="8121500" y="-4"/>
            <a:ext cx="1022509" cy="572747"/>
            <a:chOff x="-77" y="3784091"/>
            <a:chExt cx="2423582" cy="1357541"/>
          </a:xfrm>
        </p:grpSpPr>
        <p:sp>
          <p:nvSpPr>
            <p:cNvPr id="2470" name="Google Shape;2470;p119"/>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1" name="Google Shape;2471;p119"/>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2" name="Google Shape;2472;p119"/>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3" name="Google Shape;2473;p119"/>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4" name="Google Shape;2474;p119"/>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75" name="Google Shape;2475;p119"/>
          <p:cNvGrpSpPr/>
          <p:nvPr/>
        </p:nvGrpSpPr>
        <p:grpSpPr>
          <a:xfrm flipH="1">
            <a:off x="8121500" y="4569896"/>
            <a:ext cx="1022509" cy="572747"/>
            <a:chOff x="-77" y="3784091"/>
            <a:chExt cx="2423582" cy="1357541"/>
          </a:xfrm>
        </p:grpSpPr>
        <p:sp>
          <p:nvSpPr>
            <p:cNvPr id="2476" name="Google Shape;2476;p119"/>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7" name="Google Shape;2477;p119"/>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8" name="Google Shape;2478;p119"/>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9" name="Google Shape;2479;p119"/>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0" name="Google Shape;2480;p119"/>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81" name="Google Shape;2481;p119"/>
          <p:cNvGrpSpPr/>
          <p:nvPr/>
        </p:nvGrpSpPr>
        <p:grpSpPr>
          <a:xfrm flipH="1" rot="10800000">
            <a:off x="0" y="846"/>
            <a:ext cx="1022509" cy="572747"/>
            <a:chOff x="-77" y="3784091"/>
            <a:chExt cx="2423582" cy="1357541"/>
          </a:xfrm>
        </p:grpSpPr>
        <p:sp>
          <p:nvSpPr>
            <p:cNvPr id="2482" name="Google Shape;2482;p119"/>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3" name="Google Shape;2483;p119"/>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4" name="Google Shape;2484;p119"/>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5" name="Google Shape;2485;p119"/>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6" name="Google Shape;2486;p119"/>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8_1">
    <p:spTree>
      <p:nvGrpSpPr>
        <p:cNvPr id="2487" name="Shape 2487"/>
        <p:cNvGrpSpPr/>
        <p:nvPr/>
      </p:nvGrpSpPr>
      <p:grpSpPr>
        <a:xfrm>
          <a:off x="0" y="0"/>
          <a:ext cx="0" cy="0"/>
          <a:chOff x="0" y="0"/>
          <a:chExt cx="0" cy="0"/>
        </a:xfrm>
      </p:grpSpPr>
      <p:grpSp>
        <p:nvGrpSpPr>
          <p:cNvPr id="2488" name="Google Shape;2488;p120"/>
          <p:cNvGrpSpPr/>
          <p:nvPr/>
        </p:nvGrpSpPr>
        <p:grpSpPr>
          <a:xfrm flipH="1" rot="5400000">
            <a:off x="-533027" y="3252941"/>
            <a:ext cx="2423582" cy="1357541"/>
            <a:chOff x="-77" y="3784091"/>
            <a:chExt cx="2423582" cy="1357541"/>
          </a:xfrm>
        </p:grpSpPr>
        <p:sp>
          <p:nvSpPr>
            <p:cNvPr id="2489" name="Google Shape;2489;p120"/>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0" name="Google Shape;2490;p120"/>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1" name="Google Shape;2491;p120"/>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2" name="Google Shape;2492;p120"/>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3" name="Google Shape;2493;p120"/>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94" name="Google Shape;2494;p120"/>
          <p:cNvGrpSpPr/>
          <p:nvPr/>
        </p:nvGrpSpPr>
        <p:grpSpPr>
          <a:xfrm flipH="1" rot="-5400000">
            <a:off x="7253448" y="533016"/>
            <a:ext cx="2423582" cy="1357541"/>
            <a:chOff x="-77" y="3784091"/>
            <a:chExt cx="2423582" cy="1357541"/>
          </a:xfrm>
        </p:grpSpPr>
        <p:sp>
          <p:nvSpPr>
            <p:cNvPr id="2495" name="Google Shape;2495;p120"/>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6" name="Google Shape;2496;p120"/>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7" name="Google Shape;2497;p120"/>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8" name="Google Shape;2498;p120"/>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9" name="Google Shape;2499;p120"/>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9">
    <p:spTree>
      <p:nvGrpSpPr>
        <p:cNvPr id="128" name="Shape 128"/>
        <p:cNvGrpSpPr/>
        <p:nvPr/>
      </p:nvGrpSpPr>
      <p:grpSpPr>
        <a:xfrm>
          <a:off x="0" y="0"/>
          <a:ext cx="0" cy="0"/>
          <a:chOff x="0" y="0"/>
          <a:chExt cx="0" cy="0"/>
        </a:xfrm>
      </p:grpSpPr>
      <p:sp>
        <p:nvSpPr>
          <p:cNvPr id="129" name="Google Shape;129;p13"/>
          <p:cNvSpPr txBox="1"/>
          <p:nvPr>
            <p:ph type="title"/>
          </p:nvPr>
        </p:nvSpPr>
        <p:spPr>
          <a:xfrm>
            <a:off x="1902600" y="1512225"/>
            <a:ext cx="5338800" cy="1876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900"/>
              <a:buNone/>
              <a:defRPr sz="30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30" name="Google Shape;130;p13"/>
          <p:cNvSpPr txBox="1"/>
          <p:nvPr>
            <p:ph idx="2" type="title"/>
          </p:nvPr>
        </p:nvSpPr>
        <p:spPr>
          <a:xfrm>
            <a:off x="1449150" y="3334700"/>
            <a:ext cx="6245700" cy="610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Font typeface="Raleway"/>
              <a:buNone/>
              <a:defRPr sz="2000">
                <a:latin typeface="Roboto"/>
                <a:ea typeface="Roboto"/>
                <a:cs typeface="Roboto"/>
                <a:sym typeface="Roboto"/>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grpSp>
        <p:nvGrpSpPr>
          <p:cNvPr id="131" name="Google Shape;131;p13"/>
          <p:cNvGrpSpPr/>
          <p:nvPr/>
        </p:nvGrpSpPr>
        <p:grpSpPr>
          <a:xfrm>
            <a:off x="-77" y="3784091"/>
            <a:ext cx="2423582" cy="1357541"/>
            <a:chOff x="-77" y="3784091"/>
            <a:chExt cx="2423582" cy="1357541"/>
          </a:xfrm>
        </p:grpSpPr>
        <p:sp>
          <p:nvSpPr>
            <p:cNvPr id="132" name="Google Shape;132;p13"/>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13"/>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3"/>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3"/>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3"/>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7" name="Google Shape;137;p13"/>
          <p:cNvGrpSpPr/>
          <p:nvPr/>
        </p:nvGrpSpPr>
        <p:grpSpPr>
          <a:xfrm rot="10800000">
            <a:off x="6720423" y="-9"/>
            <a:ext cx="2423582" cy="1357541"/>
            <a:chOff x="-77" y="3784091"/>
            <a:chExt cx="2423582" cy="1357541"/>
          </a:xfrm>
        </p:grpSpPr>
        <p:sp>
          <p:nvSpPr>
            <p:cNvPr id="138" name="Google Shape;138;p13"/>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3"/>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3"/>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3"/>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3"/>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TWO_COLUMNS_1">
    <p:spTree>
      <p:nvGrpSpPr>
        <p:cNvPr id="143" name="Shape 143"/>
        <p:cNvGrpSpPr/>
        <p:nvPr/>
      </p:nvGrpSpPr>
      <p:grpSpPr>
        <a:xfrm>
          <a:off x="0" y="0"/>
          <a:ext cx="0" cy="0"/>
          <a:chOff x="0" y="0"/>
          <a:chExt cx="0" cy="0"/>
        </a:xfrm>
      </p:grpSpPr>
      <p:sp>
        <p:nvSpPr>
          <p:cNvPr id="144" name="Google Shape;144;p14"/>
          <p:cNvSpPr txBox="1"/>
          <p:nvPr>
            <p:ph type="title"/>
          </p:nvPr>
        </p:nvSpPr>
        <p:spPr>
          <a:xfrm>
            <a:off x="5238260" y="1866750"/>
            <a:ext cx="21453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5" name="Google Shape;145;p14"/>
          <p:cNvSpPr txBox="1"/>
          <p:nvPr>
            <p:ph idx="1" type="body"/>
          </p:nvPr>
        </p:nvSpPr>
        <p:spPr>
          <a:xfrm>
            <a:off x="5238265" y="2401350"/>
            <a:ext cx="2145300" cy="1027800"/>
          </a:xfrm>
          <a:prstGeom prst="rect">
            <a:avLst/>
          </a:prstGeom>
        </p:spPr>
        <p:txBody>
          <a:bodyPr anchorCtr="0" anchor="t" bIns="91425" lIns="91425" spcFirstLastPara="1" rIns="91425" wrap="square" tIns="91425">
            <a:noAutofit/>
          </a:bodyPr>
          <a:lstStyle>
            <a:lvl1pPr indent="-317500" lvl="0" marL="457200" rtl="0" algn="ctr">
              <a:spcBef>
                <a:spcPts val="0"/>
              </a:spcBef>
              <a:spcAft>
                <a:spcPts val="0"/>
              </a:spcAft>
              <a:buSzPts val="1400"/>
              <a:buChar char="●"/>
              <a:defRPr/>
            </a:lvl1pPr>
            <a:lvl2pPr indent="-317500" lvl="1" marL="914400" rtl="0">
              <a:spcBef>
                <a:spcPts val="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46" name="Google Shape;146;p14"/>
          <p:cNvSpPr txBox="1"/>
          <p:nvPr>
            <p:ph idx="2" type="body"/>
          </p:nvPr>
        </p:nvSpPr>
        <p:spPr>
          <a:xfrm>
            <a:off x="1760440" y="2401350"/>
            <a:ext cx="2145300" cy="1027800"/>
          </a:xfrm>
          <a:prstGeom prst="rect">
            <a:avLst/>
          </a:prstGeom>
        </p:spPr>
        <p:txBody>
          <a:bodyPr anchorCtr="0" anchor="t" bIns="91425" lIns="91425" spcFirstLastPara="1" rIns="91425" wrap="square" tIns="91425">
            <a:noAutofit/>
          </a:bodyPr>
          <a:lstStyle>
            <a:lvl1pPr indent="-317500" lvl="0" marL="457200" rtl="0" algn="ctr">
              <a:spcBef>
                <a:spcPts val="0"/>
              </a:spcBef>
              <a:spcAft>
                <a:spcPts val="0"/>
              </a:spcAft>
              <a:buSzPts val="1400"/>
              <a:buChar char="●"/>
              <a:defRPr/>
            </a:lvl1pPr>
            <a:lvl2pPr indent="-317500" lvl="1" marL="914400" rtl="0">
              <a:spcBef>
                <a:spcPts val="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47" name="Google Shape;147;p14"/>
          <p:cNvSpPr txBox="1"/>
          <p:nvPr>
            <p:ph idx="3" type="title"/>
          </p:nvPr>
        </p:nvSpPr>
        <p:spPr>
          <a:xfrm>
            <a:off x="1760435" y="1866750"/>
            <a:ext cx="21453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8" name="Google Shape;148;p14"/>
          <p:cNvSpPr txBox="1"/>
          <p:nvPr>
            <p:ph idx="4" type="title"/>
          </p:nvPr>
        </p:nvSpPr>
        <p:spPr>
          <a:xfrm>
            <a:off x="720000" y="540000"/>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149" name="Google Shape;149;p14"/>
          <p:cNvGrpSpPr/>
          <p:nvPr/>
        </p:nvGrpSpPr>
        <p:grpSpPr>
          <a:xfrm rot="-5400000">
            <a:off x="8346375" y="4345871"/>
            <a:ext cx="1022509" cy="572747"/>
            <a:chOff x="-77" y="3784091"/>
            <a:chExt cx="2423582" cy="1357541"/>
          </a:xfrm>
        </p:grpSpPr>
        <p:sp>
          <p:nvSpPr>
            <p:cNvPr id="150" name="Google Shape;150;p14"/>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4"/>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4"/>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4"/>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4"/>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5" name="Google Shape;155;p14"/>
          <p:cNvGrpSpPr/>
          <p:nvPr/>
        </p:nvGrpSpPr>
        <p:grpSpPr>
          <a:xfrm rot="5400000">
            <a:off x="-224875" y="224871"/>
            <a:ext cx="1022509" cy="572747"/>
            <a:chOff x="-77" y="3784091"/>
            <a:chExt cx="2423582" cy="1357541"/>
          </a:xfrm>
        </p:grpSpPr>
        <p:sp>
          <p:nvSpPr>
            <p:cNvPr id="156" name="Google Shape;156;p14"/>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4"/>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4"/>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4"/>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4"/>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1" name="Google Shape;161;p14"/>
          <p:cNvGrpSpPr/>
          <p:nvPr/>
        </p:nvGrpSpPr>
        <p:grpSpPr>
          <a:xfrm>
            <a:off x="4524300" y="1089825"/>
            <a:ext cx="95400" cy="3116250"/>
            <a:chOff x="4524300" y="1013625"/>
            <a:chExt cx="95400" cy="3116250"/>
          </a:xfrm>
        </p:grpSpPr>
        <p:sp>
          <p:nvSpPr>
            <p:cNvPr id="162" name="Google Shape;162;p14"/>
            <p:cNvSpPr/>
            <p:nvPr/>
          </p:nvSpPr>
          <p:spPr>
            <a:xfrm>
              <a:off x="4524300" y="1013625"/>
              <a:ext cx="95400" cy="1038300"/>
            </a:xfrm>
            <a:prstGeom prst="rect">
              <a:avLst/>
            </a:prstGeom>
            <a:solidFill>
              <a:srgbClr val="C8AEF8">
                <a:alpha val="58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4"/>
            <p:cNvSpPr/>
            <p:nvPr/>
          </p:nvSpPr>
          <p:spPr>
            <a:xfrm>
              <a:off x="4524300" y="1534125"/>
              <a:ext cx="95400" cy="1038300"/>
            </a:xfrm>
            <a:prstGeom prst="rect">
              <a:avLst/>
            </a:prstGeom>
            <a:solidFill>
              <a:srgbClr val="878FFF">
                <a:alpha val="737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4"/>
            <p:cNvSpPr/>
            <p:nvPr/>
          </p:nvSpPr>
          <p:spPr>
            <a:xfrm>
              <a:off x="4524300" y="2053275"/>
              <a:ext cx="95400" cy="1038300"/>
            </a:xfrm>
            <a:prstGeom prst="rect">
              <a:avLst/>
            </a:prstGeom>
            <a:solidFill>
              <a:srgbClr val="9154F8">
                <a:alpha val="53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4"/>
            <p:cNvSpPr/>
            <p:nvPr/>
          </p:nvSpPr>
          <p:spPr>
            <a:xfrm>
              <a:off x="4524300" y="2565875"/>
              <a:ext cx="95400" cy="1038300"/>
            </a:xfrm>
            <a:prstGeom prst="rect">
              <a:avLst/>
            </a:prstGeom>
            <a:solidFill>
              <a:srgbClr val="35C2DF">
                <a:alpha val="7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4"/>
            <p:cNvSpPr/>
            <p:nvPr/>
          </p:nvSpPr>
          <p:spPr>
            <a:xfrm>
              <a:off x="4524300" y="3091575"/>
              <a:ext cx="95400" cy="1038300"/>
            </a:xfrm>
            <a:prstGeom prst="rect">
              <a:avLst/>
            </a:prstGeom>
            <a:solidFill>
              <a:srgbClr val="CA7BEB">
                <a:alpha val="564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4"/>
            <p:cNvSpPr/>
            <p:nvPr/>
          </p:nvSpPr>
          <p:spPr>
            <a:xfrm>
              <a:off x="4524300" y="3610723"/>
              <a:ext cx="95400" cy="519000"/>
            </a:xfrm>
            <a:prstGeom prst="rect">
              <a:avLst/>
            </a:prstGeom>
            <a:solidFill>
              <a:srgbClr val="972CB4">
                <a:alpha val="743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1">
    <p:spTree>
      <p:nvGrpSpPr>
        <p:cNvPr id="168" name="Shape 168"/>
        <p:cNvGrpSpPr/>
        <p:nvPr/>
      </p:nvGrpSpPr>
      <p:grpSpPr>
        <a:xfrm>
          <a:off x="0" y="0"/>
          <a:ext cx="0" cy="0"/>
          <a:chOff x="0" y="0"/>
          <a:chExt cx="0" cy="0"/>
        </a:xfrm>
      </p:grpSpPr>
      <p:sp>
        <p:nvSpPr>
          <p:cNvPr id="169" name="Google Shape;169;p15"/>
          <p:cNvSpPr txBox="1"/>
          <p:nvPr>
            <p:ph type="title"/>
          </p:nvPr>
        </p:nvSpPr>
        <p:spPr>
          <a:xfrm>
            <a:off x="720000" y="540000"/>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70" name="Google Shape;170;p15"/>
          <p:cNvSpPr txBox="1"/>
          <p:nvPr>
            <p:ph hasCustomPrompt="1" idx="2" type="title"/>
          </p:nvPr>
        </p:nvSpPr>
        <p:spPr>
          <a:xfrm>
            <a:off x="1212050" y="2433700"/>
            <a:ext cx="992700" cy="4980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000"/>
              <a:buNone/>
              <a:defRPr sz="3000">
                <a:solidFill>
                  <a:schemeClr val="accent1"/>
                </a:solidFill>
              </a:defRPr>
            </a:lvl1pPr>
            <a:lvl2pPr lvl="1" rtl="0" algn="ctr">
              <a:spcBef>
                <a:spcPts val="0"/>
              </a:spcBef>
              <a:spcAft>
                <a:spcPts val="0"/>
              </a:spcAft>
              <a:buSzPts val="3000"/>
              <a:buFont typeface="Oswald"/>
              <a:buNone/>
              <a:defRPr sz="3000">
                <a:latin typeface="Oswald"/>
                <a:ea typeface="Oswald"/>
                <a:cs typeface="Oswald"/>
                <a:sym typeface="Oswald"/>
              </a:defRPr>
            </a:lvl2pPr>
            <a:lvl3pPr lvl="2" rtl="0" algn="ctr">
              <a:spcBef>
                <a:spcPts val="0"/>
              </a:spcBef>
              <a:spcAft>
                <a:spcPts val="0"/>
              </a:spcAft>
              <a:buSzPts val="3000"/>
              <a:buFont typeface="Oswald"/>
              <a:buNone/>
              <a:defRPr sz="3000">
                <a:latin typeface="Oswald"/>
                <a:ea typeface="Oswald"/>
                <a:cs typeface="Oswald"/>
                <a:sym typeface="Oswald"/>
              </a:defRPr>
            </a:lvl3pPr>
            <a:lvl4pPr lvl="3" rtl="0" algn="ctr">
              <a:spcBef>
                <a:spcPts val="0"/>
              </a:spcBef>
              <a:spcAft>
                <a:spcPts val="0"/>
              </a:spcAft>
              <a:buSzPts val="3000"/>
              <a:buFont typeface="Oswald"/>
              <a:buNone/>
              <a:defRPr sz="3000">
                <a:latin typeface="Oswald"/>
                <a:ea typeface="Oswald"/>
                <a:cs typeface="Oswald"/>
                <a:sym typeface="Oswald"/>
              </a:defRPr>
            </a:lvl4pPr>
            <a:lvl5pPr lvl="4" rtl="0" algn="ctr">
              <a:spcBef>
                <a:spcPts val="0"/>
              </a:spcBef>
              <a:spcAft>
                <a:spcPts val="0"/>
              </a:spcAft>
              <a:buSzPts val="3000"/>
              <a:buFont typeface="Oswald"/>
              <a:buNone/>
              <a:defRPr sz="3000">
                <a:latin typeface="Oswald"/>
                <a:ea typeface="Oswald"/>
                <a:cs typeface="Oswald"/>
                <a:sym typeface="Oswald"/>
              </a:defRPr>
            </a:lvl5pPr>
            <a:lvl6pPr lvl="5" rtl="0" algn="ctr">
              <a:spcBef>
                <a:spcPts val="0"/>
              </a:spcBef>
              <a:spcAft>
                <a:spcPts val="0"/>
              </a:spcAft>
              <a:buSzPts val="3000"/>
              <a:buFont typeface="Oswald"/>
              <a:buNone/>
              <a:defRPr sz="3000">
                <a:latin typeface="Oswald"/>
                <a:ea typeface="Oswald"/>
                <a:cs typeface="Oswald"/>
                <a:sym typeface="Oswald"/>
              </a:defRPr>
            </a:lvl6pPr>
            <a:lvl7pPr lvl="6" rtl="0" algn="ctr">
              <a:spcBef>
                <a:spcPts val="0"/>
              </a:spcBef>
              <a:spcAft>
                <a:spcPts val="0"/>
              </a:spcAft>
              <a:buSzPts val="3000"/>
              <a:buFont typeface="Oswald"/>
              <a:buNone/>
              <a:defRPr sz="3000">
                <a:latin typeface="Oswald"/>
                <a:ea typeface="Oswald"/>
                <a:cs typeface="Oswald"/>
                <a:sym typeface="Oswald"/>
              </a:defRPr>
            </a:lvl7pPr>
            <a:lvl8pPr lvl="7" rtl="0" algn="ctr">
              <a:spcBef>
                <a:spcPts val="0"/>
              </a:spcBef>
              <a:spcAft>
                <a:spcPts val="0"/>
              </a:spcAft>
              <a:buSzPts val="3000"/>
              <a:buFont typeface="Oswald"/>
              <a:buNone/>
              <a:defRPr sz="3000">
                <a:latin typeface="Oswald"/>
                <a:ea typeface="Oswald"/>
                <a:cs typeface="Oswald"/>
                <a:sym typeface="Oswald"/>
              </a:defRPr>
            </a:lvl8pPr>
            <a:lvl9pPr lvl="8" rtl="0" algn="ctr">
              <a:spcBef>
                <a:spcPts val="0"/>
              </a:spcBef>
              <a:spcAft>
                <a:spcPts val="0"/>
              </a:spcAft>
              <a:buSzPts val="3000"/>
              <a:buFont typeface="Oswald"/>
              <a:buNone/>
              <a:defRPr sz="3000">
                <a:latin typeface="Oswald"/>
                <a:ea typeface="Oswald"/>
                <a:cs typeface="Oswald"/>
                <a:sym typeface="Oswald"/>
              </a:defRPr>
            </a:lvl9pPr>
          </a:lstStyle>
          <a:p>
            <a:r>
              <a:t>xx%</a:t>
            </a:r>
          </a:p>
        </p:txBody>
      </p:sp>
      <p:sp>
        <p:nvSpPr>
          <p:cNvPr id="171" name="Google Shape;171;p15"/>
          <p:cNvSpPr txBox="1"/>
          <p:nvPr>
            <p:ph hasCustomPrompt="1" idx="3" type="title"/>
          </p:nvPr>
        </p:nvSpPr>
        <p:spPr>
          <a:xfrm>
            <a:off x="3095750" y="2433700"/>
            <a:ext cx="992700" cy="4980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000"/>
              <a:buNone/>
              <a:defRPr sz="3000">
                <a:solidFill>
                  <a:schemeClr val="accent2"/>
                </a:solidFill>
              </a:defRPr>
            </a:lvl1pPr>
            <a:lvl2pPr lvl="1" rtl="0" algn="ctr">
              <a:spcBef>
                <a:spcPts val="0"/>
              </a:spcBef>
              <a:spcAft>
                <a:spcPts val="0"/>
              </a:spcAft>
              <a:buSzPts val="3000"/>
              <a:buFont typeface="Oswald"/>
              <a:buNone/>
              <a:defRPr sz="3000">
                <a:latin typeface="Oswald"/>
                <a:ea typeface="Oswald"/>
                <a:cs typeface="Oswald"/>
                <a:sym typeface="Oswald"/>
              </a:defRPr>
            </a:lvl2pPr>
            <a:lvl3pPr lvl="2" rtl="0" algn="ctr">
              <a:spcBef>
                <a:spcPts val="0"/>
              </a:spcBef>
              <a:spcAft>
                <a:spcPts val="0"/>
              </a:spcAft>
              <a:buSzPts val="3000"/>
              <a:buFont typeface="Oswald"/>
              <a:buNone/>
              <a:defRPr sz="3000">
                <a:latin typeface="Oswald"/>
                <a:ea typeface="Oswald"/>
                <a:cs typeface="Oswald"/>
                <a:sym typeface="Oswald"/>
              </a:defRPr>
            </a:lvl3pPr>
            <a:lvl4pPr lvl="3" rtl="0" algn="ctr">
              <a:spcBef>
                <a:spcPts val="0"/>
              </a:spcBef>
              <a:spcAft>
                <a:spcPts val="0"/>
              </a:spcAft>
              <a:buSzPts val="3000"/>
              <a:buFont typeface="Oswald"/>
              <a:buNone/>
              <a:defRPr sz="3000">
                <a:latin typeface="Oswald"/>
                <a:ea typeface="Oswald"/>
                <a:cs typeface="Oswald"/>
                <a:sym typeface="Oswald"/>
              </a:defRPr>
            </a:lvl4pPr>
            <a:lvl5pPr lvl="4" rtl="0" algn="ctr">
              <a:spcBef>
                <a:spcPts val="0"/>
              </a:spcBef>
              <a:spcAft>
                <a:spcPts val="0"/>
              </a:spcAft>
              <a:buSzPts val="3000"/>
              <a:buFont typeface="Oswald"/>
              <a:buNone/>
              <a:defRPr sz="3000">
                <a:latin typeface="Oswald"/>
                <a:ea typeface="Oswald"/>
                <a:cs typeface="Oswald"/>
                <a:sym typeface="Oswald"/>
              </a:defRPr>
            </a:lvl5pPr>
            <a:lvl6pPr lvl="5" rtl="0" algn="ctr">
              <a:spcBef>
                <a:spcPts val="0"/>
              </a:spcBef>
              <a:spcAft>
                <a:spcPts val="0"/>
              </a:spcAft>
              <a:buSzPts val="3000"/>
              <a:buFont typeface="Oswald"/>
              <a:buNone/>
              <a:defRPr sz="3000">
                <a:latin typeface="Oswald"/>
                <a:ea typeface="Oswald"/>
                <a:cs typeface="Oswald"/>
                <a:sym typeface="Oswald"/>
              </a:defRPr>
            </a:lvl6pPr>
            <a:lvl7pPr lvl="6" rtl="0" algn="ctr">
              <a:spcBef>
                <a:spcPts val="0"/>
              </a:spcBef>
              <a:spcAft>
                <a:spcPts val="0"/>
              </a:spcAft>
              <a:buSzPts val="3000"/>
              <a:buFont typeface="Oswald"/>
              <a:buNone/>
              <a:defRPr sz="3000">
                <a:latin typeface="Oswald"/>
                <a:ea typeface="Oswald"/>
                <a:cs typeface="Oswald"/>
                <a:sym typeface="Oswald"/>
              </a:defRPr>
            </a:lvl7pPr>
            <a:lvl8pPr lvl="7" rtl="0" algn="ctr">
              <a:spcBef>
                <a:spcPts val="0"/>
              </a:spcBef>
              <a:spcAft>
                <a:spcPts val="0"/>
              </a:spcAft>
              <a:buSzPts val="3000"/>
              <a:buFont typeface="Oswald"/>
              <a:buNone/>
              <a:defRPr sz="3000">
                <a:latin typeface="Oswald"/>
                <a:ea typeface="Oswald"/>
                <a:cs typeface="Oswald"/>
                <a:sym typeface="Oswald"/>
              </a:defRPr>
            </a:lvl8pPr>
            <a:lvl9pPr lvl="8" rtl="0" algn="ctr">
              <a:spcBef>
                <a:spcPts val="0"/>
              </a:spcBef>
              <a:spcAft>
                <a:spcPts val="0"/>
              </a:spcAft>
              <a:buSzPts val="3000"/>
              <a:buFont typeface="Oswald"/>
              <a:buNone/>
              <a:defRPr sz="3000">
                <a:latin typeface="Oswald"/>
                <a:ea typeface="Oswald"/>
                <a:cs typeface="Oswald"/>
                <a:sym typeface="Oswald"/>
              </a:defRPr>
            </a:lvl9pPr>
          </a:lstStyle>
          <a:p>
            <a:r>
              <a:t>xx%</a:t>
            </a:r>
          </a:p>
        </p:txBody>
      </p:sp>
      <p:sp>
        <p:nvSpPr>
          <p:cNvPr id="172" name="Google Shape;172;p15"/>
          <p:cNvSpPr txBox="1"/>
          <p:nvPr>
            <p:ph hasCustomPrompt="1" idx="4" type="title"/>
          </p:nvPr>
        </p:nvSpPr>
        <p:spPr>
          <a:xfrm>
            <a:off x="5055650" y="2433700"/>
            <a:ext cx="992700" cy="4980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000"/>
              <a:buNone/>
              <a:defRPr sz="3000">
                <a:solidFill>
                  <a:schemeClr val="accent3"/>
                </a:solidFill>
              </a:defRPr>
            </a:lvl1pPr>
            <a:lvl2pPr lvl="1" rtl="0" algn="ctr">
              <a:spcBef>
                <a:spcPts val="0"/>
              </a:spcBef>
              <a:spcAft>
                <a:spcPts val="0"/>
              </a:spcAft>
              <a:buSzPts val="3000"/>
              <a:buFont typeface="Oswald"/>
              <a:buNone/>
              <a:defRPr sz="3000">
                <a:latin typeface="Oswald"/>
                <a:ea typeface="Oswald"/>
                <a:cs typeface="Oswald"/>
                <a:sym typeface="Oswald"/>
              </a:defRPr>
            </a:lvl2pPr>
            <a:lvl3pPr lvl="2" rtl="0" algn="ctr">
              <a:spcBef>
                <a:spcPts val="0"/>
              </a:spcBef>
              <a:spcAft>
                <a:spcPts val="0"/>
              </a:spcAft>
              <a:buSzPts val="3000"/>
              <a:buFont typeface="Oswald"/>
              <a:buNone/>
              <a:defRPr sz="3000">
                <a:latin typeface="Oswald"/>
                <a:ea typeface="Oswald"/>
                <a:cs typeface="Oswald"/>
                <a:sym typeface="Oswald"/>
              </a:defRPr>
            </a:lvl3pPr>
            <a:lvl4pPr lvl="3" rtl="0" algn="ctr">
              <a:spcBef>
                <a:spcPts val="0"/>
              </a:spcBef>
              <a:spcAft>
                <a:spcPts val="0"/>
              </a:spcAft>
              <a:buSzPts val="3000"/>
              <a:buFont typeface="Oswald"/>
              <a:buNone/>
              <a:defRPr sz="3000">
                <a:latin typeface="Oswald"/>
                <a:ea typeface="Oswald"/>
                <a:cs typeface="Oswald"/>
                <a:sym typeface="Oswald"/>
              </a:defRPr>
            </a:lvl4pPr>
            <a:lvl5pPr lvl="4" rtl="0" algn="ctr">
              <a:spcBef>
                <a:spcPts val="0"/>
              </a:spcBef>
              <a:spcAft>
                <a:spcPts val="0"/>
              </a:spcAft>
              <a:buSzPts val="3000"/>
              <a:buFont typeface="Oswald"/>
              <a:buNone/>
              <a:defRPr sz="3000">
                <a:latin typeface="Oswald"/>
                <a:ea typeface="Oswald"/>
                <a:cs typeface="Oswald"/>
                <a:sym typeface="Oswald"/>
              </a:defRPr>
            </a:lvl5pPr>
            <a:lvl6pPr lvl="5" rtl="0" algn="ctr">
              <a:spcBef>
                <a:spcPts val="0"/>
              </a:spcBef>
              <a:spcAft>
                <a:spcPts val="0"/>
              </a:spcAft>
              <a:buSzPts val="3000"/>
              <a:buFont typeface="Oswald"/>
              <a:buNone/>
              <a:defRPr sz="3000">
                <a:latin typeface="Oswald"/>
                <a:ea typeface="Oswald"/>
                <a:cs typeface="Oswald"/>
                <a:sym typeface="Oswald"/>
              </a:defRPr>
            </a:lvl6pPr>
            <a:lvl7pPr lvl="6" rtl="0" algn="ctr">
              <a:spcBef>
                <a:spcPts val="0"/>
              </a:spcBef>
              <a:spcAft>
                <a:spcPts val="0"/>
              </a:spcAft>
              <a:buSzPts val="3000"/>
              <a:buFont typeface="Oswald"/>
              <a:buNone/>
              <a:defRPr sz="3000">
                <a:latin typeface="Oswald"/>
                <a:ea typeface="Oswald"/>
                <a:cs typeface="Oswald"/>
                <a:sym typeface="Oswald"/>
              </a:defRPr>
            </a:lvl7pPr>
            <a:lvl8pPr lvl="7" rtl="0" algn="ctr">
              <a:spcBef>
                <a:spcPts val="0"/>
              </a:spcBef>
              <a:spcAft>
                <a:spcPts val="0"/>
              </a:spcAft>
              <a:buSzPts val="3000"/>
              <a:buFont typeface="Oswald"/>
              <a:buNone/>
              <a:defRPr sz="3000">
                <a:latin typeface="Oswald"/>
                <a:ea typeface="Oswald"/>
                <a:cs typeface="Oswald"/>
                <a:sym typeface="Oswald"/>
              </a:defRPr>
            </a:lvl8pPr>
            <a:lvl9pPr lvl="8" rtl="0" algn="ctr">
              <a:spcBef>
                <a:spcPts val="0"/>
              </a:spcBef>
              <a:spcAft>
                <a:spcPts val="0"/>
              </a:spcAft>
              <a:buSzPts val="3000"/>
              <a:buFont typeface="Oswald"/>
              <a:buNone/>
              <a:defRPr sz="3000">
                <a:latin typeface="Oswald"/>
                <a:ea typeface="Oswald"/>
                <a:cs typeface="Oswald"/>
                <a:sym typeface="Oswald"/>
              </a:defRPr>
            </a:lvl9pPr>
          </a:lstStyle>
          <a:p>
            <a:r>
              <a:t>xx%</a:t>
            </a:r>
          </a:p>
        </p:txBody>
      </p:sp>
      <p:sp>
        <p:nvSpPr>
          <p:cNvPr id="173" name="Google Shape;173;p15"/>
          <p:cNvSpPr txBox="1"/>
          <p:nvPr>
            <p:ph hasCustomPrompt="1" idx="5" type="title"/>
          </p:nvPr>
        </p:nvSpPr>
        <p:spPr>
          <a:xfrm>
            <a:off x="6939350" y="2433700"/>
            <a:ext cx="992700" cy="4980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000"/>
              <a:buNone/>
              <a:defRPr sz="3000">
                <a:solidFill>
                  <a:schemeClr val="accent4"/>
                </a:solidFill>
              </a:defRPr>
            </a:lvl1pPr>
            <a:lvl2pPr lvl="1" rtl="0" algn="ctr">
              <a:spcBef>
                <a:spcPts val="0"/>
              </a:spcBef>
              <a:spcAft>
                <a:spcPts val="0"/>
              </a:spcAft>
              <a:buSzPts val="3000"/>
              <a:buFont typeface="Oswald"/>
              <a:buNone/>
              <a:defRPr sz="3000">
                <a:latin typeface="Oswald"/>
                <a:ea typeface="Oswald"/>
                <a:cs typeface="Oswald"/>
                <a:sym typeface="Oswald"/>
              </a:defRPr>
            </a:lvl2pPr>
            <a:lvl3pPr lvl="2" rtl="0" algn="ctr">
              <a:spcBef>
                <a:spcPts val="0"/>
              </a:spcBef>
              <a:spcAft>
                <a:spcPts val="0"/>
              </a:spcAft>
              <a:buSzPts val="3000"/>
              <a:buFont typeface="Oswald"/>
              <a:buNone/>
              <a:defRPr sz="3000">
                <a:latin typeface="Oswald"/>
                <a:ea typeface="Oswald"/>
                <a:cs typeface="Oswald"/>
                <a:sym typeface="Oswald"/>
              </a:defRPr>
            </a:lvl3pPr>
            <a:lvl4pPr lvl="3" rtl="0" algn="ctr">
              <a:spcBef>
                <a:spcPts val="0"/>
              </a:spcBef>
              <a:spcAft>
                <a:spcPts val="0"/>
              </a:spcAft>
              <a:buSzPts val="3000"/>
              <a:buFont typeface="Oswald"/>
              <a:buNone/>
              <a:defRPr sz="3000">
                <a:latin typeface="Oswald"/>
                <a:ea typeface="Oswald"/>
                <a:cs typeface="Oswald"/>
                <a:sym typeface="Oswald"/>
              </a:defRPr>
            </a:lvl4pPr>
            <a:lvl5pPr lvl="4" rtl="0" algn="ctr">
              <a:spcBef>
                <a:spcPts val="0"/>
              </a:spcBef>
              <a:spcAft>
                <a:spcPts val="0"/>
              </a:spcAft>
              <a:buSzPts val="3000"/>
              <a:buFont typeface="Oswald"/>
              <a:buNone/>
              <a:defRPr sz="3000">
                <a:latin typeface="Oswald"/>
                <a:ea typeface="Oswald"/>
                <a:cs typeface="Oswald"/>
                <a:sym typeface="Oswald"/>
              </a:defRPr>
            </a:lvl5pPr>
            <a:lvl6pPr lvl="5" rtl="0" algn="ctr">
              <a:spcBef>
                <a:spcPts val="0"/>
              </a:spcBef>
              <a:spcAft>
                <a:spcPts val="0"/>
              </a:spcAft>
              <a:buSzPts val="3000"/>
              <a:buFont typeface="Oswald"/>
              <a:buNone/>
              <a:defRPr sz="3000">
                <a:latin typeface="Oswald"/>
                <a:ea typeface="Oswald"/>
                <a:cs typeface="Oswald"/>
                <a:sym typeface="Oswald"/>
              </a:defRPr>
            </a:lvl6pPr>
            <a:lvl7pPr lvl="6" rtl="0" algn="ctr">
              <a:spcBef>
                <a:spcPts val="0"/>
              </a:spcBef>
              <a:spcAft>
                <a:spcPts val="0"/>
              </a:spcAft>
              <a:buSzPts val="3000"/>
              <a:buFont typeface="Oswald"/>
              <a:buNone/>
              <a:defRPr sz="3000">
                <a:latin typeface="Oswald"/>
                <a:ea typeface="Oswald"/>
                <a:cs typeface="Oswald"/>
                <a:sym typeface="Oswald"/>
              </a:defRPr>
            </a:lvl7pPr>
            <a:lvl8pPr lvl="7" rtl="0" algn="ctr">
              <a:spcBef>
                <a:spcPts val="0"/>
              </a:spcBef>
              <a:spcAft>
                <a:spcPts val="0"/>
              </a:spcAft>
              <a:buSzPts val="3000"/>
              <a:buFont typeface="Oswald"/>
              <a:buNone/>
              <a:defRPr sz="3000">
                <a:latin typeface="Oswald"/>
                <a:ea typeface="Oswald"/>
                <a:cs typeface="Oswald"/>
                <a:sym typeface="Oswald"/>
              </a:defRPr>
            </a:lvl8pPr>
            <a:lvl9pPr lvl="8" rtl="0" algn="ctr">
              <a:spcBef>
                <a:spcPts val="0"/>
              </a:spcBef>
              <a:spcAft>
                <a:spcPts val="0"/>
              </a:spcAft>
              <a:buSzPts val="3000"/>
              <a:buFont typeface="Oswald"/>
              <a:buNone/>
              <a:defRPr sz="3000">
                <a:latin typeface="Oswald"/>
                <a:ea typeface="Oswald"/>
                <a:cs typeface="Oswald"/>
                <a:sym typeface="Oswald"/>
              </a:defRPr>
            </a:lvl9pPr>
          </a:lstStyle>
          <a:p>
            <a:r>
              <a:t>xx%</a:t>
            </a:r>
          </a:p>
        </p:txBody>
      </p:sp>
      <p:sp>
        <p:nvSpPr>
          <p:cNvPr id="174" name="Google Shape;174;p15"/>
          <p:cNvSpPr txBox="1"/>
          <p:nvPr>
            <p:ph idx="1" type="subTitle"/>
          </p:nvPr>
        </p:nvSpPr>
        <p:spPr>
          <a:xfrm>
            <a:off x="1147475" y="2886625"/>
            <a:ext cx="1122000" cy="475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800">
                <a:solidFill>
                  <a:schemeClr val="accent1"/>
                </a:solidFill>
                <a:latin typeface="Oswald"/>
                <a:ea typeface="Oswald"/>
                <a:cs typeface="Oswald"/>
                <a:sym typeface="Oswald"/>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75" name="Google Shape;175;p15"/>
          <p:cNvSpPr txBox="1"/>
          <p:nvPr>
            <p:ph idx="6" type="subTitle"/>
          </p:nvPr>
        </p:nvSpPr>
        <p:spPr>
          <a:xfrm>
            <a:off x="3031100" y="2886625"/>
            <a:ext cx="1122000" cy="475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800">
                <a:solidFill>
                  <a:schemeClr val="accent2"/>
                </a:solidFill>
                <a:latin typeface="Oswald"/>
                <a:ea typeface="Oswald"/>
                <a:cs typeface="Oswald"/>
                <a:sym typeface="Oswald"/>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76" name="Google Shape;176;p15"/>
          <p:cNvSpPr txBox="1"/>
          <p:nvPr>
            <p:ph idx="7" type="subTitle"/>
          </p:nvPr>
        </p:nvSpPr>
        <p:spPr>
          <a:xfrm>
            <a:off x="4991000" y="2886625"/>
            <a:ext cx="1122000" cy="475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800">
                <a:solidFill>
                  <a:schemeClr val="accent3"/>
                </a:solidFill>
                <a:latin typeface="Oswald"/>
                <a:ea typeface="Oswald"/>
                <a:cs typeface="Oswald"/>
                <a:sym typeface="Oswald"/>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77" name="Google Shape;177;p15"/>
          <p:cNvSpPr txBox="1"/>
          <p:nvPr>
            <p:ph idx="8" type="subTitle"/>
          </p:nvPr>
        </p:nvSpPr>
        <p:spPr>
          <a:xfrm>
            <a:off x="6874700" y="2886625"/>
            <a:ext cx="1122000" cy="475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800">
                <a:solidFill>
                  <a:schemeClr val="accent4"/>
                </a:solidFill>
                <a:latin typeface="Oswald"/>
                <a:ea typeface="Oswald"/>
                <a:cs typeface="Oswald"/>
                <a:sym typeface="Oswald"/>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78" name="Google Shape;178;p15"/>
          <p:cNvSpPr txBox="1"/>
          <p:nvPr>
            <p:ph idx="9" type="subTitle"/>
          </p:nvPr>
        </p:nvSpPr>
        <p:spPr>
          <a:xfrm>
            <a:off x="1041500" y="3223375"/>
            <a:ext cx="1333800" cy="812100"/>
          </a:xfrm>
          <a:prstGeom prst="rect">
            <a:avLst/>
          </a:prstGeom>
        </p:spPr>
        <p:txBody>
          <a:bodyPr anchorCtr="0" anchor="t" bIns="91425" lIns="91425" spcFirstLastPara="1" rIns="91425" wrap="square" tIns="91425">
            <a:noAutofit/>
          </a:bodyPr>
          <a:lstStyle>
            <a:lvl1pPr lvl="0" marR="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79" name="Google Shape;179;p15"/>
          <p:cNvSpPr txBox="1"/>
          <p:nvPr>
            <p:ph idx="13" type="subTitle"/>
          </p:nvPr>
        </p:nvSpPr>
        <p:spPr>
          <a:xfrm>
            <a:off x="2925197" y="3223375"/>
            <a:ext cx="1333800" cy="812100"/>
          </a:xfrm>
          <a:prstGeom prst="rect">
            <a:avLst/>
          </a:prstGeom>
        </p:spPr>
        <p:txBody>
          <a:bodyPr anchorCtr="0" anchor="t" bIns="91425" lIns="91425" spcFirstLastPara="1" rIns="91425" wrap="square" tIns="91425">
            <a:noAutofit/>
          </a:bodyPr>
          <a:lstStyle>
            <a:lvl1pPr lvl="0" marR="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80" name="Google Shape;180;p15"/>
          <p:cNvSpPr txBox="1"/>
          <p:nvPr>
            <p:ph idx="14" type="subTitle"/>
          </p:nvPr>
        </p:nvSpPr>
        <p:spPr>
          <a:xfrm>
            <a:off x="4885095" y="3223375"/>
            <a:ext cx="1333800" cy="812100"/>
          </a:xfrm>
          <a:prstGeom prst="rect">
            <a:avLst/>
          </a:prstGeom>
        </p:spPr>
        <p:txBody>
          <a:bodyPr anchorCtr="0" anchor="t" bIns="91425" lIns="91425" spcFirstLastPara="1" rIns="91425" wrap="square" tIns="91425">
            <a:noAutofit/>
          </a:bodyPr>
          <a:lstStyle>
            <a:lvl1pPr lvl="0" marR="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81" name="Google Shape;181;p15"/>
          <p:cNvSpPr txBox="1"/>
          <p:nvPr>
            <p:ph idx="15" type="subTitle"/>
          </p:nvPr>
        </p:nvSpPr>
        <p:spPr>
          <a:xfrm>
            <a:off x="6768792" y="3223375"/>
            <a:ext cx="1333800" cy="812100"/>
          </a:xfrm>
          <a:prstGeom prst="rect">
            <a:avLst/>
          </a:prstGeom>
        </p:spPr>
        <p:txBody>
          <a:bodyPr anchorCtr="0" anchor="t" bIns="91425" lIns="91425" spcFirstLastPara="1" rIns="91425" wrap="square" tIns="91425">
            <a:noAutofit/>
          </a:bodyPr>
          <a:lstStyle>
            <a:lvl1pPr lvl="0" marR="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grpSp>
        <p:nvGrpSpPr>
          <p:cNvPr id="182" name="Google Shape;182;p15"/>
          <p:cNvGrpSpPr/>
          <p:nvPr/>
        </p:nvGrpSpPr>
        <p:grpSpPr>
          <a:xfrm rot="-5400000">
            <a:off x="8346375" y="4345871"/>
            <a:ext cx="1022509" cy="572747"/>
            <a:chOff x="-77" y="3784091"/>
            <a:chExt cx="2423582" cy="1357541"/>
          </a:xfrm>
        </p:grpSpPr>
        <p:sp>
          <p:nvSpPr>
            <p:cNvPr id="183" name="Google Shape;183;p15"/>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5"/>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15"/>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5"/>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5"/>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8" name="Google Shape;188;p15"/>
          <p:cNvGrpSpPr/>
          <p:nvPr/>
        </p:nvGrpSpPr>
        <p:grpSpPr>
          <a:xfrm rot="5400000">
            <a:off x="-224875" y="224871"/>
            <a:ext cx="1022509" cy="572747"/>
            <a:chOff x="-77" y="3784091"/>
            <a:chExt cx="2423582" cy="1357541"/>
          </a:xfrm>
        </p:grpSpPr>
        <p:sp>
          <p:nvSpPr>
            <p:cNvPr id="189" name="Google Shape;189;p15"/>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5"/>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5"/>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5"/>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5"/>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5">
    <p:bg>
      <p:bgPr>
        <a:gradFill>
          <a:gsLst>
            <a:gs pos="0">
              <a:srgbClr val="13367C"/>
            </a:gs>
            <a:gs pos="100000">
              <a:schemeClr val="dk2"/>
            </a:gs>
          </a:gsLst>
          <a:lin ang="5400012" scaled="0"/>
        </a:gradFill>
      </p:bgPr>
    </p:bg>
    <p:spTree>
      <p:nvGrpSpPr>
        <p:cNvPr id="194" name="Shape 194"/>
        <p:cNvGrpSpPr/>
        <p:nvPr/>
      </p:nvGrpSpPr>
      <p:grpSpPr>
        <a:xfrm>
          <a:off x="0" y="0"/>
          <a:ext cx="0" cy="0"/>
          <a:chOff x="0" y="0"/>
          <a:chExt cx="0" cy="0"/>
        </a:xfrm>
      </p:grpSpPr>
      <p:sp>
        <p:nvSpPr>
          <p:cNvPr id="195" name="Google Shape;195;p16"/>
          <p:cNvSpPr txBox="1"/>
          <p:nvPr>
            <p:ph type="title"/>
          </p:nvPr>
        </p:nvSpPr>
        <p:spPr>
          <a:xfrm>
            <a:off x="720000" y="540000"/>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96" name="Google Shape;196;p16"/>
          <p:cNvSpPr txBox="1"/>
          <p:nvPr>
            <p:ph idx="1" type="subTitle"/>
          </p:nvPr>
        </p:nvSpPr>
        <p:spPr>
          <a:xfrm>
            <a:off x="719700" y="2434925"/>
            <a:ext cx="2317200" cy="389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Font typeface="Oswald"/>
              <a:buNone/>
              <a:defRPr sz="1800">
                <a:solidFill>
                  <a:schemeClr val="accent1"/>
                </a:solidFill>
                <a:latin typeface="Oswald"/>
                <a:ea typeface="Oswald"/>
                <a:cs typeface="Oswald"/>
                <a:sym typeface="Oswald"/>
              </a:defRPr>
            </a:lvl1pPr>
            <a:lvl2pPr lvl="1" rtl="0">
              <a:spcBef>
                <a:spcPts val="0"/>
              </a:spcBef>
              <a:spcAft>
                <a:spcPts val="0"/>
              </a:spcAft>
              <a:buSzPts val="1800"/>
              <a:buFont typeface="Oswald"/>
              <a:buNone/>
              <a:defRPr sz="1800">
                <a:latin typeface="Oswald"/>
                <a:ea typeface="Oswald"/>
                <a:cs typeface="Oswald"/>
                <a:sym typeface="Oswald"/>
              </a:defRPr>
            </a:lvl2pPr>
            <a:lvl3pPr lvl="2" rtl="0">
              <a:spcBef>
                <a:spcPts val="1600"/>
              </a:spcBef>
              <a:spcAft>
                <a:spcPts val="0"/>
              </a:spcAft>
              <a:buSzPts val="1800"/>
              <a:buFont typeface="Oswald"/>
              <a:buNone/>
              <a:defRPr sz="1800">
                <a:latin typeface="Oswald"/>
                <a:ea typeface="Oswald"/>
                <a:cs typeface="Oswald"/>
                <a:sym typeface="Oswald"/>
              </a:defRPr>
            </a:lvl3pPr>
            <a:lvl4pPr lvl="3" rtl="0">
              <a:spcBef>
                <a:spcPts val="1600"/>
              </a:spcBef>
              <a:spcAft>
                <a:spcPts val="0"/>
              </a:spcAft>
              <a:buSzPts val="1800"/>
              <a:buFont typeface="Oswald"/>
              <a:buNone/>
              <a:defRPr sz="1800">
                <a:latin typeface="Oswald"/>
                <a:ea typeface="Oswald"/>
                <a:cs typeface="Oswald"/>
                <a:sym typeface="Oswald"/>
              </a:defRPr>
            </a:lvl4pPr>
            <a:lvl5pPr lvl="4" rtl="0">
              <a:spcBef>
                <a:spcPts val="1600"/>
              </a:spcBef>
              <a:spcAft>
                <a:spcPts val="0"/>
              </a:spcAft>
              <a:buSzPts val="1800"/>
              <a:buFont typeface="Oswald"/>
              <a:buNone/>
              <a:defRPr sz="1800">
                <a:latin typeface="Oswald"/>
                <a:ea typeface="Oswald"/>
                <a:cs typeface="Oswald"/>
                <a:sym typeface="Oswald"/>
              </a:defRPr>
            </a:lvl5pPr>
            <a:lvl6pPr lvl="5" rtl="0">
              <a:spcBef>
                <a:spcPts val="1600"/>
              </a:spcBef>
              <a:spcAft>
                <a:spcPts val="0"/>
              </a:spcAft>
              <a:buSzPts val="1800"/>
              <a:buFont typeface="Oswald"/>
              <a:buNone/>
              <a:defRPr sz="1800">
                <a:latin typeface="Oswald"/>
                <a:ea typeface="Oswald"/>
                <a:cs typeface="Oswald"/>
                <a:sym typeface="Oswald"/>
              </a:defRPr>
            </a:lvl6pPr>
            <a:lvl7pPr lvl="6" rtl="0">
              <a:spcBef>
                <a:spcPts val="1600"/>
              </a:spcBef>
              <a:spcAft>
                <a:spcPts val="0"/>
              </a:spcAft>
              <a:buSzPts val="1800"/>
              <a:buFont typeface="Oswald"/>
              <a:buNone/>
              <a:defRPr sz="1800">
                <a:latin typeface="Oswald"/>
                <a:ea typeface="Oswald"/>
                <a:cs typeface="Oswald"/>
                <a:sym typeface="Oswald"/>
              </a:defRPr>
            </a:lvl7pPr>
            <a:lvl8pPr lvl="7" rtl="0">
              <a:spcBef>
                <a:spcPts val="1600"/>
              </a:spcBef>
              <a:spcAft>
                <a:spcPts val="0"/>
              </a:spcAft>
              <a:buSzPts val="1800"/>
              <a:buFont typeface="Oswald"/>
              <a:buNone/>
              <a:defRPr sz="1800">
                <a:latin typeface="Oswald"/>
                <a:ea typeface="Oswald"/>
                <a:cs typeface="Oswald"/>
                <a:sym typeface="Oswald"/>
              </a:defRPr>
            </a:lvl8pPr>
            <a:lvl9pPr lvl="8" rtl="0">
              <a:spcBef>
                <a:spcPts val="1600"/>
              </a:spcBef>
              <a:spcAft>
                <a:spcPts val="1600"/>
              </a:spcAft>
              <a:buSzPts val="1800"/>
              <a:buFont typeface="Oswald"/>
              <a:buNone/>
              <a:defRPr sz="1800">
                <a:latin typeface="Oswald"/>
                <a:ea typeface="Oswald"/>
                <a:cs typeface="Oswald"/>
                <a:sym typeface="Oswald"/>
              </a:defRPr>
            </a:lvl9pPr>
          </a:lstStyle>
          <a:p/>
        </p:txBody>
      </p:sp>
      <p:sp>
        <p:nvSpPr>
          <p:cNvPr id="197" name="Google Shape;197;p16"/>
          <p:cNvSpPr txBox="1"/>
          <p:nvPr>
            <p:ph idx="2" type="subTitle"/>
          </p:nvPr>
        </p:nvSpPr>
        <p:spPr>
          <a:xfrm>
            <a:off x="719850" y="2734827"/>
            <a:ext cx="2316900" cy="798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98" name="Google Shape;198;p16"/>
          <p:cNvSpPr txBox="1"/>
          <p:nvPr>
            <p:ph idx="3" type="subTitle"/>
          </p:nvPr>
        </p:nvSpPr>
        <p:spPr>
          <a:xfrm>
            <a:off x="3413619" y="2434925"/>
            <a:ext cx="2316900" cy="389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Font typeface="Oswald"/>
              <a:buNone/>
              <a:defRPr sz="1800">
                <a:solidFill>
                  <a:schemeClr val="accent2"/>
                </a:solidFill>
                <a:latin typeface="Oswald"/>
                <a:ea typeface="Oswald"/>
                <a:cs typeface="Oswald"/>
                <a:sym typeface="Oswald"/>
              </a:defRPr>
            </a:lvl1pPr>
            <a:lvl2pPr lvl="1" rtl="0">
              <a:spcBef>
                <a:spcPts val="0"/>
              </a:spcBef>
              <a:spcAft>
                <a:spcPts val="0"/>
              </a:spcAft>
              <a:buSzPts val="1800"/>
              <a:buFont typeface="Oswald"/>
              <a:buNone/>
              <a:defRPr sz="1800">
                <a:latin typeface="Oswald"/>
                <a:ea typeface="Oswald"/>
                <a:cs typeface="Oswald"/>
                <a:sym typeface="Oswald"/>
              </a:defRPr>
            </a:lvl2pPr>
            <a:lvl3pPr lvl="2" rtl="0">
              <a:spcBef>
                <a:spcPts val="1600"/>
              </a:spcBef>
              <a:spcAft>
                <a:spcPts val="0"/>
              </a:spcAft>
              <a:buSzPts val="1800"/>
              <a:buFont typeface="Oswald"/>
              <a:buNone/>
              <a:defRPr sz="1800">
                <a:latin typeface="Oswald"/>
                <a:ea typeface="Oswald"/>
                <a:cs typeface="Oswald"/>
                <a:sym typeface="Oswald"/>
              </a:defRPr>
            </a:lvl3pPr>
            <a:lvl4pPr lvl="3" rtl="0">
              <a:spcBef>
                <a:spcPts val="1600"/>
              </a:spcBef>
              <a:spcAft>
                <a:spcPts val="0"/>
              </a:spcAft>
              <a:buSzPts val="1800"/>
              <a:buFont typeface="Oswald"/>
              <a:buNone/>
              <a:defRPr sz="1800">
                <a:latin typeface="Oswald"/>
                <a:ea typeface="Oswald"/>
                <a:cs typeface="Oswald"/>
                <a:sym typeface="Oswald"/>
              </a:defRPr>
            </a:lvl4pPr>
            <a:lvl5pPr lvl="4" rtl="0">
              <a:spcBef>
                <a:spcPts val="1600"/>
              </a:spcBef>
              <a:spcAft>
                <a:spcPts val="0"/>
              </a:spcAft>
              <a:buSzPts val="1800"/>
              <a:buFont typeface="Oswald"/>
              <a:buNone/>
              <a:defRPr sz="1800">
                <a:latin typeface="Oswald"/>
                <a:ea typeface="Oswald"/>
                <a:cs typeface="Oswald"/>
                <a:sym typeface="Oswald"/>
              </a:defRPr>
            </a:lvl5pPr>
            <a:lvl6pPr lvl="5" rtl="0">
              <a:spcBef>
                <a:spcPts val="1600"/>
              </a:spcBef>
              <a:spcAft>
                <a:spcPts val="0"/>
              </a:spcAft>
              <a:buSzPts val="1800"/>
              <a:buFont typeface="Oswald"/>
              <a:buNone/>
              <a:defRPr sz="1800">
                <a:latin typeface="Oswald"/>
                <a:ea typeface="Oswald"/>
                <a:cs typeface="Oswald"/>
                <a:sym typeface="Oswald"/>
              </a:defRPr>
            </a:lvl6pPr>
            <a:lvl7pPr lvl="6" rtl="0">
              <a:spcBef>
                <a:spcPts val="1600"/>
              </a:spcBef>
              <a:spcAft>
                <a:spcPts val="0"/>
              </a:spcAft>
              <a:buSzPts val="1800"/>
              <a:buFont typeface="Oswald"/>
              <a:buNone/>
              <a:defRPr sz="1800">
                <a:latin typeface="Oswald"/>
                <a:ea typeface="Oswald"/>
                <a:cs typeface="Oswald"/>
                <a:sym typeface="Oswald"/>
              </a:defRPr>
            </a:lvl7pPr>
            <a:lvl8pPr lvl="7" rtl="0">
              <a:spcBef>
                <a:spcPts val="1600"/>
              </a:spcBef>
              <a:spcAft>
                <a:spcPts val="0"/>
              </a:spcAft>
              <a:buSzPts val="1800"/>
              <a:buFont typeface="Oswald"/>
              <a:buNone/>
              <a:defRPr sz="1800">
                <a:latin typeface="Oswald"/>
                <a:ea typeface="Oswald"/>
                <a:cs typeface="Oswald"/>
                <a:sym typeface="Oswald"/>
              </a:defRPr>
            </a:lvl8pPr>
            <a:lvl9pPr lvl="8" rtl="0">
              <a:spcBef>
                <a:spcPts val="1600"/>
              </a:spcBef>
              <a:spcAft>
                <a:spcPts val="1600"/>
              </a:spcAft>
              <a:buSzPts val="1800"/>
              <a:buFont typeface="Oswald"/>
              <a:buNone/>
              <a:defRPr sz="1800">
                <a:latin typeface="Oswald"/>
                <a:ea typeface="Oswald"/>
                <a:cs typeface="Oswald"/>
                <a:sym typeface="Oswald"/>
              </a:defRPr>
            </a:lvl9pPr>
          </a:lstStyle>
          <a:p/>
        </p:txBody>
      </p:sp>
      <p:sp>
        <p:nvSpPr>
          <p:cNvPr id="199" name="Google Shape;199;p16"/>
          <p:cNvSpPr txBox="1"/>
          <p:nvPr>
            <p:ph idx="4" type="subTitle"/>
          </p:nvPr>
        </p:nvSpPr>
        <p:spPr>
          <a:xfrm>
            <a:off x="3413619" y="2734827"/>
            <a:ext cx="2316900" cy="798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00" name="Google Shape;200;p16"/>
          <p:cNvSpPr txBox="1"/>
          <p:nvPr>
            <p:ph idx="5" type="subTitle"/>
          </p:nvPr>
        </p:nvSpPr>
        <p:spPr>
          <a:xfrm>
            <a:off x="6107075" y="2434925"/>
            <a:ext cx="2316900" cy="389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Font typeface="Oswald"/>
              <a:buNone/>
              <a:defRPr sz="1800">
                <a:solidFill>
                  <a:schemeClr val="accent3"/>
                </a:solidFill>
                <a:latin typeface="Oswald"/>
                <a:ea typeface="Oswald"/>
                <a:cs typeface="Oswald"/>
                <a:sym typeface="Oswald"/>
              </a:defRPr>
            </a:lvl1pPr>
            <a:lvl2pPr lvl="1" rtl="0">
              <a:spcBef>
                <a:spcPts val="0"/>
              </a:spcBef>
              <a:spcAft>
                <a:spcPts val="0"/>
              </a:spcAft>
              <a:buSzPts val="1800"/>
              <a:buFont typeface="Oswald"/>
              <a:buNone/>
              <a:defRPr sz="1800">
                <a:latin typeface="Oswald"/>
                <a:ea typeface="Oswald"/>
                <a:cs typeface="Oswald"/>
                <a:sym typeface="Oswald"/>
              </a:defRPr>
            </a:lvl2pPr>
            <a:lvl3pPr lvl="2" rtl="0">
              <a:spcBef>
                <a:spcPts val="1600"/>
              </a:spcBef>
              <a:spcAft>
                <a:spcPts val="0"/>
              </a:spcAft>
              <a:buSzPts val="1800"/>
              <a:buFont typeface="Oswald"/>
              <a:buNone/>
              <a:defRPr sz="1800">
                <a:latin typeface="Oswald"/>
                <a:ea typeface="Oswald"/>
                <a:cs typeface="Oswald"/>
                <a:sym typeface="Oswald"/>
              </a:defRPr>
            </a:lvl3pPr>
            <a:lvl4pPr lvl="3" rtl="0">
              <a:spcBef>
                <a:spcPts val="1600"/>
              </a:spcBef>
              <a:spcAft>
                <a:spcPts val="0"/>
              </a:spcAft>
              <a:buSzPts val="1800"/>
              <a:buFont typeface="Oswald"/>
              <a:buNone/>
              <a:defRPr sz="1800">
                <a:latin typeface="Oswald"/>
                <a:ea typeface="Oswald"/>
                <a:cs typeface="Oswald"/>
                <a:sym typeface="Oswald"/>
              </a:defRPr>
            </a:lvl4pPr>
            <a:lvl5pPr lvl="4" rtl="0">
              <a:spcBef>
                <a:spcPts val="1600"/>
              </a:spcBef>
              <a:spcAft>
                <a:spcPts val="0"/>
              </a:spcAft>
              <a:buSzPts val="1800"/>
              <a:buFont typeface="Oswald"/>
              <a:buNone/>
              <a:defRPr sz="1800">
                <a:latin typeface="Oswald"/>
                <a:ea typeface="Oswald"/>
                <a:cs typeface="Oswald"/>
                <a:sym typeface="Oswald"/>
              </a:defRPr>
            </a:lvl5pPr>
            <a:lvl6pPr lvl="5" rtl="0">
              <a:spcBef>
                <a:spcPts val="1600"/>
              </a:spcBef>
              <a:spcAft>
                <a:spcPts val="0"/>
              </a:spcAft>
              <a:buSzPts val="1800"/>
              <a:buFont typeface="Oswald"/>
              <a:buNone/>
              <a:defRPr sz="1800">
                <a:latin typeface="Oswald"/>
                <a:ea typeface="Oswald"/>
                <a:cs typeface="Oswald"/>
                <a:sym typeface="Oswald"/>
              </a:defRPr>
            </a:lvl6pPr>
            <a:lvl7pPr lvl="6" rtl="0">
              <a:spcBef>
                <a:spcPts val="1600"/>
              </a:spcBef>
              <a:spcAft>
                <a:spcPts val="0"/>
              </a:spcAft>
              <a:buSzPts val="1800"/>
              <a:buFont typeface="Oswald"/>
              <a:buNone/>
              <a:defRPr sz="1800">
                <a:latin typeface="Oswald"/>
                <a:ea typeface="Oswald"/>
                <a:cs typeface="Oswald"/>
                <a:sym typeface="Oswald"/>
              </a:defRPr>
            </a:lvl7pPr>
            <a:lvl8pPr lvl="7" rtl="0">
              <a:spcBef>
                <a:spcPts val="1600"/>
              </a:spcBef>
              <a:spcAft>
                <a:spcPts val="0"/>
              </a:spcAft>
              <a:buSzPts val="1800"/>
              <a:buFont typeface="Oswald"/>
              <a:buNone/>
              <a:defRPr sz="1800">
                <a:latin typeface="Oswald"/>
                <a:ea typeface="Oswald"/>
                <a:cs typeface="Oswald"/>
                <a:sym typeface="Oswald"/>
              </a:defRPr>
            </a:lvl8pPr>
            <a:lvl9pPr lvl="8" rtl="0">
              <a:spcBef>
                <a:spcPts val="1600"/>
              </a:spcBef>
              <a:spcAft>
                <a:spcPts val="1600"/>
              </a:spcAft>
              <a:buSzPts val="1800"/>
              <a:buFont typeface="Oswald"/>
              <a:buNone/>
              <a:defRPr sz="1800">
                <a:latin typeface="Oswald"/>
                <a:ea typeface="Oswald"/>
                <a:cs typeface="Oswald"/>
                <a:sym typeface="Oswald"/>
              </a:defRPr>
            </a:lvl9pPr>
          </a:lstStyle>
          <a:p/>
        </p:txBody>
      </p:sp>
      <p:sp>
        <p:nvSpPr>
          <p:cNvPr id="201" name="Google Shape;201;p16"/>
          <p:cNvSpPr txBox="1"/>
          <p:nvPr>
            <p:ph idx="6" type="subTitle"/>
          </p:nvPr>
        </p:nvSpPr>
        <p:spPr>
          <a:xfrm>
            <a:off x="6107075" y="2734827"/>
            <a:ext cx="2316900" cy="798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grpSp>
        <p:nvGrpSpPr>
          <p:cNvPr id="202" name="Google Shape;202;p16"/>
          <p:cNvGrpSpPr/>
          <p:nvPr/>
        </p:nvGrpSpPr>
        <p:grpSpPr>
          <a:xfrm flipH="1" rot="5400000">
            <a:off x="-224875" y="4345871"/>
            <a:ext cx="1022509" cy="572747"/>
            <a:chOff x="-77" y="3784091"/>
            <a:chExt cx="2423582" cy="1357541"/>
          </a:xfrm>
        </p:grpSpPr>
        <p:sp>
          <p:nvSpPr>
            <p:cNvPr id="203" name="Google Shape;203;p16"/>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16"/>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6"/>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6"/>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6"/>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8" name="Google Shape;208;p16"/>
          <p:cNvGrpSpPr/>
          <p:nvPr/>
        </p:nvGrpSpPr>
        <p:grpSpPr>
          <a:xfrm flipH="1" rot="-5400000">
            <a:off x="8346375" y="224871"/>
            <a:ext cx="1022509" cy="572747"/>
            <a:chOff x="-77" y="3784091"/>
            <a:chExt cx="2423582" cy="1357541"/>
          </a:xfrm>
        </p:grpSpPr>
        <p:sp>
          <p:nvSpPr>
            <p:cNvPr id="209" name="Google Shape;209;p16"/>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6"/>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6"/>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6"/>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6"/>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CUSTOM_5_2">
    <p:spTree>
      <p:nvGrpSpPr>
        <p:cNvPr id="214" name="Shape 214"/>
        <p:cNvGrpSpPr/>
        <p:nvPr/>
      </p:nvGrpSpPr>
      <p:grpSpPr>
        <a:xfrm>
          <a:off x="0" y="0"/>
          <a:ext cx="0" cy="0"/>
          <a:chOff x="0" y="0"/>
          <a:chExt cx="0" cy="0"/>
        </a:xfrm>
      </p:grpSpPr>
      <p:sp>
        <p:nvSpPr>
          <p:cNvPr id="215" name="Google Shape;215;p17"/>
          <p:cNvSpPr txBox="1"/>
          <p:nvPr>
            <p:ph type="title"/>
          </p:nvPr>
        </p:nvSpPr>
        <p:spPr>
          <a:xfrm>
            <a:off x="720000" y="540000"/>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16" name="Google Shape;216;p17"/>
          <p:cNvSpPr txBox="1"/>
          <p:nvPr>
            <p:ph idx="1" type="subTitle"/>
          </p:nvPr>
        </p:nvSpPr>
        <p:spPr>
          <a:xfrm>
            <a:off x="719975" y="3205013"/>
            <a:ext cx="1282200" cy="1271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17" name="Google Shape;217;p17"/>
          <p:cNvSpPr txBox="1"/>
          <p:nvPr>
            <p:ph idx="2" type="subTitle"/>
          </p:nvPr>
        </p:nvSpPr>
        <p:spPr>
          <a:xfrm>
            <a:off x="3964163" y="3205013"/>
            <a:ext cx="1282200" cy="1271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18" name="Google Shape;218;p17"/>
          <p:cNvSpPr txBox="1"/>
          <p:nvPr>
            <p:ph idx="3" type="subTitle"/>
          </p:nvPr>
        </p:nvSpPr>
        <p:spPr>
          <a:xfrm>
            <a:off x="7141825" y="3205013"/>
            <a:ext cx="1282200" cy="1271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19" name="Google Shape;219;p17"/>
          <p:cNvSpPr txBox="1"/>
          <p:nvPr>
            <p:ph idx="4" type="subTitle"/>
          </p:nvPr>
        </p:nvSpPr>
        <p:spPr>
          <a:xfrm>
            <a:off x="719975" y="2904163"/>
            <a:ext cx="1282200" cy="389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800"/>
              <a:buFont typeface="Oswald"/>
              <a:buNone/>
              <a:defRPr sz="1800">
                <a:solidFill>
                  <a:schemeClr val="accent1"/>
                </a:solidFill>
                <a:latin typeface="Oswald"/>
                <a:ea typeface="Oswald"/>
                <a:cs typeface="Oswald"/>
                <a:sym typeface="Oswald"/>
              </a:defRPr>
            </a:lvl1pPr>
            <a:lvl2pPr lvl="1" rtl="0" algn="r">
              <a:spcBef>
                <a:spcPts val="0"/>
              </a:spcBef>
              <a:spcAft>
                <a:spcPts val="0"/>
              </a:spcAft>
              <a:buSzPts val="1400"/>
              <a:buNone/>
              <a:defRPr/>
            </a:lvl2pPr>
            <a:lvl3pPr lvl="2" rtl="0" algn="r">
              <a:spcBef>
                <a:spcPts val="1600"/>
              </a:spcBef>
              <a:spcAft>
                <a:spcPts val="0"/>
              </a:spcAft>
              <a:buSzPts val="1400"/>
              <a:buNone/>
              <a:defRPr/>
            </a:lvl3pPr>
            <a:lvl4pPr lvl="3" rtl="0" algn="r">
              <a:spcBef>
                <a:spcPts val="1600"/>
              </a:spcBef>
              <a:spcAft>
                <a:spcPts val="0"/>
              </a:spcAft>
              <a:buSzPts val="1400"/>
              <a:buNone/>
              <a:defRPr/>
            </a:lvl4pPr>
            <a:lvl5pPr lvl="4" rtl="0" algn="r">
              <a:spcBef>
                <a:spcPts val="1600"/>
              </a:spcBef>
              <a:spcAft>
                <a:spcPts val="0"/>
              </a:spcAft>
              <a:buSzPts val="1400"/>
              <a:buNone/>
              <a:defRPr/>
            </a:lvl5pPr>
            <a:lvl6pPr lvl="5" rtl="0" algn="r">
              <a:spcBef>
                <a:spcPts val="1600"/>
              </a:spcBef>
              <a:spcAft>
                <a:spcPts val="0"/>
              </a:spcAft>
              <a:buSzPts val="1400"/>
              <a:buNone/>
              <a:defRPr/>
            </a:lvl6pPr>
            <a:lvl7pPr lvl="6" rtl="0" algn="r">
              <a:spcBef>
                <a:spcPts val="1600"/>
              </a:spcBef>
              <a:spcAft>
                <a:spcPts val="0"/>
              </a:spcAft>
              <a:buSzPts val="1400"/>
              <a:buNone/>
              <a:defRPr/>
            </a:lvl7pPr>
            <a:lvl8pPr lvl="7" rtl="0" algn="r">
              <a:spcBef>
                <a:spcPts val="1600"/>
              </a:spcBef>
              <a:spcAft>
                <a:spcPts val="0"/>
              </a:spcAft>
              <a:buSzPts val="1400"/>
              <a:buNone/>
              <a:defRPr/>
            </a:lvl8pPr>
            <a:lvl9pPr lvl="8" rtl="0" algn="r">
              <a:spcBef>
                <a:spcPts val="1600"/>
              </a:spcBef>
              <a:spcAft>
                <a:spcPts val="1600"/>
              </a:spcAft>
              <a:buSzPts val="1400"/>
              <a:buNone/>
              <a:defRPr/>
            </a:lvl9pPr>
          </a:lstStyle>
          <a:p/>
        </p:txBody>
      </p:sp>
      <p:sp>
        <p:nvSpPr>
          <p:cNvPr id="220" name="Google Shape;220;p17"/>
          <p:cNvSpPr txBox="1"/>
          <p:nvPr>
            <p:ph idx="5" type="subTitle"/>
          </p:nvPr>
        </p:nvSpPr>
        <p:spPr>
          <a:xfrm>
            <a:off x="7141825" y="2904163"/>
            <a:ext cx="1282200" cy="3897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Font typeface="Oswald"/>
              <a:buNone/>
              <a:defRPr sz="1800">
                <a:solidFill>
                  <a:schemeClr val="accent3"/>
                </a:solidFill>
                <a:latin typeface="Oswald"/>
                <a:ea typeface="Oswald"/>
                <a:cs typeface="Oswald"/>
                <a:sym typeface="Oswa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221" name="Google Shape;221;p17"/>
          <p:cNvSpPr txBox="1"/>
          <p:nvPr>
            <p:ph idx="6" type="subTitle"/>
          </p:nvPr>
        </p:nvSpPr>
        <p:spPr>
          <a:xfrm>
            <a:off x="3964163" y="2904163"/>
            <a:ext cx="1282200" cy="389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Font typeface="Oswald"/>
              <a:buNone/>
              <a:defRPr sz="1800">
                <a:solidFill>
                  <a:schemeClr val="accent2"/>
                </a:solidFill>
                <a:latin typeface="Oswald"/>
                <a:ea typeface="Oswald"/>
                <a:cs typeface="Oswald"/>
                <a:sym typeface="Oswald"/>
              </a:defRPr>
            </a:lvl1pPr>
            <a:lvl2pPr lvl="1" rtl="0" algn="ctr">
              <a:spcBef>
                <a:spcPts val="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grpSp>
        <p:nvGrpSpPr>
          <p:cNvPr id="222" name="Google Shape;222;p17"/>
          <p:cNvGrpSpPr/>
          <p:nvPr/>
        </p:nvGrpSpPr>
        <p:grpSpPr>
          <a:xfrm flipH="1" rot="-5400000">
            <a:off x="8346375" y="224871"/>
            <a:ext cx="1022509" cy="572747"/>
            <a:chOff x="-77" y="3784091"/>
            <a:chExt cx="2423582" cy="1357541"/>
          </a:xfrm>
        </p:grpSpPr>
        <p:sp>
          <p:nvSpPr>
            <p:cNvPr id="223" name="Google Shape;223;p17"/>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17"/>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7"/>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7"/>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7"/>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8" name="Google Shape;228;p17"/>
          <p:cNvGrpSpPr/>
          <p:nvPr/>
        </p:nvGrpSpPr>
        <p:grpSpPr>
          <a:xfrm flipH="1" rot="5400000">
            <a:off x="-224875" y="4345871"/>
            <a:ext cx="1022509" cy="572747"/>
            <a:chOff x="-77" y="3784091"/>
            <a:chExt cx="2423582" cy="1357541"/>
          </a:xfrm>
        </p:grpSpPr>
        <p:sp>
          <p:nvSpPr>
            <p:cNvPr id="229" name="Google Shape;229;p17"/>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7"/>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7"/>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7"/>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17"/>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1">
  <p:cSld name="CUSTOM_5_1">
    <p:spTree>
      <p:nvGrpSpPr>
        <p:cNvPr id="234" name="Shape 234"/>
        <p:cNvGrpSpPr/>
        <p:nvPr/>
      </p:nvGrpSpPr>
      <p:grpSpPr>
        <a:xfrm>
          <a:off x="0" y="0"/>
          <a:ext cx="0" cy="0"/>
          <a:chOff x="0" y="0"/>
          <a:chExt cx="0" cy="0"/>
        </a:xfrm>
      </p:grpSpPr>
      <p:sp>
        <p:nvSpPr>
          <p:cNvPr id="235" name="Google Shape;235;p18"/>
          <p:cNvSpPr txBox="1"/>
          <p:nvPr>
            <p:ph type="title"/>
          </p:nvPr>
        </p:nvSpPr>
        <p:spPr>
          <a:xfrm>
            <a:off x="720000" y="540000"/>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36" name="Google Shape;236;p18"/>
          <p:cNvSpPr txBox="1"/>
          <p:nvPr>
            <p:ph idx="1" type="subTitle"/>
          </p:nvPr>
        </p:nvSpPr>
        <p:spPr>
          <a:xfrm>
            <a:off x="1842250" y="1618793"/>
            <a:ext cx="1682700" cy="389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800"/>
              <a:buFont typeface="Oswald"/>
              <a:buNone/>
              <a:defRPr sz="1800">
                <a:solidFill>
                  <a:schemeClr val="accent1"/>
                </a:solidFill>
                <a:latin typeface="Oswald"/>
                <a:ea typeface="Oswald"/>
                <a:cs typeface="Oswald"/>
                <a:sym typeface="Oswald"/>
              </a:defRPr>
            </a:lvl1pPr>
            <a:lvl2pPr lvl="1" rtl="0">
              <a:spcBef>
                <a:spcPts val="0"/>
              </a:spcBef>
              <a:spcAft>
                <a:spcPts val="0"/>
              </a:spcAft>
              <a:buSzPts val="1800"/>
              <a:buFont typeface="Oswald"/>
              <a:buNone/>
              <a:defRPr sz="1800">
                <a:latin typeface="Oswald"/>
                <a:ea typeface="Oswald"/>
                <a:cs typeface="Oswald"/>
                <a:sym typeface="Oswald"/>
              </a:defRPr>
            </a:lvl2pPr>
            <a:lvl3pPr lvl="2" rtl="0">
              <a:spcBef>
                <a:spcPts val="1600"/>
              </a:spcBef>
              <a:spcAft>
                <a:spcPts val="0"/>
              </a:spcAft>
              <a:buSzPts val="1800"/>
              <a:buFont typeface="Oswald"/>
              <a:buNone/>
              <a:defRPr sz="1800">
                <a:latin typeface="Oswald"/>
                <a:ea typeface="Oswald"/>
                <a:cs typeface="Oswald"/>
                <a:sym typeface="Oswald"/>
              </a:defRPr>
            </a:lvl3pPr>
            <a:lvl4pPr lvl="3" rtl="0">
              <a:spcBef>
                <a:spcPts val="1600"/>
              </a:spcBef>
              <a:spcAft>
                <a:spcPts val="0"/>
              </a:spcAft>
              <a:buSzPts val="1800"/>
              <a:buFont typeface="Oswald"/>
              <a:buNone/>
              <a:defRPr sz="1800">
                <a:latin typeface="Oswald"/>
                <a:ea typeface="Oswald"/>
                <a:cs typeface="Oswald"/>
                <a:sym typeface="Oswald"/>
              </a:defRPr>
            </a:lvl4pPr>
            <a:lvl5pPr lvl="4" rtl="0">
              <a:spcBef>
                <a:spcPts val="1600"/>
              </a:spcBef>
              <a:spcAft>
                <a:spcPts val="0"/>
              </a:spcAft>
              <a:buSzPts val="1800"/>
              <a:buFont typeface="Oswald"/>
              <a:buNone/>
              <a:defRPr sz="1800">
                <a:latin typeface="Oswald"/>
                <a:ea typeface="Oswald"/>
                <a:cs typeface="Oswald"/>
                <a:sym typeface="Oswald"/>
              </a:defRPr>
            </a:lvl5pPr>
            <a:lvl6pPr lvl="5" rtl="0">
              <a:spcBef>
                <a:spcPts val="1600"/>
              </a:spcBef>
              <a:spcAft>
                <a:spcPts val="0"/>
              </a:spcAft>
              <a:buSzPts val="1800"/>
              <a:buFont typeface="Oswald"/>
              <a:buNone/>
              <a:defRPr sz="1800">
                <a:latin typeface="Oswald"/>
                <a:ea typeface="Oswald"/>
                <a:cs typeface="Oswald"/>
                <a:sym typeface="Oswald"/>
              </a:defRPr>
            </a:lvl6pPr>
            <a:lvl7pPr lvl="6" rtl="0">
              <a:spcBef>
                <a:spcPts val="1600"/>
              </a:spcBef>
              <a:spcAft>
                <a:spcPts val="0"/>
              </a:spcAft>
              <a:buSzPts val="1800"/>
              <a:buFont typeface="Oswald"/>
              <a:buNone/>
              <a:defRPr sz="1800">
                <a:latin typeface="Oswald"/>
                <a:ea typeface="Oswald"/>
                <a:cs typeface="Oswald"/>
                <a:sym typeface="Oswald"/>
              </a:defRPr>
            </a:lvl7pPr>
            <a:lvl8pPr lvl="7" rtl="0">
              <a:spcBef>
                <a:spcPts val="1600"/>
              </a:spcBef>
              <a:spcAft>
                <a:spcPts val="0"/>
              </a:spcAft>
              <a:buSzPts val="1800"/>
              <a:buFont typeface="Oswald"/>
              <a:buNone/>
              <a:defRPr sz="1800">
                <a:latin typeface="Oswald"/>
                <a:ea typeface="Oswald"/>
                <a:cs typeface="Oswald"/>
                <a:sym typeface="Oswald"/>
              </a:defRPr>
            </a:lvl8pPr>
            <a:lvl9pPr lvl="8" rtl="0">
              <a:spcBef>
                <a:spcPts val="1600"/>
              </a:spcBef>
              <a:spcAft>
                <a:spcPts val="1600"/>
              </a:spcAft>
              <a:buSzPts val="1800"/>
              <a:buFont typeface="Oswald"/>
              <a:buNone/>
              <a:defRPr sz="1800">
                <a:latin typeface="Oswald"/>
                <a:ea typeface="Oswald"/>
                <a:cs typeface="Oswald"/>
                <a:sym typeface="Oswald"/>
              </a:defRPr>
            </a:lvl9pPr>
          </a:lstStyle>
          <a:p/>
        </p:txBody>
      </p:sp>
      <p:sp>
        <p:nvSpPr>
          <p:cNvPr id="237" name="Google Shape;237;p18"/>
          <p:cNvSpPr txBox="1"/>
          <p:nvPr>
            <p:ph idx="2" type="subTitle"/>
          </p:nvPr>
        </p:nvSpPr>
        <p:spPr>
          <a:xfrm>
            <a:off x="1417550" y="1918700"/>
            <a:ext cx="2107500" cy="812100"/>
          </a:xfrm>
          <a:prstGeom prst="rect">
            <a:avLst/>
          </a:prstGeom>
        </p:spPr>
        <p:txBody>
          <a:bodyPr anchorCtr="0" anchor="t" bIns="91425" lIns="91425" spcFirstLastPara="1" rIns="91425" wrap="square" tIns="91425">
            <a:noAutofit/>
          </a:bodyPr>
          <a:lstStyle>
            <a:lvl1pPr lvl="0" marR="32004" rtl="0" algn="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38" name="Google Shape;238;p18"/>
          <p:cNvSpPr txBox="1"/>
          <p:nvPr>
            <p:ph idx="3" type="subTitle"/>
          </p:nvPr>
        </p:nvSpPr>
        <p:spPr>
          <a:xfrm>
            <a:off x="1842594" y="2942429"/>
            <a:ext cx="1682400" cy="389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800"/>
              <a:buFont typeface="Oswald"/>
              <a:buNone/>
              <a:defRPr sz="1800">
                <a:solidFill>
                  <a:schemeClr val="accent3"/>
                </a:solidFill>
                <a:latin typeface="Oswald"/>
                <a:ea typeface="Oswald"/>
                <a:cs typeface="Oswald"/>
                <a:sym typeface="Oswald"/>
              </a:defRPr>
            </a:lvl1pPr>
            <a:lvl2pPr lvl="1" rtl="0">
              <a:spcBef>
                <a:spcPts val="0"/>
              </a:spcBef>
              <a:spcAft>
                <a:spcPts val="0"/>
              </a:spcAft>
              <a:buSzPts val="1800"/>
              <a:buFont typeface="Oswald"/>
              <a:buNone/>
              <a:defRPr sz="1800">
                <a:latin typeface="Oswald"/>
                <a:ea typeface="Oswald"/>
                <a:cs typeface="Oswald"/>
                <a:sym typeface="Oswald"/>
              </a:defRPr>
            </a:lvl2pPr>
            <a:lvl3pPr lvl="2" rtl="0">
              <a:spcBef>
                <a:spcPts val="1600"/>
              </a:spcBef>
              <a:spcAft>
                <a:spcPts val="0"/>
              </a:spcAft>
              <a:buSzPts val="1800"/>
              <a:buFont typeface="Oswald"/>
              <a:buNone/>
              <a:defRPr sz="1800">
                <a:latin typeface="Oswald"/>
                <a:ea typeface="Oswald"/>
                <a:cs typeface="Oswald"/>
                <a:sym typeface="Oswald"/>
              </a:defRPr>
            </a:lvl3pPr>
            <a:lvl4pPr lvl="3" rtl="0">
              <a:spcBef>
                <a:spcPts val="1600"/>
              </a:spcBef>
              <a:spcAft>
                <a:spcPts val="0"/>
              </a:spcAft>
              <a:buSzPts val="1800"/>
              <a:buFont typeface="Oswald"/>
              <a:buNone/>
              <a:defRPr sz="1800">
                <a:latin typeface="Oswald"/>
                <a:ea typeface="Oswald"/>
                <a:cs typeface="Oswald"/>
                <a:sym typeface="Oswald"/>
              </a:defRPr>
            </a:lvl4pPr>
            <a:lvl5pPr lvl="4" rtl="0">
              <a:spcBef>
                <a:spcPts val="1600"/>
              </a:spcBef>
              <a:spcAft>
                <a:spcPts val="0"/>
              </a:spcAft>
              <a:buSzPts val="1800"/>
              <a:buFont typeface="Oswald"/>
              <a:buNone/>
              <a:defRPr sz="1800">
                <a:latin typeface="Oswald"/>
                <a:ea typeface="Oswald"/>
                <a:cs typeface="Oswald"/>
                <a:sym typeface="Oswald"/>
              </a:defRPr>
            </a:lvl5pPr>
            <a:lvl6pPr lvl="5" rtl="0">
              <a:spcBef>
                <a:spcPts val="1600"/>
              </a:spcBef>
              <a:spcAft>
                <a:spcPts val="0"/>
              </a:spcAft>
              <a:buSzPts val="1800"/>
              <a:buFont typeface="Oswald"/>
              <a:buNone/>
              <a:defRPr sz="1800">
                <a:latin typeface="Oswald"/>
                <a:ea typeface="Oswald"/>
                <a:cs typeface="Oswald"/>
                <a:sym typeface="Oswald"/>
              </a:defRPr>
            </a:lvl6pPr>
            <a:lvl7pPr lvl="6" rtl="0">
              <a:spcBef>
                <a:spcPts val="1600"/>
              </a:spcBef>
              <a:spcAft>
                <a:spcPts val="0"/>
              </a:spcAft>
              <a:buSzPts val="1800"/>
              <a:buFont typeface="Oswald"/>
              <a:buNone/>
              <a:defRPr sz="1800">
                <a:latin typeface="Oswald"/>
                <a:ea typeface="Oswald"/>
                <a:cs typeface="Oswald"/>
                <a:sym typeface="Oswald"/>
              </a:defRPr>
            </a:lvl7pPr>
            <a:lvl8pPr lvl="7" rtl="0">
              <a:spcBef>
                <a:spcPts val="1600"/>
              </a:spcBef>
              <a:spcAft>
                <a:spcPts val="0"/>
              </a:spcAft>
              <a:buSzPts val="1800"/>
              <a:buFont typeface="Oswald"/>
              <a:buNone/>
              <a:defRPr sz="1800">
                <a:latin typeface="Oswald"/>
                <a:ea typeface="Oswald"/>
                <a:cs typeface="Oswald"/>
                <a:sym typeface="Oswald"/>
              </a:defRPr>
            </a:lvl8pPr>
            <a:lvl9pPr lvl="8" rtl="0">
              <a:spcBef>
                <a:spcPts val="1600"/>
              </a:spcBef>
              <a:spcAft>
                <a:spcPts val="1600"/>
              </a:spcAft>
              <a:buSzPts val="1800"/>
              <a:buFont typeface="Oswald"/>
              <a:buNone/>
              <a:defRPr sz="1800">
                <a:latin typeface="Oswald"/>
                <a:ea typeface="Oswald"/>
                <a:cs typeface="Oswald"/>
                <a:sym typeface="Oswald"/>
              </a:defRPr>
            </a:lvl9pPr>
          </a:lstStyle>
          <a:p/>
        </p:txBody>
      </p:sp>
      <p:sp>
        <p:nvSpPr>
          <p:cNvPr id="239" name="Google Shape;239;p18"/>
          <p:cNvSpPr txBox="1"/>
          <p:nvPr>
            <p:ph idx="4" type="subTitle"/>
          </p:nvPr>
        </p:nvSpPr>
        <p:spPr>
          <a:xfrm>
            <a:off x="1417574" y="3242325"/>
            <a:ext cx="2107500" cy="812100"/>
          </a:xfrm>
          <a:prstGeom prst="rect">
            <a:avLst/>
          </a:prstGeom>
        </p:spPr>
        <p:txBody>
          <a:bodyPr anchorCtr="0" anchor="t" bIns="91425" lIns="91425" spcFirstLastPara="1" rIns="91425" wrap="square" tIns="91425">
            <a:noAutofit/>
          </a:bodyPr>
          <a:lstStyle>
            <a:lvl1pPr lvl="0" marR="40812" rtl="0" algn="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40" name="Google Shape;240;p18"/>
          <p:cNvSpPr txBox="1"/>
          <p:nvPr>
            <p:ph idx="5" type="subTitle"/>
          </p:nvPr>
        </p:nvSpPr>
        <p:spPr>
          <a:xfrm>
            <a:off x="5618913" y="2942429"/>
            <a:ext cx="1682400" cy="3897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Font typeface="Oswald"/>
              <a:buNone/>
              <a:defRPr sz="1800">
                <a:solidFill>
                  <a:schemeClr val="accent4"/>
                </a:solidFill>
                <a:latin typeface="Oswald"/>
                <a:ea typeface="Oswald"/>
                <a:cs typeface="Oswald"/>
                <a:sym typeface="Oswald"/>
              </a:defRPr>
            </a:lvl1pPr>
            <a:lvl2pPr lvl="1" rtl="0">
              <a:spcBef>
                <a:spcPts val="0"/>
              </a:spcBef>
              <a:spcAft>
                <a:spcPts val="0"/>
              </a:spcAft>
              <a:buSzPts val="1800"/>
              <a:buFont typeface="Oswald"/>
              <a:buNone/>
              <a:defRPr sz="1800">
                <a:latin typeface="Oswald"/>
                <a:ea typeface="Oswald"/>
                <a:cs typeface="Oswald"/>
                <a:sym typeface="Oswald"/>
              </a:defRPr>
            </a:lvl2pPr>
            <a:lvl3pPr lvl="2" rtl="0">
              <a:spcBef>
                <a:spcPts val="1600"/>
              </a:spcBef>
              <a:spcAft>
                <a:spcPts val="0"/>
              </a:spcAft>
              <a:buSzPts val="1800"/>
              <a:buFont typeface="Oswald"/>
              <a:buNone/>
              <a:defRPr sz="1800">
                <a:latin typeface="Oswald"/>
                <a:ea typeface="Oswald"/>
                <a:cs typeface="Oswald"/>
                <a:sym typeface="Oswald"/>
              </a:defRPr>
            </a:lvl3pPr>
            <a:lvl4pPr lvl="3" rtl="0">
              <a:spcBef>
                <a:spcPts val="1600"/>
              </a:spcBef>
              <a:spcAft>
                <a:spcPts val="0"/>
              </a:spcAft>
              <a:buSzPts val="1800"/>
              <a:buFont typeface="Oswald"/>
              <a:buNone/>
              <a:defRPr sz="1800">
                <a:latin typeface="Oswald"/>
                <a:ea typeface="Oswald"/>
                <a:cs typeface="Oswald"/>
                <a:sym typeface="Oswald"/>
              </a:defRPr>
            </a:lvl4pPr>
            <a:lvl5pPr lvl="4" rtl="0">
              <a:spcBef>
                <a:spcPts val="1600"/>
              </a:spcBef>
              <a:spcAft>
                <a:spcPts val="0"/>
              </a:spcAft>
              <a:buSzPts val="1800"/>
              <a:buFont typeface="Oswald"/>
              <a:buNone/>
              <a:defRPr sz="1800">
                <a:latin typeface="Oswald"/>
                <a:ea typeface="Oswald"/>
                <a:cs typeface="Oswald"/>
                <a:sym typeface="Oswald"/>
              </a:defRPr>
            </a:lvl5pPr>
            <a:lvl6pPr lvl="5" rtl="0">
              <a:spcBef>
                <a:spcPts val="1600"/>
              </a:spcBef>
              <a:spcAft>
                <a:spcPts val="0"/>
              </a:spcAft>
              <a:buSzPts val="1800"/>
              <a:buFont typeface="Oswald"/>
              <a:buNone/>
              <a:defRPr sz="1800">
                <a:latin typeface="Oswald"/>
                <a:ea typeface="Oswald"/>
                <a:cs typeface="Oswald"/>
                <a:sym typeface="Oswald"/>
              </a:defRPr>
            </a:lvl6pPr>
            <a:lvl7pPr lvl="6" rtl="0">
              <a:spcBef>
                <a:spcPts val="1600"/>
              </a:spcBef>
              <a:spcAft>
                <a:spcPts val="0"/>
              </a:spcAft>
              <a:buSzPts val="1800"/>
              <a:buFont typeface="Oswald"/>
              <a:buNone/>
              <a:defRPr sz="1800">
                <a:latin typeface="Oswald"/>
                <a:ea typeface="Oswald"/>
                <a:cs typeface="Oswald"/>
                <a:sym typeface="Oswald"/>
              </a:defRPr>
            </a:lvl7pPr>
            <a:lvl8pPr lvl="7" rtl="0">
              <a:spcBef>
                <a:spcPts val="1600"/>
              </a:spcBef>
              <a:spcAft>
                <a:spcPts val="0"/>
              </a:spcAft>
              <a:buSzPts val="1800"/>
              <a:buFont typeface="Oswald"/>
              <a:buNone/>
              <a:defRPr sz="1800">
                <a:latin typeface="Oswald"/>
                <a:ea typeface="Oswald"/>
                <a:cs typeface="Oswald"/>
                <a:sym typeface="Oswald"/>
              </a:defRPr>
            </a:lvl8pPr>
            <a:lvl9pPr lvl="8" rtl="0">
              <a:spcBef>
                <a:spcPts val="1600"/>
              </a:spcBef>
              <a:spcAft>
                <a:spcPts val="1600"/>
              </a:spcAft>
              <a:buSzPts val="1800"/>
              <a:buFont typeface="Oswald"/>
              <a:buNone/>
              <a:defRPr sz="1800">
                <a:latin typeface="Oswald"/>
                <a:ea typeface="Oswald"/>
                <a:cs typeface="Oswald"/>
                <a:sym typeface="Oswald"/>
              </a:defRPr>
            </a:lvl9pPr>
          </a:lstStyle>
          <a:p/>
        </p:txBody>
      </p:sp>
      <p:sp>
        <p:nvSpPr>
          <p:cNvPr id="241" name="Google Shape;241;p18"/>
          <p:cNvSpPr txBox="1"/>
          <p:nvPr>
            <p:ph idx="6" type="subTitle"/>
          </p:nvPr>
        </p:nvSpPr>
        <p:spPr>
          <a:xfrm>
            <a:off x="5618975" y="3242325"/>
            <a:ext cx="2107500" cy="812100"/>
          </a:xfrm>
          <a:prstGeom prst="rect">
            <a:avLst/>
          </a:prstGeom>
        </p:spPr>
        <p:txBody>
          <a:bodyPr anchorCtr="0" anchor="t" bIns="91425" lIns="91425" spcFirstLastPara="1" rIns="91425" wrap="square" tIns="91425">
            <a:noAutofit/>
          </a:bodyPr>
          <a:lstStyle>
            <a:lvl1pPr lvl="0" marR="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42" name="Google Shape;242;p18"/>
          <p:cNvSpPr txBox="1"/>
          <p:nvPr>
            <p:ph idx="7" type="subTitle"/>
          </p:nvPr>
        </p:nvSpPr>
        <p:spPr>
          <a:xfrm>
            <a:off x="5618957" y="1618793"/>
            <a:ext cx="1682400" cy="3897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Font typeface="Oswald"/>
              <a:buNone/>
              <a:defRPr sz="1800">
                <a:solidFill>
                  <a:schemeClr val="accent2"/>
                </a:solidFill>
                <a:latin typeface="Oswald"/>
                <a:ea typeface="Oswald"/>
                <a:cs typeface="Oswald"/>
                <a:sym typeface="Oswald"/>
              </a:defRPr>
            </a:lvl1pPr>
            <a:lvl2pPr lvl="1" rtl="0">
              <a:spcBef>
                <a:spcPts val="0"/>
              </a:spcBef>
              <a:spcAft>
                <a:spcPts val="0"/>
              </a:spcAft>
              <a:buSzPts val="1800"/>
              <a:buFont typeface="Oswald"/>
              <a:buNone/>
              <a:defRPr sz="1800">
                <a:latin typeface="Oswald"/>
                <a:ea typeface="Oswald"/>
                <a:cs typeface="Oswald"/>
                <a:sym typeface="Oswald"/>
              </a:defRPr>
            </a:lvl2pPr>
            <a:lvl3pPr lvl="2" rtl="0">
              <a:spcBef>
                <a:spcPts val="1600"/>
              </a:spcBef>
              <a:spcAft>
                <a:spcPts val="0"/>
              </a:spcAft>
              <a:buSzPts val="1800"/>
              <a:buFont typeface="Oswald"/>
              <a:buNone/>
              <a:defRPr sz="1800">
                <a:latin typeface="Oswald"/>
                <a:ea typeface="Oswald"/>
                <a:cs typeface="Oswald"/>
                <a:sym typeface="Oswald"/>
              </a:defRPr>
            </a:lvl3pPr>
            <a:lvl4pPr lvl="3" rtl="0">
              <a:spcBef>
                <a:spcPts val="1600"/>
              </a:spcBef>
              <a:spcAft>
                <a:spcPts val="0"/>
              </a:spcAft>
              <a:buSzPts val="1800"/>
              <a:buFont typeface="Oswald"/>
              <a:buNone/>
              <a:defRPr sz="1800">
                <a:latin typeface="Oswald"/>
                <a:ea typeface="Oswald"/>
                <a:cs typeface="Oswald"/>
                <a:sym typeface="Oswald"/>
              </a:defRPr>
            </a:lvl4pPr>
            <a:lvl5pPr lvl="4" rtl="0">
              <a:spcBef>
                <a:spcPts val="1600"/>
              </a:spcBef>
              <a:spcAft>
                <a:spcPts val="0"/>
              </a:spcAft>
              <a:buSzPts val="1800"/>
              <a:buFont typeface="Oswald"/>
              <a:buNone/>
              <a:defRPr sz="1800">
                <a:latin typeface="Oswald"/>
                <a:ea typeface="Oswald"/>
                <a:cs typeface="Oswald"/>
                <a:sym typeface="Oswald"/>
              </a:defRPr>
            </a:lvl5pPr>
            <a:lvl6pPr lvl="5" rtl="0">
              <a:spcBef>
                <a:spcPts val="1600"/>
              </a:spcBef>
              <a:spcAft>
                <a:spcPts val="0"/>
              </a:spcAft>
              <a:buSzPts val="1800"/>
              <a:buFont typeface="Oswald"/>
              <a:buNone/>
              <a:defRPr sz="1800">
                <a:latin typeface="Oswald"/>
                <a:ea typeface="Oswald"/>
                <a:cs typeface="Oswald"/>
                <a:sym typeface="Oswald"/>
              </a:defRPr>
            </a:lvl6pPr>
            <a:lvl7pPr lvl="6" rtl="0">
              <a:spcBef>
                <a:spcPts val="1600"/>
              </a:spcBef>
              <a:spcAft>
                <a:spcPts val="0"/>
              </a:spcAft>
              <a:buSzPts val="1800"/>
              <a:buFont typeface="Oswald"/>
              <a:buNone/>
              <a:defRPr sz="1800">
                <a:latin typeface="Oswald"/>
                <a:ea typeface="Oswald"/>
                <a:cs typeface="Oswald"/>
                <a:sym typeface="Oswald"/>
              </a:defRPr>
            </a:lvl7pPr>
            <a:lvl8pPr lvl="7" rtl="0">
              <a:spcBef>
                <a:spcPts val="1600"/>
              </a:spcBef>
              <a:spcAft>
                <a:spcPts val="0"/>
              </a:spcAft>
              <a:buSzPts val="1800"/>
              <a:buFont typeface="Oswald"/>
              <a:buNone/>
              <a:defRPr sz="1800">
                <a:latin typeface="Oswald"/>
                <a:ea typeface="Oswald"/>
                <a:cs typeface="Oswald"/>
                <a:sym typeface="Oswald"/>
              </a:defRPr>
            </a:lvl8pPr>
            <a:lvl9pPr lvl="8" rtl="0">
              <a:spcBef>
                <a:spcPts val="1600"/>
              </a:spcBef>
              <a:spcAft>
                <a:spcPts val="1600"/>
              </a:spcAft>
              <a:buSzPts val="1800"/>
              <a:buFont typeface="Oswald"/>
              <a:buNone/>
              <a:defRPr sz="1800">
                <a:latin typeface="Oswald"/>
                <a:ea typeface="Oswald"/>
                <a:cs typeface="Oswald"/>
                <a:sym typeface="Oswald"/>
              </a:defRPr>
            </a:lvl9pPr>
          </a:lstStyle>
          <a:p/>
        </p:txBody>
      </p:sp>
      <p:sp>
        <p:nvSpPr>
          <p:cNvPr id="243" name="Google Shape;243;p18"/>
          <p:cNvSpPr txBox="1"/>
          <p:nvPr>
            <p:ph idx="8" type="subTitle"/>
          </p:nvPr>
        </p:nvSpPr>
        <p:spPr>
          <a:xfrm>
            <a:off x="5619026" y="1918700"/>
            <a:ext cx="2107500" cy="812100"/>
          </a:xfrm>
          <a:prstGeom prst="rect">
            <a:avLst/>
          </a:prstGeom>
        </p:spPr>
        <p:txBody>
          <a:bodyPr anchorCtr="0" anchor="t" bIns="91425" lIns="91425" spcFirstLastPara="1" rIns="91425" wrap="square" tIns="91425">
            <a:noAutofit/>
          </a:bodyPr>
          <a:lstStyle>
            <a:lvl1pPr lvl="0" marR="32004"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grpSp>
        <p:nvGrpSpPr>
          <p:cNvPr id="244" name="Google Shape;244;p18"/>
          <p:cNvGrpSpPr/>
          <p:nvPr/>
        </p:nvGrpSpPr>
        <p:grpSpPr>
          <a:xfrm flipH="1" rot="-5400000">
            <a:off x="8346375" y="224871"/>
            <a:ext cx="1022509" cy="572747"/>
            <a:chOff x="-77" y="3784091"/>
            <a:chExt cx="2423582" cy="1357541"/>
          </a:xfrm>
        </p:grpSpPr>
        <p:sp>
          <p:nvSpPr>
            <p:cNvPr id="245" name="Google Shape;245;p18"/>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8"/>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8"/>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8"/>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8"/>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0" name="Google Shape;250;p18"/>
          <p:cNvGrpSpPr/>
          <p:nvPr/>
        </p:nvGrpSpPr>
        <p:grpSpPr>
          <a:xfrm flipH="1" rot="5400000">
            <a:off x="-224875" y="4345871"/>
            <a:ext cx="1022509" cy="572747"/>
            <a:chOff x="-77" y="3784091"/>
            <a:chExt cx="2423582" cy="1357541"/>
          </a:xfrm>
        </p:grpSpPr>
        <p:sp>
          <p:nvSpPr>
            <p:cNvPr id="251" name="Google Shape;251;p18"/>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8"/>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8"/>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8"/>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18"/>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2">
  <p:cSld name="CUSTOM_5_1_1">
    <p:spTree>
      <p:nvGrpSpPr>
        <p:cNvPr id="256" name="Shape 256"/>
        <p:cNvGrpSpPr/>
        <p:nvPr/>
      </p:nvGrpSpPr>
      <p:grpSpPr>
        <a:xfrm>
          <a:off x="0" y="0"/>
          <a:ext cx="0" cy="0"/>
          <a:chOff x="0" y="0"/>
          <a:chExt cx="0" cy="0"/>
        </a:xfrm>
      </p:grpSpPr>
      <p:sp>
        <p:nvSpPr>
          <p:cNvPr id="257" name="Google Shape;257;p19"/>
          <p:cNvSpPr txBox="1"/>
          <p:nvPr>
            <p:ph type="title"/>
          </p:nvPr>
        </p:nvSpPr>
        <p:spPr>
          <a:xfrm>
            <a:off x="720000" y="540000"/>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58" name="Google Shape;258;p19"/>
          <p:cNvSpPr txBox="1"/>
          <p:nvPr>
            <p:ph idx="1" type="subTitle"/>
          </p:nvPr>
        </p:nvSpPr>
        <p:spPr>
          <a:xfrm>
            <a:off x="4211675" y="1429885"/>
            <a:ext cx="2317200" cy="3897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Font typeface="Oswald"/>
              <a:buNone/>
              <a:defRPr sz="1800">
                <a:latin typeface="Oswald"/>
                <a:ea typeface="Oswald"/>
                <a:cs typeface="Oswald"/>
                <a:sym typeface="Oswa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259" name="Google Shape;259;p19"/>
          <p:cNvSpPr txBox="1"/>
          <p:nvPr>
            <p:ph hasCustomPrompt="1" idx="2" type="title"/>
          </p:nvPr>
        </p:nvSpPr>
        <p:spPr>
          <a:xfrm>
            <a:off x="3331225" y="1443350"/>
            <a:ext cx="804300" cy="572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000"/>
              <a:buNone/>
              <a:defRPr sz="3000"/>
            </a:lvl1pPr>
            <a:lvl2pPr lvl="1" rtl="0" algn="ctr">
              <a:spcBef>
                <a:spcPts val="0"/>
              </a:spcBef>
              <a:spcAft>
                <a:spcPts val="0"/>
              </a:spcAft>
              <a:buSzPts val="3000"/>
              <a:buFont typeface="Oswald"/>
              <a:buNone/>
              <a:defRPr sz="3000">
                <a:latin typeface="Oswald"/>
                <a:ea typeface="Oswald"/>
                <a:cs typeface="Oswald"/>
                <a:sym typeface="Oswald"/>
              </a:defRPr>
            </a:lvl2pPr>
            <a:lvl3pPr lvl="2" rtl="0" algn="ctr">
              <a:spcBef>
                <a:spcPts val="0"/>
              </a:spcBef>
              <a:spcAft>
                <a:spcPts val="0"/>
              </a:spcAft>
              <a:buSzPts val="3000"/>
              <a:buFont typeface="Oswald"/>
              <a:buNone/>
              <a:defRPr sz="3000">
                <a:latin typeface="Oswald"/>
                <a:ea typeface="Oswald"/>
                <a:cs typeface="Oswald"/>
                <a:sym typeface="Oswald"/>
              </a:defRPr>
            </a:lvl3pPr>
            <a:lvl4pPr lvl="3" rtl="0" algn="ctr">
              <a:spcBef>
                <a:spcPts val="0"/>
              </a:spcBef>
              <a:spcAft>
                <a:spcPts val="0"/>
              </a:spcAft>
              <a:buSzPts val="3000"/>
              <a:buFont typeface="Oswald"/>
              <a:buNone/>
              <a:defRPr sz="3000">
                <a:latin typeface="Oswald"/>
                <a:ea typeface="Oswald"/>
                <a:cs typeface="Oswald"/>
                <a:sym typeface="Oswald"/>
              </a:defRPr>
            </a:lvl4pPr>
            <a:lvl5pPr lvl="4" rtl="0" algn="ctr">
              <a:spcBef>
                <a:spcPts val="0"/>
              </a:spcBef>
              <a:spcAft>
                <a:spcPts val="0"/>
              </a:spcAft>
              <a:buSzPts val="3000"/>
              <a:buFont typeface="Oswald"/>
              <a:buNone/>
              <a:defRPr sz="3000">
                <a:latin typeface="Oswald"/>
                <a:ea typeface="Oswald"/>
                <a:cs typeface="Oswald"/>
                <a:sym typeface="Oswald"/>
              </a:defRPr>
            </a:lvl5pPr>
            <a:lvl6pPr lvl="5" rtl="0" algn="ctr">
              <a:spcBef>
                <a:spcPts val="0"/>
              </a:spcBef>
              <a:spcAft>
                <a:spcPts val="0"/>
              </a:spcAft>
              <a:buSzPts val="3000"/>
              <a:buFont typeface="Oswald"/>
              <a:buNone/>
              <a:defRPr sz="3000">
                <a:latin typeface="Oswald"/>
                <a:ea typeface="Oswald"/>
                <a:cs typeface="Oswald"/>
                <a:sym typeface="Oswald"/>
              </a:defRPr>
            </a:lvl6pPr>
            <a:lvl7pPr lvl="6" rtl="0" algn="ctr">
              <a:spcBef>
                <a:spcPts val="0"/>
              </a:spcBef>
              <a:spcAft>
                <a:spcPts val="0"/>
              </a:spcAft>
              <a:buSzPts val="3000"/>
              <a:buFont typeface="Oswald"/>
              <a:buNone/>
              <a:defRPr sz="3000">
                <a:latin typeface="Oswald"/>
                <a:ea typeface="Oswald"/>
                <a:cs typeface="Oswald"/>
                <a:sym typeface="Oswald"/>
              </a:defRPr>
            </a:lvl7pPr>
            <a:lvl8pPr lvl="7" rtl="0" algn="ctr">
              <a:spcBef>
                <a:spcPts val="0"/>
              </a:spcBef>
              <a:spcAft>
                <a:spcPts val="0"/>
              </a:spcAft>
              <a:buSzPts val="3000"/>
              <a:buFont typeface="Oswald"/>
              <a:buNone/>
              <a:defRPr sz="3000">
                <a:latin typeface="Oswald"/>
                <a:ea typeface="Oswald"/>
                <a:cs typeface="Oswald"/>
                <a:sym typeface="Oswald"/>
              </a:defRPr>
            </a:lvl8pPr>
            <a:lvl9pPr lvl="8" rtl="0" algn="ctr">
              <a:spcBef>
                <a:spcPts val="0"/>
              </a:spcBef>
              <a:spcAft>
                <a:spcPts val="0"/>
              </a:spcAft>
              <a:buSzPts val="3000"/>
              <a:buFont typeface="Oswald"/>
              <a:buNone/>
              <a:defRPr sz="3000">
                <a:latin typeface="Oswald"/>
                <a:ea typeface="Oswald"/>
                <a:cs typeface="Oswald"/>
                <a:sym typeface="Oswald"/>
              </a:defRPr>
            </a:lvl9pPr>
          </a:lstStyle>
          <a:p>
            <a:r>
              <a:t>xx%</a:t>
            </a:r>
          </a:p>
        </p:txBody>
      </p:sp>
      <p:sp>
        <p:nvSpPr>
          <p:cNvPr id="260" name="Google Shape;260;p19"/>
          <p:cNvSpPr txBox="1"/>
          <p:nvPr>
            <p:ph idx="3" type="subTitle"/>
          </p:nvPr>
        </p:nvSpPr>
        <p:spPr>
          <a:xfrm>
            <a:off x="4211675" y="1694759"/>
            <a:ext cx="2316900" cy="305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61" name="Google Shape;261;p19"/>
          <p:cNvSpPr txBox="1"/>
          <p:nvPr>
            <p:ph idx="4" type="subTitle"/>
          </p:nvPr>
        </p:nvSpPr>
        <p:spPr>
          <a:xfrm>
            <a:off x="4211675" y="2521206"/>
            <a:ext cx="2317200" cy="3897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Font typeface="Oswald"/>
              <a:buNone/>
              <a:defRPr sz="1800">
                <a:latin typeface="Oswald"/>
                <a:ea typeface="Oswald"/>
                <a:cs typeface="Oswald"/>
                <a:sym typeface="Oswa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262" name="Google Shape;262;p19"/>
          <p:cNvSpPr txBox="1"/>
          <p:nvPr>
            <p:ph hasCustomPrompt="1" idx="5" type="title"/>
          </p:nvPr>
        </p:nvSpPr>
        <p:spPr>
          <a:xfrm>
            <a:off x="3331225" y="2515672"/>
            <a:ext cx="804300" cy="572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000"/>
              <a:buNone/>
              <a:defRPr sz="3000"/>
            </a:lvl1pPr>
            <a:lvl2pPr lvl="1" rtl="0" algn="ctr">
              <a:spcBef>
                <a:spcPts val="0"/>
              </a:spcBef>
              <a:spcAft>
                <a:spcPts val="0"/>
              </a:spcAft>
              <a:buSzPts val="3000"/>
              <a:buFont typeface="Oswald"/>
              <a:buNone/>
              <a:defRPr sz="3000">
                <a:latin typeface="Oswald"/>
                <a:ea typeface="Oswald"/>
                <a:cs typeface="Oswald"/>
                <a:sym typeface="Oswald"/>
              </a:defRPr>
            </a:lvl2pPr>
            <a:lvl3pPr lvl="2" rtl="0" algn="ctr">
              <a:spcBef>
                <a:spcPts val="0"/>
              </a:spcBef>
              <a:spcAft>
                <a:spcPts val="0"/>
              </a:spcAft>
              <a:buSzPts val="3000"/>
              <a:buFont typeface="Oswald"/>
              <a:buNone/>
              <a:defRPr sz="3000">
                <a:latin typeface="Oswald"/>
                <a:ea typeface="Oswald"/>
                <a:cs typeface="Oswald"/>
                <a:sym typeface="Oswald"/>
              </a:defRPr>
            </a:lvl3pPr>
            <a:lvl4pPr lvl="3" rtl="0" algn="ctr">
              <a:spcBef>
                <a:spcPts val="0"/>
              </a:spcBef>
              <a:spcAft>
                <a:spcPts val="0"/>
              </a:spcAft>
              <a:buSzPts val="3000"/>
              <a:buFont typeface="Oswald"/>
              <a:buNone/>
              <a:defRPr sz="3000">
                <a:latin typeface="Oswald"/>
                <a:ea typeface="Oswald"/>
                <a:cs typeface="Oswald"/>
                <a:sym typeface="Oswald"/>
              </a:defRPr>
            </a:lvl4pPr>
            <a:lvl5pPr lvl="4" rtl="0" algn="ctr">
              <a:spcBef>
                <a:spcPts val="0"/>
              </a:spcBef>
              <a:spcAft>
                <a:spcPts val="0"/>
              </a:spcAft>
              <a:buSzPts val="3000"/>
              <a:buFont typeface="Oswald"/>
              <a:buNone/>
              <a:defRPr sz="3000">
                <a:latin typeface="Oswald"/>
                <a:ea typeface="Oswald"/>
                <a:cs typeface="Oswald"/>
                <a:sym typeface="Oswald"/>
              </a:defRPr>
            </a:lvl5pPr>
            <a:lvl6pPr lvl="5" rtl="0" algn="ctr">
              <a:spcBef>
                <a:spcPts val="0"/>
              </a:spcBef>
              <a:spcAft>
                <a:spcPts val="0"/>
              </a:spcAft>
              <a:buSzPts val="3000"/>
              <a:buFont typeface="Oswald"/>
              <a:buNone/>
              <a:defRPr sz="3000">
                <a:latin typeface="Oswald"/>
                <a:ea typeface="Oswald"/>
                <a:cs typeface="Oswald"/>
                <a:sym typeface="Oswald"/>
              </a:defRPr>
            </a:lvl6pPr>
            <a:lvl7pPr lvl="6" rtl="0" algn="ctr">
              <a:spcBef>
                <a:spcPts val="0"/>
              </a:spcBef>
              <a:spcAft>
                <a:spcPts val="0"/>
              </a:spcAft>
              <a:buSzPts val="3000"/>
              <a:buFont typeface="Oswald"/>
              <a:buNone/>
              <a:defRPr sz="3000">
                <a:latin typeface="Oswald"/>
                <a:ea typeface="Oswald"/>
                <a:cs typeface="Oswald"/>
                <a:sym typeface="Oswald"/>
              </a:defRPr>
            </a:lvl7pPr>
            <a:lvl8pPr lvl="7" rtl="0" algn="ctr">
              <a:spcBef>
                <a:spcPts val="0"/>
              </a:spcBef>
              <a:spcAft>
                <a:spcPts val="0"/>
              </a:spcAft>
              <a:buSzPts val="3000"/>
              <a:buFont typeface="Oswald"/>
              <a:buNone/>
              <a:defRPr sz="3000">
                <a:latin typeface="Oswald"/>
                <a:ea typeface="Oswald"/>
                <a:cs typeface="Oswald"/>
                <a:sym typeface="Oswald"/>
              </a:defRPr>
            </a:lvl8pPr>
            <a:lvl9pPr lvl="8" rtl="0" algn="ctr">
              <a:spcBef>
                <a:spcPts val="0"/>
              </a:spcBef>
              <a:spcAft>
                <a:spcPts val="0"/>
              </a:spcAft>
              <a:buSzPts val="3000"/>
              <a:buFont typeface="Oswald"/>
              <a:buNone/>
              <a:defRPr sz="3000">
                <a:latin typeface="Oswald"/>
                <a:ea typeface="Oswald"/>
                <a:cs typeface="Oswald"/>
                <a:sym typeface="Oswald"/>
              </a:defRPr>
            </a:lvl9pPr>
          </a:lstStyle>
          <a:p>
            <a:r>
              <a:t>xx%</a:t>
            </a:r>
          </a:p>
        </p:txBody>
      </p:sp>
      <p:sp>
        <p:nvSpPr>
          <p:cNvPr id="263" name="Google Shape;263;p19"/>
          <p:cNvSpPr txBox="1"/>
          <p:nvPr>
            <p:ph idx="6" type="subTitle"/>
          </p:nvPr>
        </p:nvSpPr>
        <p:spPr>
          <a:xfrm>
            <a:off x="4211675" y="2786080"/>
            <a:ext cx="2316900" cy="305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64" name="Google Shape;264;p19"/>
          <p:cNvSpPr txBox="1"/>
          <p:nvPr>
            <p:ph idx="7" type="subTitle"/>
          </p:nvPr>
        </p:nvSpPr>
        <p:spPr>
          <a:xfrm>
            <a:off x="4211825" y="3612527"/>
            <a:ext cx="2316900" cy="3897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Font typeface="Oswald"/>
              <a:buNone/>
              <a:defRPr sz="1800">
                <a:latin typeface="Oswald"/>
                <a:ea typeface="Oswald"/>
                <a:cs typeface="Oswald"/>
                <a:sym typeface="Oswa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265" name="Google Shape;265;p19"/>
          <p:cNvSpPr txBox="1"/>
          <p:nvPr>
            <p:ph hasCustomPrompt="1" idx="8" type="title"/>
          </p:nvPr>
        </p:nvSpPr>
        <p:spPr>
          <a:xfrm>
            <a:off x="3331225" y="3612527"/>
            <a:ext cx="804300" cy="572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000"/>
              <a:buNone/>
              <a:defRPr sz="3000"/>
            </a:lvl1pPr>
            <a:lvl2pPr lvl="1" rtl="0" algn="ctr">
              <a:spcBef>
                <a:spcPts val="0"/>
              </a:spcBef>
              <a:spcAft>
                <a:spcPts val="0"/>
              </a:spcAft>
              <a:buSzPts val="3000"/>
              <a:buFont typeface="Oswald"/>
              <a:buNone/>
              <a:defRPr sz="3000">
                <a:latin typeface="Oswald"/>
                <a:ea typeface="Oswald"/>
                <a:cs typeface="Oswald"/>
                <a:sym typeface="Oswald"/>
              </a:defRPr>
            </a:lvl2pPr>
            <a:lvl3pPr lvl="2" rtl="0" algn="ctr">
              <a:spcBef>
                <a:spcPts val="0"/>
              </a:spcBef>
              <a:spcAft>
                <a:spcPts val="0"/>
              </a:spcAft>
              <a:buSzPts val="3000"/>
              <a:buFont typeface="Oswald"/>
              <a:buNone/>
              <a:defRPr sz="3000">
                <a:latin typeface="Oswald"/>
                <a:ea typeface="Oswald"/>
                <a:cs typeface="Oswald"/>
                <a:sym typeface="Oswald"/>
              </a:defRPr>
            </a:lvl3pPr>
            <a:lvl4pPr lvl="3" rtl="0" algn="ctr">
              <a:spcBef>
                <a:spcPts val="0"/>
              </a:spcBef>
              <a:spcAft>
                <a:spcPts val="0"/>
              </a:spcAft>
              <a:buSzPts val="3000"/>
              <a:buFont typeface="Oswald"/>
              <a:buNone/>
              <a:defRPr sz="3000">
                <a:latin typeface="Oswald"/>
                <a:ea typeface="Oswald"/>
                <a:cs typeface="Oswald"/>
                <a:sym typeface="Oswald"/>
              </a:defRPr>
            </a:lvl4pPr>
            <a:lvl5pPr lvl="4" rtl="0" algn="ctr">
              <a:spcBef>
                <a:spcPts val="0"/>
              </a:spcBef>
              <a:spcAft>
                <a:spcPts val="0"/>
              </a:spcAft>
              <a:buSzPts val="3000"/>
              <a:buFont typeface="Oswald"/>
              <a:buNone/>
              <a:defRPr sz="3000">
                <a:latin typeface="Oswald"/>
                <a:ea typeface="Oswald"/>
                <a:cs typeface="Oswald"/>
                <a:sym typeface="Oswald"/>
              </a:defRPr>
            </a:lvl5pPr>
            <a:lvl6pPr lvl="5" rtl="0" algn="ctr">
              <a:spcBef>
                <a:spcPts val="0"/>
              </a:spcBef>
              <a:spcAft>
                <a:spcPts val="0"/>
              </a:spcAft>
              <a:buSzPts val="3000"/>
              <a:buFont typeface="Oswald"/>
              <a:buNone/>
              <a:defRPr sz="3000">
                <a:latin typeface="Oswald"/>
                <a:ea typeface="Oswald"/>
                <a:cs typeface="Oswald"/>
                <a:sym typeface="Oswald"/>
              </a:defRPr>
            </a:lvl6pPr>
            <a:lvl7pPr lvl="6" rtl="0" algn="ctr">
              <a:spcBef>
                <a:spcPts val="0"/>
              </a:spcBef>
              <a:spcAft>
                <a:spcPts val="0"/>
              </a:spcAft>
              <a:buSzPts val="3000"/>
              <a:buFont typeface="Oswald"/>
              <a:buNone/>
              <a:defRPr sz="3000">
                <a:latin typeface="Oswald"/>
                <a:ea typeface="Oswald"/>
                <a:cs typeface="Oswald"/>
                <a:sym typeface="Oswald"/>
              </a:defRPr>
            </a:lvl7pPr>
            <a:lvl8pPr lvl="7" rtl="0" algn="ctr">
              <a:spcBef>
                <a:spcPts val="0"/>
              </a:spcBef>
              <a:spcAft>
                <a:spcPts val="0"/>
              </a:spcAft>
              <a:buSzPts val="3000"/>
              <a:buFont typeface="Oswald"/>
              <a:buNone/>
              <a:defRPr sz="3000">
                <a:latin typeface="Oswald"/>
                <a:ea typeface="Oswald"/>
                <a:cs typeface="Oswald"/>
                <a:sym typeface="Oswald"/>
              </a:defRPr>
            </a:lvl8pPr>
            <a:lvl9pPr lvl="8" rtl="0" algn="ctr">
              <a:spcBef>
                <a:spcPts val="0"/>
              </a:spcBef>
              <a:spcAft>
                <a:spcPts val="0"/>
              </a:spcAft>
              <a:buSzPts val="3000"/>
              <a:buFont typeface="Oswald"/>
              <a:buNone/>
              <a:defRPr sz="3000">
                <a:latin typeface="Oswald"/>
                <a:ea typeface="Oswald"/>
                <a:cs typeface="Oswald"/>
                <a:sym typeface="Oswald"/>
              </a:defRPr>
            </a:lvl9pPr>
          </a:lstStyle>
          <a:p>
            <a:r>
              <a:t>xx%</a:t>
            </a:r>
          </a:p>
        </p:txBody>
      </p:sp>
      <p:sp>
        <p:nvSpPr>
          <p:cNvPr id="266" name="Google Shape;266;p19"/>
          <p:cNvSpPr txBox="1"/>
          <p:nvPr>
            <p:ph idx="9" type="subTitle"/>
          </p:nvPr>
        </p:nvSpPr>
        <p:spPr>
          <a:xfrm>
            <a:off x="4211825" y="3877401"/>
            <a:ext cx="2316900" cy="305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grpSp>
        <p:nvGrpSpPr>
          <p:cNvPr id="267" name="Google Shape;267;p19"/>
          <p:cNvGrpSpPr/>
          <p:nvPr/>
        </p:nvGrpSpPr>
        <p:grpSpPr>
          <a:xfrm>
            <a:off x="-77" y="3784091"/>
            <a:ext cx="2423582" cy="1357541"/>
            <a:chOff x="-77" y="3784091"/>
            <a:chExt cx="2423582" cy="1357541"/>
          </a:xfrm>
        </p:grpSpPr>
        <p:sp>
          <p:nvSpPr>
            <p:cNvPr id="268" name="Google Shape;268;p19"/>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9"/>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19"/>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19"/>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9"/>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3" name="Google Shape;273;p19"/>
          <p:cNvGrpSpPr/>
          <p:nvPr/>
        </p:nvGrpSpPr>
        <p:grpSpPr>
          <a:xfrm rot="10800000">
            <a:off x="6720423" y="-9"/>
            <a:ext cx="2423582" cy="1357541"/>
            <a:chOff x="-77" y="3784091"/>
            <a:chExt cx="2423582" cy="1357541"/>
          </a:xfrm>
        </p:grpSpPr>
        <p:sp>
          <p:nvSpPr>
            <p:cNvPr id="274" name="Google Shape;274;p19"/>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19"/>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19"/>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9"/>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9"/>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_2">
    <p:spTree>
      <p:nvGrpSpPr>
        <p:cNvPr id="279" name="Shape 279"/>
        <p:cNvGrpSpPr/>
        <p:nvPr/>
      </p:nvGrpSpPr>
      <p:grpSpPr>
        <a:xfrm>
          <a:off x="0" y="0"/>
          <a:ext cx="0" cy="0"/>
          <a:chOff x="0" y="0"/>
          <a:chExt cx="0" cy="0"/>
        </a:xfrm>
      </p:grpSpPr>
      <p:sp>
        <p:nvSpPr>
          <p:cNvPr id="280" name="Google Shape;280;p20"/>
          <p:cNvSpPr txBox="1"/>
          <p:nvPr>
            <p:ph idx="1" type="subTitle"/>
          </p:nvPr>
        </p:nvSpPr>
        <p:spPr>
          <a:xfrm>
            <a:off x="719600" y="1770625"/>
            <a:ext cx="2317200" cy="389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Font typeface="Oswald"/>
              <a:buNone/>
              <a:defRPr sz="1800">
                <a:solidFill>
                  <a:schemeClr val="accent1"/>
                </a:solidFill>
                <a:latin typeface="Oswald"/>
                <a:ea typeface="Oswald"/>
                <a:cs typeface="Oswald"/>
                <a:sym typeface="Oswa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281" name="Google Shape;281;p20"/>
          <p:cNvSpPr txBox="1"/>
          <p:nvPr>
            <p:ph type="title"/>
          </p:nvPr>
        </p:nvSpPr>
        <p:spPr>
          <a:xfrm>
            <a:off x="720000" y="540000"/>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82" name="Google Shape;282;p20"/>
          <p:cNvSpPr txBox="1"/>
          <p:nvPr>
            <p:ph hasCustomPrompt="1" idx="2" type="title"/>
          </p:nvPr>
        </p:nvSpPr>
        <p:spPr>
          <a:xfrm>
            <a:off x="1329200" y="1318325"/>
            <a:ext cx="1098000" cy="389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solidFill>
                  <a:schemeClr val="accent1"/>
                </a:solidFill>
              </a:defRPr>
            </a:lvl1pPr>
            <a:lvl2pPr lvl="1" rtl="0" algn="ctr">
              <a:spcBef>
                <a:spcPts val="0"/>
              </a:spcBef>
              <a:spcAft>
                <a:spcPts val="0"/>
              </a:spcAft>
              <a:buSzPts val="3000"/>
              <a:buFont typeface="Oswald"/>
              <a:buNone/>
              <a:defRPr sz="3000">
                <a:latin typeface="Oswald"/>
                <a:ea typeface="Oswald"/>
                <a:cs typeface="Oswald"/>
                <a:sym typeface="Oswald"/>
              </a:defRPr>
            </a:lvl2pPr>
            <a:lvl3pPr lvl="2" rtl="0" algn="ctr">
              <a:spcBef>
                <a:spcPts val="0"/>
              </a:spcBef>
              <a:spcAft>
                <a:spcPts val="0"/>
              </a:spcAft>
              <a:buSzPts val="3000"/>
              <a:buFont typeface="Oswald"/>
              <a:buNone/>
              <a:defRPr sz="3000">
                <a:latin typeface="Oswald"/>
                <a:ea typeface="Oswald"/>
                <a:cs typeface="Oswald"/>
                <a:sym typeface="Oswald"/>
              </a:defRPr>
            </a:lvl3pPr>
            <a:lvl4pPr lvl="3" rtl="0" algn="ctr">
              <a:spcBef>
                <a:spcPts val="0"/>
              </a:spcBef>
              <a:spcAft>
                <a:spcPts val="0"/>
              </a:spcAft>
              <a:buSzPts val="3000"/>
              <a:buFont typeface="Oswald"/>
              <a:buNone/>
              <a:defRPr sz="3000">
                <a:latin typeface="Oswald"/>
                <a:ea typeface="Oswald"/>
                <a:cs typeface="Oswald"/>
                <a:sym typeface="Oswald"/>
              </a:defRPr>
            </a:lvl4pPr>
            <a:lvl5pPr lvl="4" rtl="0" algn="ctr">
              <a:spcBef>
                <a:spcPts val="0"/>
              </a:spcBef>
              <a:spcAft>
                <a:spcPts val="0"/>
              </a:spcAft>
              <a:buSzPts val="3000"/>
              <a:buFont typeface="Oswald"/>
              <a:buNone/>
              <a:defRPr sz="3000">
                <a:latin typeface="Oswald"/>
                <a:ea typeface="Oswald"/>
                <a:cs typeface="Oswald"/>
                <a:sym typeface="Oswald"/>
              </a:defRPr>
            </a:lvl5pPr>
            <a:lvl6pPr lvl="5" rtl="0" algn="ctr">
              <a:spcBef>
                <a:spcPts val="0"/>
              </a:spcBef>
              <a:spcAft>
                <a:spcPts val="0"/>
              </a:spcAft>
              <a:buSzPts val="3000"/>
              <a:buFont typeface="Oswald"/>
              <a:buNone/>
              <a:defRPr sz="3000">
                <a:latin typeface="Oswald"/>
                <a:ea typeface="Oswald"/>
                <a:cs typeface="Oswald"/>
                <a:sym typeface="Oswald"/>
              </a:defRPr>
            </a:lvl6pPr>
            <a:lvl7pPr lvl="6" rtl="0" algn="ctr">
              <a:spcBef>
                <a:spcPts val="0"/>
              </a:spcBef>
              <a:spcAft>
                <a:spcPts val="0"/>
              </a:spcAft>
              <a:buSzPts val="3000"/>
              <a:buFont typeface="Oswald"/>
              <a:buNone/>
              <a:defRPr sz="3000">
                <a:latin typeface="Oswald"/>
                <a:ea typeface="Oswald"/>
                <a:cs typeface="Oswald"/>
                <a:sym typeface="Oswald"/>
              </a:defRPr>
            </a:lvl7pPr>
            <a:lvl8pPr lvl="7" rtl="0" algn="ctr">
              <a:spcBef>
                <a:spcPts val="0"/>
              </a:spcBef>
              <a:spcAft>
                <a:spcPts val="0"/>
              </a:spcAft>
              <a:buSzPts val="3000"/>
              <a:buFont typeface="Oswald"/>
              <a:buNone/>
              <a:defRPr sz="3000">
                <a:latin typeface="Oswald"/>
                <a:ea typeface="Oswald"/>
                <a:cs typeface="Oswald"/>
                <a:sym typeface="Oswald"/>
              </a:defRPr>
            </a:lvl8pPr>
            <a:lvl9pPr lvl="8" rtl="0" algn="ctr">
              <a:spcBef>
                <a:spcPts val="0"/>
              </a:spcBef>
              <a:spcAft>
                <a:spcPts val="0"/>
              </a:spcAft>
              <a:buSzPts val="3000"/>
              <a:buFont typeface="Oswald"/>
              <a:buNone/>
              <a:defRPr sz="3000">
                <a:latin typeface="Oswald"/>
                <a:ea typeface="Oswald"/>
                <a:cs typeface="Oswald"/>
                <a:sym typeface="Oswald"/>
              </a:defRPr>
            </a:lvl9pPr>
          </a:lstStyle>
          <a:p>
            <a:r>
              <a:t>xx%</a:t>
            </a:r>
          </a:p>
        </p:txBody>
      </p:sp>
      <p:sp>
        <p:nvSpPr>
          <p:cNvPr id="283" name="Google Shape;283;p20"/>
          <p:cNvSpPr txBox="1"/>
          <p:nvPr>
            <p:ph idx="3" type="subTitle"/>
          </p:nvPr>
        </p:nvSpPr>
        <p:spPr>
          <a:xfrm>
            <a:off x="720100" y="2146716"/>
            <a:ext cx="2316900" cy="629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84" name="Google Shape;284;p20"/>
          <p:cNvSpPr txBox="1"/>
          <p:nvPr>
            <p:ph idx="4" type="subTitle"/>
          </p:nvPr>
        </p:nvSpPr>
        <p:spPr>
          <a:xfrm>
            <a:off x="3413500" y="1770625"/>
            <a:ext cx="2316900" cy="389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Font typeface="Oswald"/>
              <a:buNone/>
              <a:defRPr sz="1800">
                <a:solidFill>
                  <a:schemeClr val="accent2"/>
                </a:solidFill>
                <a:latin typeface="Oswald"/>
                <a:ea typeface="Oswald"/>
                <a:cs typeface="Oswald"/>
                <a:sym typeface="Oswa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285" name="Google Shape;285;p20"/>
          <p:cNvSpPr txBox="1"/>
          <p:nvPr>
            <p:ph hasCustomPrompt="1" idx="5" type="title"/>
          </p:nvPr>
        </p:nvSpPr>
        <p:spPr>
          <a:xfrm>
            <a:off x="4023025" y="1318325"/>
            <a:ext cx="1098000" cy="389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solidFill>
                  <a:schemeClr val="accent2"/>
                </a:solidFill>
              </a:defRPr>
            </a:lvl1pPr>
            <a:lvl2pPr lvl="1" rtl="0" algn="ctr">
              <a:spcBef>
                <a:spcPts val="0"/>
              </a:spcBef>
              <a:spcAft>
                <a:spcPts val="0"/>
              </a:spcAft>
              <a:buSzPts val="3000"/>
              <a:buFont typeface="Oswald"/>
              <a:buNone/>
              <a:defRPr sz="3000">
                <a:latin typeface="Oswald"/>
                <a:ea typeface="Oswald"/>
                <a:cs typeface="Oswald"/>
                <a:sym typeface="Oswald"/>
              </a:defRPr>
            </a:lvl2pPr>
            <a:lvl3pPr lvl="2" rtl="0" algn="ctr">
              <a:spcBef>
                <a:spcPts val="0"/>
              </a:spcBef>
              <a:spcAft>
                <a:spcPts val="0"/>
              </a:spcAft>
              <a:buSzPts val="3000"/>
              <a:buFont typeface="Oswald"/>
              <a:buNone/>
              <a:defRPr sz="3000">
                <a:latin typeface="Oswald"/>
                <a:ea typeface="Oswald"/>
                <a:cs typeface="Oswald"/>
                <a:sym typeface="Oswald"/>
              </a:defRPr>
            </a:lvl3pPr>
            <a:lvl4pPr lvl="3" rtl="0" algn="ctr">
              <a:spcBef>
                <a:spcPts val="0"/>
              </a:spcBef>
              <a:spcAft>
                <a:spcPts val="0"/>
              </a:spcAft>
              <a:buSzPts val="3000"/>
              <a:buFont typeface="Oswald"/>
              <a:buNone/>
              <a:defRPr sz="3000">
                <a:latin typeface="Oswald"/>
                <a:ea typeface="Oswald"/>
                <a:cs typeface="Oswald"/>
                <a:sym typeface="Oswald"/>
              </a:defRPr>
            </a:lvl4pPr>
            <a:lvl5pPr lvl="4" rtl="0" algn="ctr">
              <a:spcBef>
                <a:spcPts val="0"/>
              </a:spcBef>
              <a:spcAft>
                <a:spcPts val="0"/>
              </a:spcAft>
              <a:buSzPts val="3000"/>
              <a:buFont typeface="Oswald"/>
              <a:buNone/>
              <a:defRPr sz="3000">
                <a:latin typeface="Oswald"/>
                <a:ea typeface="Oswald"/>
                <a:cs typeface="Oswald"/>
                <a:sym typeface="Oswald"/>
              </a:defRPr>
            </a:lvl5pPr>
            <a:lvl6pPr lvl="5" rtl="0" algn="ctr">
              <a:spcBef>
                <a:spcPts val="0"/>
              </a:spcBef>
              <a:spcAft>
                <a:spcPts val="0"/>
              </a:spcAft>
              <a:buSzPts val="3000"/>
              <a:buFont typeface="Oswald"/>
              <a:buNone/>
              <a:defRPr sz="3000">
                <a:latin typeface="Oswald"/>
                <a:ea typeface="Oswald"/>
                <a:cs typeface="Oswald"/>
                <a:sym typeface="Oswald"/>
              </a:defRPr>
            </a:lvl6pPr>
            <a:lvl7pPr lvl="6" rtl="0" algn="ctr">
              <a:spcBef>
                <a:spcPts val="0"/>
              </a:spcBef>
              <a:spcAft>
                <a:spcPts val="0"/>
              </a:spcAft>
              <a:buSzPts val="3000"/>
              <a:buFont typeface="Oswald"/>
              <a:buNone/>
              <a:defRPr sz="3000">
                <a:latin typeface="Oswald"/>
                <a:ea typeface="Oswald"/>
                <a:cs typeface="Oswald"/>
                <a:sym typeface="Oswald"/>
              </a:defRPr>
            </a:lvl7pPr>
            <a:lvl8pPr lvl="7" rtl="0" algn="ctr">
              <a:spcBef>
                <a:spcPts val="0"/>
              </a:spcBef>
              <a:spcAft>
                <a:spcPts val="0"/>
              </a:spcAft>
              <a:buSzPts val="3000"/>
              <a:buFont typeface="Oswald"/>
              <a:buNone/>
              <a:defRPr sz="3000">
                <a:latin typeface="Oswald"/>
                <a:ea typeface="Oswald"/>
                <a:cs typeface="Oswald"/>
                <a:sym typeface="Oswald"/>
              </a:defRPr>
            </a:lvl8pPr>
            <a:lvl9pPr lvl="8" rtl="0" algn="ctr">
              <a:spcBef>
                <a:spcPts val="0"/>
              </a:spcBef>
              <a:spcAft>
                <a:spcPts val="0"/>
              </a:spcAft>
              <a:buSzPts val="3000"/>
              <a:buFont typeface="Oswald"/>
              <a:buNone/>
              <a:defRPr sz="3000">
                <a:latin typeface="Oswald"/>
                <a:ea typeface="Oswald"/>
                <a:cs typeface="Oswald"/>
                <a:sym typeface="Oswald"/>
              </a:defRPr>
            </a:lvl9pPr>
          </a:lstStyle>
          <a:p>
            <a:r>
              <a:t>xx%</a:t>
            </a:r>
          </a:p>
        </p:txBody>
      </p:sp>
      <p:sp>
        <p:nvSpPr>
          <p:cNvPr id="286" name="Google Shape;286;p20"/>
          <p:cNvSpPr txBox="1"/>
          <p:nvPr>
            <p:ph idx="6" type="subTitle"/>
          </p:nvPr>
        </p:nvSpPr>
        <p:spPr>
          <a:xfrm>
            <a:off x="3413738" y="2146716"/>
            <a:ext cx="2316900" cy="629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87" name="Google Shape;287;p20"/>
          <p:cNvSpPr txBox="1"/>
          <p:nvPr>
            <p:ph idx="7" type="subTitle"/>
          </p:nvPr>
        </p:nvSpPr>
        <p:spPr>
          <a:xfrm>
            <a:off x="6107050" y="1770625"/>
            <a:ext cx="2316900" cy="389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Font typeface="Oswald"/>
              <a:buNone/>
              <a:defRPr sz="1800">
                <a:solidFill>
                  <a:schemeClr val="accent3"/>
                </a:solidFill>
                <a:latin typeface="Oswald"/>
                <a:ea typeface="Oswald"/>
                <a:cs typeface="Oswald"/>
                <a:sym typeface="Oswa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288" name="Google Shape;288;p20"/>
          <p:cNvSpPr txBox="1"/>
          <p:nvPr>
            <p:ph hasCustomPrompt="1" idx="8" type="title"/>
          </p:nvPr>
        </p:nvSpPr>
        <p:spPr>
          <a:xfrm>
            <a:off x="6716550" y="1318325"/>
            <a:ext cx="1098000" cy="389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solidFill>
                  <a:schemeClr val="accent3"/>
                </a:solidFill>
              </a:defRPr>
            </a:lvl1pPr>
            <a:lvl2pPr lvl="1" rtl="0" algn="ctr">
              <a:spcBef>
                <a:spcPts val="0"/>
              </a:spcBef>
              <a:spcAft>
                <a:spcPts val="0"/>
              </a:spcAft>
              <a:buSzPts val="3000"/>
              <a:buFont typeface="Oswald"/>
              <a:buNone/>
              <a:defRPr sz="3000">
                <a:latin typeface="Oswald"/>
                <a:ea typeface="Oswald"/>
                <a:cs typeface="Oswald"/>
                <a:sym typeface="Oswald"/>
              </a:defRPr>
            </a:lvl2pPr>
            <a:lvl3pPr lvl="2" rtl="0" algn="ctr">
              <a:spcBef>
                <a:spcPts val="0"/>
              </a:spcBef>
              <a:spcAft>
                <a:spcPts val="0"/>
              </a:spcAft>
              <a:buSzPts val="3000"/>
              <a:buFont typeface="Oswald"/>
              <a:buNone/>
              <a:defRPr sz="3000">
                <a:latin typeface="Oswald"/>
                <a:ea typeface="Oswald"/>
                <a:cs typeface="Oswald"/>
                <a:sym typeface="Oswald"/>
              </a:defRPr>
            </a:lvl3pPr>
            <a:lvl4pPr lvl="3" rtl="0" algn="ctr">
              <a:spcBef>
                <a:spcPts val="0"/>
              </a:spcBef>
              <a:spcAft>
                <a:spcPts val="0"/>
              </a:spcAft>
              <a:buSzPts val="3000"/>
              <a:buFont typeface="Oswald"/>
              <a:buNone/>
              <a:defRPr sz="3000">
                <a:latin typeface="Oswald"/>
                <a:ea typeface="Oswald"/>
                <a:cs typeface="Oswald"/>
                <a:sym typeface="Oswald"/>
              </a:defRPr>
            </a:lvl4pPr>
            <a:lvl5pPr lvl="4" rtl="0" algn="ctr">
              <a:spcBef>
                <a:spcPts val="0"/>
              </a:spcBef>
              <a:spcAft>
                <a:spcPts val="0"/>
              </a:spcAft>
              <a:buSzPts val="3000"/>
              <a:buFont typeface="Oswald"/>
              <a:buNone/>
              <a:defRPr sz="3000">
                <a:latin typeface="Oswald"/>
                <a:ea typeface="Oswald"/>
                <a:cs typeface="Oswald"/>
                <a:sym typeface="Oswald"/>
              </a:defRPr>
            </a:lvl5pPr>
            <a:lvl6pPr lvl="5" rtl="0" algn="ctr">
              <a:spcBef>
                <a:spcPts val="0"/>
              </a:spcBef>
              <a:spcAft>
                <a:spcPts val="0"/>
              </a:spcAft>
              <a:buSzPts val="3000"/>
              <a:buFont typeface="Oswald"/>
              <a:buNone/>
              <a:defRPr sz="3000">
                <a:latin typeface="Oswald"/>
                <a:ea typeface="Oswald"/>
                <a:cs typeface="Oswald"/>
                <a:sym typeface="Oswald"/>
              </a:defRPr>
            </a:lvl6pPr>
            <a:lvl7pPr lvl="6" rtl="0" algn="ctr">
              <a:spcBef>
                <a:spcPts val="0"/>
              </a:spcBef>
              <a:spcAft>
                <a:spcPts val="0"/>
              </a:spcAft>
              <a:buSzPts val="3000"/>
              <a:buFont typeface="Oswald"/>
              <a:buNone/>
              <a:defRPr sz="3000">
                <a:latin typeface="Oswald"/>
                <a:ea typeface="Oswald"/>
                <a:cs typeface="Oswald"/>
                <a:sym typeface="Oswald"/>
              </a:defRPr>
            </a:lvl7pPr>
            <a:lvl8pPr lvl="7" rtl="0" algn="ctr">
              <a:spcBef>
                <a:spcPts val="0"/>
              </a:spcBef>
              <a:spcAft>
                <a:spcPts val="0"/>
              </a:spcAft>
              <a:buSzPts val="3000"/>
              <a:buFont typeface="Oswald"/>
              <a:buNone/>
              <a:defRPr sz="3000">
                <a:latin typeface="Oswald"/>
                <a:ea typeface="Oswald"/>
                <a:cs typeface="Oswald"/>
                <a:sym typeface="Oswald"/>
              </a:defRPr>
            </a:lvl8pPr>
            <a:lvl9pPr lvl="8" rtl="0" algn="ctr">
              <a:spcBef>
                <a:spcPts val="0"/>
              </a:spcBef>
              <a:spcAft>
                <a:spcPts val="0"/>
              </a:spcAft>
              <a:buSzPts val="3000"/>
              <a:buFont typeface="Oswald"/>
              <a:buNone/>
              <a:defRPr sz="3000">
                <a:latin typeface="Oswald"/>
                <a:ea typeface="Oswald"/>
                <a:cs typeface="Oswald"/>
                <a:sym typeface="Oswald"/>
              </a:defRPr>
            </a:lvl9pPr>
          </a:lstStyle>
          <a:p>
            <a:r>
              <a:t>xx%</a:t>
            </a:r>
          </a:p>
        </p:txBody>
      </p:sp>
      <p:sp>
        <p:nvSpPr>
          <p:cNvPr id="289" name="Google Shape;289;p20"/>
          <p:cNvSpPr txBox="1"/>
          <p:nvPr>
            <p:ph idx="9" type="subTitle"/>
          </p:nvPr>
        </p:nvSpPr>
        <p:spPr>
          <a:xfrm>
            <a:off x="6107101" y="2146716"/>
            <a:ext cx="2316900" cy="629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90" name="Google Shape;290;p20"/>
          <p:cNvSpPr txBox="1"/>
          <p:nvPr>
            <p:ph idx="13" type="subTitle"/>
          </p:nvPr>
        </p:nvSpPr>
        <p:spPr>
          <a:xfrm>
            <a:off x="719600" y="3395477"/>
            <a:ext cx="2317200" cy="389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Font typeface="Oswald"/>
              <a:buNone/>
              <a:defRPr sz="1800">
                <a:solidFill>
                  <a:schemeClr val="accent4"/>
                </a:solidFill>
                <a:latin typeface="Oswald"/>
                <a:ea typeface="Oswald"/>
                <a:cs typeface="Oswald"/>
                <a:sym typeface="Oswa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291" name="Google Shape;291;p20"/>
          <p:cNvSpPr txBox="1"/>
          <p:nvPr>
            <p:ph hasCustomPrompt="1" idx="14" type="title"/>
          </p:nvPr>
        </p:nvSpPr>
        <p:spPr>
          <a:xfrm>
            <a:off x="1329200" y="2943186"/>
            <a:ext cx="1098000" cy="389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solidFill>
                  <a:schemeClr val="accent4"/>
                </a:solidFill>
              </a:defRPr>
            </a:lvl1pPr>
            <a:lvl2pPr lvl="1" rtl="0" algn="ctr">
              <a:spcBef>
                <a:spcPts val="0"/>
              </a:spcBef>
              <a:spcAft>
                <a:spcPts val="0"/>
              </a:spcAft>
              <a:buSzPts val="3000"/>
              <a:buFont typeface="Oswald"/>
              <a:buNone/>
              <a:defRPr sz="3000">
                <a:latin typeface="Oswald"/>
                <a:ea typeface="Oswald"/>
                <a:cs typeface="Oswald"/>
                <a:sym typeface="Oswald"/>
              </a:defRPr>
            </a:lvl2pPr>
            <a:lvl3pPr lvl="2" rtl="0" algn="ctr">
              <a:spcBef>
                <a:spcPts val="0"/>
              </a:spcBef>
              <a:spcAft>
                <a:spcPts val="0"/>
              </a:spcAft>
              <a:buSzPts val="3000"/>
              <a:buFont typeface="Oswald"/>
              <a:buNone/>
              <a:defRPr sz="3000">
                <a:latin typeface="Oswald"/>
                <a:ea typeface="Oswald"/>
                <a:cs typeface="Oswald"/>
                <a:sym typeface="Oswald"/>
              </a:defRPr>
            </a:lvl3pPr>
            <a:lvl4pPr lvl="3" rtl="0" algn="ctr">
              <a:spcBef>
                <a:spcPts val="0"/>
              </a:spcBef>
              <a:spcAft>
                <a:spcPts val="0"/>
              </a:spcAft>
              <a:buSzPts val="3000"/>
              <a:buFont typeface="Oswald"/>
              <a:buNone/>
              <a:defRPr sz="3000">
                <a:latin typeface="Oswald"/>
                <a:ea typeface="Oswald"/>
                <a:cs typeface="Oswald"/>
                <a:sym typeface="Oswald"/>
              </a:defRPr>
            </a:lvl4pPr>
            <a:lvl5pPr lvl="4" rtl="0" algn="ctr">
              <a:spcBef>
                <a:spcPts val="0"/>
              </a:spcBef>
              <a:spcAft>
                <a:spcPts val="0"/>
              </a:spcAft>
              <a:buSzPts val="3000"/>
              <a:buFont typeface="Oswald"/>
              <a:buNone/>
              <a:defRPr sz="3000">
                <a:latin typeface="Oswald"/>
                <a:ea typeface="Oswald"/>
                <a:cs typeface="Oswald"/>
                <a:sym typeface="Oswald"/>
              </a:defRPr>
            </a:lvl5pPr>
            <a:lvl6pPr lvl="5" rtl="0" algn="ctr">
              <a:spcBef>
                <a:spcPts val="0"/>
              </a:spcBef>
              <a:spcAft>
                <a:spcPts val="0"/>
              </a:spcAft>
              <a:buSzPts val="3000"/>
              <a:buFont typeface="Oswald"/>
              <a:buNone/>
              <a:defRPr sz="3000">
                <a:latin typeface="Oswald"/>
                <a:ea typeface="Oswald"/>
                <a:cs typeface="Oswald"/>
                <a:sym typeface="Oswald"/>
              </a:defRPr>
            </a:lvl6pPr>
            <a:lvl7pPr lvl="6" rtl="0" algn="ctr">
              <a:spcBef>
                <a:spcPts val="0"/>
              </a:spcBef>
              <a:spcAft>
                <a:spcPts val="0"/>
              </a:spcAft>
              <a:buSzPts val="3000"/>
              <a:buFont typeface="Oswald"/>
              <a:buNone/>
              <a:defRPr sz="3000">
                <a:latin typeface="Oswald"/>
                <a:ea typeface="Oswald"/>
                <a:cs typeface="Oswald"/>
                <a:sym typeface="Oswald"/>
              </a:defRPr>
            </a:lvl7pPr>
            <a:lvl8pPr lvl="7" rtl="0" algn="ctr">
              <a:spcBef>
                <a:spcPts val="0"/>
              </a:spcBef>
              <a:spcAft>
                <a:spcPts val="0"/>
              </a:spcAft>
              <a:buSzPts val="3000"/>
              <a:buFont typeface="Oswald"/>
              <a:buNone/>
              <a:defRPr sz="3000">
                <a:latin typeface="Oswald"/>
                <a:ea typeface="Oswald"/>
                <a:cs typeface="Oswald"/>
                <a:sym typeface="Oswald"/>
              </a:defRPr>
            </a:lvl8pPr>
            <a:lvl9pPr lvl="8" rtl="0" algn="ctr">
              <a:spcBef>
                <a:spcPts val="0"/>
              </a:spcBef>
              <a:spcAft>
                <a:spcPts val="0"/>
              </a:spcAft>
              <a:buSzPts val="3000"/>
              <a:buFont typeface="Oswald"/>
              <a:buNone/>
              <a:defRPr sz="3000">
                <a:latin typeface="Oswald"/>
                <a:ea typeface="Oswald"/>
                <a:cs typeface="Oswald"/>
                <a:sym typeface="Oswald"/>
              </a:defRPr>
            </a:lvl9pPr>
          </a:lstStyle>
          <a:p>
            <a:r>
              <a:t>xx%</a:t>
            </a:r>
          </a:p>
        </p:txBody>
      </p:sp>
      <p:sp>
        <p:nvSpPr>
          <p:cNvPr id="292" name="Google Shape;292;p20"/>
          <p:cNvSpPr txBox="1"/>
          <p:nvPr>
            <p:ph idx="15" type="subTitle"/>
          </p:nvPr>
        </p:nvSpPr>
        <p:spPr>
          <a:xfrm>
            <a:off x="720100" y="3771577"/>
            <a:ext cx="2316900" cy="629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93" name="Google Shape;293;p20"/>
          <p:cNvSpPr txBox="1"/>
          <p:nvPr>
            <p:ph idx="16" type="subTitle"/>
          </p:nvPr>
        </p:nvSpPr>
        <p:spPr>
          <a:xfrm>
            <a:off x="3413400" y="3395477"/>
            <a:ext cx="2317200" cy="389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Font typeface="Oswald"/>
              <a:buNone/>
              <a:defRPr sz="1800">
                <a:solidFill>
                  <a:schemeClr val="accent5"/>
                </a:solidFill>
                <a:latin typeface="Oswald"/>
                <a:ea typeface="Oswald"/>
                <a:cs typeface="Oswald"/>
                <a:sym typeface="Oswa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294" name="Google Shape;294;p20"/>
          <p:cNvSpPr txBox="1"/>
          <p:nvPr>
            <p:ph hasCustomPrompt="1" idx="17" type="title"/>
          </p:nvPr>
        </p:nvSpPr>
        <p:spPr>
          <a:xfrm>
            <a:off x="4023025" y="2943186"/>
            <a:ext cx="1098000" cy="389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solidFill>
                  <a:schemeClr val="accent5"/>
                </a:solidFill>
              </a:defRPr>
            </a:lvl1pPr>
            <a:lvl2pPr lvl="1" rtl="0" algn="ctr">
              <a:spcBef>
                <a:spcPts val="0"/>
              </a:spcBef>
              <a:spcAft>
                <a:spcPts val="0"/>
              </a:spcAft>
              <a:buSzPts val="3000"/>
              <a:buFont typeface="Oswald"/>
              <a:buNone/>
              <a:defRPr sz="3000">
                <a:latin typeface="Oswald"/>
                <a:ea typeface="Oswald"/>
                <a:cs typeface="Oswald"/>
                <a:sym typeface="Oswald"/>
              </a:defRPr>
            </a:lvl2pPr>
            <a:lvl3pPr lvl="2" rtl="0" algn="ctr">
              <a:spcBef>
                <a:spcPts val="0"/>
              </a:spcBef>
              <a:spcAft>
                <a:spcPts val="0"/>
              </a:spcAft>
              <a:buSzPts val="3000"/>
              <a:buFont typeface="Oswald"/>
              <a:buNone/>
              <a:defRPr sz="3000">
                <a:latin typeface="Oswald"/>
                <a:ea typeface="Oswald"/>
                <a:cs typeface="Oswald"/>
                <a:sym typeface="Oswald"/>
              </a:defRPr>
            </a:lvl3pPr>
            <a:lvl4pPr lvl="3" rtl="0" algn="ctr">
              <a:spcBef>
                <a:spcPts val="0"/>
              </a:spcBef>
              <a:spcAft>
                <a:spcPts val="0"/>
              </a:spcAft>
              <a:buSzPts val="3000"/>
              <a:buFont typeface="Oswald"/>
              <a:buNone/>
              <a:defRPr sz="3000">
                <a:latin typeface="Oswald"/>
                <a:ea typeface="Oswald"/>
                <a:cs typeface="Oswald"/>
                <a:sym typeface="Oswald"/>
              </a:defRPr>
            </a:lvl4pPr>
            <a:lvl5pPr lvl="4" rtl="0" algn="ctr">
              <a:spcBef>
                <a:spcPts val="0"/>
              </a:spcBef>
              <a:spcAft>
                <a:spcPts val="0"/>
              </a:spcAft>
              <a:buSzPts val="3000"/>
              <a:buFont typeface="Oswald"/>
              <a:buNone/>
              <a:defRPr sz="3000">
                <a:latin typeface="Oswald"/>
                <a:ea typeface="Oswald"/>
                <a:cs typeface="Oswald"/>
                <a:sym typeface="Oswald"/>
              </a:defRPr>
            </a:lvl5pPr>
            <a:lvl6pPr lvl="5" rtl="0" algn="ctr">
              <a:spcBef>
                <a:spcPts val="0"/>
              </a:spcBef>
              <a:spcAft>
                <a:spcPts val="0"/>
              </a:spcAft>
              <a:buSzPts val="3000"/>
              <a:buFont typeface="Oswald"/>
              <a:buNone/>
              <a:defRPr sz="3000">
                <a:latin typeface="Oswald"/>
                <a:ea typeface="Oswald"/>
                <a:cs typeface="Oswald"/>
                <a:sym typeface="Oswald"/>
              </a:defRPr>
            </a:lvl6pPr>
            <a:lvl7pPr lvl="6" rtl="0" algn="ctr">
              <a:spcBef>
                <a:spcPts val="0"/>
              </a:spcBef>
              <a:spcAft>
                <a:spcPts val="0"/>
              </a:spcAft>
              <a:buSzPts val="3000"/>
              <a:buFont typeface="Oswald"/>
              <a:buNone/>
              <a:defRPr sz="3000">
                <a:latin typeface="Oswald"/>
                <a:ea typeface="Oswald"/>
                <a:cs typeface="Oswald"/>
                <a:sym typeface="Oswald"/>
              </a:defRPr>
            </a:lvl7pPr>
            <a:lvl8pPr lvl="7" rtl="0" algn="ctr">
              <a:spcBef>
                <a:spcPts val="0"/>
              </a:spcBef>
              <a:spcAft>
                <a:spcPts val="0"/>
              </a:spcAft>
              <a:buSzPts val="3000"/>
              <a:buFont typeface="Oswald"/>
              <a:buNone/>
              <a:defRPr sz="3000">
                <a:latin typeface="Oswald"/>
                <a:ea typeface="Oswald"/>
                <a:cs typeface="Oswald"/>
                <a:sym typeface="Oswald"/>
              </a:defRPr>
            </a:lvl8pPr>
            <a:lvl9pPr lvl="8" rtl="0" algn="ctr">
              <a:spcBef>
                <a:spcPts val="0"/>
              </a:spcBef>
              <a:spcAft>
                <a:spcPts val="0"/>
              </a:spcAft>
              <a:buSzPts val="3000"/>
              <a:buFont typeface="Oswald"/>
              <a:buNone/>
              <a:defRPr sz="3000">
                <a:latin typeface="Oswald"/>
                <a:ea typeface="Oswald"/>
                <a:cs typeface="Oswald"/>
                <a:sym typeface="Oswald"/>
              </a:defRPr>
            </a:lvl9pPr>
          </a:lstStyle>
          <a:p>
            <a:r>
              <a:t>xx%</a:t>
            </a:r>
          </a:p>
        </p:txBody>
      </p:sp>
      <p:sp>
        <p:nvSpPr>
          <p:cNvPr id="295" name="Google Shape;295;p20"/>
          <p:cNvSpPr txBox="1"/>
          <p:nvPr>
            <p:ph idx="18" type="subTitle"/>
          </p:nvPr>
        </p:nvSpPr>
        <p:spPr>
          <a:xfrm>
            <a:off x="3413738" y="3771577"/>
            <a:ext cx="2316900" cy="629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96" name="Google Shape;296;p20"/>
          <p:cNvSpPr txBox="1"/>
          <p:nvPr>
            <p:ph idx="19" type="subTitle"/>
          </p:nvPr>
        </p:nvSpPr>
        <p:spPr>
          <a:xfrm>
            <a:off x="6107050" y="3395475"/>
            <a:ext cx="2316900" cy="389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Font typeface="Oswald"/>
              <a:buNone/>
              <a:defRPr sz="1800">
                <a:solidFill>
                  <a:schemeClr val="accent6"/>
                </a:solidFill>
                <a:latin typeface="Oswald"/>
                <a:ea typeface="Oswald"/>
                <a:cs typeface="Oswald"/>
                <a:sym typeface="Oswa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297" name="Google Shape;297;p20"/>
          <p:cNvSpPr txBox="1"/>
          <p:nvPr>
            <p:ph hasCustomPrompt="1" idx="20" type="title"/>
          </p:nvPr>
        </p:nvSpPr>
        <p:spPr>
          <a:xfrm>
            <a:off x="6716550" y="2943186"/>
            <a:ext cx="1098000" cy="389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solidFill>
                  <a:schemeClr val="accent6"/>
                </a:solidFill>
              </a:defRPr>
            </a:lvl1pPr>
            <a:lvl2pPr lvl="1" rtl="0" algn="ctr">
              <a:spcBef>
                <a:spcPts val="0"/>
              </a:spcBef>
              <a:spcAft>
                <a:spcPts val="0"/>
              </a:spcAft>
              <a:buSzPts val="3000"/>
              <a:buFont typeface="Oswald"/>
              <a:buNone/>
              <a:defRPr sz="3000">
                <a:latin typeface="Oswald"/>
                <a:ea typeface="Oswald"/>
                <a:cs typeface="Oswald"/>
                <a:sym typeface="Oswald"/>
              </a:defRPr>
            </a:lvl2pPr>
            <a:lvl3pPr lvl="2" rtl="0" algn="ctr">
              <a:spcBef>
                <a:spcPts val="0"/>
              </a:spcBef>
              <a:spcAft>
                <a:spcPts val="0"/>
              </a:spcAft>
              <a:buSzPts val="3000"/>
              <a:buFont typeface="Oswald"/>
              <a:buNone/>
              <a:defRPr sz="3000">
                <a:latin typeface="Oswald"/>
                <a:ea typeface="Oswald"/>
                <a:cs typeface="Oswald"/>
                <a:sym typeface="Oswald"/>
              </a:defRPr>
            </a:lvl3pPr>
            <a:lvl4pPr lvl="3" rtl="0" algn="ctr">
              <a:spcBef>
                <a:spcPts val="0"/>
              </a:spcBef>
              <a:spcAft>
                <a:spcPts val="0"/>
              </a:spcAft>
              <a:buSzPts val="3000"/>
              <a:buFont typeface="Oswald"/>
              <a:buNone/>
              <a:defRPr sz="3000">
                <a:latin typeface="Oswald"/>
                <a:ea typeface="Oswald"/>
                <a:cs typeface="Oswald"/>
                <a:sym typeface="Oswald"/>
              </a:defRPr>
            </a:lvl4pPr>
            <a:lvl5pPr lvl="4" rtl="0" algn="ctr">
              <a:spcBef>
                <a:spcPts val="0"/>
              </a:spcBef>
              <a:spcAft>
                <a:spcPts val="0"/>
              </a:spcAft>
              <a:buSzPts val="3000"/>
              <a:buFont typeface="Oswald"/>
              <a:buNone/>
              <a:defRPr sz="3000">
                <a:latin typeface="Oswald"/>
                <a:ea typeface="Oswald"/>
                <a:cs typeface="Oswald"/>
                <a:sym typeface="Oswald"/>
              </a:defRPr>
            </a:lvl5pPr>
            <a:lvl6pPr lvl="5" rtl="0" algn="ctr">
              <a:spcBef>
                <a:spcPts val="0"/>
              </a:spcBef>
              <a:spcAft>
                <a:spcPts val="0"/>
              </a:spcAft>
              <a:buSzPts val="3000"/>
              <a:buFont typeface="Oswald"/>
              <a:buNone/>
              <a:defRPr sz="3000">
                <a:latin typeface="Oswald"/>
                <a:ea typeface="Oswald"/>
                <a:cs typeface="Oswald"/>
                <a:sym typeface="Oswald"/>
              </a:defRPr>
            </a:lvl6pPr>
            <a:lvl7pPr lvl="6" rtl="0" algn="ctr">
              <a:spcBef>
                <a:spcPts val="0"/>
              </a:spcBef>
              <a:spcAft>
                <a:spcPts val="0"/>
              </a:spcAft>
              <a:buSzPts val="3000"/>
              <a:buFont typeface="Oswald"/>
              <a:buNone/>
              <a:defRPr sz="3000">
                <a:latin typeface="Oswald"/>
                <a:ea typeface="Oswald"/>
                <a:cs typeface="Oswald"/>
                <a:sym typeface="Oswald"/>
              </a:defRPr>
            </a:lvl7pPr>
            <a:lvl8pPr lvl="7" rtl="0" algn="ctr">
              <a:spcBef>
                <a:spcPts val="0"/>
              </a:spcBef>
              <a:spcAft>
                <a:spcPts val="0"/>
              </a:spcAft>
              <a:buSzPts val="3000"/>
              <a:buFont typeface="Oswald"/>
              <a:buNone/>
              <a:defRPr sz="3000">
                <a:latin typeface="Oswald"/>
                <a:ea typeface="Oswald"/>
                <a:cs typeface="Oswald"/>
                <a:sym typeface="Oswald"/>
              </a:defRPr>
            </a:lvl8pPr>
            <a:lvl9pPr lvl="8" rtl="0" algn="ctr">
              <a:spcBef>
                <a:spcPts val="0"/>
              </a:spcBef>
              <a:spcAft>
                <a:spcPts val="0"/>
              </a:spcAft>
              <a:buSzPts val="3000"/>
              <a:buFont typeface="Oswald"/>
              <a:buNone/>
              <a:defRPr sz="3000">
                <a:latin typeface="Oswald"/>
                <a:ea typeface="Oswald"/>
                <a:cs typeface="Oswald"/>
                <a:sym typeface="Oswald"/>
              </a:defRPr>
            </a:lvl9pPr>
          </a:lstStyle>
          <a:p>
            <a:r>
              <a:t>xx%</a:t>
            </a:r>
          </a:p>
        </p:txBody>
      </p:sp>
      <p:sp>
        <p:nvSpPr>
          <p:cNvPr id="298" name="Google Shape;298;p20"/>
          <p:cNvSpPr txBox="1"/>
          <p:nvPr>
            <p:ph idx="21" type="subTitle"/>
          </p:nvPr>
        </p:nvSpPr>
        <p:spPr>
          <a:xfrm>
            <a:off x="6107101" y="3771577"/>
            <a:ext cx="2316900" cy="629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grpSp>
        <p:nvGrpSpPr>
          <p:cNvPr id="299" name="Google Shape;299;p20"/>
          <p:cNvGrpSpPr/>
          <p:nvPr/>
        </p:nvGrpSpPr>
        <p:grpSpPr>
          <a:xfrm>
            <a:off x="0" y="4569046"/>
            <a:ext cx="1022509" cy="572747"/>
            <a:chOff x="-77" y="3784091"/>
            <a:chExt cx="2423582" cy="1357541"/>
          </a:xfrm>
        </p:grpSpPr>
        <p:sp>
          <p:nvSpPr>
            <p:cNvPr id="300" name="Google Shape;300;p20"/>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20"/>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20"/>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20"/>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20"/>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5" name="Google Shape;305;p20"/>
          <p:cNvGrpSpPr/>
          <p:nvPr/>
        </p:nvGrpSpPr>
        <p:grpSpPr>
          <a:xfrm flipH="1">
            <a:off x="8121500" y="4569046"/>
            <a:ext cx="1022509" cy="572747"/>
            <a:chOff x="-77" y="3784091"/>
            <a:chExt cx="2423582" cy="1357541"/>
          </a:xfrm>
        </p:grpSpPr>
        <p:sp>
          <p:nvSpPr>
            <p:cNvPr id="306" name="Google Shape;306;p20"/>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20"/>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20"/>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20"/>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20"/>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 name="Shape 11"/>
        <p:cNvGrpSpPr/>
        <p:nvPr/>
      </p:nvGrpSpPr>
      <p:grpSpPr>
        <a:xfrm>
          <a:off x="0" y="0"/>
          <a:ext cx="0" cy="0"/>
          <a:chOff x="0" y="0"/>
          <a:chExt cx="0" cy="0"/>
        </a:xfrm>
      </p:grpSpPr>
      <p:sp>
        <p:nvSpPr>
          <p:cNvPr id="12" name="Google Shape;12;p3"/>
          <p:cNvSpPr txBox="1"/>
          <p:nvPr>
            <p:ph type="title"/>
          </p:nvPr>
        </p:nvSpPr>
        <p:spPr>
          <a:xfrm>
            <a:off x="3216900" y="1653325"/>
            <a:ext cx="1599000" cy="1234800"/>
          </a:xfrm>
          <a:prstGeom prst="rect">
            <a:avLst/>
          </a:prstGeom>
        </p:spPr>
        <p:txBody>
          <a:bodyPr anchorCtr="0" anchor="ctr" bIns="91425" lIns="91425" spcFirstLastPara="1" rIns="91425" wrap="square" tIns="91425">
            <a:noAutofit/>
          </a:bodyPr>
          <a:lstStyle>
            <a:lvl1pPr lvl="0" rtl="0">
              <a:spcBef>
                <a:spcPts val="0"/>
              </a:spcBef>
              <a:spcAft>
                <a:spcPts val="0"/>
              </a:spcAft>
              <a:buSzPts val="2900"/>
              <a:buNone/>
              <a:defRPr sz="7200">
                <a:solidFill>
                  <a:schemeClr val="accent2"/>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3" name="Google Shape;13;p3"/>
          <p:cNvSpPr txBox="1"/>
          <p:nvPr>
            <p:ph idx="2" type="title"/>
          </p:nvPr>
        </p:nvSpPr>
        <p:spPr>
          <a:xfrm>
            <a:off x="3216900" y="2879675"/>
            <a:ext cx="2622000" cy="6105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Font typeface="Raleway"/>
              <a:buNone/>
              <a:defRPr>
                <a:solidFill>
                  <a:schemeClr val="accent1"/>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grpSp>
        <p:nvGrpSpPr>
          <p:cNvPr id="14" name="Google Shape;14;p3"/>
          <p:cNvGrpSpPr/>
          <p:nvPr/>
        </p:nvGrpSpPr>
        <p:grpSpPr>
          <a:xfrm>
            <a:off x="2598300" y="1013625"/>
            <a:ext cx="95400" cy="3116250"/>
            <a:chOff x="4524300" y="1013625"/>
            <a:chExt cx="95400" cy="3116250"/>
          </a:xfrm>
        </p:grpSpPr>
        <p:sp>
          <p:nvSpPr>
            <p:cNvPr id="15" name="Google Shape;15;p3"/>
            <p:cNvSpPr/>
            <p:nvPr/>
          </p:nvSpPr>
          <p:spPr>
            <a:xfrm>
              <a:off x="4524300" y="1013625"/>
              <a:ext cx="95400" cy="1038300"/>
            </a:xfrm>
            <a:prstGeom prst="rect">
              <a:avLst/>
            </a:prstGeom>
            <a:solidFill>
              <a:srgbClr val="C8AEF8">
                <a:alpha val="58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3"/>
            <p:cNvSpPr/>
            <p:nvPr/>
          </p:nvSpPr>
          <p:spPr>
            <a:xfrm>
              <a:off x="4524300" y="1534125"/>
              <a:ext cx="95400" cy="1038300"/>
            </a:xfrm>
            <a:prstGeom prst="rect">
              <a:avLst/>
            </a:prstGeom>
            <a:solidFill>
              <a:srgbClr val="878FFF">
                <a:alpha val="737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3"/>
            <p:cNvSpPr/>
            <p:nvPr/>
          </p:nvSpPr>
          <p:spPr>
            <a:xfrm>
              <a:off x="4524300" y="2053275"/>
              <a:ext cx="95400" cy="1038300"/>
            </a:xfrm>
            <a:prstGeom prst="rect">
              <a:avLst/>
            </a:prstGeom>
            <a:solidFill>
              <a:srgbClr val="9154F8">
                <a:alpha val="53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3"/>
            <p:cNvSpPr/>
            <p:nvPr/>
          </p:nvSpPr>
          <p:spPr>
            <a:xfrm>
              <a:off x="4524300" y="2565875"/>
              <a:ext cx="95400" cy="1038300"/>
            </a:xfrm>
            <a:prstGeom prst="rect">
              <a:avLst/>
            </a:prstGeom>
            <a:solidFill>
              <a:srgbClr val="35C2DF">
                <a:alpha val="7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3"/>
            <p:cNvSpPr/>
            <p:nvPr/>
          </p:nvSpPr>
          <p:spPr>
            <a:xfrm>
              <a:off x="4524300" y="3091575"/>
              <a:ext cx="95400" cy="1038300"/>
            </a:xfrm>
            <a:prstGeom prst="rect">
              <a:avLst/>
            </a:prstGeom>
            <a:solidFill>
              <a:srgbClr val="CA7BEB">
                <a:alpha val="564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p:nvPr/>
          </p:nvSpPr>
          <p:spPr>
            <a:xfrm>
              <a:off x="4524300" y="3610723"/>
              <a:ext cx="95400" cy="519000"/>
            </a:xfrm>
            <a:prstGeom prst="rect">
              <a:avLst/>
            </a:prstGeom>
            <a:solidFill>
              <a:srgbClr val="972CB4">
                <a:alpha val="743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2_1">
    <p:spTree>
      <p:nvGrpSpPr>
        <p:cNvPr id="311" name="Shape 311"/>
        <p:cNvGrpSpPr/>
        <p:nvPr/>
      </p:nvGrpSpPr>
      <p:grpSpPr>
        <a:xfrm>
          <a:off x="0" y="0"/>
          <a:ext cx="0" cy="0"/>
          <a:chOff x="0" y="0"/>
          <a:chExt cx="0" cy="0"/>
        </a:xfrm>
      </p:grpSpPr>
      <p:sp>
        <p:nvSpPr>
          <p:cNvPr id="312" name="Google Shape;312;p21"/>
          <p:cNvSpPr txBox="1"/>
          <p:nvPr>
            <p:ph idx="1" type="subTitle"/>
          </p:nvPr>
        </p:nvSpPr>
        <p:spPr>
          <a:xfrm>
            <a:off x="1410963" y="1423411"/>
            <a:ext cx="2317200" cy="389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800"/>
              <a:buFont typeface="Oswald"/>
              <a:buNone/>
              <a:defRPr sz="1800">
                <a:solidFill>
                  <a:schemeClr val="accent1"/>
                </a:solidFill>
                <a:latin typeface="Oswald"/>
                <a:ea typeface="Oswald"/>
                <a:cs typeface="Oswald"/>
                <a:sym typeface="Oswa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313" name="Google Shape;313;p21"/>
          <p:cNvSpPr txBox="1"/>
          <p:nvPr>
            <p:ph type="title"/>
          </p:nvPr>
        </p:nvSpPr>
        <p:spPr>
          <a:xfrm>
            <a:off x="720000" y="540000"/>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14" name="Google Shape;314;p21"/>
          <p:cNvSpPr txBox="1"/>
          <p:nvPr>
            <p:ph idx="2" type="subTitle"/>
          </p:nvPr>
        </p:nvSpPr>
        <p:spPr>
          <a:xfrm>
            <a:off x="1411463" y="1799502"/>
            <a:ext cx="2316900" cy="6291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15" name="Google Shape;315;p21"/>
          <p:cNvSpPr txBox="1"/>
          <p:nvPr>
            <p:ph idx="3" type="subTitle"/>
          </p:nvPr>
        </p:nvSpPr>
        <p:spPr>
          <a:xfrm>
            <a:off x="1410988" y="2450149"/>
            <a:ext cx="2316900" cy="389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800"/>
              <a:buFont typeface="Oswald"/>
              <a:buNone/>
              <a:defRPr sz="1800">
                <a:solidFill>
                  <a:schemeClr val="accent3"/>
                </a:solidFill>
                <a:latin typeface="Oswald"/>
                <a:ea typeface="Oswald"/>
                <a:cs typeface="Oswald"/>
                <a:sym typeface="Oswa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316" name="Google Shape;316;p21"/>
          <p:cNvSpPr txBox="1"/>
          <p:nvPr>
            <p:ph idx="4" type="subTitle"/>
          </p:nvPr>
        </p:nvSpPr>
        <p:spPr>
          <a:xfrm>
            <a:off x="1411225" y="2826240"/>
            <a:ext cx="2316900" cy="6291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17" name="Google Shape;317;p21"/>
          <p:cNvSpPr txBox="1"/>
          <p:nvPr>
            <p:ph idx="5" type="subTitle"/>
          </p:nvPr>
        </p:nvSpPr>
        <p:spPr>
          <a:xfrm>
            <a:off x="5415963" y="1423411"/>
            <a:ext cx="2316900" cy="3897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Font typeface="Oswald"/>
              <a:buNone/>
              <a:defRPr sz="1800">
                <a:solidFill>
                  <a:schemeClr val="accent2"/>
                </a:solidFill>
                <a:latin typeface="Oswald"/>
                <a:ea typeface="Oswald"/>
                <a:cs typeface="Oswald"/>
                <a:sym typeface="Oswa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318" name="Google Shape;318;p21"/>
          <p:cNvSpPr txBox="1"/>
          <p:nvPr>
            <p:ph idx="6" type="subTitle"/>
          </p:nvPr>
        </p:nvSpPr>
        <p:spPr>
          <a:xfrm>
            <a:off x="5416013" y="1799502"/>
            <a:ext cx="2316900" cy="629100"/>
          </a:xfrm>
          <a:prstGeom prst="rect">
            <a:avLst/>
          </a:prstGeom>
        </p:spPr>
        <p:txBody>
          <a:bodyPr anchorCtr="0" anchor="t" bIns="91425" lIns="91425" spcFirstLastPara="1" rIns="91425" wrap="square" tIns="91425">
            <a:noAutofit/>
          </a:bodyPr>
          <a:lstStyle>
            <a:lvl1pPr lvl="0" marR="332101"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19" name="Google Shape;319;p21"/>
          <p:cNvSpPr txBox="1"/>
          <p:nvPr>
            <p:ph idx="7" type="subTitle"/>
          </p:nvPr>
        </p:nvSpPr>
        <p:spPr>
          <a:xfrm>
            <a:off x="1410963" y="3476889"/>
            <a:ext cx="2317200" cy="389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800"/>
              <a:buFont typeface="Oswald"/>
              <a:buNone/>
              <a:defRPr sz="1800">
                <a:solidFill>
                  <a:schemeClr val="accent5"/>
                </a:solidFill>
                <a:latin typeface="Oswald"/>
                <a:ea typeface="Oswald"/>
                <a:cs typeface="Oswald"/>
                <a:sym typeface="Oswa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320" name="Google Shape;320;p21"/>
          <p:cNvSpPr txBox="1"/>
          <p:nvPr>
            <p:ph idx="8" type="subTitle"/>
          </p:nvPr>
        </p:nvSpPr>
        <p:spPr>
          <a:xfrm>
            <a:off x="1411463" y="3852989"/>
            <a:ext cx="2316900" cy="6291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21" name="Google Shape;321;p21"/>
          <p:cNvSpPr txBox="1"/>
          <p:nvPr>
            <p:ph idx="9" type="subTitle"/>
          </p:nvPr>
        </p:nvSpPr>
        <p:spPr>
          <a:xfrm>
            <a:off x="5415788" y="2450151"/>
            <a:ext cx="2317200" cy="3897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Font typeface="Oswald"/>
              <a:buNone/>
              <a:defRPr sz="1800">
                <a:solidFill>
                  <a:schemeClr val="accent4"/>
                </a:solidFill>
                <a:latin typeface="Oswald"/>
                <a:ea typeface="Oswald"/>
                <a:cs typeface="Oswald"/>
                <a:sym typeface="Oswa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322" name="Google Shape;322;p21"/>
          <p:cNvSpPr txBox="1"/>
          <p:nvPr>
            <p:ph idx="13" type="subTitle"/>
          </p:nvPr>
        </p:nvSpPr>
        <p:spPr>
          <a:xfrm>
            <a:off x="5416125" y="2826251"/>
            <a:ext cx="2316900" cy="629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23" name="Google Shape;323;p21"/>
          <p:cNvSpPr txBox="1"/>
          <p:nvPr>
            <p:ph idx="14" type="subTitle"/>
          </p:nvPr>
        </p:nvSpPr>
        <p:spPr>
          <a:xfrm>
            <a:off x="5415963" y="3476887"/>
            <a:ext cx="2316900" cy="3897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Font typeface="Oswald"/>
              <a:buNone/>
              <a:defRPr sz="1800">
                <a:solidFill>
                  <a:schemeClr val="accent6"/>
                </a:solidFill>
                <a:latin typeface="Oswald"/>
                <a:ea typeface="Oswald"/>
                <a:cs typeface="Oswald"/>
                <a:sym typeface="Oswa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324" name="Google Shape;324;p21"/>
          <p:cNvSpPr txBox="1"/>
          <p:nvPr>
            <p:ph idx="15" type="subTitle"/>
          </p:nvPr>
        </p:nvSpPr>
        <p:spPr>
          <a:xfrm>
            <a:off x="5416013" y="3852989"/>
            <a:ext cx="2316900" cy="629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grpSp>
        <p:nvGrpSpPr>
          <p:cNvPr id="325" name="Google Shape;325;p21"/>
          <p:cNvGrpSpPr/>
          <p:nvPr/>
        </p:nvGrpSpPr>
        <p:grpSpPr>
          <a:xfrm>
            <a:off x="0" y="4569046"/>
            <a:ext cx="1022509" cy="572747"/>
            <a:chOff x="-77" y="3784091"/>
            <a:chExt cx="2423582" cy="1357541"/>
          </a:xfrm>
        </p:grpSpPr>
        <p:sp>
          <p:nvSpPr>
            <p:cNvPr id="326" name="Google Shape;326;p21"/>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21"/>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21"/>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21"/>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21"/>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1" name="Google Shape;331;p21"/>
          <p:cNvGrpSpPr/>
          <p:nvPr/>
        </p:nvGrpSpPr>
        <p:grpSpPr>
          <a:xfrm rot="10800000">
            <a:off x="8121500" y="-4"/>
            <a:ext cx="1022509" cy="572747"/>
            <a:chOff x="-77" y="3784091"/>
            <a:chExt cx="2423582" cy="1357541"/>
          </a:xfrm>
        </p:grpSpPr>
        <p:sp>
          <p:nvSpPr>
            <p:cNvPr id="332" name="Google Shape;332;p21"/>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21"/>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21"/>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21"/>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21"/>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7" name="Google Shape;337;p21"/>
          <p:cNvGrpSpPr/>
          <p:nvPr/>
        </p:nvGrpSpPr>
        <p:grpSpPr>
          <a:xfrm>
            <a:off x="4524300" y="1394625"/>
            <a:ext cx="95400" cy="3116250"/>
            <a:chOff x="4524300" y="1013625"/>
            <a:chExt cx="95400" cy="3116250"/>
          </a:xfrm>
        </p:grpSpPr>
        <p:sp>
          <p:nvSpPr>
            <p:cNvPr id="338" name="Google Shape;338;p21"/>
            <p:cNvSpPr/>
            <p:nvPr/>
          </p:nvSpPr>
          <p:spPr>
            <a:xfrm>
              <a:off x="4524300" y="1013625"/>
              <a:ext cx="95400" cy="1038300"/>
            </a:xfrm>
            <a:prstGeom prst="rect">
              <a:avLst/>
            </a:prstGeom>
            <a:solidFill>
              <a:srgbClr val="C8AEF8">
                <a:alpha val="58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21"/>
            <p:cNvSpPr/>
            <p:nvPr/>
          </p:nvSpPr>
          <p:spPr>
            <a:xfrm>
              <a:off x="4524300" y="1534125"/>
              <a:ext cx="95400" cy="1038300"/>
            </a:xfrm>
            <a:prstGeom prst="rect">
              <a:avLst/>
            </a:prstGeom>
            <a:solidFill>
              <a:srgbClr val="878FFF">
                <a:alpha val="737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21"/>
            <p:cNvSpPr/>
            <p:nvPr/>
          </p:nvSpPr>
          <p:spPr>
            <a:xfrm>
              <a:off x="4524300" y="2053275"/>
              <a:ext cx="95400" cy="1038300"/>
            </a:xfrm>
            <a:prstGeom prst="rect">
              <a:avLst/>
            </a:prstGeom>
            <a:solidFill>
              <a:srgbClr val="9154F8">
                <a:alpha val="53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21"/>
            <p:cNvSpPr/>
            <p:nvPr/>
          </p:nvSpPr>
          <p:spPr>
            <a:xfrm>
              <a:off x="4524300" y="2565875"/>
              <a:ext cx="95400" cy="1038300"/>
            </a:xfrm>
            <a:prstGeom prst="rect">
              <a:avLst/>
            </a:prstGeom>
            <a:solidFill>
              <a:srgbClr val="35C2DF">
                <a:alpha val="7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21"/>
            <p:cNvSpPr/>
            <p:nvPr/>
          </p:nvSpPr>
          <p:spPr>
            <a:xfrm>
              <a:off x="4524300" y="3091575"/>
              <a:ext cx="95400" cy="1038300"/>
            </a:xfrm>
            <a:prstGeom prst="rect">
              <a:avLst/>
            </a:prstGeom>
            <a:solidFill>
              <a:srgbClr val="CA7BEB">
                <a:alpha val="564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21"/>
            <p:cNvSpPr/>
            <p:nvPr/>
          </p:nvSpPr>
          <p:spPr>
            <a:xfrm>
              <a:off x="4524300" y="3610723"/>
              <a:ext cx="95400" cy="519000"/>
            </a:xfrm>
            <a:prstGeom prst="rect">
              <a:avLst/>
            </a:prstGeom>
            <a:solidFill>
              <a:srgbClr val="972CB4">
                <a:alpha val="743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7">
    <p:spTree>
      <p:nvGrpSpPr>
        <p:cNvPr id="344" name="Shape 344"/>
        <p:cNvGrpSpPr/>
        <p:nvPr/>
      </p:nvGrpSpPr>
      <p:grpSpPr>
        <a:xfrm>
          <a:off x="0" y="0"/>
          <a:ext cx="0" cy="0"/>
          <a:chOff x="0" y="0"/>
          <a:chExt cx="0" cy="0"/>
        </a:xfrm>
      </p:grpSpPr>
      <p:grpSp>
        <p:nvGrpSpPr>
          <p:cNvPr id="345" name="Google Shape;345;p22"/>
          <p:cNvGrpSpPr/>
          <p:nvPr/>
        </p:nvGrpSpPr>
        <p:grpSpPr>
          <a:xfrm>
            <a:off x="-9" y="1669058"/>
            <a:ext cx="2781383" cy="1805382"/>
            <a:chOff x="8024127" y="984378"/>
            <a:chExt cx="2502369" cy="1624275"/>
          </a:xfrm>
        </p:grpSpPr>
        <p:sp>
          <p:nvSpPr>
            <p:cNvPr id="346" name="Google Shape;346;p22"/>
            <p:cNvSpPr/>
            <p:nvPr/>
          </p:nvSpPr>
          <p:spPr>
            <a:xfrm>
              <a:off x="8647339" y="2562003"/>
              <a:ext cx="65709" cy="30106"/>
            </a:xfrm>
            <a:custGeom>
              <a:rect b="b" l="l" r="r" t="t"/>
              <a:pathLst>
                <a:path extrusionOk="0" h="1035" w="2259">
                  <a:moveTo>
                    <a:pt x="125" y="899"/>
                  </a:moveTo>
                  <a:lnTo>
                    <a:pt x="125" y="899"/>
                  </a:lnTo>
                  <a:cubicBezTo>
                    <a:pt x="132" y="943"/>
                    <a:pt x="142" y="989"/>
                    <a:pt x="157" y="1035"/>
                  </a:cubicBezTo>
                  <a:cubicBezTo>
                    <a:pt x="157" y="1001"/>
                    <a:pt x="157" y="1001"/>
                    <a:pt x="157" y="1001"/>
                  </a:cubicBezTo>
                  <a:cubicBezTo>
                    <a:pt x="144" y="967"/>
                    <a:pt x="133" y="933"/>
                    <a:pt x="125" y="899"/>
                  </a:cubicBezTo>
                  <a:close/>
                  <a:moveTo>
                    <a:pt x="891" y="1"/>
                  </a:moveTo>
                  <a:cubicBezTo>
                    <a:pt x="329" y="1"/>
                    <a:pt x="1" y="409"/>
                    <a:pt x="125" y="899"/>
                  </a:cubicBezTo>
                  <a:lnTo>
                    <a:pt x="125" y="899"/>
                  </a:lnTo>
                  <a:cubicBezTo>
                    <a:pt x="49" y="429"/>
                    <a:pt x="373" y="67"/>
                    <a:pt x="891" y="67"/>
                  </a:cubicBezTo>
                  <a:cubicBezTo>
                    <a:pt x="1491" y="67"/>
                    <a:pt x="2091" y="501"/>
                    <a:pt x="2258" y="1035"/>
                  </a:cubicBezTo>
                  <a:cubicBezTo>
                    <a:pt x="2258" y="1001"/>
                    <a:pt x="2258" y="1001"/>
                    <a:pt x="2258" y="1001"/>
                  </a:cubicBezTo>
                  <a:cubicBezTo>
                    <a:pt x="2091" y="468"/>
                    <a:pt x="1458" y="1"/>
                    <a:pt x="891" y="1"/>
                  </a:cubicBezTo>
                  <a:close/>
                </a:path>
              </a:pathLst>
            </a:custGeom>
            <a:solidFill>
              <a:srgbClr val="FFFF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22"/>
            <p:cNvSpPr/>
            <p:nvPr/>
          </p:nvSpPr>
          <p:spPr>
            <a:xfrm>
              <a:off x="8759904" y="2562003"/>
              <a:ext cx="65680" cy="30106"/>
            </a:xfrm>
            <a:custGeom>
              <a:rect b="b" l="l" r="r" t="t"/>
              <a:pathLst>
                <a:path extrusionOk="0" h="1035" w="2258">
                  <a:moveTo>
                    <a:pt x="124" y="899"/>
                  </a:moveTo>
                  <a:cubicBezTo>
                    <a:pt x="131" y="943"/>
                    <a:pt x="142" y="989"/>
                    <a:pt x="156" y="1035"/>
                  </a:cubicBezTo>
                  <a:cubicBezTo>
                    <a:pt x="156" y="1001"/>
                    <a:pt x="156" y="1001"/>
                    <a:pt x="156" y="1001"/>
                  </a:cubicBezTo>
                  <a:cubicBezTo>
                    <a:pt x="143" y="967"/>
                    <a:pt x="133" y="933"/>
                    <a:pt x="124" y="899"/>
                  </a:cubicBezTo>
                  <a:close/>
                  <a:moveTo>
                    <a:pt x="890" y="1"/>
                  </a:moveTo>
                  <a:cubicBezTo>
                    <a:pt x="328" y="1"/>
                    <a:pt x="0" y="409"/>
                    <a:pt x="124" y="899"/>
                  </a:cubicBezTo>
                  <a:lnTo>
                    <a:pt x="124" y="899"/>
                  </a:lnTo>
                  <a:cubicBezTo>
                    <a:pt x="49" y="429"/>
                    <a:pt x="372" y="67"/>
                    <a:pt x="890" y="67"/>
                  </a:cubicBezTo>
                  <a:cubicBezTo>
                    <a:pt x="1490" y="67"/>
                    <a:pt x="2091" y="501"/>
                    <a:pt x="2258" y="1035"/>
                  </a:cubicBezTo>
                  <a:cubicBezTo>
                    <a:pt x="2258" y="1001"/>
                    <a:pt x="2258" y="1001"/>
                    <a:pt x="2258" y="1001"/>
                  </a:cubicBezTo>
                  <a:cubicBezTo>
                    <a:pt x="2091" y="468"/>
                    <a:pt x="1457" y="1"/>
                    <a:pt x="890" y="1"/>
                  </a:cubicBezTo>
                  <a:close/>
                </a:path>
              </a:pathLst>
            </a:custGeom>
            <a:solidFill>
              <a:srgbClr val="FF52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22"/>
            <p:cNvSpPr/>
            <p:nvPr/>
          </p:nvSpPr>
          <p:spPr>
            <a:xfrm>
              <a:off x="8872440" y="2562003"/>
              <a:ext cx="65709" cy="30106"/>
            </a:xfrm>
            <a:custGeom>
              <a:rect b="b" l="l" r="r" t="t"/>
              <a:pathLst>
                <a:path extrusionOk="0" h="1035" w="2259">
                  <a:moveTo>
                    <a:pt x="124" y="899"/>
                  </a:moveTo>
                  <a:cubicBezTo>
                    <a:pt x="131" y="943"/>
                    <a:pt x="142" y="989"/>
                    <a:pt x="157" y="1035"/>
                  </a:cubicBezTo>
                  <a:cubicBezTo>
                    <a:pt x="157" y="1001"/>
                    <a:pt x="157" y="1001"/>
                    <a:pt x="157" y="1001"/>
                  </a:cubicBezTo>
                  <a:cubicBezTo>
                    <a:pt x="144" y="967"/>
                    <a:pt x="133" y="933"/>
                    <a:pt x="124" y="899"/>
                  </a:cubicBezTo>
                  <a:close/>
                  <a:moveTo>
                    <a:pt x="890" y="1"/>
                  </a:moveTo>
                  <a:cubicBezTo>
                    <a:pt x="329" y="1"/>
                    <a:pt x="1" y="409"/>
                    <a:pt x="124" y="899"/>
                  </a:cubicBezTo>
                  <a:lnTo>
                    <a:pt x="124" y="899"/>
                  </a:lnTo>
                  <a:cubicBezTo>
                    <a:pt x="49" y="429"/>
                    <a:pt x="372" y="67"/>
                    <a:pt x="890" y="67"/>
                  </a:cubicBezTo>
                  <a:cubicBezTo>
                    <a:pt x="1491" y="67"/>
                    <a:pt x="2091" y="501"/>
                    <a:pt x="2258" y="1035"/>
                  </a:cubicBezTo>
                  <a:cubicBezTo>
                    <a:pt x="2258" y="1001"/>
                    <a:pt x="2258" y="1001"/>
                    <a:pt x="2258" y="1001"/>
                  </a:cubicBezTo>
                  <a:cubicBezTo>
                    <a:pt x="2091" y="468"/>
                    <a:pt x="1491" y="1"/>
                    <a:pt x="890" y="1"/>
                  </a:cubicBezTo>
                  <a:close/>
                </a:path>
              </a:pathLst>
            </a:custGeom>
            <a:solidFill>
              <a:srgbClr val="45FF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22"/>
            <p:cNvSpPr/>
            <p:nvPr/>
          </p:nvSpPr>
          <p:spPr>
            <a:xfrm>
              <a:off x="10089400" y="2205025"/>
              <a:ext cx="25" cy="50050"/>
            </a:xfrm>
            <a:custGeom>
              <a:rect b="b" l="l" r="r" t="t"/>
              <a:pathLst>
                <a:path extrusionOk="0" h="2002" w="1">
                  <a:moveTo>
                    <a:pt x="0" y="2002"/>
                  </a:moveTo>
                  <a:lnTo>
                    <a:pt x="0" y="0"/>
                  </a:lnTo>
                </a:path>
              </a:pathLst>
            </a:custGeom>
            <a:solidFill>
              <a:srgbClr val="1FFF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22"/>
            <p:cNvSpPr/>
            <p:nvPr/>
          </p:nvSpPr>
          <p:spPr>
            <a:xfrm>
              <a:off x="8024127" y="984378"/>
              <a:ext cx="2502369" cy="1624275"/>
            </a:xfrm>
            <a:custGeom>
              <a:rect b="b" l="l" r="r" t="t"/>
              <a:pathLst>
                <a:path extrusionOk="0" h="55841" w="86029">
                  <a:moveTo>
                    <a:pt x="2102" y="1"/>
                  </a:moveTo>
                  <a:cubicBezTo>
                    <a:pt x="935" y="1"/>
                    <a:pt x="1" y="935"/>
                    <a:pt x="1" y="2102"/>
                  </a:cubicBezTo>
                  <a:lnTo>
                    <a:pt x="1" y="53739"/>
                  </a:lnTo>
                  <a:cubicBezTo>
                    <a:pt x="1" y="54907"/>
                    <a:pt x="935" y="55841"/>
                    <a:pt x="2102" y="55841"/>
                  </a:cubicBezTo>
                  <a:lnTo>
                    <a:pt x="83894" y="55841"/>
                  </a:lnTo>
                  <a:cubicBezTo>
                    <a:pt x="85062" y="55841"/>
                    <a:pt x="86029" y="54907"/>
                    <a:pt x="86029" y="53739"/>
                  </a:cubicBezTo>
                  <a:lnTo>
                    <a:pt x="86029" y="2102"/>
                  </a:lnTo>
                  <a:cubicBezTo>
                    <a:pt x="86029" y="935"/>
                    <a:pt x="85062" y="1"/>
                    <a:pt x="83894" y="1"/>
                  </a:cubicBezTo>
                  <a:close/>
                </a:path>
              </a:pathLst>
            </a:custGeom>
            <a:solidFill>
              <a:srgbClr val="B8BD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22"/>
            <p:cNvSpPr/>
            <p:nvPr/>
          </p:nvSpPr>
          <p:spPr>
            <a:xfrm>
              <a:off x="8024127" y="984378"/>
              <a:ext cx="2502369" cy="262020"/>
            </a:xfrm>
            <a:custGeom>
              <a:rect b="b" l="l" r="r" t="t"/>
              <a:pathLst>
                <a:path extrusionOk="0" h="9008" w="86029">
                  <a:moveTo>
                    <a:pt x="2436" y="1"/>
                  </a:moveTo>
                  <a:cubicBezTo>
                    <a:pt x="1102" y="1"/>
                    <a:pt x="1" y="1068"/>
                    <a:pt x="1" y="2436"/>
                  </a:cubicBezTo>
                  <a:lnTo>
                    <a:pt x="1" y="9007"/>
                  </a:lnTo>
                  <a:lnTo>
                    <a:pt x="86029" y="9007"/>
                  </a:lnTo>
                  <a:lnTo>
                    <a:pt x="86029" y="2436"/>
                  </a:lnTo>
                  <a:cubicBezTo>
                    <a:pt x="86029" y="1102"/>
                    <a:pt x="84928" y="1"/>
                    <a:pt x="8359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22"/>
            <p:cNvSpPr/>
            <p:nvPr/>
          </p:nvSpPr>
          <p:spPr>
            <a:xfrm>
              <a:off x="8125057" y="1324952"/>
              <a:ext cx="2305388" cy="1198318"/>
            </a:xfrm>
            <a:custGeom>
              <a:rect b="b" l="l" r="r" t="t"/>
              <a:pathLst>
                <a:path extrusionOk="0" h="41197" w="79257">
                  <a:moveTo>
                    <a:pt x="77522" y="41196"/>
                  </a:moveTo>
                  <a:lnTo>
                    <a:pt x="1735" y="41196"/>
                  </a:lnTo>
                  <a:cubicBezTo>
                    <a:pt x="767" y="41196"/>
                    <a:pt x="0" y="40429"/>
                    <a:pt x="0" y="39462"/>
                  </a:cubicBezTo>
                  <a:lnTo>
                    <a:pt x="0" y="1735"/>
                  </a:lnTo>
                  <a:cubicBezTo>
                    <a:pt x="0" y="768"/>
                    <a:pt x="767" y="0"/>
                    <a:pt x="1735" y="0"/>
                  </a:cubicBezTo>
                  <a:lnTo>
                    <a:pt x="77522" y="0"/>
                  </a:lnTo>
                  <a:cubicBezTo>
                    <a:pt x="78489" y="0"/>
                    <a:pt x="79257" y="768"/>
                    <a:pt x="79257" y="1735"/>
                  </a:cubicBezTo>
                  <a:lnTo>
                    <a:pt x="79257" y="39462"/>
                  </a:lnTo>
                  <a:cubicBezTo>
                    <a:pt x="79257" y="40429"/>
                    <a:pt x="78489" y="41196"/>
                    <a:pt x="77522" y="41196"/>
                  </a:cubicBezTo>
                  <a:close/>
                </a:path>
              </a:pathLst>
            </a:custGeom>
            <a:solidFill>
              <a:srgbClr val="2408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22"/>
            <p:cNvSpPr/>
            <p:nvPr/>
          </p:nvSpPr>
          <p:spPr>
            <a:xfrm>
              <a:off x="8191986" y="1394818"/>
              <a:ext cx="54365" cy="110620"/>
            </a:xfrm>
            <a:custGeom>
              <a:rect b="b" l="l" r="r" t="t"/>
              <a:pathLst>
                <a:path extrusionOk="0" fill="none" h="3803" w="1869">
                  <a:moveTo>
                    <a:pt x="1869" y="0"/>
                  </a:moveTo>
                  <a:lnTo>
                    <a:pt x="1" y="1901"/>
                  </a:lnTo>
                  <a:lnTo>
                    <a:pt x="1869" y="3803"/>
                  </a:lnTo>
                </a:path>
              </a:pathLst>
            </a:custGeom>
            <a:noFill/>
            <a:ln cap="rnd" cmpd="sng" w="20850">
              <a:solidFill>
                <a:srgbClr val="12D77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22"/>
            <p:cNvSpPr/>
            <p:nvPr/>
          </p:nvSpPr>
          <p:spPr>
            <a:xfrm>
              <a:off x="8385062" y="1394818"/>
              <a:ext cx="55354" cy="110620"/>
            </a:xfrm>
            <a:custGeom>
              <a:rect b="b" l="l" r="r" t="t"/>
              <a:pathLst>
                <a:path extrusionOk="0" fill="none" h="3803" w="1903">
                  <a:moveTo>
                    <a:pt x="1" y="0"/>
                  </a:moveTo>
                  <a:lnTo>
                    <a:pt x="1902" y="1901"/>
                  </a:lnTo>
                  <a:lnTo>
                    <a:pt x="1" y="3803"/>
                  </a:lnTo>
                </a:path>
              </a:pathLst>
            </a:custGeom>
            <a:noFill/>
            <a:ln cap="rnd" cmpd="sng" w="20850">
              <a:solidFill>
                <a:srgbClr val="12D77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22"/>
            <p:cNvSpPr/>
            <p:nvPr/>
          </p:nvSpPr>
          <p:spPr>
            <a:xfrm>
              <a:off x="8292887" y="1394818"/>
              <a:ext cx="43689" cy="120335"/>
            </a:xfrm>
            <a:custGeom>
              <a:rect b="b" l="l" r="r" t="t"/>
              <a:pathLst>
                <a:path extrusionOk="0" fill="none" h="4137" w="1502">
                  <a:moveTo>
                    <a:pt x="1" y="4136"/>
                  </a:moveTo>
                  <a:lnTo>
                    <a:pt x="1502" y="0"/>
                  </a:lnTo>
                </a:path>
              </a:pathLst>
            </a:custGeom>
            <a:noFill/>
            <a:ln cap="rnd" cmpd="sng" w="20850">
              <a:solidFill>
                <a:srgbClr val="12D77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22"/>
            <p:cNvSpPr/>
            <p:nvPr/>
          </p:nvSpPr>
          <p:spPr>
            <a:xfrm>
              <a:off x="8483055" y="1500548"/>
              <a:ext cx="31095" cy="31095"/>
            </a:xfrm>
            <a:custGeom>
              <a:rect b="b" l="l" r="r" t="t"/>
              <a:pathLst>
                <a:path extrusionOk="0" h="1069" w="1069">
                  <a:moveTo>
                    <a:pt x="535" y="1"/>
                  </a:moveTo>
                  <a:cubicBezTo>
                    <a:pt x="234" y="1"/>
                    <a:pt x="1" y="234"/>
                    <a:pt x="1" y="535"/>
                  </a:cubicBezTo>
                  <a:cubicBezTo>
                    <a:pt x="1" y="802"/>
                    <a:pt x="234" y="1068"/>
                    <a:pt x="535" y="1068"/>
                  </a:cubicBezTo>
                  <a:cubicBezTo>
                    <a:pt x="835" y="1068"/>
                    <a:pt x="1068" y="802"/>
                    <a:pt x="1068" y="535"/>
                  </a:cubicBezTo>
                  <a:cubicBezTo>
                    <a:pt x="1068" y="234"/>
                    <a:pt x="835" y="1"/>
                    <a:pt x="535" y="1"/>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22"/>
            <p:cNvSpPr/>
            <p:nvPr/>
          </p:nvSpPr>
          <p:spPr>
            <a:xfrm>
              <a:off x="8528666" y="1500548"/>
              <a:ext cx="31065" cy="31095"/>
            </a:xfrm>
            <a:custGeom>
              <a:rect b="b" l="l" r="r" t="t"/>
              <a:pathLst>
                <a:path extrusionOk="0" h="1069" w="1068">
                  <a:moveTo>
                    <a:pt x="534" y="1"/>
                  </a:moveTo>
                  <a:cubicBezTo>
                    <a:pt x="267" y="1"/>
                    <a:pt x="0" y="234"/>
                    <a:pt x="0" y="535"/>
                  </a:cubicBezTo>
                  <a:cubicBezTo>
                    <a:pt x="0" y="802"/>
                    <a:pt x="267" y="1068"/>
                    <a:pt x="534" y="1068"/>
                  </a:cubicBezTo>
                  <a:cubicBezTo>
                    <a:pt x="834" y="1068"/>
                    <a:pt x="1068" y="802"/>
                    <a:pt x="1068" y="535"/>
                  </a:cubicBezTo>
                  <a:cubicBezTo>
                    <a:pt x="1068" y="234"/>
                    <a:pt x="834" y="1"/>
                    <a:pt x="534" y="1"/>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22"/>
            <p:cNvSpPr/>
            <p:nvPr/>
          </p:nvSpPr>
          <p:spPr>
            <a:xfrm>
              <a:off x="8593674" y="1500548"/>
              <a:ext cx="31065" cy="31095"/>
            </a:xfrm>
            <a:custGeom>
              <a:rect b="b" l="l" r="r" t="t"/>
              <a:pathLst>
                <a:path extrusionOk="0" h="1069" w="1068">
                  <a:moveTo>
                    <a:pt x="534" y="1"/>
                  </a:moveTo>
                  <a:cubicBezTo>
                    <a:pt x="234" y="1"/>
                    <a:pt x="0" y="234"/>
                    <a:pt x="0" y="535"/>
                  </a:cubicBezTo>
                  <a:cubicBezTo>
                    <a:pt x="0" y="802"/>
                    <a:pt x="234" y="1068"/>
                    <a:pt x="534" y="1068"/>
                  </a:cubicBezTo>
                  <a:cubicBezTo>
                    <a:pt x="834" y="1068"/>
                    <a:pt x="1068" y="802"/>
                    <a:pt x="1068" y="535"/>
                  </a:cubicBezTo>
                  <a:cubicBezTo>
                    <a:pt x="1068" y="234"/>
                    <a:pt x="834" y="1"/>
                    <a:pt x="534" y="1"/>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22"/>
            <p:cNvSpPr/>
            <p:nvPr/>
          </p:nvSpPr>
          <p:spPr>
            <a:xfrm>
              <a:off x="8219152" y="1627656"/>
              <a:ext cx="1656300" cy="29"/>
            </a:xfrm>
            <a:custGeom>
              <a:rect b="b" l="l" r="r" t="t"/>
              <a:pathLst>
                <a:path extrusionOk="0" fill="none" h="1" w="56942">
                  <a:moveTo>
                    <a:pt x="1" y="1"/>
                  </a:moveTo>
                  <a:lnTo>
                    <a:pt x="56941" y="1"/>
                  </a:lnTo>
                </a:path>
              </a:pathLst>
            </a:custGeom>
            <a:noFill/>
            <a:ln cap="rnd" cmpd="sng" w="20850">
              <a:solidFill>
                <a:srgbClr val="12D77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22"/>
            <p:cNvSpPr/>
            <p:nvPr/>
          </p:nvSpPr>
          <p:spPr>
            <a:xfrm>
              <a:off x="9975312" y="1627656"/>
              <a:ext cx="128101" cy="29"/>
            </a:xfrm>
            <a:custGeom>
              <a:rect b="b" l="l" r="r" t="t"/>
              <a:pathLst>
                <a:path extrusionOk="0" fill="none" h="1" w="4404">
                  <a:moveTo>
                    <a:pt x="0" y="1"/>
                  </a:moveTo>
                  <a:lnTo>
                    <a:pt x="4403" y="1"/>
                  </a:lnTo>
                </a:path>
              </a:pathLst>
            </a:custGeom>
            <a:noFill/>
            <a:ln cap="rnd" cmpd="sng" w="20850">
              <a:solidFill>
                <a:srgbClr val="12D77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22"/>
            <p:cNvSpPr/>
            <p:nvPr/>
          </p:nvSpPr>
          <p:spPr>
            <a:xfrm>
              <a:off x="10174205" y="1627656"/>
              <a:ext cx="163035" cy="29"/>
            </a:xfrm>
            <a:custGeom>
              <a:rect b="b" l="l" r="r" t="t"/>
              <a:pathLst>
                <a:path extrusionOk="0" fill="none" h="1" w="5605">
                  <a:moveTo>
                    <a:pt x="0" y="1"/>
                  </a:moveTo>
                  <a:lnTo>
                    <a:pt x="5604" y="1"/>
                  </a:lnTo>
                </a:path>
              </a:pathLst>
            </a:custGeom>
            <a:noFill/>
            <a:ln cap="rnd" cmpd="sng" w="20850">
              <a:solidFill>
                <a:srgbClr val="12D77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22"/>
            <p:cNvSpPr/>
            <p:nvPr/>
          </p:nvSpPr>
          <p:spPr>
            <a:xfrm>
              <a:off x="8219152" y="1757673"/>
              <a:ext cx="1036300" cy="29"/>
            </a:xfrm>
            <a:custGeom>
              <a:rect b="b" l="l" r="r" t="t"/>
              <a:pathLst>
                <a:path extrusionOk="0" fill="none" h="1" w="35627">
                  <a:moveTo>
                    <a:pt x="1" y="1"/>
                  </a:moveTo>
                  <a:lnTo>
                    <a:pt x="35626" y="1"/>
                  </a:lnTo>
                </a:path>
              </a:pathLst>
            </a:custGeom>
            <a:noFill/>
            <a:ln cap="rnd" cmpd="sng" w="20850">
              <a:solidFill>
                <a:srgbClr val="12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22"/>
            <p:cNvSpPr/>
            <p:nvPr/>
          </p:nvSpPr>
          <p:spPr>
            <a:xfrm>
              <a:off x="9408676" y="1757673"/>
              <a:ext cx="186335" cy="29"/>
            </a:xfrm>
            <a:custGeom>
              <a:rect b="b" l="l" r="r" t="t"/>
              <a:pathLst>
                <a:path extrusionOk="0" fill="none" h="1" w="6406">
                  <a:moveTo>
                    <a:pt x="1" y="1"/>
                  </a:moveTo>
                  <a:lnTo>
                    <a:pt x="6405" y="1"/>
                  </a:lnTo>
                </a:path>
              </a:pathLst>
            </a:custGeom>
            <a:noFill/>
            <a:ln cap="rnd" cmpd="sng" w="20850">
              <a:solidFill>
                <a:srgbClr val="12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22"/>
            <p:cNvSpPr/>
            <p:nvPr/>
          </p:nvSpPr>
          <p:spPr>
            <a:xfrm>
              <a:off x="9090440" y="1832396"/>
              <a:ext cx="504581" cy="29"/>
            </a:xfrm>
            <a:custGeom>
              <a:rect b="b" l="l" r="r" t="t"/>
              <a:pathLst>
                <a:path extrusionOk="0" fill="none" h="1" w="17347">
                  <a:moveTo>
                    <a:pt x="17346" y="0"/>
                  </a:moveTo>
                  <a:lnTo>
                    <a:pt x="0" y="0"/>
                  </a:lnTo>
                </a:path>
              </a:pathLst>
            </a:custGeom>
            <a:noFill/>
            <a:ln cap="rnd" cmpd="sng" w="20850">
              <a:solidFill>
                <a:srgbClr val="12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22"/>
            <p:cNvSpPr/>
            <p:nvPr/>
          </p:nvSpPr>
          <p:spPr>
            <a:xfrm>
              <a:off x="8919673" y="1832396"/>
              <a:ext cx="101923" cy="29"/>
            </a:xfrm>
            <a:custGeom>
              <a:rect b="b" l="l" r="r" t="t"/>
              <a:pathLst>
                <a:path extrusionOk="0" fill="none" h="1" w="3504">
                  <a:moveTo>
                    <a:pt x="3503" y="0"/>
                  </a:moveTo>
                  <a:lnTo>
                    <a:pt x="1" y="0"/>
                  </a:lnTo>
                </a:path>
              </a:pathLst>
            </a:custGeom>
            <a:noFill/>
            <a:ln cap="rnd" cmpd="sng" w="20850">
              <a:solidFill>
                <a:srgbClr val="12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22"/>
            <p:cNvSpPr/>
            <p:nvPr/>
          </p:nvSpPr>
          <p:spPr>
            <a:xfrm>
              <a:off x="8737271" y="1832396"/>
              <a:ext cx="101894" cy="29"/>
            </a:xfrm>
            <a:custGeom>
              <a:rect b="b" l="l" r="r" t="t"/>
              <a:pathLst>
                <a:path extrusionOk="0" fill="none" h="1" w="3503">
                  <a:moveTo>
                    <a:pt x="3503" y="0"/>
                  </a:moveTo>
                  <a:lnTo>
                    <a:pt x="0" y="0"/>
                  </a:lnTo>
                </a:path>
              </a:pathLst>
            </a:custGeom>
            <a:noFill/>
            <a:ln cap="rnd" cmpd="sng" w="20850">
              <a:solidFill>
                <a:srgbClr val="12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22"/>
            <p:cNvSpPr/>
            <p:nvPr/>
          </p:nvSpPr>
          <p:spPr>
            <a:xfrm>
              <a:off x="8555829" y="1832396"/>
              <a:ext cx="100934" cy="29"/>
            </a:xfrm>
            <a:custGeom>
              <a:rect b="b" l="l" r="r" t="t"/>
              <a:pathLst>
                <a:path extrusionOk="0" fill="none" h="1" w="3470">
                  <a:moveTo>
                    <a:pt x="3470" y="0"/>
                  </a:moveTo>
                  <a:lnTo>
                    <a:pt x="1" y="0"/>
                  </a:lnTo>
                </a:path>
              </a:pathLst>
            </a:custGeom>
            <a:noFill/>
            <a:ln cap="rnd" cmpd="sng" w="20850">
              <a:solidFill>
                <a:srgbClr val="12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22"/>
            <p:cNvSpPr/>
            <p:nvPr/>
          </p:nvSpPr>
          <p:spPr>
            <a:xfrm>
              <a:off x="8373428" y="1832396"/>
              <a:ext cx="100934" cy="29"/>
            </a:xfrm>
            <a:custGeom>
              <a:rect b="b" l="l" r="r" t="t"/>
              <a:pathLst>
                <a:path extrusionOk="0" fill="none" h="1" w="3470">
                  <a:moveTo>
                    <a:pt x="3470" y="0"/>
                  </a:moveTo>
                  <a:lnTo>
                    <a:pt x="0" y="0"/>
                  </a:lnTo>
                </a:path>
              </a:pathLst>
            </a:custGeom>
            <a:noFill/>
            <a:ln cap="rnd" cmpd="sng" w="20850">
              <a:solidFill>
                <a:srgbClr val="12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22"/>
            <p:cNvSpPr/>
            <p:nvPr/>
          </p:nvSpPr>
          <p:spPr>
            <a:xfrm>
              <a:off x="8373428" y="1923582"/>
              <a:ext cx="1570900" cy="29"/>
            </a:xfrm>
            <a:custGeom>
              <a:rect b="b" l="l" r="r" t="t"/>
              <a:pathLst>
                <a:path extrusionOk="0" fill="none" h="1" w="54006">
                  <a:moveTo>
                    <a:pt x="54006" y="1"/>
                  </a:moveTo>
                  <a:lnTo>
                    <a:pt x="0" y="1"/>
                  </a:lnTo>
                </a:path>
              </a:pathLst>
            </a:custGeom>
            <a:noFill/>
            <a:ln cap="rnd" cmpd="sng" w="2085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22"/>
            <p:cNvSpPr/>
            <p:nvPr/>
          </p:nvSpPr>
          <p:spPr>
            <a:xfrm>
              <a:off x="8219152" y="1832396"/>
              <a:ext cx="36912" cy="29"/>
            </a:xfrm>
            <a:custGeom>
              <a:rect b="b" l="l" r="r" t="t"/>
              <a:pathLst>
                <a:path extrusionOk="0" fill="none" h="1" w="1269">
                  <a:moveTo>
                    <a:pt x="1268" y="0"/>
                  </a:moveTo>
                  <a:lnTo>
                    <a:pt x="1" y="0"/>
                  </a:lnTo>
                </a:path>
              </a:pathLst>
            </a:custGeom>
            <a:noFill/>
            <a:ln cap="rnd" cmpd="sng" w="20850">
              <a:solidFill>
                <a:srgbClr val="12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22"/>
            <p:cNvSpPr/>
            <p:nvPr/>
          </p:nvSpPr>
          <p:spPr>
            <a:xfrm>
              <a:off x="8219152" y="1923582"/>
              <a:ext cx="36912" cy="29"/>
            </a:xfrm>
            <a:custGeom>
              <a:rect b="b" l="l" r="r" t="t"/>
              <a:pathLst>
                <a:path extrusionOk="0" fill="none" h="1" w="1269">
                  <a:moveTo>
                    <a:pt x="1268" y="1"/>
                  </a:moveTo>
                  <a:lnTo>
                    <a:pt x="1" y="1"/>
                  </a:lnTo>
                </a:path>
              </a:pathLst>
            </a:custGeom>
            <a:noFill/>
            <a:ln cap="rnd" cmpd="sng" w="20850">
              <a:solidFill>
                <a:srgbClr val="12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22"/>
            <p:cNvSpPr/>
            <p:nvPr/>
          </p:nvSpPr>
          <p:spPr>
            <a:xfrm>
              <a:off x="8219152" y="2014798"/>
              <a:ext cx="36912" cy="29"/>
            </a:xfrm>
            <a:custGeom>
              <a:rect b="b" l="l" r="r" t="t"/>
              <a:pathLst>
                <a:path extrusionOk="0" fill="none" h="1" w="1269">
                  <a:moveTo>
                    <a:pt x="1268" y="0"/>
                  </a:moveTo>
                  <a:lnTo>
                    <a:pt x="1" y="0"/>
                  </a:lnTo>
                </a:path>
              </a:pathLst>
            </a:custGeom>
            <a:noFill/>
            <a:ln cap="rnd" cmpd="sng" w="20850">
              <a:solidFill>
                <a:srgbClr val="12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22"/>
            <p:cNvSpPr/>
            <p:nvPr/>
          </p:nvSpPr>
          <p:spPr>
            <a:xfrm>
              <a:off x="8219152" y="2105984"/>
              <a:ext cx="36912" cy="29"/>
            </a:xfrm>
            <a:custGeom>
              <a:rect b="b" l="l" r="r" t="t"/>
              <a:pathLst>
                <a:path extrusionOk="0" fill="none" h="1" w="1269">
                  <a:moveTo>
                    <a:pt x="1268" y="1"/>
                  </a:moveTo>
                  <a:lnTo>
                    <a:pt x="1" y="1"/>
                  </a:lnTo>
                </a:path>
              </a:pathLst>
            </a:custGeom>
            <a:noFill/>
            <a:ln cap="rnd" cmpd="sng" w="20850">
              <a:solidFill>
                <a:srgbClr val="12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22"/>
            <p:cNvSpPr/>
            <p:nvPr/>
          </p:nvSpPr>
          <p:spPr>
            <a:xfrm>
              <a:off x="10039331" y="1923582"/>
              <a:ext cx="216411" cy="29"/>
            </a:xfrm>
            <a:custGeom>
              <a:rect b="b" l="l" r="r" t="t"/>
              <a:pathLst>
                <a:path extrusionOk="0" fill="none" h="1" w="7440">
                  <a:moveTo>
                    <a:pt x="1" y="1"/>
                  </a:moveTo>
                  <a:lnTo>
                    <a:pt x="7439" y="1"/>
                  </a:lnTo>
                </a:path>
              </a:pathLst>
            </a:custGeom>
            <a:noFill/>
            <a:ln cap="rnd" cmpd="sng" w="2085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22"/>
            <p:cNvSpPr/>
            <p:nvPr/>
          </p:nvSpPr>
          <p:spPr>
            <a:xfrm>
              <a:off x="8369559" y="2014798"/>
              <a:ext cx="434713" cy="29"/>
            </a:xfrm>
            <a:custGeom>
              <a:rect b="b" l="l" r="r" t="t"/>
              <a:pathLst>
                <a:path extrusionOk="0" fill="none" h="1" w="14945">
                  <a:moveTo>
                    <a:pt x="0" y="0"/>
                  </a:moveTo>
                  <a:lnTo>
                    <a:pt x="14944" y="0"/>
                  </a:lnTo>
                </a:path>
              </a:pathLst>
            </a:custGeom>
            <a:noFill/>
            <a:ln cap="rnd" cmpd="sng" w="2085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22"/>
            <p:cNvSpPr/>
            <p:nvPr/>
          </p:nvSpPr>
          <p:spPr>
            <a:xfrm>
              <a:off x="8369559" y="2107933"/>
              <a:ext cx="434713" cy="29"/>
            </a:xfrm>
            <a:custGeom>
              <a:rect b="b" l="l" r="r" t="t"/>
              <a:pathLst>
                <a:path extrusionOk="0" fill="none" h="1" w="14945">
                  <a:moveTo>
                    <a:pt x="0" y="1"/>
                  </a:moveTo>
                  <a:lnTo>
                    <a:pt x="14944" y="1"/>
                  </a:lnTo>
                </a:path>
              </a:pathLst>
            </a:custGeom>
            <a:noFill/>
            <a:ln cap="rnd" cmpd="sng" w="2085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22"/>
            <p:cNvSpPr/>
            <p:nvPr/>
          </p:nvSpPr>
          <p:spPr>
            <a:xfrm>
              <a:off x="8369559" y="2202057"/>
              <a:ext cx="434713" cy="29"/>
            </a:xfrm>
            <a:custGeom>
              <a:rect b="b" l="l" r="r" t="t"/>
              <a:pathLst>
                <a:path extrusionOk="0" fill="none" h="1" w="14945">
                  <a:moveTo>
                    <a:pt x="0" y="0"/>
                  </a:moveTo>
                  <a:lnTo>
                    <a:pt x="14944" y="0"/>
                  </a:lnTo>
                </a:path>
              </a:pathLst>
            </a:custGeom>
            <a:noFill/>
            <a:ln cap="rnd" cmpd="sng" w="2085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22"/>
            <p:cNvSpPr/>
            <p:nvPr/>
          </p:nvSpPr>
          <p:spPr>
            <a:xfrm>
              <a:off x="8369559" y="2295192"/>
              <a:ext cx="434713" cy="29"/>
            </a:xfrm>
            <a:custGeom>
              <a:rect b="b" l="l" r="r" t="t"/>
              <a:pathLst>
                <a:path extrusionOk="0" fill="none" h="1" w="14945">
                  <a:moveTo>
                    <a:pt x="0" y="1"/>
                  </a:moveTo>
                  <a:lnTo>
                    <a:pt x="14944" y="1"/>
                  </a:lnTo>
                </a:path>
              </a:pathLst>
            </a:custGeom>
            <a:noFill/>
            <a:ln cap="rnd" cmpd="sng" w="2085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22"/>
            <p:cNvSpPr/>
            <p:nvPr/>
          </p:nvSpPr>
          <p:spPr>
            <a:xfrm>
              <a:off x="9090440" y="2295192"/>
              <a:ext cx="884929" cy="29"/>
            </a:xfrm>
            <a:custGeom>
              <a:rect b="b" l="l" r="r" t="t"/>
              <a:pathLst>
                <a:path extrusionOk="0" fill="none" h="1" w="30423">
                  <a:moveTo>
                    <a:pt x="0" y="1"/>
                  </a:moveTo>
                  <a:lnTo>
                    <a:pt x="30422" y="1"/>
                  </a:lnTo>
                </a:path>
              </a:pathLst>
            </a:custGeom>
            <a:noFill/>
            <a:ln cap="rnd" cmpd="sng" w="208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22"/>
            <p:cNvSpPr/>
            <p:nvPr/>
          </p:nvSpPr>
          <p:spPr>
            <a:xfrm>
              <a:off x="9615336" y="2202057"/>
              <a:ext cx="360016" cy="29"/>
            </a:xfrm>
            <a:custGeom>
              <a:rect b="b" l="l" r="r" t="t"/>
              <a:pathLst>
                <a:path extrusionOk="0" fill="none" h="1" w="12377">
                  <a:moveTo>
                    <a:pt x="1" y="0"/>
                  </a:moveTo>
                  <a:lnTo>
                    <a:pt x="12376" y="0"/>
                  </a:lnTo>
                </a:path>
              </a:pathLst>
            </a:custGeom>
            <a:noFill/>
            <a:ln cap="rnd" cmpd="sng" w="208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22"/>
            <p:cNvSpPr/>
            <p:nvPr/>
          </p:nvSpPr>
          <p:spPr>
            <a:xfrm>
              <a:off x="9832671" y="2105984"/>
              <a:ext cx="142674" cy="29"/>
            </a:xfrm>
            <a:custGeom>
              <a:rect b="b" l="l" r="r" t="t"/>
              <a:pathLst>
                <a:path extrusionOk="0" fill="none" h="1" w="4905">
                  <a:moveTo>
                    <a:pt x="1" y="1"/>
                  </a:moveTo>
                  <a:lnTo>
                    <a:pt x="4904" y="1"/>
                  </a:lnTo>
                </a:path>
              </a:pathLst>
            </a:custGeom>
            <a:noFill/>
            <a:ln cap="rnd" cmpd="sng" w="208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2" name="Google Shape;382;p22"/>
          <p:cNvGrpSpPr/>
          <p:nvPr/>
        </p:nvGrpSpPr>
        <p:grpSpPr>
          <a:xfrm flipH="1">
            <a:off x="7058589" y="1071875"/>
            <a:ext cx="2085403" cy="2999739"/>
            <a:chOff x="7435625" y="1209875"/>
            <a:chExt cx="1470250" cy="2114875"/>
          </a:xfrm>
        </p:grpSpPr>
        <p:sp>
          <p:nvSpPr>
            <p:cNvPr id="383" name="Google Shape;383;p22"/>
            <p:cNvSpPr/>
            <p:nvPr/>
          </p:nvSpPr>
          <p:spPr>
            <a:xfrm>
              <a:off x="7658275" y="3273025"/>
              <a:ext cx="120950" cy="12550"/>
            </a:xfrm>
            <a:custGeom>
              <a:rect b="b" l="l" r="r" t="t"/>
              <a:pathLst>
                <a:path extrusionOk="0" h="502" w="4838">
                  <a:moveTo>
                    <a:pt x="401" y="1"/>
                  </a:moveTo>
                  <a:cubicBezTo>
                    <a:pt x="168" y="1"/>
                    <a:pt x="1" y="201"/>
                    <a:pt x="1" y="434"/>
                  </a:cubicBezTo>
                  <a:lnTo>
                    <a:pt x="1" y="501"/>
                  </a:lnTo>
                  <a:cubicBezTo>
                    <a:pt x="1" y="268"/>
                    <a:pt x="168" y="101"/>
                    <a:pt x="401" y="101"/>
                  </a:cubicBezTo>
                  <a:lnTo>
                    <a:pt x="4404" y="101"/>
                  </a:lnTo>
                  <a:cubicBezTo>
                    <a:pt x="4637" y="101"/>
                    <a:pt x="4838" y="268"/>
                    <a:pt x="4838" y="501"/>
                  </a:cubicBezTo>
                  <a:lnTo>
                    <a:pt x="4838" y="434"/>
                  </a:lnTo>
                  <a:cubicBezTo>
                    <a:pt x="4838" y="201"/>
                    <a:pt x="4637" y="1"/>
                    <a:pt x="4404" y="1"/>
                  </a:cubicBezTo>
                  <a:close/>
                </a:path>
              </a:pathLst>
            </a:custGeom>
            <a:solidFill>
              <a:srgbClr val="0032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22"/>
            <p:cNvSpPr/>
            <p:nvPr/>
          </p:nvSpPr>
          <p:spPr>
            <a:xfrm>
              <a:off x="7494000" y="3273025"/>
              <a:ext cx="120950" cy="12550"/>
            </a:xfrm>
            <a:custGeom>
              <a:rect b="b" l="l" r="r" t="t"/>
              <a:pathLst>
                <a:path extrusionOk="0" h="502" w="4838">
                  <a:moveTo>
                    <a:pt x="434" y="1"/>
                  </a:moveTo>
                  <a:cubicBezTo>
                    <a:pt x="201" y="1"/>
                    <a:pt x="0" y="201"/>
                    <a:pt x="0" y="434"/>
                  </a:cubicBezTo>
                  <a:lnTo>
                    <a:pt x="0" y="501"/>
                  </a:lnTo>
                  <a:cubicBezTo>
                    <a:pt x="0" y="268"/>
                    <a:pt x="201" y="101"/>
                    <a:pt x="434" y="101"/>
                  </a:cubicBezTo>
                  <a:lnTo>
                    <a:pt x="4437" y="101"/>
                  </a:lnTo>
                  <a:cubicBezTo>
                    <a:pt x="4637" y="101"/>
                    <a:pt x="4837" y="268"/>
                    <a:pt x="4837" y="501"/>
                  </a:cubicBezTo>
                  <a:lnTo>
                    <a:pt x="4837" y="434"/>
                  </a:lnTo>
                  <a:cubicBezTo>
                    <a:pt x="4837" y="201"/>
                    <a:pt x="4637" y="1"/>
                    <a:pt x="4437" y="1"/>
                  </a:cubicBezTo>
                  <a:close/>
                </a:path>
              </a:pathLst>
            </a:custGeom>
            <a:solidFill>
              <a:srgbClr val="0032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22"/>
            <p:cNvSpPr/>
            <p:nvPr/>
          </p:nvSpPr>
          <p:spPr>
            <a:xfrm>
              <a:off x="7821725" y="3273025"/>
              <a:ext cx="120950" cy="12550"/>
            </a:xfrm>
            <a:custGeom>
              <a:rect b="b" l="l" r="r" t="t"/>
              <a:pathLst>
                <a:path extrusionOk="0" h="502" w="4838">
                  <a:moveTo>
                    <a:pt x="434" y="1"/>
                  </a:moveTo>
                  <a:cubicBezTo>
                    <a:pt x="201" y="1"/>
                    <a:pt x="1" y="201"/>
                    <a:pt x="1" y="434"/>
                  </a:cubicBezTo>
                  <a:lnTo>
                    <a:pt x="1" y="501"/>
                  </a:lnTo>
                  <a:cubicBezTo>
                    <a:pt x="1" y="268"/>
                    <a:pt x="201" y="101"/>
                    <a:pt x="434" y="101"/>
                  </a:cubicBezTo>
                  <a:lnTo>
                    <a:pt x="4437" y="101"/>
                  </a:lnTo>
                  <a:cubicBezTo>
                    <a:pt x="4671" y="101"/>
                    <a:pt x="4838" y="268"/>
                    <a:pt x="4838" y="501"/>
                  </a:cubicBezTo>
                  <a:lnTo>
                    <a:pt x="4838" y="434"/>
                  </a:lnTo>
                  <a:cubicBezTo>
                    <a:pt x="4838" y="201"/>
                    <a:pt x="4671" y="1"/>
                    <a:pt x="4437" y="1"/>
                  </a:cubicBezTo>
                  <a:close/>
                </a:path>
              </a:pathLst>
            </a:custGeom>
            <a:solidFill>
              <a:srgbClr val="0032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22"/>
            <p:cNvSpPr/>
            <p:nvPr/>
          </p:nvSpPr>
          <p:spPr>
            <a:xfrm>
              <a:off x="7970175" y="3087075"/>
              <a:ext cx="106775" cy="109250"/>
            </a:xfrm>
            <a:custGeom>
              <a:rect b="b" l="l" r="r" t="t"/>
              <a:pathLst>
                <a:path extrusionOk="0" h="4370" w="4271">
                  <a:moveTo>
                    <a:pt x="2135" y="0"/>
                  </a:moveTo>
                  <a:cubicBezTo>
                    <a:pt x="968" y="0"/>
                    <a:pt x="0" y="967"/>
                    <a:pt x="0" y="2168"/>
                  </a:cubicBezTo>
                  <a:cubicBezTo>
                    <a:pt x="0" y="3403"/>
                    <a:pt x="968" y="4370"/>
                    <a:pt x="2135" y="4370"/>
                  </a:cubicBezTo>
                  <a:cubicBezTo>
                    <a:pt x="3336" y="4370"/>
                    <a:pt x="4270" y="3403"/>
                    <a:pt x="4270" y="2168"/>
                  </a:cubicBezTo>
                  <a:cubicBezTo>
                    <a:pt x="4270" y="967"/>
                    <a:pt x="3336" y="0"/>
                    <a:pt x="2135" y="0"/>
                  </a:cubicBezTo>
                  <a:close/>
                </a:path>
              </a:pathLst>
            </a:custGeom>
            <a:solidFill>
              <a:srgbClr val="E0F3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22"/>
            <p:cNvSpPr/>
            <p:nvPr/>
          </p:nvSpPr>
          <p:spPr>
            <a:xfrm>
              <a:off x="7970175" y="3087075"/>
              <a:ext cx="106775" cy="106750"/>
            </a:xfrm>
            <a:custGeom>
              <a:rect b="b" l="l" r="r" t="t"/>
              <a:pathLst>
                <a:path extrusionOk="0" h="4270" w="4271">
                  <a:moveTo>
                    <a:pt x="2135" y="0"/>
                  </a:moveTo>
                  <a:cubicBezTo>
                    <a:pt x="968" y="0"/>
                    <a:pt x="0" y="934"/>
                    <a:pt x="0" y="2135"/>
                  </a:cubicBezTo>
                  <a:cubicBezTo>
                    <a:pt x="0" y="3302"/>
                    <a:pt x="968" y="4270"/>
                    <a:pt x="2135" y="4270"/>
                  </a:cubicBezTo>
                  <a:cubicBezTo>
                    <a:pt x="3336" y="4270"/>
                    <a:pt x="4270" y="3302"/>
                    <a:pt x="4270" y="2135"/>
                  </a:cubicBezTo>
                  <a:cubicBezTo>
                    <a:pt x="4270" y="934"/>
                    <a:pt x="3336" y="0"/>
                    <a:pt x="2135" y="0"/>
                  </a:cubicBezTo>
                  <a:close/>
                </a:path>
              </a:pathLst>
            </a:custGeom>
            <a:solidFill>
              <a:srgbClr val="B6BA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22"/>
            <p:cNvSpPr/>
            <p:nvPr/>
          </p:nvSpPr>
          <p:spPr>
            <a:xfrm>
              <a:off x="7980175" y="3096250"/>
              <a:ext cx="87600" cy="88400"/>
            </a:xfrm>
            <a:custGeom>
              <a:rect b="b" l="l" r="r" t="t"/>
              <a:pathLst>
                <a:path extrusionOk="0" h="3536" w="3504">
                  <a:moveTo>
                    <a:pt x="1735" y="0"/>
                  </a:moveTo>
                  <a:cubicBezTo>
                    <a:pt x="768" y="0"/>
                    <a:pt x="1" y="801"/>
                    <a:pt x="1" y="1768"/>
                  </a:cubicBezTo>
                  <a:cubicBezTo>
                    <a:pt x="1" y="2735"/>
                    <a:pt x="768" y="3536"/>
                    <a:pt x="1735" y="3536"/>
                  </a:cubicBezTo>
                  <a:cubicBezTo>
                    <a:pt x="2703" y="3536"/>
                    <a:pt x="3503" y="2735"/>
                    <a:pt x="3503" y="1768"/>
                  </a:cubicBezTo>
                  <a:cubicBezTo>
                    <a:pt x="3503" y="801"/>
                    <a:pt x="2703" y="0"/>
                    <a:pt x="1735" y="0"/>
                  </a:cubicBezTo>
                  <a:close/>
                </a:path>
              </a:pathLst>
            </a:custGeom>
            <a:solidFill>
              <a:srgbClr val="D0DD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22"/>
            <p:cNvSpPr/>
            <p:nvPr/>
          </p:nvSpPr>
          <p:spPr>
            <a:xfrm>
              <a:off x="7980175" y="3139600"/>
              <a:ext cx="87600" cy="45050"/>
            </a:xfrm>
            <a:custGeom>
              <a:rect b="b" l="l" r="r" t="t"/>
              <a:pathLst>
                <a:path extrusionOk="0" h="1802" w="3504">
                  <a:moveTo>
                    <a:pt x="1" y="1"/>
                  </a:moveTo>
                  <a:cubicBezTo>
                    <a:pt x="1" y="1"/>
                    <a:pt x="1" y="34"/>
                    <a:pt x="1" y="34"/>
                  </a:cubicBezTo>
                  <a:cubicBezTo>
                    <a:pt x="1" y="1001"/>
                    <a:pt x="768" y="1802"/>
                    <a:pt x="1735" y="1802"/>
                  </a:cubicBezTo>
                  <a:cubicBezTo>
                    <a:pt x="2703" y="1802"/>
                    <a:pt x="3503" y="1001"/>
                    <a:pt x="3503" y="34"/>
                  </a:cubicBezTo>
                  <a:cubicBezTo>
                    <a:pt x="3503" y="34"/>
                    <a:pt x="3503" y="34"/>
                    <a:pt x="3503" y="1"/>
                  </a:cubicBezTo>
                  <a:cubicBezTo>
                    <a:pt x="3503" y="968"/>
                    <a:pt x="2703" y="1735"/>
                    <a:pt x="1735" y="1735"/>
                  </a:cubicBezTo>
                  <a:cubicBezTo>
                    <a:pt x="768" y="1735"/>
                    <a:pt x="1" y="968"/>
                    <a:pt x="1" y="1"/>
                  </a:cubicBezTo>
                  <a:close/>
                </a:path>
              </a:pathLst>
            </a:custGeom>
            <a:solidFill>
              <a:srgbClr val="E0F3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22"/>
            <p:cNvSpPr/>
            <p:nvPr/>
          </p:nvSpPr>
          <p:spPr>
            <a:xfrm>
              <a:off x="7631600" y="2647575"/>
              <a:ext cx="102600" cy="30900"/>
            </a:xfrm>
            <a:custGeom>
              <a:rect b="b" l="l" r="r" t="t"/>
              <a:pathLst>
                <a:path extrusionOk="0" h="1236" w="4104">
                  <a:moveTo>
                    <a:pt x="634" y="1"/>
                  </a:moveTo>
                  <a:cubicBezTo>
                    <a:pt x="301" y="1"/>
                    <a:pt x="0" y="268"/>
                    <a:pt x="0" y="601"/>
                  </a:cubicBezTo>
                  <a:cubicBezTo>
                    <a:pt x="0" y="968"/>
                    <a:pt x="301" y="1235"/>
                    <a:pt x="634" y="1235"/>
                  </a:cubicBezTo>
                  <a:lnTo>
                    <a:pt x="3470" y="1235"/>
                  </a:lnTo>
                  <a:cubicBezTo>
                    <a:pt x="3803" y="1235"/>
                    <a:pt x="4103" y="968"/>
                    <a:pt x="4103" y="601"/>
                  </a:cubicBezTo>
                  <a:cubicBezTo>
                    <a:pt x="4103" y="268"/>
                    <a:pt x="3803" y="1"/>
                    <a:pt x="3470" y="1"/>
                  </a:cubicBezTo>
                  <a:close/>
                </a:path>
              </a:pathLst>
            </a:custGeom>
            <a:solidFill>
              <a:srgbClr val="FF3E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22"/>
            <p:cNvSpPr/>
            <p:nvPr/>
          </p:nvSpPr>
          <p:spPr>
            <a:xfrm>
              <a:off x="7753350" y="2647575"/>
              <a:ext cx="102600" cy="30900"/>
            </a:xfrm>
            <a:custGeom>
              <a:rect b="b" l="l" r="r" t="t"/>
              <a:pathLst>
                <a:path extrusionOk="0" h="1236" w="4104">
                  <a:moveTo>
                    <a:pt x="634" y="1"/>
                  </a:moveTo>
                  <a:cubicBezTo>
                    <a:pt x="301" y="1"/>
                    <a:pt x="1" y="268"/>
                    <a:pt x="1" y="601"/>
                  </a:cubicBezTo>
                  <a:cubicBezTo>
                    <a:pt x="1" y="968"/>
                    <a:pt x="301" y="1235"/>
                    <a:pt x="634" y="1235"/>
                  </a:cubicBezTo>
                  <a:lnTo>
                    <a:pt x="3470" y="1235"/>
                  </a:lnTo>
                  <a:cubicBezTo>
                    <a:pt x="3803" y="1235"/>
                    <a:pt x="4103" y="968"/>
                    <a:pt x="4103" y="601"/>
                  </a:cubicBezTo>
                  <a:cubicBezTo>
                    <a:pt x="4103" y="268"/>
                    <a:pt x="3803" y="1"/>
                    <a:pt x="3470" y="1"/>
                  </a:cubicBezTo>
                  <a:close/>
                </a:path>
              </a:pathLst>
            </a:custGeom>
            <a:solidFill>
              <a:srgbClr val="FF3E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22"/>
            <p:cNvSpPr/>
            <p:nvPr/>
          </p:nvSpPr>
          <p:spPr>
            <a:xfrm>
              <a:off x="7478150" y="2827700"/>
              <a:ext cx="664675" cy="30900"/>
            </a:xfrm>
            <a:custGeom>
              <a:rect b="b" l="l" r="r" t="t"/>
              <a:pathLst>
                <a:path extrusionOk="0" h="1236" w="26587">
                  <a:moveTo>
                    <a:pt x="634" y="1"/>
                  </a:moveTo>
                  <a:cubicBezTo>
                    <a:pt x="301" y="1"/>
                    <a:pt x="1" y="268"/>
                    <a:pt x="1" y="601"/>
                  </a:cubicBezTo>
                  <a:cubicBezTo>
                    <a:pt x="1" y="968"/>
                    <a:pt x="301" y="1235"/>
                    <a:pt x="634" y="1235"/>
                  </a:cubicBezTo>
                  <a:lnTo>
                    <a:pt x="25953" y="1235"/>
                  </a:lnTo>
                  <a:cubicBezTo>
                    <a:pt x="26286" y="1235"/>
                    <a:pt x="26586" y="968"/>
                    <a:pt x="26586" y="601"/>
                  </a:cubicBezTo>
                  <a:cubicBezTo>
                    <a:pt x="26586" y="268"/>
                    <a:pt x="26286" y="1"/>
                    <a:pt x="25953" y="1"/>
                  </a:cubicBezTo>
                  <a:close/>
                </a:path>
              </a:pathLst>
            </a:custGeom>
            <a:solidFill>
              <a:srgbClr val="FFC4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22"/>
            <p:cNvSpPr/>
            <p:nvPr/>
          </p:nvSpPr>
          <p:spPr>
            <a:xfrm>
              <a:off x="7977675" y="2891100"/>
              <a:ext cx="130125" cy="31700"/>
            </a:xfrm>
            <a:custGeom>
              <a:rect b="b" l="l" r="r" t="t"/>
              <a:pathLst>
                <a:path extrusionOk="0" h="1268" w="5205">
                  <a:moveTo>
                    <a:pt x="634" y="0"/>
                  </a:moveTo>
                  <a:cubicBezTo>
                    <a:pt x="267" y="0"/>
                    <a:pt x="1" y="300"/>
                    <a:pt x="1" y="634"/>
                  </a:cubicBezTo>
                  <a:cubicBezTo>
                    <a:pt x="1" y="1001"/>
                    <a:pt x="267" y="1268"/>
                    <a:pt x="634" y="1268"/>
                  </a:cubicBezTo>
                  <a:lnTo>
                    <a:pt x="4571" y="1268"/>
                  </a:lnTo>
                  <a:cubicBezTo>
                    <a:pt x="4937" y="1268"/>
                    <a:pt x="5204" y="1001"/>
                    <a:pt x="5204" y="634"/>
                  </a:cubicBezTo>
                  <a:cubicBezTo>
                    <a:pt x="5204" y="300"/>
                    <a:pt x="4937" y="0"/>
                    <a:pt x="4571" y="0"/>
                  </a:cubicBezTo>
                  <a:close/>
                </a:path>
              </a:pathLst>
            </a:custGeom>
            <a:solidFill>
              <a:srgbClr val="FFC4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22"/>
            <p:cNvSpPr/>
            <p:nvPr/>
          </p:nvSpPr>
          <p:spPr>
            <a:xfrm>
              <a:off x="7840925" y="2891100"/>
              <a:ext cx="117600" cy="31700"/>
            </a:xfrm>
            <a:custGeom>
              <a:rect b="b" l="l" r="r" t="t"/>
              <a:pathLst>
                <a:path extrusionOk="0" h="1268" w="4704">
                  <a:moveTo>
                    <a:pt x="634" y="0"/>
                  </a:moveTo>
                  <a:cubicBezTo>
                    <a:pt x="300" y="0"/>
                    <a:pt x="0" y="300"/>
                    <a:pt x="0" y="634"/>
                  </a:cubicBezTo>
                  <a:cubicBezTo>
                    <a:pt x="0" y="1001"/>
                    <a:pt x="300" y="1268"/>
                    <a:pt x="634" y="1268"/>
                  </a:cubicBezTo>
                  <a:lnTo>
                    <a:pt x="4070" y="1268"/>
                  </a:lnTo>
                  <a:cubicBezTo>
                    <a:pt x="4437" y="1268"/>
                    <a:pt x="4703" y="1001"/>
                    <a:pt x="4703" y="634"/>
                  </a:cubicBezTo>
                  <a:cubicBezTo>
                    <a:pt x="4703" y="300"/>
                    <a:pt x="4403" y="0"/>
                    <a:pt x="4070" y="0"/>
                  </a:cubicBezTo>
                  <a:close/>
                </a:path>
              </a:pathLst>
            </a:custGeom>
            <a:solidFill>
              <a:srgbClr val="FFC4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22"/>
            <p:cNvSpPr/>
            <p:nvPr/>
          </p:nvSpPr>
          <p:spPr>
            <a:xfrm>
              <a:off x="7735850" y="2445775"/>
              <a:ext cx="619625" cy="520400"/>
            </a:xfrm>
            <a:custGeom>
              <a:rect b="b" l="l" r="r" t="t"/>
              <a:pathLst>
                <a:path extrusionOk="0" h="20816" w="24785">
                  <a:moveTo>
                    <a:pt x="20815" y="0"/>
                  </a:moveTo>
                  <a:lnTo>
                    <a:pt x="0" y="20815"/>
                  </a:lnTo>
                  <a:lnTo>
                    <a:pt x="4303" y="20815"/>
                  </a:lnTo>
                  <a:lnTo>
                    <a:pt x="24584" y="534"/>
                  </a:lnTo>
                  <a:lnTo>
                    <a:pt x="24784" y="0"/>
                  </a:lnTo>
                  <a:close/>
                </a:path>
              </a:pathLst>
            </a:custGeom>
            <a:solidFill>
              <a:srgbClr val="E1F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22"/>
            <p:cNvSpPr/>
            <p:nvPr/>
          </p:nvSpPr>
          <p:spPr>
            <a:xfrm>
              <a:off x="7435625" y="1671050"/>
              <a:ext cx="1062450" cy="1653700"/>
            </a:xfrm>
            <a:custGeom>
              <a:rect b="b" l="l" r="r" t="t"/>
              <a:pathLst>
                <a:path extrusionOk="0" h="66148" w="42498">
                  <a:moveTo>
                    <a:pt x="2169" y="1"/>
                  </a:moveTo>
                  <a:cubicBezTo>
                    <a:pt x="968" y="1"/>
                    <a:pt x="0" y="968"/>
                    <a:pt x="0" y="2169"/>
                  </a:cubicBezTo>
                  <a:lnTo>
                    <a:pt x="0" y="63980"/>
                  </a:lnTo>
                  <a:cubicBezTo>
                    <a:pt x="0" y="65181"/>
                    <a:pt x="968" y="66148"/>
                    <a:pt x="2169" y="66148"/>
                  </a:cubicBezTo>
                  <a:lnTo>
                    <a:pt x="40329" y="66148"/>
                  </a:lnTo>
                  <a:cubicBezTo>
                    <a:pt x="41530" y="66148"/>
                    <a:pt x="42497" y="65181"/>
                    <a:pt x="42497" y="63980"/>
                  </a:cubicBezTo>
                  <a:lnTo>
                    <a:pt x="42497" y="2169"/>
                  </a:lnTo>
                  <a:cubicBezTo>
                    <a:pt x="42497" y="968"/>
                    <a:pt x="41530" y="1"/>
                    <a:pt x="4032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22"/>
            <p:cNvSpPr/>
            <p:nvPr/>
          </p:nvSpPr>
          <p:spPr>
            <a:xfrm>
              <a:off x="7435625" y="1671050"/>
              <a:ext cx="1062450" cy="150125"/>
            </a:xfrm>
            <a:custGeom>
              <a:rect b="b" l="l" r="r" t="t"/>
              <a:pathLst>
                <a:path extrusionOk="0" h="6005" w="42498">
                  <a:moveTo>
                    <a:pt x="1635" y="1"/>
                  </a:moveTo>
                  <a:cubicBezTo>
                    <a:pt x="734" y="1"/>
                    <a:pt x="0" y="734"/>
                    <a:pt x="0" y="1635"/>
                  </a:cubicBezTo>
                  <a:lnTo>
                    <a:pt x="0" y="6005"/>
                  </a:lnTo>
                  <a:lnTo>
                    <a:pt x="42497" y="6005"/>
                  </a:lnTo>
                  <a:lnTo>
                    <a:pt x="42497" y="1635"/>
                  </a:lnTo>
                  <a:cubicBezTo>
                    <a:pt x="42497" y="734"/>
                    <a:pt x="41764" y="1"/>
                    <a:pt x="4086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22"/>
            <p:cNvSpPr/>
            <p:nvPr/>
          </p:nvSpPr>
          <p:spPr>
            <a:xfrm>
              <a:off x="7493175" y="1866200"/>
              <a:ext cx="949850" cy="1409350"/>
            </a:xfrm>
            <a:custGeom>
              <a:rect b="b" l="l" r="r" t="t"/>
              <a:pathLst>
                <a:path extrusionOk="0" h="56374" w="37994">
                  <a:moveTo>
                    <a:pt x="36259" y="56374"/>
                  </a:moveTo>
                  <a:lnTo>
                    <a:pt x="1768" y="56374"/>
                  </a:lnTo>
                  <a:cubicBezTo>
                    <a:pt x="801" y="56374"/>
                    <a:pt x="0" y="55607"/>
                    <a:pt x="0" y="54639"/>
                  </a:cubicBezTo>
                  <a:lnTo>
                    <a:pt x="0" y="1735"/>
                  </a:lnTo>
                  <a:cubicBezTo>
                    <a:pt x="0" y="767"/>
                    <a:pt x="801" y="0"/>
                    <a:pt x="1768" y="0"/>
                  </a:cubicBezTo>
                  <a:lnTo>
                    <a:pt x="36259" y="0"/>
                  </a:lnTo>
                  <a:cubicBezTo>
                    <a:pt x="37227" y="0"/>
                    <a:pt x="37994" y="767"/>
                    <a:pt x="37994" y="1735"/>
                  </a:cubicBezTo>
                  <a:lnTo>
                    <a:pt x="37994" y="54639"/>
                  </a:lnTo>
                  <a:cubicBezTo>
                    <a:pt x="37994" y="55607"/>
                    <a:pt x="37227" y="56374"/>
                    <a:pt x="36259" y="56374"/>
                  </a:cubicBezTo>
                  <a:close/>
                </a:path>
              </a:pathLst>
            </a:custGeom>
            <a:solidFill>
              <a:srgbClr val="2408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22"/>
            <p:cNvSpPr/>
            <p:nvPr/>
          </p:nvSpPr>
          <p:spPr>
            <a:xfrm>
              <a:off x="7725000" y="1721075"/>
              <a:ext cx="50900" cy="25900"/>
            </a:xfrm>
            <a:custGeom>
              <a:rect b="b" l="l" r="r" t="t"/>
              <a:pathLst>
                <a:path extrusionOk="0" h="1036" w="2036">
                  <a:moveTo>
                    <a:pt x="1001" y="1"/>
                  </a:moveTo>
                  <a:cubicBezTo>
                    <a:pt x="434" y="1"/>
                    <a:pt x="0" y="435"/>
                    <a:pt x="0" y="1002"/>
                  </a:cubicBezTo>
                  <a:lnTo>
                    <a:pt x="0" y="1035"/>
                  </a:lnTo>
                  <a:cubicBezTo>
                    <a:pt x="0" y="468"/>
                    <a:pt x="434" y="1"/>
                    <a:pt x="1001" y="1"/>
                  </a:cubicBezTo>
                  <a:close/>
                  <a:moveTo>
                    <a:pt x="1001" y="1"/>
                  </a:moveTo>
                  <a:cubicBezTo>
                    <a:pt x="1568" y="1"/>
                    <a:pt x="2035" y="468"/>
                    <a:pt x="2035" y="1035"/>
                  </a:cubicBezTo>
                  <a:lnTo>
                    <a:pt x="2035" y="1002"/>
                  </a:lnTo>
                  <a:cubicBezTo>
                    <a:pt x="2035" y="435"/>
                    <a:pt x="1568" y="1"/>
                    <a:pt x="1001" y="1"/>
                  </a:cubicBezTo>
                  <a:close/>
                </a:path>
              </a:pathLst>
            </a:custGeom>
            <a:solidFill>
              <a:srgbClr val="84FA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22"/>
            <p:cNvSpPr/>
            <p:nvPr/>
          </p:nvSpPr>
          <p:spPr>
            <a:xfrm>
              <a:off x="7539025" y="2031300"/>
              <a:ext cx="674675" cy="15875"/>
            </a:xfrm>
            <a:custGeom>
              <a:rect b="b" l="l" r="r" t="t"/>
              <a:pathLst>
                <a:path extrusionOk="0" h="635" w="26987">
                  <a:moveTo>
                    <a:pt x="334" y="1"/>
                  </a:moveTo>
                  <a:cubicBezTo>
                    <a:pt x="134" y="1"/>
                    <a:pt x="1" y="134"/>
                    <a:pt x="1" y="301"/>
                  </a:cubicBezTo>
                  <a:cubicBezTo>
                    <a:pt x="1" y="501"/>
                    <a:pt x="134" y="635"/>
                    <a:pt x="334" y="635"/>
                  </a:cubicBezTo>
                  <a:lnTo>
                    <a:pt x="26686" y="635"/>
                  </a:lnTo>
                  <a:cubicBezTo>
                    <a:pt x="26853" y="635"/>
                    <a:pt x="26987" y="501"/>
                    <a:pt x="26987" y="301"/>
                  </a:cubicBezTo>
                  <a:cubicBezTo>
                    <a:pt x="26987" y="134"/>
                    <a:pt x="26853" y="1"/>
                    <a:pt x="26686" y="1"/>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22"/>
            <p:cNvSpPr/>
            <p:nvPr/>
          </p:nvSpPr>
          <p:spPr>
            <a:xfrm>
              <a:off x="8255375" y="2031300"/>
              <a:ext cx="65075" cy="15875"/>
            </a:xfrm>
            <a:custGeom>
              <a:rect b="b" l="l" r="r" t="t"/>
              <a:pathLst>
                <a:path extrusionOk="0" h="635" w="2603">
                  <a:moveTo>
                    <a:pt x="301" y="1"/>
                  </a:moveTo>
                  <a:cubicBezTo>
                    <a:pt x="134" y="1"/>
                    <a:pt x="1" y="134"/>
                    <a:pt x="1" y="301"/>
                  </a:cubicBezTo>
                  <a:cubicBezTo>
                    <a:pt x="1" y="501"/>
                    <a:pt x="134" y="635"/>
                    <a:pt x="301" y="635"/>
                  </a:cubicBezTo>
                  <a:lnTo>
                    <a:pt x="2269" y="635"/>
                  </a:lnTo>
                  <a:cubicBezTo>
                    <a:pt x="2436" y="635"/>
                    <a:pt x="2602" y="501"/>
                    <a:pt x="2602" y="301"/>
                  </a:cubicBezTo>
                  <a:cubicBezTo>
                    <a:pt x="2602" y="134"/>
                    <a:pt x="2436" y="1"/>
                    <a:pt x="2269" y="1"/>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22"/>
            <p:cNvSpPr/>
            <p:nvPr/>
          </p:nvSpPr>
          <p:spPr>
            <a:xfrm>
              <a:off x="8345450" y="2031300"/>
              <a:ext cx="52550" cy="15875"/>
            </a:xfrm>
            <a:custGeom>
              <a:rect b="b" l="l" r="r" t="t"/>
              <a:pathLst>
                <a:path extrusionOk="0" h="635" w="2102">
                  <a:moveTo>
                    <a:pt x="300" y="1"/>
                  </a:moveTo>
                  <a:cubicBezTo>
                    <a:pt x="134" y="1"/>
                    <a:pt x="0" y="134"/>
                    <a:pt x="0" y="301"/>
                  </a:cubicBezTo>
                  <a:cubicBezTo>
                    <a:pt x="0" y="501"/>
                    <a:pt x="134" y="635"/>
                    <a:pt x="300" y="635"/>
                  </a:cubicBezTo>
                  <a:lnTo>
                    <a:pt x="1768" y="635"/>
                  </a:lnTo>
                  <a:cubicBezTo>
                    <a:pt x="1968" y="635"/>
                    <a:pt x="2102" y="501"/>
                    <a:pt x="2102" y="301"/>
                  </a:cubicBezTo>
                  <a:cubicBezTo>
                    <a:pt x="2102" y="134"/>
                    <a:pt x="1968" y="1"/>
                    <a:pt x="1768" y="1"/>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22"/>
            <p:cNvSpPr/>
            <p:nvPr/>
          </p:nvSpPr>
          <p:spPr>
            <a:xfrm>
              <a:off x="7539025" y="2105525"/>
              <a:ext cx="386150" cy="15875"/>
            </a:xfrm>
            <a:custGeom>
              <a:rect b="b" l="l" r="r" t="t"/>
              <a:pathLst>
                <a:path extrusionOk="0" h="635" w="15446">
                  <a:moveTo>
                    <a:pt x="334" y="1"/>
                  </a:moveTo>
                  <a:cubicBezTo>
                    <a:pt x="134" y="1"/>
                    <a:pt x="1" y="134"/>
                    <a:pt x="1" y="334"/>
                  </a:cubicBezTo>
                  <a:cubicBezTo>
                    <a:pt x="1" y="501"/>
                    <a:pt x="134" y="634"/>
                    <a:pt x="334" y="634"/>
                  </a:cubicBezTo>
                  <a:lnTo>
                    <a:pt x="15112" y="634"/>
                  </a:lnTo>
                  <a:cubicBezTo>
                    <a:pt x="15312" y="634"/>
                    <a:pt x="15445" y="501"/>
                    <a:pt x="15445" y="334"/>
                  </a:cubicBezTo>
                  <a:cubicBezTo>
                    <a:pt x="15445" y="134"/>
                    <a:pt x="15312" y="1"/>
                    <a:pt x="15112" y="1"/>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22"/>
            <p:cNvSpPr/>
            <p:nvPr/>
          </p:nvSpPr>
          <p:spPr>
            <a:xfrm>
              <a:off x="7931800" y="2105525"/>
              <a:ext cx="121800" cy="15875"/>
            </a:xfrm>
            <a:custGeom>
              <a:rect b="b" l="l" r="r" t="t"/>
              <a:pathLst>
                <a:path extrusionOk="0" h="635" w="4872">
                  <a:moveTo>
                    <a:pt x="301" y="1"/>
                  </a:moveTo>
                  <a:cubicBezTo>
                    <a:pt x="134" y="1"/>
                    <a:pt x="1" y="134"/>
                    <a:pt x="1" y="334"/>
                  </a:cubicBezTo>
                  <a:cubicBezTo>
                    <a:pt x="1" y="501"/>
                    <a:pt x="134" y="634"/>
                    <a:pt x="301" y="634"/>
                  </a:cubicBezTo>
                  <a:lnTo>
                    <a:pt x="4571" y="634"/>
                  </a:lnTo>
                  <a:cubicBezTo>
                    <a:pt x="4738" y="634"/>
                    <a:pt x="4871" y="501"/>
                    <a:pt x="4871" y="334"/>
                  </a:cubicBezTo>
                  <a:cubicBezTo>
                    <a:pt x="4871" y="134"/>
                    <a:pt x="4738" y="1"/>
                    <a:pt x="4571" y="1"/>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22"/>
            <p:cNvSpPr/>
            <p:nvPr/>
          </p:nvSpPr>
          <p:spPr>
            <a:xfrm>
              <a:off x="7971850" y="2148050"/>
              <a:ext cx="81750" cy="16700"/>
            </a:xfrm>
            <a:custGeom>
              <a:rect b="b" l="l" r="r" t="t"/>
              <a:pathLst>
                <a:path extrusionOk="0" h="668" w="3270">
                  <a:moveTo>
                    <a:pt x="334" y="1"/>
                  </a:moveTo>
                  <a:cubicBezTo>
                    <a:pt x="134" y="1"/>
                    <a:pt x="0" y="168"/>
                    <a:pt x="0" y="334"/>
                  </a:cubicBezTo>
                  <a:cubicBezTo>
                    <a:pt x="0" y="535"/>
                    <a:pt x="134" y="668"/>
                    <a:pt x="334" y="668"/>
                  </a:cubicBezTo>
                  <a:lnTo>
                    <a:pt x="2969" y="668"/>
                  </a:lnTo>
                  <a:cubicBezTo>
                    <a:pt x="3136" y="668"/>
                    <a:pt x="3269" y="501"/>
                    <a:pt x="3269" y="334"/>
                  </a:cubicBezTo>
                  <a:cubicBezTo>
                    <a:pt x="3269" y="168"/>
                    <a:pt x="3136" y="1"/>
                    <a:pt x="2969" y="1"/>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22"/>
            <p:cNvSpPr/>
            <p:nvPr/>
          </p:nvSpPr>
          <p:spPr>
            <a:xfrm>
              <a:off x="7931800" y="2148050"/>
              <a:ext cx="24225" cy="16700"/>
            </a:xfrm>
            <a:custGeom>
              <a:rect b="b" l="l" r="r" t="t"/>
              <a:pathLst>
                <a:path extrusionOk="0" h="668" w="969">
                  <a:moveTo>
                    <a:pt x="335" y="1"/>
                  </a:moveTo>
                  <a:cubicBezTo>
                    <a:pt x="168" y="1"/>
                    <a:pt x="1" y="168"/>
                    <a:pt x="1" y="334"/>
                  </a:cubicBezTo>
                  <a:cubicBezTo>
                    <a:pt x="1" y="535"/>
                    <a:pt x="168" y="668"/>
                    <a:pt x="335" y="668"/>
                  </a:cubicBezTo>
                  <a:lnTo>
                    <a:pt x="635" y="668"/>
                  </a:lnTo>
                  <a:cubicBezTo>
                    <a:pt x="802" y="668"/>
                    <a:pt x="968" y="501"/>
                    <a:pt x="968" y="334"/>
                  </a:cubicBezTo>
                  <a:cubicBezTo>
                    <a:pt x="968" y="168"/>
                    <a:pt x="835" y="1"/>
                    <a:pt x="635" y="1"/>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22"/>
            <p:cNvSpPr/>
            <p:nvPr/>
          </p:nvSpPr>
          <p:spPr>
            <a:xfrm>
              <a:off x="7835900" y="2148050"/>
              <a:ext cx="73425" cy="16700"/>
            </a:xfrm>
            <a:custGeom>
              <a:rect b="b" l="l" r="r" t="t"/>
              <a:pathLst>
                <a:path extrusionOk="0" h="668" w="2937">
                  <a:moveTo>
                    <a:pt x="301" y="1"/>
                  </a:moveTo>
                  <a:cubicBezTo>
                    <a:pt x="134" y="1"/>
                    <a:pt x="1" y="168"/>
                    <a:pt x="1" y="334"/>
                  </a:cubicBezTo>
                  <a:cubicBezTo>
                    <a:pt x="1" y="535"/>
                    <a:pt x="134" y="668"/>
                    <a:pt x="301" y="668"/>
                  </a:cubicBezTo>
                  <a:lnTo>
                    <a:pt x="2636" y="668"/>
                  </a:lnTo>
                  <a:cubicBezTo>
                    <a:pt x="2803" y="668"/>
                    <a:pt x="2936" y="501"/>
                    <a:pt x="2936" y="334"/>
                  </a:cubicBezTo>
                  <a:cubicBezTo>
                    <a:pt x="2936" y="168"/>
                    <a:pt x="2803" y="1"/>
                    <a:pt x="2636" y="1"/>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22"/>
            <p:cNvSpPr/>
            <p:nvPr/>
          </p:nvSpPr>
          <p:spPr>
            <a:xfrm>
              <a:off x="7731675" y="2148050"/>
              <a:ext cx="74250" cy="16700"/>
            </a:xfrm>
            <a:custGeom>
              <a:rect b="b" l="l" r="r" t="t"/>
              <a:pathLst>
                <a:path extrusionOk="0" h="668" w="2970">
                  <a:moveTo>
                    <a:pt x="300" y="1"/>
                  </a:moveTo>
                  <a:cubicBezTo>
                    <a:pt x="134" y="1"/>
                    <a:pt x="0" y="168"/>
                    <a:pt x="0" y="334"/>
                  </a:cubicBezTo>
                  <a:cubicBezTo>
                    <a:pt x="0" y="535"/>
                    <a:pt x="134" y="668"/>
                    <a:pt x="300" y="668"/>
                  </a:cubicBezTo>
                  <a:lnTo>
                    <a:pt x="2635" y="668"/>
                  </a:lnTo>
                  <a:cubicBezTo>
                    <a:pt x="2802" y="668"/>
                    <a:pt x="2969" y="501"/>
                    <a:pt x="2936" y="334"/>
                  </a:cubicBezTo>
                  <a:cubicBezTo>
                    <a:pt x="2936" y="168"/>
                    <a:pt x="2802" y="1"/>
                    <a:pt x="2635" y="1"/>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22"/>
            <p:cNvSpPr/>
            <p:nvPr/>
          </p:nvSpPr>
          <p:spPr>
            <a:xfrm>
              <a:off x="7627425" y="2148050"/>
              <a:ext cx="74250" cy="16700"/>
            </a:xfrm>
            <a:custGeom>
              <a:rect b="b" l="l" r="r" t="t"/>
              <a:pathLst>
                <a:path extrusionOk="0" h="668" w="2970">
                  <a:moveTo>
                    <a:pt x="301" y="1"/>
                  </a:moveTo>
                  <a:cubicBezTo>
                    <a:pt x="134" y="1"/>
                    <a:pt x="1" y="168"/>
                    <a:pt x="1" y="334"/>
                  </a:cubicBezTo>
                  <a:cubicBezTo>
                    <a:pt x="1" y="535"/>
                    <a:pt x="134" y="668"/>
                    <a:pt x="301" y="668"/>
                  </a:cubicBezTo>
                  <a:lnTo>
                    <a:pt x="2636" y="668"/>
                  </a:lnTo>
                  <a:cubicBezTo>
                    <a:pt x="2803" y="668"/>
                    <a:pt x="2969" y="501"/>
                    <a:pt x="2969" y="334"/>
                  </a:cubicBezTo>
                  <a:cubicBezTo>
                    <a:pt x="2969" y="168"/>
                    <a:pt x="2803" y="1"/>
                    <a:pt x="2636" y="1"/>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22"/>
            <p:cNvSpPr/>
            <p:nvPr/>
          </p:nvSpPr>
          <p:spPr>
            <a:xfrm>
              <a:off x="7627425" y="2200600"/>
              <a:ext cx="626300" cy="15875"/>
            </a:xfrm>
            <a:custGeom>
              <a:rect b="b" l="l" r="r" t="t"/>
              <a:pathLst>
                <a:path extrusionOk="0" h="635" w="25052">
                  <a:moveTo>
                    <a:pt x="301" y="0"/>
                  </a:moveTo>
                  <a:cubicBezTo>
                    <a:pt x="134" y="0"/>
                    <a:pt x="1" y="134"/>
                    <a:pt x="1" y="334"/>
                  </a:cubicBezTo>
                  <a:cubicBezTo>
                    <a:pt x="1" y="501"/>
                    <a:pt x="134" y="634"/>
                    <a:pt x="301" y="634"/>
                  </a:cubicBezTo>
                  <a:lnTo>
                    <a:pt x="24718" y="634"/>
                  </a:lnTo>
                  <a:cubicBezTo>
                    <a:pt x="24885" y="634"/>
                    <a:pt x="25052" y="501"/>
                    <a:pt x="25018" y="334"/>
                  </a:cubicBezTo>
                  <a:cubicBezTo>
                    <a:pt x="25018" y="134"/>
                    <a:pt x="24885" y="0"/>
                    <a:pt x="2471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22"/>
            <p:cNvSpPr/>
            <p:nvPr/>
          </p:nvSpPr>
          <p:spPr>
            <a:xfrm>
              <a:off x="7539025" y="2148050"/>
              <a:ext cx="37550" cy="16700"/>
            </a:xfrm>
            <a:custGeom>
              <a:rect b="b" l="l" r="r" t="t"/>
              <a:pathLst>
                <a:path extrusionOk="0" h="668" w="1502">
                  <a:moveTo>
                    <a:pt x="334" y="1"/>
                  </a:moveTo>
                  <a:cubicBezTo>
                    <a:pt x="134" y="1"/>
                    <a:pt x="1" y="168"/>
                    <a:pt x="1" y="334"/>
                  </a:cubicBezTo>
                  <a:cubicBezTo>
                    <a:pt x="1" y="535"/>
                    <a:pt x="134" y="668"/>
                    <a:pt x="334" y="668"/>
                  </a:cubicBezTo>
                  <a:lnTo>
                    <a:pt x="1168" y="668"/>
                  </a:lnTo>
                  <a:cubicBezTo>
                    <a:pt x="1335" y="668"/>
                    <a:pt x="1502" y="501"/>
                    <a:pt x="1468" y="334"/>
                  </a:cubicBezTo>
                  <a:cubicBezTo>
                    <a:pt x="1468" y="168"/>
                    <a:pt x="1335" y="1"/>
                    <a:pt x="1168" y="1"/>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22"/>
            <p:cNvSpPr/>
            <p:nvPr/>
          </p:nvSpPr>
          <p:spPr>
            <a:xfrm>
              <a:off x="7539025" y="2200600"/>
              <a:ext cx="37550" cy="15875"/>
            </a:xfrm>
            <a:custGeom>
              <a:rect b="b" l="l" r="r" t="t"/>
              <a:pathLst>
                <a:path extrusionOk="0" h="635" w="1502">
                  <a:moveTo>
                    <a:pt x="334" y="0"/>
                  </a:moveTo>
                  <a:cubicBezTo>
                    <a:pt x="134" y="0"/>
                    <a:pt x="1" y="134"/>
                    <a:pt x="1" y="334"/>
                  </a:cubicBezTo>
                  <a:cubicBezTo>
                    <a:pt x="1" y="501"/>
                    <a:pt x="134" y="634"/>
                    <a:pt x="334" y="634"/>
                  </a:cubicBezTo>
                  <a:lnTo>
                    <a:pt x="1168" y="634"/>
                  </a:lnTo>
                  <a:cubicBezTo>
                    <a:pt x="1335" y="634"/>
                    <a:pt x="1502" y="501"/>
                    <a:pt x="1468" y="334"/>
                  </a:cubicBezTo>
                  <a:cubicBezTo>
                    <a:pt x="1468" y="134"/>
                    <a:pt x="1335" y="0"/>
                    <a:pt x="1168" y="0"/>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22"/>
            <p:cNvSpPr/>
            <p:nvPr/>
          </p:nvSpPr>
          <p:spPr>
            <a:xfrm>
              <a:off x="7539025" y="2252300"/>
              <a:ext cx="37550" cy="16700"/>
            </a:xfrm>
            <a:custGeom>
              <a:rect b="b" l="l" r="r" t="t"/>
              <a:pathLst>
                <a:path extrusionOk="0" h="668" w="1502">
                  <a:moveTo>
                    <a:pt x="334" y="1"/>
                  </a:moveTo>
                  <a:cubicBezTo>
                    <a:pt x="134" y="1"/>
                    <a:pt x="1" y="167"/>
                    <a:pt x="1" y="334"/>
                  </a:cubicBezTo>
                  <a:cubicBezTo>
                    <a:pt x="1" y="501"/>
                    <a:pt x="134" y="668"/>
                    <a:pt x="334" y="668"/>
                  </a:cubicBezTo>
                  <a:lnTo>
                    <a:pt x="1168" y="668"/>
                  </a:lnTo>
                  <a:cubicBezTo>
                    <a:pt x="1335" y="668"/>
                    <a:pt x="1502" y="501"/>
                    <a:pt x="1468" y="334"/>
                  </a:cubicBezTo>
                  <a:cubicBezTo>
                    <a:pt x="1468" y="167"/>
                    <a:pt x="1335" y="1"/>
                    <a:pt x="1168" y="1"/>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22"/>
            <p:cNvSpPr/>
            <p:nvPr/>
          </p:nvSpPr>
          <p:spPr>
            <a:xfrm>
              <a:off x="7539025" y="2304850"/>
              <a:ext cx="37550" cy="15850"/>
            </a:xfrm>
            <a:custGeom>
              <a:rect b="b" l="l" r="r" t="t"/>
              <a:pathLst>
                <a:path extrusionOk="0" h="634" w="1502">
                  <a:moveTo>
                    <a:pt x="334" y="0"/>
                  </a:moveTo>
                  <a:cubicBezTo>
                    <a:pt x="134" y="0"/>
                    <a:pt x="1" y="133"/>
                    <a:pt x="1" y="300"/>
                  </a:cubicBezTo>
                  <a:cubicBezTo>
                    <a:pt x="1" y="500"/>
                    <a:pt x="134" y="634"/>
                    <a:pt x="334" y="634"/>
                  </a:cubicBezTo>
                  <a:lnTo>
                    <a:pt x="1168" y="634"/>
                  </a:lnTo>
                  <a:cubicBezTo>
                    <a:pt x="1335" y="634"/>
                    <a:pt x="1502" y="500"/>
                    <a:pt x="1468" y="300"/>
                  </a:cubicBezTo>
                  <a:cubicBezTo>
                    <a:pt x="1468" y="133"/>
                    <a:pt x="1335" y="0"/>
                    <a:pt x="1168" y="0"/>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22"/>
            <p:cNvSpPr/>
            <p:nvPr/>
          </p:nvSpPr>
          <p:spPr>
            <a:xfrm>
              <a:off x="8292075" y="2200600"/>
              <a:ext cx="91750" cy="15875"/>
            </a:xfrm>
            <a:custGeom>
              <a:rect b="b" l="l" r="r" t="t"/>
              <a:pathLst>
                <a:path extrusionOk="0" h="635" w="3670">
                  <a:moveTo>
                    <a:pt x="300" y="0"/>
                  </a:moveTo>
                  <a:cubicBezTo>
                    <a:pt x="134" y="0"/>
                    <a:pt x="0" y="134"/>
                    <a:pt x="0" y="334"/>
                  </a:cubicBezTo>
                  <a:cubicBezTo>
                    <a:pt x="0" y="501"/>
                    <a:pt x="134" y="634"/>
                    <a:pt x="300" y="634"/>
                  </a:cubicBezTo>
                  <a:lnTo>
                    <a:pt x="3336" y="634"/>
                  </a:lnTo>
                  <a:cubicBezTo>
                    <a:pt x="3503" y="634"/>
                    <a:pt x="3670" y="501"/>
                    <a:pt x="3670" y="334"/>
                  </a:cubicBezTo>
                  <a:cubicBezTo>
                    <a:pt x="3670" y="134"/>
                    <a:pt x="3536" y="0"/>
                    <a:pt x="333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22"/>
            <p:cNvSpPr/>
            <p:nvPr/>
          </p:nvSpPr>
          <p:spPr>
            <a:xfrm>
              <a:off x="7624925" y="2252300"/>
              <a:ext cx="264375" cy="16700"/>
            </a:xfrm>
            <a:custGeom>
              <a:rect b="b" l="l" r="r" t="t"/>
              <a:pathLst>
                <a:path extrusionOk="0" h="668" w="10575">
                  <a:moveTo>
                    <a:pt x="334" y="1"/>
                  </a:moveTo>
                  <a:cubicBezTo>
                    <a:pt x="134" y="1"/>
                    <a:pt x="1" y="167"/>
                    <a:pt x="1" y="334"/>
                  </a:cubicBezTo>
                  <a:cubicBezTo>
                    <a:pt x="1" y="501"/>
                    <a:pt x="134" y="668"/>
                    <a:pt x="334" y="668"/>
                  </a:cubicBezTo>
                  <a:lnTo>
                    <a:pt x="10275" y="668"/>
                  </a:lnTo>
                  <a:cubicBezTo>
                    <a:pt x="10441" y="668"/>
                    <a:pt x="10575" y="501"/>
                    <a:pt x="10575" y="334"/>
                  </a:cubicBezTo>
                  <a:cubicBezTo>
                    <a:pt x="10575" y="167"/>
                    <a:pt x="10441" y="1"/>
                    <a:pt x="10275"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22"/>
            <p:cNvSpPr/>
            <p:nvPr/>
          </p:nvSpPr>
          <p:spPr>
            <a:xfrm>
              <a:off x="7971850" y="2412425"/>
              <a:ext cx="299400" cy="16700"/>
            </a:xfrm>
            <a:custGeom>
              <a:rect b="b" l="l" r="r" t="t"/>
              <a:pathLst>
                <a:path extrusionOk="0" h="668" w="11976">
                  <a:moveTo>
                    <a:pt x="300" y="0"/>
                  </a:moveTo>
                  <a:cubicBezTo>
                    <a:pt x="134" y="0"/>
                    <a:pt x="0" y="134"/>
                    <a:pt x="0" y="334"/>
                  </a:cubicBezTo>
                  <a:cubicBezTo>
                    <a:pt x="0" y="500"/>
                    <a:pt x="134" y="667"/>
                    <a:pt x="300" y="667"/>
                  </a:cubicBezTo>
                  <a:lnTo>
                    <a:pt x="11642" y="667"/>
                  </a:lnTo>
                  <a:cubicBezTo>
                    <a:pt x="11842" y="667"/>
                    <a:pt x="11975" y="500"/>
                    <a:pt x="11975" y="334"/>
                  </a:cubicBezTo>
                  <a:cubicBezTo>
                    <a:pt x="11975" y="134"/>
                    <a:pt x="11842" y="0"/>
                    <a:pt x="1164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22"/>
            <p:cNvSpPr/>
            <p:nvPr/>
          </p:nvSpPr>
          <p:spPr>
            <a:xfrm>
              <a:off x="8049400" y="2359050"/>
              <a:ext cx="221850" cy="16700"/>
            </a:xfrm>
            <a:custGeom>
              <a:rect b="b" l="l" r="r" t="t"/>
              <a:pathLst>
                <a:path extrusionOk="0" h="668" w="8874">
                  <a:moveTo>
                    <a:pt x="334" y="0"/>
                  </a:moveTo>
                  <a:cubicBezTo>
                    <a:pt x="134" y="0"/>
                    <a:pt x="0" y="134"/>
                    <a:pt x="0" y="334"/>
                  </a:cubicBezTo>
                  <a:cubicBezTo>
                    <a:pt x="0" y="501"/>
                    <a:pt x="134" y="667"/>
                    <a:pt x="334" y="667"/>
                  </a:cubicBezTo>
                  <a:lnTo>
                    <a:pt x="8540" y="667"/>
                  </a:lnTo>
                  <a:cubicBezTo>
                    <a:pt x="8740" y="667"/>
                    <a:pt x="8873" y="501"/>
                    <a:pt x="8873" y="334"/>
                  </a:cubicBezTo>
                  <a:cubicBezTo>
                    <a:pt x="8873" y="134"/>
                    <a:pt x="8740" y="0"/>
                    <a:pt x="8540"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22"/>
            <p:cNvSpPr/>
            <p:nvPr/>
          </p:nvSpPr>
          <p:spPr>
            <a:xfrm>
              <a:off x="8173650" y="2304850"/>
              <a:ext cx="97600" cy="15850"/>
            </a:xfrm>
            <a:custGeom>
              <a:rect b="b" l="l" r="r" t="t"/>
              <a:pathLst>
                <a:path extrusionOk="0" h="634" w="3904">
                  <a:moveTo>
                    <a:pt x="301" y="0"/>
                  </a:moveTo>
                  <a:cubicBezTo>
                    <a:pt x="134" y="0"/>
                    <a:pt x="1" y="133"/>
                    <a:pt x="1" y="300"/>
                  </a:cubicBezTo>
                  <a:cubicBezTo>
                    <a:pt x="1" y="500"/>
                    <a:pt x="134" y="634"/>
                    <a:pt x="301" y="634"/>
                  </a:cubicBezTo>
                  <a:lnTo>
                    <a:pt x="3570" y="634"/>
                  </a:lnTo>
                  <a:cubicBezTo>
                    <a:pt x="3770" y="634"/>
                    <a:pt x="3903" y="500"/>
                    <a:pt x="3903" y="300"/>
                  </a:cubicBezTo>
                  <a:cubicBezTo>
                    <a:pt x="3903" y="133"/>
                    <a:pt x="3770" y="0"/>
                    <a:pt x="3570"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22"/>
            <p:cNvSpPr/>
            <p:nvPr/>
          </p:nvSpPr>
          <p:spPr>
            <a:xfrm>
              <a:off x="7539025" y="1958750"/>
              <a:ext cx="312750" cy="15875"/>
            </a:xfrm>
            <a:custGeom>
              <a:rect b="b" l="l" r="r" t="t"/>
              <a:pathLst>
                <a:path extrusionOk="0" h="635" w="12510">
                  <a:moveTo>
                    <a:pt x="334" y="1"/>
                  </a:moveTo>
                  <a:cubicBezTo>
                    <a:pt x="134" y="1"/>
                    <a:pt x="1" y="134"/>
                    <a:pt x="1" y="334"/>
                  </a:cubicBezTo>
                  <a:cubicBezTo>
                    <a:pt x="1" y="501"/>
                    <a:pt x="134" y="635"/>
                    <a:pt x="334" y="635"/>
                  </a:cubicBezTo>
                  <a:lnTo>
                    <a:pt x="12176" y="635"/>
                  </a:lnTo>
                  <a:cubicBezTo>
                    <a:pt x="12376" y="635"/>
                    <a:pt x="12510" y="501"/>
                    <a:pt x="12510" y="334"/>
                  </a:cubicBezTo>
                  <a:cubicBezTo>
                    <a:pt x="12510" y="134"/>
                    <a:pt x="12376" y="1"/>
                    <a:pt x="1217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22"/>
            <p:cNvSpPr/>
            <p:nvPr/>
          </p:nvSpPr>
          <p:spPr>
            <a:xfrm>
              <a:off x="7539025" y="2539175"/>
              <a:ext cx="505400" cy="16700"/>
            </a:xfrm>
            <a:custGeom>
              <a:rect b="b" l="l" r="r" t="t"/>
              <a:pathLst>
                <a:path extrusionOk="0" h="668" w="20216">
                  <a:moveTo>
                    <a:pt x="334" y="0"/>
                  </a:moveTo>
                  <a:cubicBezTo>
                    <a:pt x="134" y="0"/>
                    <a:pt x="1" y="134"/>
                    <a:pt x="1" y="334"/>
                  </a:cubicBezTo>
                  <a:cubicBezTo>
                    <a:pt x="1" y="501"/>
                    <a:pt x="134" y="668"/>
                    <a:pt x="334" y="668"/>
                  </a:cubicBezTo>
                  <a:lnTo>
                    <a:pt x="19882" y="668"/>
                  </a:lnTo>
                  <a:cubicBezTo>
                    <a:pt x="20048" y="668"/>
                    <a:pt x="20215" y="501"/>
                    <a:pt x="20182" y="334"/>
                  </a:cubicBezTo>
                  <a:cubicBezTo>
                    <a:pt x="20182" y="134"/>
                    <a:pt x="20048" y="0"/>
                    <a:pt x="1988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22"/>
            <p:cNvSpPr/>
            <p:nvPr/>
          </p:nvSpPr>
          <p:spPr>
            <a:xfrm>
              <a:off x="7539025" y="2603375"/>
              <a:ext cx="505400" cy="16725"/>
            </a:xfrm>
            <a:custGeom>
              <a:rect b="b" l="l" r="r" t="t"/>
              <a:pathLst>
                <a:path extrusionOk="0" h="669" w="20216">
                  <a:moveTo>
                    <a:pt x="334" y="1"/>
                  </a:moveTo>
                  <a:cubicBezTo>
                    <a:pt x="134" y="1"/>
                    <a:pt x="1" y="134"/>
                    <a:pt x="1" y="334"/>
                  </a:cubicBezTo>
                  <a:cubicBezTo>
                    <a:pt x="1" y="501"/>
                    <a:pt x="134" y="668"/>
                    <a:pt x="334" y="668"/>
                  </a:cubicBezTo>
                  <a:lnTo>
                    <a:pt x="19882" y="668"/>
                  </a:lnTo>
                  <a:cubicBezTo>
                    <a:pt x="20048" y="668"/>
                    <a:pt x="20215" y="501"/>
                    <a:pt x="20182" y="334"/>
                  </a:cubicBezTo>
                  <a:cubicBezTo>
                    <a:pt x="20182" y="134"/>
                    <a:pt x="20048" y="1"/>
                    <a:pt x="1988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22"/>
            <p:cNvSpPr/>
            <p:nvPr/>
          </p:nvSpPr>
          <p:spPr>
            <a:xfrm>
              <a:off x="7539025" y="2667600"/>
              <a:ext cx="504550" cy="16700"/>
            </a:xfrm>
            <a:custGeom>
              <a:rect b="b" l="l" r="r" t="t"/>
              <a:pathLst>
                <a:path extrusionOk="0" h="668" w="20182">
                  <a:moveTo>
                    <a:pt x="334" y="0"/>
                  </a:moveTo>
                  <a:cubicBezTo>
                    <a:pt x="134" y="0"/>
                    <a:pt x="1" y="167"/>
                    <a:pt x="1" y="334"/>
                  </a:cubicBezTo>
                  <a:cubicBezTo>
                    <a:pt x="1" y="501"/>
                    <a:pt x="134" y="668"/>
                    <a:pt x="334" y="668"/>
                  </a:cubicBezTo>
                  <a:lnTo>
                    <a:pt x="19882" y="668"/>
                  </a:lnTo>
                  <a:cubicBezTo>
                    <a:pt x="20048" y="668"/>
                    <a:pt x="20182" y="501"/>
                    <a:pt x="20182" y="334"/>
                  </a:cubicBezTo>
                  <a:cubicBezTo>
                    <a:pt x="20182" y="167"/>
                    <a:pt x="20048" y="0"/>
                    <a:pt x="1988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22"/>
            <p:cNvSpPr/>
            <p:nvPr/>
          </p:nvSpPr>
          <p:spPr>
            <a:xfrm>
              <a:off x="7539025" y="3051200"/>
              <a:ext cx="504550" cy="15875"/>
            </a:xfrm>
            <a:custGeom>
              <a:rect b="b" l="l" r="r" t="t"/>
              <a:pathLst>
                <a:path extrusionOk="0" h="635" w="20182">
                  <a:moveTo>
                    <a:pt x="334" y="1"/>
                  </a:moveTo>
                  <a:cubicBezTo>
                    <a:pt x="134" y="1"/>
                    <a:pt x="1" y="134"/>
                    <a:pt x="1" y="334"/>
                  </a:cubicBezTo>
                  <a:cubicBezTo>
                    <a:pt x="1" y="501"/>
                    <a:pt x="134" y="635"/>
                    <a:pt x="334" y="635"/>
                  </a:cubicBezTo>
                  <a:lnTo>
                    <a:pt x="19882" y="635"/>
                  </a:lnTo>
                  <a:cubicBezTo>
                    <a:pt x="20048" y="635"/>
                    <a:pt x="20182" y="501"/>
                    <a:pt x="20182" y="334"/>
                  </a:cubicBezTo>
                  <a:cubicBezTo>
                    <a:pt x="20182" y="134"/>
                    <a:pt x="20048" y="1"/>
                    <a:pt x="1988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22"/>
            <p:cNvSpPr/>
            <p:nvPr/>
          </p:nvSpPr>
          <p:spPr>
            <a:xfrm>
              <a:off x="7998525" y="2464950"/>
              <a:ext cx="150125" cy="15875"/>
            </a:xfrm>
            <a:custGeom>
              <a:rect b="b" l="l" r="r" t="t"/>
              <a:pathLst>
                <a:path extrusionOk="0" h="635" w="6005">
                  <a:moveTo>
                    <a:pt x="334" y="1"/>
                  </a:moveTo>
                  <a:cubicBezTo>
                    <a:pt x="167" y="1"/>
                    <a:pt x="1" y="134"/>
                    <a:pt x="1" y="334"/>
                  </a:cubicBezTo>
                  <a:cubicBezTo>
                    <a:pt x="1" y="501"/>
                    <a:pt x="167" y="634"/>
                    <a:pt x="334" y="634"/>
                  </a:cubicBezTo>
                  <a:lnTo>
                    <a:pt x="5671" y="634"/>
                  </a:lnTo>
                  <a:cubicBezTo>
                    <a:pt x="5838" y="634"/>
                    <a:pt x="6005" y="501"/>
                    <a:pt x="6005" y="334"/>
                  </a:cubicBezTo>
                  <a:cubicBezTo>
                    <a:pt x="6005" y="134"/>
                    <a:pt x="5838" y="1"/>
                    <a:pt x="5671" y="1"/>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22"/>
            <p:cNvSpPr/>
            <p:nvPr/>
          </p:nvSpPr>
          <p:spPr>
            <a:xfrm>
              <a:off x="8197825" y="2464950"/>
              <a:ext cx="200175" cy="15875"/>
            </a:xfrm>
            <a:custGeom>
              <a:rect b="b" l="l" r="r" t="t"/>
              <a:pathLst>
                <a:path extrusionOk="0" h="635" w="8007">
                  <a:moveTo>
                    <a:pt x="334" y="1"/>
                  </a:moveTo>
                  <a:cubicBezTo>
                    <a:pt x="134" y="1"/>
                    <a:pt x="1" y="134"/>
                    <a:pt x="1" y="334"/>
                  </a:cubicBezTo>
                  <a:cubicBezTo>
                    <a:pt x="1" y="501"/>
                    <a:pt x="134" y="634"/>
                    <a:pt x="334" y="634"/>
                  </a:cubicBezTo>
                  <a:lnTo>
                    <a:pt x="7673" y="634"/>
                  </a:lnTo>
                  <a:cubicBezTo>
                    <a:pt x="7873" y="634"/>
                    <a:pt x="8007" y="501"/>
                    <a:pt x="8007" y="334"/>
                  </a:cubicBezTo>
                  <a:cubicBezTo>
                    <a:pt x="8007" y="134"/>
                    <a:pt x="7873" y="1"/>
                    <a:pt x="7673" y="1"/>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22"/>
            <p:cNvSpPr/>
            <p:nvPr/>
          </p:nvSpPr>
          <p:spPr>
            <a:xfrm>
              <a:off x="8197825" y="2539175"/>
              <a:ext cx="200175" cy="16700"/>
            </a:xfrm>
            <a:custGeom>
              <a:rect b="b" l="l" r="r" t="t"/>
              <a:pathLst>
                <a:path extrusionOk="0" h="668" w="8007">
                  <a:moveTo>
                    <a:pt x="334" y="0"/>
                  </a:moveTo>
                  <a:cubicBezTo>
                    <a:pt x="134" y="0"/>
                    <a:pt x="1" y="134"/>
                    <a:pt x="1" y="334"/>
                  </a:cubicBezTo>
                  <a:cubicBezTo>
                    <a:pt x="1" y="501"/>
                    <a:pt x="134" y="668"/>
                    <a:pt x="334" y="668"/>
                  </a:cubicBezTo>
                  <a:lnTo>
                    <a:pt x="7673" y="668"/>
                  </a:lnTo>
                  <a:cubicBezTo>
                    <a:pt x="7873" y="668"/>
                    <a:pt x="8007" y="501"/>
                    <a:pt x="8007" y="334"/>
                  </a:cubicBezTo>
                  <a:cubicBezTo>
                    <a:pt x="8007" y="134"/>
                    <a:pt x="7873" y="0"/>
                    <a:pt x="7673" y="0"/>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22"/>
            <p:cNvSpPr/>
            <p:nvPr/>
          </p:nvSpPr>
          <p:spPr>
            <a:xfrm>
              <a:off x="7539025" y="3148775"/>
              <a:ext cx="76750" cy="15875"/>
            </a:xfrm>
            <a:custGeom>
              <a:rect b="b" l="l" r="r" t="t"/>
              <a:pathLst>
                <a:path extrusionOk="0" h="635" w="3070">
                  <a:moveTo>
                    <a:pt x="334" y="1"/>
                  </a:moveTo>
                  <a:cubicBezTo>
                    <a:pt x="134" y="1"/>
                    <a:pt x="1" y="134"/>
                    <a:pt x="1" y="301"/>
                  </a:cubicBezTo>
                  <a:cubicBezTo>
                    <a:pt x="1" y="501"/>
                    <a:pt x="134" y="634"/>
                    <a:pt x="334" y="634"/>
                  </a:cubicBezTo>
                  <a:lnTo>
                    <a:pt x="2736" y="634"/>
                  </a:lnTo>
                  <a:cubicBezTo>
                    <a:pt x="2903" y="634"/>
                    <a:pt x="3070" y="501"/>
                    <a:pt x="3070" y="301"/>
                  </a:cubicBezTo>
                  <a:cubicBezTo>
                    <a:pt x="3070" y="134"/>
                    <a:pt x="2903" y="1"/>
                    <a:pt x="2736" y="1"/>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22"/>
            <p:cNvSpPr/>
            <p:nvPr/>
          </p:nvSpPr>
          <p:spPr>
            <a:xfrm>
              <a:off x="7539025" y="3197150"/>
              <a:ext cx="76750" cy="16700"/>
            </a:xfrm>
            <a:custGeom>
              <a:rect b="b" l="l" r="r" t="t"/>
              <a:pathLst>
                <a:path extrusionOk="0" h="668" w="3070">
                  <a:moveTo>
                    <a:pt x="334" y="0"/>
                  </a:moveTo>
                  <a:cubicBezTo>
                    <a:pt x="134" y="0"/>
                    <a:pt x="1" y="167"/>
                    <a:pt x="1" y="334"/>
                  </a:cubicBezTo>
                  <a:cubicBezTo>
                    <a:pt x="1" y="501"/>
                    <a:pt x="134" y="667"/>
                    <a:pt x="334" y="667"/>
                  </a:cubicBezTo>
                  <a:lnTo>
                    <a:pt x="2736" y="667"/>
                  </a:lnTo>
                  <a:cubicBezTo>
                    <a:pt x="2903" y="667"/>
                    <a:pt x="3070" y="501"/>
                    <a:pt x="3070" y="334"/>
                  </a:cubicBezTo>
                  <a:cubicBezTo>
                    <a:pt x="3070" y="167"/>
                    <a:pt x="2903" y="0"/>
                    <a:pt x="2736" y="0"/>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22"/>
            <p:cNvSpPr/>
            <p:nvPr/>
          </p:nvSpPr>
          <p:spPr>
            <a:xfrm>
              <a:off x="7635775" y="3197150"/>
              <a:ext cx="469525" cy="16700"/>
            </a:xfrm>
            <a:custGeom>
              <a:rect b="b" l="l" r="r" t="t"/>
              <a:pathLst>
                <a:path extrusionOk="0" h="668" w="18781">
                  <a:moveTo>
                    <a:pt x="300" y="0"/>
                  </a:moveTo>
                  <a:cubicBezTo>
                    <a:pt x="134" y="0"/>
                    <a:pt x="0" y="167"/>
                    <a:pt x="0" y="334"/>
                  </a:cubicBezTo>
                  <a:cubicBezTo>
                    <a:pt x="0" y="501"/>
                    <a:pt x="134" y="667"/>
                    <a:pt x="300" y="667"/>
                  </a:cubicBezTo>
                  <a:lnTo>
                    <a:pt x="18447" y="667"/>
                  </a:lnTo>
                  <a:cubicBezTo>
                    <a:pt x="18647" y="667"/>
                    <a:pt x="18780" y="501"/>
                    <a:pt x="18780" y="334"/>
                  </a:cubicBezTo>
                  <a:cubicBezTo>
                    <a:pt x="18780" y="167"/>
                    <a:pt x="18647" y="0"/>
                    <a:pt x="18447" y="0"/>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22"/>
            <p:cNvSpPr/>
            <p:nvPr/>
          </p:nvSpPr>
          <p:spPr>
            <a:xfrm>
              <a:off x="7657450" y="3148775"/>
              <a:ext cx="75900" cy="15875"/>
            </a:xfrm>
            <a:custGeom>
              <a:rect b="b" l="l" r="r" t="t"/>
              <a:pathLst>
                <a:path extrusionOk="0" h="635" w="3036">
                  <a:moveTo>
                    <a:pt x="301" y="1"/>
                  </a:moveTo>
                  <a:cubicBezTo>
                    <a:pt x="134" y="1"/>
                    <a:pt x="0" y="134"/>
                    <a:pt x="0" y="301"/>
                  </a:cubicBezTo>
                  <a:cubicBezTo>
                    <a:pt x="0" y="501"/>
                    <a:pt x="134" y="634"/>
                    <a:pt x="301" y="634"/>
                  </a:cubicBezTo>
                  <a:lnTo>
                    <a:pt x="2736" y="634"/>
                  </a:lnTo>
                  <a:cubicBezTo>
                    <a:pt x="2903" y="634"/>
                    <a:pt x="3036" y="501"/>
                    <a:pt x="3036" y="301"/>
                  </a:cubicBezTo>
                  <a:cubicBezTo>
                    <a:pt x="3036" y="134"/>
                    <a:pt x="2903" y="1"/>
                    <a:pt x="2736" y="1"/>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22"/>
            <p:cNvSpPr/>
            <p:nvPr/>
          </p:nvSpPr>
          <p:spPr>
            <a:xfrm>
              <a:off x="7775025" y="3148775"/>
              <a:ext cx="76750" cy="15875"/>
            </a:xfrm>
            <a:custGeom>
              <a:rect b="b" l="l" r="r" t="t"/>
              <a:pathLst>
                <a:path extrusionOk="0" h="635" w="3070">
                  <a:moveTo>
                    <a:pt x="334" y="1"/>
                  </a:moveTo>
                  <a:cubicBezTo>
                    <a:pt x="168" y="1"/>
                    <a:pt x="1" y="134"/>
                    <a:pt x="1" y="301"/>
                  </a:cubicBezTo>
                  <a:cubicBezTo>
                    <a:pt x="1" y="501"/>
                    <a:pt x="168" y="634"/>
                    <a:pt x="334" y="634"/>
                  </a:cubicBezTo>
                  <a:lnTo>
                    <a:pt x="2736" y="634"/>
                  </a:lnTo>
                  <a:cubicBezTo>
                    <a:pt x="2936" y="634"/>
                    <a:pt x="3070" y="501"/>
                    <a:pt x="3070" y="301"/>
                  </a:cubicBezTo>
                  <a:cubicBezTo>
                    <a:pt x="3070" y="134"/>
                    <a:pt x="2936" y="1"/>
                    <a:pt x="2736" y="1"/>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22"/>
            <p:cNvSpPr/>
            <p:nvPr/>
          </p:nvSpPr>
          <p:spPr>
            <a:xfrm>
              <a:off x="7893450" y="3148775"/>
              <a:ext cx="75925" cy="15875"/>
            </a:xfrm>
            <a:custGeom>
              <a:rect b="b" l="l" r="r" t="t"/>
              <a:pathLst>
                <a:path extrusionOk="0" h="635" w="3037">
                  <a:moveTo>
                    <a:pt x="334" y="1"/>
                  </a:moveTo>
                  <a:cubicBezTo>
                    <a:pt x="134" y="1"/>
                    <a:pt x="1" y="134"/>
                    <a:pt x="1" y="301"/>
                  </a:cubicBezTo>
                  <a:cubicBezTo>
                    <a:pt x="1" y="501"/>
                    <a:pt x="134" y="634"/>
                    <a:pt x="334" y="634"/>
                  </a:cubicBezTo>
                  <a:lnTo>
                    <a:pt x="2736" y="634"/>
                  </a:lnTo>
                  <a:cubicBezTo>
                    <a:pt x="2903" y="634"/>
                    <a:pt x="3036" y="501"/>
                    <a:pt x="3036" y="301"/>
                  </a:cubicBezTo>
                  <a:cubicBezTo>
                    <a:pt x="3036" y="134"/>
                    <a:pt x="2903" y="1"/>
                    <a:pt x="2736" y="1"/>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22"/>
            <p:cNvSpPr/>
            <p:nvPr/>
          </p:nvSpPr>
          <p:spPr>
            <a:xfrm>
              <a:off x="8011875" y="3148775"/>
              <a:ext cx="75900" cy="15875"/>
            </a:xfrm>
            <a:custGeom>
              <a:rect b="b" l="l" r="r" t="t"/>
              <a:pathLst>
                <a:path extrusionOk="0" h="635" w="3036">
                  <a:moveTo>
                    <a:pt x="300" y="1"/>
                  </a:moveTo>
                  <a:cubicBezTo>
                    <a:pt x="134" y="1"/>
                    <a:pt x="0" y="134"/>
                    <a:pt x="0" y="301"/>
                  </a:cubicBezTo>
                  <a:cubicBezTo>
                    <a:pt x="0" y="501"/>
                    <a:pt x="134" y="634"/>
                    <a:pt x="300" y="634"/>
                  </a:cubicBezTo>
                  <a:lnTo>
                    <a:pt x="2702" y="634"/>
                  </a:lnTo>
                  <a:cubicBezTo>
                    <a:pt x="2902" y="634"/>
                    <a:pt x="3036" y="501"/>
                    <a:pt x="3036" y="301"/>
                  </a:cubicBezTo>
                  <a:cubicBezTo>
                    <a:pt x="3036" y="134"/>
                    <a:pt x="2902" y="1"/>
                    <a:pt x="2702" y="1"/>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22"/>
            <p:cNvSpPr/>
            <p:nvPr/>
          </p:nvSpPr>
          <p:spPr>
            <a:xfrm>
              <a:off x="8129450" y="3148775"/>
              <a:ext cx="76750" cy="15875"/>
            </a:xfrm>
            <a:custGeom>
              <a:rect b="b" l="l" r="r" t="t"/>
              <a:pathLst>
                <a:path extrusionOk="0" h="635" w="3070">
                  <a:moveTo>
                    <a:pt x="334" y="1"/>
                  </a:moveTo>
                  <a:cubicBezTo>
                    <a:pt x="134" y="1"/>
                    <a:pt x="1" y="134"/>
                    <a:pt x="1" y="301"/>
                  </a:cubicBezTo>
                  <a:cubicBezTo>
                    <a:pt x="1" y="501"/>
                    <a:pt x="134" y="634"/>
                    <a:pt x="334" y="634"/>
                  </a:cubicBezTo>
                  <a:lnTo>
                    <a:pt x="2736" y="634"/>
                  </a:lnTo>
                  <a:cubicBezTo>
                    <a:pt x="2903" y="634"/>
                    <a:pt x="3069" y="501"/>
                    <a:pt x="3069" y="301"/>
                  </a:cubicBezTo>
                  <a:cubicBezTo>
                    <a:pt x="3069" y="134"/>
                    <a:pt x="2903" y="1"/>
                    <a:pt x="2736" y="1"/>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22"/>
            <p:cNvSpPr/>
            <p:nvPr/>
          </p:nvSpPr>
          <p:spPr>
            <a:xfrm>
              <a:off x="8247875" y="3148775"/>
              <a:ext cx="51725" cy="15875"/>
            </a:xfrm>
            <a:custGeom>
              <a:rect b="b" l="l" r="r" t="t"/>
              <a:pathLst>
                <a:path extrusionOk="0" h="635" w="2069">
                  <a:moveTo>
                    <a:pt x="301" y="1"/>
                  </a:moveTo>
                  <a:cubicBezTo>
                    <a:pt x="134" y="1"/>
                    <a:pt x="0" y="134"/>
                    <a:pt x="0" y="301"/>
                  </a:cubicBezTo>
                  <a:cubicBezTo>
                    <a:pt x="0" y="501"/>
                    <a:pt x="134" y="634"/>
                    <a:pt x="301" y="634"/>
                  </a:cubicBezTo>
                  <a:lnTo>
                    <a:pt x="1768" y="634"/>
                  </a:lnTo>
                  <a:cubicBezTo>
                    <a:pt x="1935" y="634"/>
                    <a:pt x="2068" y="501"/>
                    <a:pt x="2068" y="301"/>
                  </a:cubicBezTo>
                  <a:cubicBezTo>
                    <a:pt x="2068" y="134"/>
                    <a:pt x="1935" y="1"/>
                    <a:pt x="1768" y="1"/>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22"/>
            <p:cNvSpPr/>
            <p:nvPr/>
          </p:nvSpPr>
          <p:spPr>
            <a:xfrm>
              <a:off x="8089425" y="1209875"/>
              <a:ext cx="816450" cy="748075"/>
            </a:xfrm>
            <a:custGeom>
              <a:rect b="b" l="l" r="r" t="t"/>
              <a:pathLst>
                <a:path extrusionOk="0" h="29923" w="32658">
                  <a:moveTo>
                    <a:pt x="1335" y="1"/>
                  </a:moveTo>
                  <a:cubicBezTo>
                    <a:pt x="601" y="1"/>
                    <a:pt x="0" y="601"/>
                    <a:pt x="0" y="1302"/>
                  </a:cubicBezTo>
                  <a:lnTo>
                    <a:pt x="0" y="28621"/>
                  </a:lnTo>
                  <a:cubicBezTo>
                    <a:pt x="0" y="29355"/>
                    <a:pt x="601" y="29922"/>
                    <a:pt x="1335" y="29922"/>
                  </a:cubicBezTo>
                  <a:lnTo>
                    <a:pt x="31356" y="29922"/>
                  </a:lnTo>
                  <a:cubicBezTo>
                    <a:pt x="32090" y="29922"/>
                    <a:pt x="32657" y="29355"/>
                    <a:pt x="32657" y="28621"/>
                  </a:cubicBezTo>
                  <a:lnTo>
                    <a:pt x="32657" y="1302"/>
                  </a:lnTo>
                  <a:cubicBezTo>
                    <a:pt x="32657" y="601"/>
                    <a:pt x="32090" y="1"/>
                    <a:pt x="31356" y="1"/>
                  </a:cubicBezTo>
                  <a:close/>
                </a:path>
              </a:pathLst>
            </a:custGeom>
            <a:solidFill>
              <a:srgbClr val="B8BD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22"/>
            <p:cNvSpPr/>
            <p:nvPr/>
          </p:nvSpPr>
          <p:spPr>
            <a:xfrm>
              <a:off x="8134450" y="1359150"/>
              <a:ext cx="729725" cy="561275"/>
            </a:xfrm>
            <a:custGeom>
              <a:rect b="b" l="l" r="r" t="t"/>
              <a:pathLst>
                <a:path extrusionOk="0" h="22451" w="29189">
                  <a:moveTo>
                    <a:pt x="28188" y="22450"/>
                  </a:moveTo>
                  <a:lnTo>
                    <a:pt x="1001" y="22450"/>
                  </a:lnTo>
                  <a:cubicBezTo>
                    <a:pt x="434" y="22450"/>
                    <a:pt x="1" y="22017"/>
                    <a:pt x="1" y="21450"/>
                  </a:cubicBezTo>
                  <a:lnTo>
                    <a:pt x="1" y="1002"/>
                  </a:lnTo>
                  <a:cubicBezTo>
                    <a:pt x="1" y="468"/>
                    <a:pt x="434" y="1"/>
                    <a:pt x="1001" y="1"/>
                  </a:cubicBezTo>
                  <a:lnTo>
                    <a:pt x="28188" y="1"/>
                  </a:lnTo>
                  <a:cubicBezTo>
                    <a:pt x="28755" y="1"/>
                    <a:pt x="29188" y="468"/>
                    <a:pt x="29188" y="1002"/>
                  </a:cubicBezTo>
                  <a:lnTo>
                    <a:pt x="29188" y="21450"/>
                  </a:lnTo>
                  <a:cubicBezTo>
                    <a:pt x="29188" y="22017"/>
                    <a:pt x="28755" y="22450"/>
                    <a:pt x="28188" y="22450"/>
                  </a:cubicBezTo>
                  <a:close/>
                </a:path>
              </a:pathLst>
            </a:custGeom>
            <a:solidFill>
              <a:srgbClr val="2408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22"/>
            <p:cNvSpPr/>
            <p:nvPr/>
          </p:nvSpPr>
          <p:spPr>
            <a:xfrm>
              <a:off x="8169475" y="1485925"/>
              <a:ext cx="518725" cy="12525"/>
            </a:xfrm>
            <a:custGeom>
              <a:rect b="b" l="l" r="r" t="t"/>
              <a:pathLst>
                <a:path extrusionOk="0" h="501" w="20749">
                  <a:moveTo>
                    <a:pt x="234" y="0"/>
                  </a:moveTo>
                  <a:cubicBezTo>
                    <a:pt x="101" y="0"/>
                    <a:pt x="1" y="134"/>
                    <a:pt x="1" y="267"/>
                  </a:cubicBezTo>
                  <a:cubicBezTo>
                    <a:pt x="1" y="401"/>
                    <a:pt x="101" y="501"/>
                    <a:pt x="234" y="501"/>
                  </a:cubicBezTo>
                  <a:lnTo>
                    <a:pt x="20482" y="501"/>
                  </a:lnTo>
                  <a:cubicBezTo>
                    <a:pt x="20615" y="501"/>
                    <a:pt x="20749" y="401"/>
                    <a:pt x="20716" y="267"/>
                  </a:cubicBezTo>
                  <a:cubicBezTo>
                    <a:pt x="20716" y="134"/>
                    <a:pt x="20615" y="0"/>
                    <a:pt x="20482" y="0"/>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22"/>
            <p:cNvSpPr/>
            <p:nvPr/>
          </p:nvSpPr>
          <p:spPr>
            <a:xfrm>
              <a:off x="8719875" y="1485925"/>
              <a:ext cx="50050" cy="12525"/>
            </a:xfrm>
            <a:custGeom>
              <a:rect b="b" l="l" r="r" t="t"/>
              <a:pathLst>
                <a:path extrusionOk="0" h="501" w="2002">
                  <a:moveTo>
                    <a:pt x="234" y="0"/>
                  </a:moveTo>
                  <a:cubicBezTo>
                    <a:pt x="101" y="0"/>
                    <a:pt x="0" y="134"/>
                    <a:pt x="0" y="267"/>
                  </a:cubicBezTo>
                  <a:cubicBezTo>
                    <a:pt x="0" y="401"/>
                    <a:pt x="101" y="501"/>
                    <a:pt x="234" y="501"/>
                  </a:cubicBezTo>
                  <a:lnTo>
                    <a:pt x="1735" y="501"/>
                  </a:lnTo>
                  <a:cubicBezTo>
                    <a:pt x="1868" y="501"/>
                    <a:pt x="2002" y="401"/>
                    <a:pt x="2002" y="267"/>
                  </a:cubicBezTo>
                  <a:cubicBezTo>
                    <a:pt x="2002" y="134"/>
                    <a:pt x="1868" y="0"/>
                    <a:pt x="1735" y="0"/>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22"/>
            <p:cNvSpPr/>
            <p:nvPr/>
          </p:nvSpPr>
          <p:spPr>
            <a:xfrm>
              <a:off x="8169475" y="1543450"/>
              <a:ext cx="296900" cy="12550"/>
            </a:xfrm>
            <a:custGeom>
              <a:rect b="b" l="l" r="r" t="t"/>
              <a:pathLst>
                <a:path extrusionOk="0" h="502" w="11876">
                  <a:moveTo>
                    <a:pt x="234" y="1"/>
                  </a:moveTo>
                  <a:cubicBezTo>
                    <a:pt x="101" y="1"/>
                    <a:pt x="1" y="134"/>
                    <a:pt x="1" y="268"/>
                  </a:cubicBezTo>
                  <a:cubicBezTo>
                    <a:pt x="1" y="401"/>
                    <a:pt x="101" y="501"/>
                    <a:pt x="234" y="501"/>
                  </a:cubicBezTo>
                  <a:lnTo>
                    <a:pt x="11609" y="501"/>
                  </a:lnTo>
                  <a:cubicBezTo>
                    <a:pt x="11742" y="501"/>
                    <a:pt x="11876" y="401"/>
                    <a:pt x="11876" y="268"/>
                  </a:cubicBezTo>
                  <a:cubicBezTo>
                    <a:pt x="11876" y="134"/>
                    <a:pt x="11742" y="1"/>
                    <a:pt x="11609" y="1"/>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22"/>
            <p:cNvSpPr/>
            <p:nvPr/>
          </p:nvSpPr>
          <p:spPr>
            <a:xfrm>
              <a:off x="8470525" y="1543450"/>
              <a:ext cx="94275" cy="12550"/>
            </a:xfrm>
            <a:custGeom>
              <a:rect b="b" l="l" r="r" t="t"/>
              <a:pathLst>
                <a:path extrusionOk="0" h="502" w="3771">
                  <a:moveTo>
                    <a:pt x="268" y="1"/>
                  </a:moveTo>
                  <a:cubicBezTo>
                    <a:pt x="134" y="1"/>
                    <a:pt x="1" y="134"/>
                    <a:pt x="1" y="268"/>
                  </a:cubicBezTo>
                  <a:cubicBezTo>
                    <a:pt x="1" y="401"/>
                    <a:pt x="134" y="501"/>
                    <a:pt x="268" y="501"/>
                  </a:cubicBezTo>
                  <a:lnTo>
                    <a:pt x="3537" y="501"/>
                  </a:lnTo>
                  <a:cubicBezTo>
                    <a:pt x="3670" y="501"/>
                    <a:pt x="3770" y="401"/>
                    <a:pt x="3770" y="268"/>
                  </a:cubicBezTo>
                  <a:cubicBezTo>
                    <a:pt x="3770" y="134"/>
                    <a:pt x="3670" y="1"/>
                    <a:pt x="3537" y="1"/>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22"/>
            <p:cNvSpPr/>
            <p:nvPr/>
          </p:nvSpPr>
          <p:spPr>
            <a:xfrm>
              <a:off x="8502225" y="1576825"/>
              <a:ext cx="62575" cy="11700"/>
            </a:xfrm>
            <a:custGeom>
              <a:rect b="b" l="l" r="r" t="t"/>
              <a:pathLst>
                <a:path extrusionOk="0" h="468" w="2503">
                  <a:moveTo>
                    <a:pt x="234" y="0"/>
                  </a:moveTo>
                  <a:cubicBezTo>
                    <a:pt x="100" y="0"/>
                    <a:pt x="0" y="100"/>
                    <a:pt x="0" y="234"/>
                  </a:cubicBezTo>
                  <a:cubicBezTo>
                    <a:pt x="0" y="367"/>
                    <a:pt x="100" y="467"/>
                    <a:pt x="234" y="467"/>
                  </a:cubicBezTo>
                  <a:lnTo>
                    <a:pt x="2269" y="467"/>
                  </a:lnTo>
                  <a:cubicBezTo>
                    <a:pt x="2402" y="467"/>
                    <a:pt x="2502" y="367"/>
                    <a:pt x="2502" y="234"/>
                  </a:cubicBezTo>
                  <a:cubicBezTo>
                    <a:pt x="2502" y="100"/>
                    <a:pt x="2402" y="0"/>
                    <a:pt x="2269" y="0"/>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22"/>
            <p:cNvSpPr/>
            <p:nvPr/>
          </p:nvSpPr>
          <p:spPr>
            <a:xfrm>
              <a:off x="8471375" y="1576825"/>
              <a:ext cx="18350" cy="11700"/>
            </a:xfrm>
            <a:custGeom>
              <a:rect b="b" l="l" r="r" t="t"/>
              <a:pathLst>
                <a:path extrusionOk="0" h="468" w="734">
                  <a:moveTo>
                    <a:pt x="234" y="0"/>
                  </a:moveTo>
                  <a:cubicBezTo>
                    <a:pt x="100" y="0"/>
                    <a:pt x="0" y="100"/>
                    <a:pt x="0" y="234"/>
                  </a:cubicBezTo>
                  <a:cubicBezTo>
                    <a:pt x="0" y="367"/>
                    <a:pt x="100" y="467"/>
                    <a:pt x="234" y="467"/>
                  </a:cubicBezTo>
                  <a:lnTo>
                    <a:pt x="467" y="467"/>
                  </a:lnTo>
                  <a:cubicBezTo>
                    <a:pt x="600" y="467"/>
                    <a:pt x="734" y="367"/>
                    <a:pt x="734" y="234"/>
                  </a:cubicBezTo>
                  <a:cubicBezTo>
                    <a:pt x="734" y="100"/>
                    <a:pt x="600" y="0"/>
                    <a:pt x="467" y="0"/>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22"/>
            <p:cNvSpPr/>
            <p:nvPr/>
          </p:nvSpPr>
          <p:spPr>
            <a:xfrm>
              <a:off x="8397150" y="1576825"/>
              <a:ext cx="56725" cy="11700"/>
            </a:xfrm>
            <a:custGeom>
              <a:rect b="b" l="l" r="r" t="t"/>
              <a:pathLst>
                <a:path extrusionOk="0" h="468" w="2269">
                  <a:moveTo>
                    <a:pt x="234" y="0"/>
                  </a:moveTo>
                  <a:cubicBezTo>
                    <a:pt x="100" y="0"/>
                    <a:pt x="0" y="100"/>
                    <a:pt x="0" y="234"/>
                  </a:cubicBezTo>
                  <a:cubicBezTo>
                    <a:pt x="0" y="367"/>
                    <a:pt x="100" y="467"/>
                    <a:pt x="234" y="467"/>
                  </a:cubicBezTo>
                  <a:lnTo>
                    <a:pt x="2035" y="467"/>
                  </a:lnTo>
                  <a:cubicBezTo>
                    <a:pt x="2168" y="467"/>
                    <a:pt x="2269" y="367"/>
                    <a:pt x="2269" y="234"/>
                  </a:cubicBezTo>
                  <a:cubicBezTo>
                    <a:pt x="2269" y="100"/>
                    <a:pt x="2168" y="0"/>
                    <a:pt x="2035" y="0"/>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22"/>
            <p:cNvSpPr/>
            <p:nvPr/>
          </p:nvSpPr>
          <p:spPr>
            <a:xfrm>
              <a:off x="8317075" y="1576825"/>
              <a:ext cx="56750" cy="11700"/>
            </a:xfrm>
            <a:custGeom>
              <a:rect b="b" l="l" r="r" t="t"/>
              <a:pathLst>
                <a:path extrusionOk="0" h="468" w="2270">
                  <a:moveTo>
                    <a:pt x="234" y="0"/>
                  </a:moveTo>
                  <a:cubicBezTo>
                    <a:pt x="101" y="0"/>
                    <a:pt x="1" y="100"/>
                    <a:pt x="1" y="234"/>
                  </a:cubicBezTo>
                  <a:cubicBezTo>
                    <a:pt x="1" y="367"/>
                    <a:pt x="101" y="467"/>
                    <a:pt x="234" y="467"/>
                  </a:cubicBezTo>
                  <a:lnTo>
                    <a:pt x="2036" y="467"/>
                  </a:lnTo>
                  <a:cubicBezTo>
                    <a:pt x="2169" y="467"/>
                    <a:pt x="2269" y="367"/>
                    <a:pt x="2269" y="234"/>
                  </a:cubicBezTo>
                  <a:cubicBezTo>
                    <a:pt x="2269" y="100"/>
                    <a:pt x="2169" y="0"/>
                    <a:pt x="2036" y="0"/>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22"/>
            <p:cNvSpPr/>
            <p:nvPr/>
          </p:nvSpPr>
          <p:spPr>
            <a:xfrm>
              <a:off x="8237025" y="1576825"/>
              <a:ext cx="56725" cy="11700"/>
            </a:xfrm>
            <a:custGeom>
              <a:rect b="b" l="l" r="r" t="t"/>
              <a:pathLst>
                <a:path extrusionOk="0" h="468" w="2269">
                  <a:moveTo>
                    <a:pt x="234" y="0"/>
                  </a:moveTo>
                  <a:cubicBezTo>
                    <a:pt x="101" y="0"/>
                    <a:pt x="1" y="100"/>
                    <a:pt x="1" y="234"/>
                  </a:cubicBezTo>
                  <a:cubicBezTo>
                    <a:pt x="1" y="367"/>
                    <a:pt x="101" y="467"/>
                    <a:pt x="234" y="467"/>
                  </a:cubicBezTo>
                  <a:lnTo>
                    <a:pt x="2035" y="467"/>
                  </a:lnTo>
                  <a:cubicBezTo>
                    <a:pt x="2169" y="467"/>
                    <a:pt x="2269" y="367"/>
                    <a:pt x="2269" y="234"/>
                  </a:cubicBezTo>
                  <a:cubicBezTo>
                    <a:pt x="2269" y="100"/>
                    <a:pt x="2169" y="0"/>
                    <a:pt x="2035" y="0"/>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22"/>
            <p:cNvSpPr/>
            <p:nvPr/>
          </p:nvSpPr>
          <p:spPr>
            <a:xfrm>
              <a:off x="8237025" y="1616850"/>
              <a:ext cx="481200" cy="11700"/>
            </a:xfrm>
            <a:custGeom>
              <a:rect b="b" l="l" r="r" t="t"/>
              <a:pathLst>
                <a:path extrusionOk="0" h="468" w="19248">
                  <a:moveTo>
                    <a:pt x="234" y="0"/>
                  </a:moveTo>
                  <a:cubicBezTo>
                    <a:pt x="101" y="0"/>
                    <a:pt x="1" y="100"/>
                    <a:pt x="1" y="234"/>
                  </a:cubicBezTo>
                  <a:cubicBezTo>
                    <a:pt x="1" y="367"/>
                    <a:pt x="101" y="467"/>
                    <a:pt x="234" y="467"/>
                  </a:cubicBezTo>
                  <a:lnTo>
                    <a:pt x="19014" y="467"/>
                  </a:lnTo>
                  <a:cubicBezTo>
                    <a:pt x="19148" y="467"/>
                    <a:pt x="19248" y="367"/>
                    <a:pt x="19248" y="234"/>
                  </a:cubicBezTo>
                  <a:cubicBezTo>
                    <a:pt x="19248" y="100"/>
                    <a:pt x="19148" y="0"/>
                    <a:pt x="1901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22"/>
            <p:cNvSpPr/>
            <p:nvPr/>
          </p:nvSpPr>
          <p:spPr>
            <a:xfrm>
              <a:off x="8169475" y="1576825"/>
              <a:ext cx="28375" cy="11700"/>
            </a:xfrm>
            <a:custGeom>
              <a:rect b="b" l="l" r="r" t="t"/>
              <a:pathLst>
                <a:path extrusionOk="0" h="468" w="1135">
                  <a:moveTo>
                    <a:pt x="234" y="0"/>
                  </a:moveTo>
                  <a:cubicBezTo>
                    <a:pt x="101" y="0"/>
                    <a:pt x="1" y="100"/>
                    <a:pt x="1" y="234"/>
                  </a:cubicBezTo>
                  <a:cubicBezTo>
                    <a:pt x="1" y="367"/>
                    <a:pt x="101" y="467"/>
                    <a:pt x="234" y="467"/>
                  </a:cubicBezTo>
                  <a:lnTo>
                    <a:pt x="868" y="467"/>
                  </a:lnTo>
                  <a:cubicBezTo>
                    <a:pt x="1035" y="467"/>
                    <a:pt x="1135" y="367"/>
                    <a:pt x="1135" y="234"/>
                  </a:cubicBezTo>
                  <a:cubicBezTo>
                    <a:pt x="1135" y="100"/>
                    <a:pt x="1035" y="0"/>
                    <a:pt x="868" y="0"/>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22"/>
            <p:cNvSpPr/>
            <p:nvPr/>
          </p:nvSpPr>
          <p:spPr>
            <a:xfrm>
              <a:off x="8169475" y="1616850"/>
              <a:ext cx="28375" cy="11700"/>
            </a:xfrm>
            <a:custGeom>
              <a:rect b="b" l="l" r="r" t="t"/>
              <a:pathLst>
                <a:path extrusionOk="0" h="468" w="1135">
                  <a:moveTo>
                    <a:pt x="234" y="0"/>
                  </a:moveTo>
                  <a:cubicBezTo>
                    <a:pt x="101" y="0"/>
                    <a:pt x="1" y="100"/>
                    <a:pt x="1" y="234"/>
                  </a:cubicBezTo>
                  <a:cubicBezTo>
                    <a:pt x="1" y="367"/>
                    <a:pt x="101" y="467"/>
                    <a:pt x="234" y="467"/>
                  </a:cubicBezTo>
                  <a:lnTo>
                    <a:pt x="868" y="467"/>
                  </a:lnTo>
                  <a:cubicBezTo>
                    <a:pt x="1035" y="467"/>
                    <a:pt x="1135" y="367"/>
                    <a:pt x="1135" y="234"/>
                  </a:cubicBezTo>
                  <a:cubicBezTo>
                    <a:pt x="1135" y="100"/>
                    <a:pt x="1035" y="0"/>
                    <a:pt x="868" y="0"/>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22"/>
            <p:cNvSpPr/>
            <p:nvPr/>
          </p:nvSpPr>
          <p:spPr>
            <a:xfrm>
              <a:off x="8169475" y="1656875"/>
              <a:ext cx="28375" cy="11700"/>
            </a:xfrm>
            <a:custGeom>
              <a:rect b="b" l="l" r="r" t="t"/>
              <a:pathLst>
                <a:path extrusionOk="0" h="468" w="1135">
                  <a:moveTo>
                    <a:pt x="234" y="0"/>
                  </a:moveTo>
                  <a:cubicBezTo>
                    <a:pt x="101" y="0"/>
                    <a:pt x="1" y="101"/>
                    <a:pt x="1" y="234"/>
                  </a:cubicBezTo>
                  <a:cubicBezTo>
                    <a:pt x="1" y="367"/>
                    <a:pt x="101" y="467"/>
                    <a:pt x="234" y="467"/>
                  </a:cubicBezTo>
                  <a:lnTo>
                    <a:pt x="868" y="467"/>
                  </a:lnTo>
                  <a:cubicBezTo>
                    <a:pt x="1035" y="467"/>
                    <a:pt x="1135" y="367"/>
                    <a:pt x="1135" y="234"/>
                  </a:cubicBezTo>
                  <a:cubicBezTo>
                    <a:pt x="1135" y="101"/>
                    <a:pt x="1035" y="0"/>
                    <a:pt x="868" y="0"/>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22"/>
            <p:cNvSpPr/>
            <p:nvPr/>
          </p:nvSpPr>
          <p:spPr>
            <a:xfrm>
              <a:off x="8747400" y="1616850"/>
              <a:ext cx="70900" cy="11700"/>
            </a:xfrm>
            <a:custGeom>
              <a:rect b="b" l="l" r="r" t="t"/>
              <a:pathLst>
                <a:path extrusionOk="0" h="468" w="2836">
                  <a:moveTo>
                    <a:pt x="267" y="0"/>
                  </a:moveTo>
                  <a:cubicBezTo>
                    <a:pt x="134" y="0"/>
                    <a:pt x="0" y="100"/>
                    <a:pt x="0" y="234"/>
                  </a:cubicBezTo>
                  <a:cubicBezTo>
                    <a:pt x="0" y="367"/>
                    <a:pt x="134" y="467"/>
                    <a:pt x="267" y="467"/>
                  </a:cubicBezTo>
                  <a:lnTo>
                    <a:pt x="2602" y="467"/>
                  </a:lnTo>
                  <a:cubicBezTo>
                    <a:pt x="2736" y="467"/>
                    <a:pt x="2836" y="367"/>
                    <a:pt x="2836" y="234"/>
                  </a:cubicBezTo>
                  <a:cubicBezTo>
                    <a:pt x="2836" y="100"/>
                    <a:pt x="2736" y="0"/>
                    <a:pt x="2602"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22"/>
            <p:cNvSpPr/>
            <p:nvPr/>
          </p:nvSpPr>
          <p:spPr>
            <a:xfrm>
              <a:off x="8235350" y="1656875"/>
              <a:ext cx="203525" cy="11700"/>
            </a:xfrm>
            <a:custGeom>
              <a:rect b="b" l="l" r="r" t="t"/>
              <a:pathLst>
                <a:path extrusionOk="0" h="468" w="8141">
                  <a:moveTo>
                    <a:pt x="234" y="0"/>
                  </a:moveTo>
                  <a:cubicBezTo>
                    <a:pt x="101" y="0"/>
                    <a:pt x="1" y="101"/>
                    <a:pt x="1" y="234"/>
                  </a:cubicBezTo>
                  <a:cubicBezTo>
                    <a:pt x="1" y="367"/>
                    <a:pt x="101" y="467"/>
                    <a:pt x="234" y="467"/>
                  </a:cubicBezTo>
                  <a:lnTo>
                    <a:pt x="7873" y="467"/>
                  </a:lnTo>
                  <a:cubicBezTo>
                    <a:pt x="8007" y="467"/>
                    <a:pt x="8140" y="367"/>
                    <a:pt x="8140" y="234"/>
                  </a:cubicBezTo>
                  <a:cubicBezTo>
                    <a:pt x="8140" y="101"/>
                    <a:pt x="8007" y="0"/>
                    <a:pt x="7873"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22"/>
            <p:cNvSpPr/>
            <p:nvPr/>
          </p:nvSpPr>
          <p:spPr>
            <a:xfrm>
              <a:off x="8502225" y="1708575"/>
              <a:ext cx="229350" cy="12525"/>
            </a:xfrm>
            <a:custGeom>
              <a:rect b="b" l="l" r="r" t="t"/>
              <a:pathLst>
                <a:path extrusionOk="0" h="501" w="9174">
                  <a:moveTo>
                    <a:pt x="234" y="1"/>
                  </a:moveTo>
                  <a:cubicBezTo>
                    <a:pt x="100" y="1"/>
                    <a:pt x="0" y="134"/>
                    <a:pt x="0" y="267"/>
                  </a:cubicBezTo>
                  <a:cubicBezTo>
                    <a:pt x="0" y="401"/>
                    <a:pt x="100" y="501"/>
                    <a:pt x="234" y="501"/>
                  </a:cubicBezTo>
                  <a:lnTo>
                    <a:pt x="8940" y="501"/>
                  </a:lnTo>
                  <a:cubicBezTo>
                    <a:pt x="9073" y="501"/>
                    <a:pt x="9173" y="401"/>
                    <a:pt x="9173" y="267"/>
                  </a:cubicBezTo>
                  <a:cubicBezTo>
                    <a:pt x="9173" y="134"/>
                    <a:pt x="9073" y="1"/>
                    <a:pt x="8940"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22"/>
            <p:cNvSpPr/>
            <p:nvPr/>
          </p:nvSpPr>
          <p:spPr>
            <a:xfrm>
              <a:off x="8656500" y="1681050"/>
              <a:ext cx="75075" cy="12550"/>
            </a:xfrm>
            <a:custGeom>
              <a:rect b="b" l="l" r="r" t="t"/>
              <a:pathLst>
                <a:path extrusionOk="0" h="502" w="3003">
                  <a:moveTo>
                    <a:pt x="267" y="1"/>
                  </a:moveTo>
                  <a:cubicBezTo>
                    <a:pt x="134" y="1"/>
                    <a:pt x="0" y="101"/>
                    <a:pt x="0" y="268"/>
                  </a:cubicBezTo>
                  <a:cubicBezTo>
                    <a:pt x="0" y="401"/>
                    <a:pt x="134" y="501"/>
                    <a:pt x="267" y="501"/>
                  </a:cubicBezTo>
                  <a:lnTo>
                    <a:pt x="2769" y="501"/>
                  </a:lnTo>
                  <a:cubicBezTo>
                    <a:pt x="2902" y="501"/>
                    <a:pt x="3002" y="401"/>
                    <a:pt x="3002" y="268"/>
                  </a:cubicBezTo>
                  <a:cubicBezTo>
                    <a:pt x="3002" y="101"/>
                    <a:pt x="2902" y="1"/>
                    <a:pt x="276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22"/>
            <p:cNvSpPr/>
            <p:nvPr/>
          </p:nvSpPr>
          <p:spPr>
            <a:xfrm>
              <a:off x="8169475" y="1430875"/>
              <a:ext cx="240200" cy="12550"/>
            </a:xfrm>
            <a:custGeom>
              <a:rect b="b" l="l" r="r" t="t"/>
              <a:pathLst>
                <a:path extrusionOk="0" h="502" w="9608">
                  <a:moveTo>
                    <a:pt x="234" y="1"/>
                  </a:moveTo>
                  <a:cubicBezTo>
                    <a:pt x="101" y="1"/>
                    <a:pt x="1" y="101"/>
                    <a:pt x="1" y="234"/>
                  </a:cubicBezTo>
                  <a:cubicBezTo>
                    <a:pt x="1" y="368"/>
                    <a:pt x="101" y="501"/>
                    <a:pt x="234" y="501"/>
                  </a:cubicBezTo>
                  <a:lnTo>
                    <a:pt x="9341" y="501"/>
                  </a:lnTo>
                  <a:cubicBezTo>
                    <a:pt x="9474" y="501"/>
                    <a:pt x="9608" y="368"/>
                    <a:pt x="9608" y="234"/>
                  </a:cubicBezTo>
                  <a:cubicBezTo>
                    <a:pt x="9608" y="101"/>
                    <a:pt x="9474" y="1"/>
                    <a:pt x="9341"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22"/>
            <p:cNvSpPr/>
            <p:nvPr/>
          </p:nvSpPr>
          <p:spPr>
            <a:xfrm>
              <a:off x="8169475" y="1821150"/>
              <a:ext cx="387800" cy="11700"/>
            </a:xfrm>
            <a:custGeom>
              <a:rect b="b" l="l" r="r" t="t"/>
              <a:pathLst>
                <a:path extrusionOk="0" h="468" w="15512">
                  <a:moveTo>
                    <a:pt x="234" y="1"/>
                  </a:moveTo>
                  <a:cubicBezTo>
                    <a:pt x="101" y="1"/>
                    <a:pt x="1" y="101"/>
                    <a:pt x="1" y="234"/>
                  </a:cubicBezTo>
                  <a:cubicBezTo>
                    <a:pt x="1" y="368"/>
                    <a:pt x="101" y="468"/>
                    <a:pt x="234" y="468"/>
                  </a:cubicBezTo>
                  <a:lnTo>
                    <a:pt x="15278" y="468"/>
                  </a:lnTo>
                  <a:cubicBezTo>
                    <a:pt x="15412" y="468"/>
                    <a:pt x="15512" y="368"/>
                    <a:pt x="15512" y="234"/>
                  </a:cubicBezTo>
                  <a:cubicBezTo>
                    <a:pt x="15512" y="101"/>
                    <a:pt x="15412" y="1"/>
                    <a:pt x="1527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22"/>
            <p:cNvSpPr/>
            <p:nvPr/>
          </p:nvSpPr>
          <p:spPr>
            <a:xfrm>
              <a:off x="8522225" y="1749450"/>
              <a:ext cx="115125" cy="11700"/>
            </a:xfrm>
            <a:custGeom>
              <a:rect b="b" l="l" r="r" t="t"/>
              <a:pathLst>
                <a:path extrusionOk="0" h="468" w="4605">
                  <a:moveTo>
                    <a:pt x="268" y="0"/>
                  </a:moveTo>
                  <a:cubicBezTo>
                    <a:pt x="134" y="0"/>
                    <a:pt x="1" y="100"/>
                    <a:pt x="1" y="234"/>
                  </a:cubicBezTo>
                  <a:cubicBezTo>
                    <a:pt x="1" y="367"/>
                    <a:pt x="134" y="467"/>
                    <a:pt x="268" y="467"/>
                  </a:cubicBezTo>
                  <a:lnTo>
                    <a:pt x="4371" y="467"/>
                  </a:lnTo>
                  <a:cubicBezTo>
                    <a:pt x="4504" y="467"/>
                    <a:pt x="4604" y="367"/>
                    <a:pt x="4604" y="234"/>
                  </a:cubicBezTo>
                  <a:cubicBezTo>
                    <a:pt x="4604" y="100"/>
                    <a:pt x="4504" y="0"/>
                    <a:pt x="4371" y="0"/>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22"/>
            <p:cNvSpPr/>
            <p:nvPr/>
          </p:nvSpPr>
          <p:spPr>
            <a:xfrm>
              <a:off x="8675675" y="1749450"/>
              <a:ext cx="153475" cy="11700"/>
            </a:xfrm>
            <a:custGeom>
              <a:rect b="b" l="l" r="r" t="t"/>
              <a:pathLst>
                <a:path extrusionOk="0" h="468" w="6139">
                  <a:moveTo>
                    <a:pt x="234" y="0"/>
                  </a:moveTo>
                  <a:cubicBezTo>
                    <a:pt x="101" y="0"/>
                    <a:pt x="1" y="100"/>
                    <a:pt x="1" y="234"/>
                  </a:cubicBezTo>
                  <a:cubicBezTo>
                    <a:pt x="1" y="367"/>
                    <a:pt x="101" y="467"/>
                    <a:pt x="234" y="467"/>
                  </a:cubicBezTo>
                  <a:lnTo>
                    <a:pt x="5905" y="467"/>
                  </a:lnTo>
                  <a:cubicBezTo>
                    <a:pt x="6038" y="467"/>
                    <a:pt x="6138" y="367"/>
                    <a:pt x="6138" y="234"/>
                  </a:cubicBezTo>
                  <a:cubicBezTo>
                    <a:pt x="6138" y="100"/>
                    <a:pt x="6038" y="0"/>
                    <a:pt x="5905" y="0"/>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22"/>
            <p:cNvSpPr/>
            <p:nvPr/>
          </p:nvSpPr>
          <p:spPr>
            <a:xfrm>
              <a:off x="8675675" y="1806150"/>
              <a:ext cx="153475" cy="12525"/>
            </a:xfrm>
            <a:custGeom>
              <a:rect b="b" l="l" r="r" t="t"/>
              <a:pathLst>
                <a:path extrusionOk="0" h="501" w="6139">
                  <a:moveTo>
                    <a:pt x="234" y="0"/>
                  </a:moveTo>
                  <a:cubicBezTo>
                    <a:pt x="101" y="0"/>
                    <a:pt x="1" y="134"/>
                    <a:pt x="1" y="267"/>
                  </a:cubicBezTo>
                  <a:cubicBezTo>
                    <a:pt x="1" y="401"/>
                    <a:pt x="101" y="501"/>
                    <a:pt x="234" y="501"/>
                  </a:cubicBezTo>
                  <a:lnTo>
                    <a:pt x="5905" y="501"/>
                  </a:lnTo>
                  <a:cubicBezTo>
                    <a:pt x="6038" y="501"/>
                    <a:pt x="6138" y="401"/>
                    <a:pt x="6138" y="267"/>
                  </a:cubicBezTo>
                  <a:cubicBezTo>
                    <a:pt x="6138" y="134"/>
                    <a:pt x="6038" y="0"/>
                    <a:pt x="5905" y="0"/>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22"/>
            <p:cNvSpPr/>
            <p:nvPr/>
          </p:nvSpPr>
          <p:spPr>
            <a:xfrm>
              <a:off x="8169475" y="1860350"/>
              <a:ext cx="58400" cy="12525"/>
            </a:xfrm>
            <a:custGeom>
              <a:rect b="b" l="l" r="r" t="t"/>
              <a:pathLst>
                <a:path extrusionOk="0" h="501" w="2336">
                  <a:moveTo>
                    <a:pt x="234" y="1"/>
                  </a:moveTo>
                  <a:cubicBezTo>
                    <a:pt x="101" y="1"/>
                    <a:pt x="1" y="101"/>
                    <a:pt x="1" y="267"/>
                  </a:cubicBezTo>
                  <a:cubicBezTo>
                    <a:pt x="1" y="401"/>
                    <a:pt x="101" y="501"/>
                    <a:pt x="234" y="501"/>
                  </a:cubicBezTo>
                  <a:lnTo>
                    <a:pt x="2102" y="501"/>
                  </a:lnTo>
                  <a:cubicBezTo>
                    <a:pt x="2236" y="501"/>
                    <a:pt x="2336" y="401"/>
                    <a:pt x="2336" y="267"/>
                  </a:cubicBezTo>
                  <a:cubicBezTo>
                    <a:pt x="2336" y="101"/>
                    <a:pt x="2236" y="1"/>
                    <a:pt x="2102" y="1"/>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22"/>
            <p:cNvSpPr/>
            <p:nvPr/>
          </p:nvSpPr>
          <p:spPr>
            <a:xfrm>
              <a:off x="8242875" y="1860350"/>
              <a:ext cx="361100" cy="12525"/>
            </a:xfrm>
            <a:custGeom>
              <a:rect b="b" l="l" r="r" t="t"/>
              <a:pathLst>
                <a:path extrusionOk="0" h="501" w="14444">
                  <a:moveTo>
                    <a:pt x="267" y="1"/>
                  </a:moveTo>
                  <a:cubicBezTo>
                    <a:pt x="134" y="1"/>
                    <a:pt x="0" y="101"/>
                    <a:pt x="0" y="267"/>
                  </a:cubicBezTo>
                  <a:cubicBezTo>
                    <a:pt x="0" y="401"/>
                    <a:pt x="134" y="501"/>
                    <a:pt x="267" y="501"/>
                  </a:cubicBezTo>
                  <a:lnTo>
                    <a:pt x="14210" y="501"/>
                  </a:lnTo>
                  <a:cubicBezTo>
                    <a:pt x="14344" y="501"/>
                    <a:pt x="14444" y="401"/>
                    <a:pt x="14444" y="267"/>
                  </a:cubicBezTo>
                  <a:cubicBezTo>
                    <a:pt x="14444" y="101"/>
                    <a:pt x="14344" y="1"/>
                    <a:pt x="14210" y="1"/>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63" name="Google Shape;463;p22"/>
          <p:cNvSpPr txBox="1"/>
          <p:nvPr>
            <p:ph type="ctrTitle"/>
          </p:nvPr>
        </p:nvSpPr>
        <p:spPr>
          <a:xfrm>
            <a:off x="1887750" y="611725"/>
            <a:ext cx="5368500" cy="864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5200"/>
              <a:buNone/>
              <a:defRPr sz="65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464" name="Google Shape;464;p22"/>
          <p:cNvSpPr txBox="1"/>
          <p:nvPr>
            <p:ph idx="1" type="subTitle"/>
          </p:nvPr>
        </p:nvSpPr>
        <p:spPr>
          <a:xfrm>
            <a:off x="3044675" y="2305050"/>
            <a:ext cx="3054900" cy="1019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465" name="Google Shape;465;p22"/>
          <p:cNvSpPr txBox="1"/>
          <p:nvPr/>
        </p:nvSpPr>
        <p:spPr>
          <a:xfrm>
            <a:off x="2228550" y="4151400"/>
            <a:ext cx="4686900" cy="417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b="1" lang="en" sz="1200">
                <a:solidFill>
                  <a:schemeClr val="accent1"/>
                </a:solidFill>
                <a:latin typeface="Roboto"/>
                <a:ea typeface="Roboto"/>
                <a:cs typeface="Roboto"/>
                <a:sym typeface="Roboto"/>
              </a:rPr>
              <a:t>CREDITS</a:t>
            </a:r>
            <a:r>
              <a:rPr lang="en" sz="1200">
                <a:solidFill>
                  <a:schemeClr val="dk1"/>
                </a:solidFill>
                <a:latin typeface="Roboto"/>
                <a:ea typeface="Roboto"/>
                <a:cs typeface="Roboto"/>
                <a:sym typeface="Roboto"/>
              </a:rPr>
              <a:t>: This presentation template was created by</a:t>
            </a:r>
            <a:r>
              <a:rPr lang="en" sz="1200">
                <a:solidFill>
                  <a:schemeClr val="accent1"/>
                </a:solidFill>
                <a:latin typeface="Roboto"/>
                <a:ea typeface="Roboto"/>
                <a:cs typeface="Roboto"/>
                <a:sym typeface="Roboto"/>
              </a:rPr>
              <a:t> </a:t>
            </a:r>
            <a:r>
              <a:rPr b="1" lang="en" sz="1200">
                <a:solidFill>
                  <a:schemeClr val="accent1"/>
                </a:solidFill>
                <a:uFill>
                  <a:noFill/>
                </a:uFill>
                <a:latin typeface="Roboto"/>
                <a:ea typeface="Roboto"/>
                <a:cs typeface="Roboto"/>
                <a:sym typeface="Roboto"/>
                <a:hlinkClick r:id="rId2">
                  <a:extLst>
                    <a:ext uri="{A12FA001-AC4F-418D-AE19-62706E023703}">
                      <ahyp:hlinkClr val="tx"/>
                    </a:ext>
                  </a:extLst>
                </a:hlinkClick>
              </a:rPr>
              <a:t>Slidesgo</a:t>
            </a:r>
            <a:r>
              <a:rPr lang="en" sz="1200">
                <a:solidFill>
                  <a:schemeClr val="dk1"/>
                </a:solidFill>
                <a:latin typeface="Roboto"/>
                <a:ea typeface="Roboto"/>
                <a:cs typeface="Roboto"/>
                <a:sym typeface="Roboto"/>
              </a:rPr>
              <a:t>, including icons by </a:t>
            </a:r>
            <a:r>
              <a:rPr b="1" lang="en" sz="1200">
                <a:solidFill>
                  <a:schemeClr val="accent1"/>
                </a:solidFill>
                <a:uFill>
                  <a:noFill/>
                </a:uFill>
                <a:latin typeface="Roboto"/>
                <a:ea typeface="Roboto"/>
                <a:cs typeface="Roboto"/>
                <a:sym typeface="Roboto"/>
                <a:hlinkClick r:id="rId3">
                  <a:extLst>
                    <a:ext uri="{A12FA001-AC4F-418D-AE19-62706E023703}">
                      <ahyp:hlinkClr val="tx"/>
                    </a:ext>
                  </a:extLst>
                </a:hlinkClick>
              </a:rPr>
              <a:t>Flaticon</a:t>
            </a:r>
            <a:r>
              <a:rPr lang="en" sz="1200">
                <a:solidFill>
                  <a:schemeClr val="dk1"/>
                </a:solidFill>
                <a:latin typeface="Roboto"/>
                <a:ea typeface="Roboto"/>
                <a:cs typeface="Roboto"/>
                <a:sym typeface="Roboto"/>
              </a:rPr>
              <a:t>, infographics &amp; images by </a:t>
            </a:r>
            <a:r>
              <a:rPr b="1" lang="en" sz="1200">
                <a:solidFill>
                  <a:schemeClr val="accent1"/>
                </a:solidFill>
                <a:uFill>
                  <a:noFill/>
                </a:uFill>
                <a:latin typeface="Roboto"/>
                <a:ea typeface="Roboto"/>
                <a:cs typeface="Roboto"/>
                <a:sym typeface="Roboto"/>
                <a:hlinkClick r:id="rId4">
                  <a:extLst>
                    <a:ext uri="{A12FA001-AC4F-418D-AE19-62706E023703}">
                      <ahyp:hlinkClr val="tx"/>
                    </a:ext>
                  </a:extLst>
                </a:hlinkClick>
              </a:rPr>
              <a:t>Freepik</a:t>
            </a:r>
            <a:r>
              <a:rPr lang="en" sz="1200">
                <a:solidFill>
                  <a:schemeClr val="accent1"/>
                </a:solidFill>
                <a:latin typeface="Roboto"/>
                <a:ea typeface="Roboto"/>
                <a:cs typeface="Roboto"/>
                <a:sym typeface="Roboto"/>
              </a:rPr>
              <a:t> </a:t>
            </a:r>
            <a:endParaRPr sz="1200">
              <a:solidFill>
                <a:schemeClr val="accent1"/>
              </a:solidFill>
              <a:latin typeface="Roboto"/>
              <a:ea typeface="Roboto"/>
              <a:cs typeface="Roboto"/>
              <a:sym typeface="Roboto"/>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8">
    <p:spTree>
      <p:nvGrpSpPr>
        <p:cNvPr id="466" name="Shape 466"/>
        <p:cNvGrpSpPr/>
        <p:nvPr/>
      </p:nvGrpSpPr>
      <p:grpSpPr>
        <a:xfrm>
          <a:off x="0" y="0"/>
          <a:ext cx="0" cy="0"/>
          <a:chOff x="0" y="0"/>
          <a:chExt cx="0" cy="0"/>
        </a:xfrm>
      </p:grpSpPr>
      <p:grpSp>
        <p:nvGrpSpPr>
          <p:cNvPr id="467" name="Google Shape;467;p23"/>
          <p:cNvGrpSpPr/>
          <p:nvPr/>
        </p:nvGrpSpPr>
        <p:grpSpPr>
          <a:xfrm>
            <a:off x="0" y="4569046"/>
            <a:ext cx="1022509" cy="572747"/>
            <a:chOff x="-77" y="3784091"/>
            <a:chExt cx="2423582" cy="1357541"/>
          </a:xfrm>
        </p:grpSpPr>
        <p:sp>
          <p:nvSpPr>
            <p:cNvPr id="468" name="Google Shape;468;p23"/>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23"/>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23"/>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23"/>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23"/>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3" name="Google Shape;473;p23"/>
          <p:cNvGrpSpPr/>
          <p:nvPr/>
        </p:nvGrpSpPr>
        <p:grpSpPr>
          <a:xfrm rot="10800000">
            <a:off x="8121500" y="-4"/>
            <a:ext cx="1022509" cy="572747"/>
            <a:chOff x="-77" y="3784091"/>
            <a:chExt cx="2423582" cy="1357541"/>
          </a:xfrm>
        </p:grpSpPr>
        <p:sp>
          <p:nvSpPr>
            <p:cNvPr id="474" name="Google Shape;474;p23"/>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23"/>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23"/>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23"/>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23"/>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9" name="Google Shape;479;p23"/>
          <p:cNvGrpSpPr/>
          <p:nvPr/>
        </p:nvGrpSpPr>
        <p:grpSpPr>
          <a:xfrm flipH="1">
            <a:off x="8121500" y="4569896"/>
            <a:ext cx="1022509" cy="572747"/>
            <a:chOff x="-77" y="3784091"/>
            <a:chExt cx="2423582" cy="1357541"/>
          </a:xfrm>
        </p:grpSpPr>
        <p:sp>
          <p:nvSpPr>
            <p:cNvPr id="480" name="Google Shape;480;p23"/>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23"/>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23"/>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23"/>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23"/>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5" name="Google Shape;485;p23"/>
          <p:cNvGrpSpPr/>
          <p:nvPr/>
        </p:nvGrpSpPr>
        <p:grpSpPr>
          <a:xfrm flipH="1" rot="10800000">
            <a:off x="0" y="846"/>
            <a:ext cx="1022509" cy="572747"/>
            <a:chOff x="-77" y="3784091"/>
            <a:chExt cx="2423582" cy="1357541"/>
          </a:xfrm>
        </p:grpSpPr>
        <p:sp>
          <p:nvSpPr>
            <p:cNvPr id="486" name="Google Shape;486;p23"/>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23"/>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23"/>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23"/>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23"/>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8_1">
    <p:spTree>
      <p:nvGrpSpPr>
        <p:cNvPr id="491" name="Shape 491"/>
        <p:cNvGrpSpPr/>
        <p:nvPr/>
      </p:nvGrpSpPr>
      <p:grpSpPr>
        <a:xfrm>
          <a:off x="0" y="0"/>
          <a:ext cx="0" cy="0"/>
          <a:chOff x="0" y="0"/>
          <a:chExt cx="0" cy="0"/>
        </a:xfrm>
      </p:grpSpPr>
      <p:grpSp>
        <p:nvGrpSpPr>
          <p:cNvPr id="492" name="Google Shape;492;p24"/>
          <p:cNvGrpSpPr/>
          <p:nvPr/>
        </p:nvGrpSpPr>
        <p:grpSpPr>
          <a:xfrm flipH="1" rot="5400000">
            <a:off x="-533027" y="3252941"/>
            <a:ext cx="2423582" cy="1357541"/>
            <a:chOff x="-77" y="3784091"/>
            <a:chExt cx="2423582" cy="1357541"/>
          </a:xfrm>
        </p:grpSpPr>
        <p:sp>
          <p:nvSpPr>
            <p:cNvPr id="493" name="Google Shape;493;p24"/>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24"/>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24"/>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24"/>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24"/>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8" name="Google Shape;498;p24"/>
          <p:cNvGrpSpPr/>
          <p:nvPr/>
        </p:nvGrpSpPr>
        <p:grpSpPr>
          <a:xfrm flipH="1" rot="-5400000">
            <a:off x="7253448" y="533016"/>
            <a:ext cx="2423582" cy="1357541"/>
            <a:chOff x="-77" y="3784091"/>
            <a:chExt cx="2423582" cy="1357541"/>
          </a:xfrm>
        </p:grpSpPr>
        <p:sp>
          <p:nvSpPr>
            <p:cNvPr id="499" name="Google Shape;499;p24"/>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24"/>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24"/>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24"/>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24"/>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gradFill>
          <a:gsLst>
            <a:gs pos="0">
              <a:srgbClr val="13367C"/>
            </a:gs>
            <a:gs pos="100000">
              <a:schemeClr val="dk2"/>
            </a:gs>
          </a:gsLst>
          <a:lin ang="5400012" scaled="0"/>
        </a:gradFill>
      </p:bgPr>
    </p:bg>
    <p:spTree>
      <p:nvGrpSpPr>
        <p:cNvPr id="507" name="Shape 507"/>
        <p:cNvGrpSpPr/>
        <p:nvPr/>
      </p:nvGrpSpPr>
      <p:grpSpPr>
        <a:xfrm>
          <a:off x="0" y="0"/>
          <a:ext cx="0" cy="0"/>
          <a:chOff x="0" y="0"/>
          <a:chExt cx="0" cy="0"/>
        </a:xfrm>
      </p:grpSpPr>
      <p:sp>
        <p:nvSpPr>
          <p:cNvPr id="508" name="Google Shape;508;p26"/>
          <p:cNvSpPr txBox="1"/>
          <p:nvPr>
            <p:ph type="ctrTitle"/>
          </p:nvPr>
        </p:nvSpPr>
        <p:spPr>
          <a:xfrm>
            <a:off x="720000" y="903413"/>
            <a:ext cx="4079700" cy="2631900"/>
          </a:xfrm>
          <a:prstGeom prst="rect">
            <a:avLst/>
          </a:prstGeom>
        </p:spPr>
        <p:txBody>
          <a:bodyPr anchorCtr="0" anchor="ctr" bIns="91425" lIns="91425" spcFirstLastPara="1" rIns="91425" wrap="square" tIns="91425">
            <a:noAutofit/>
          </a:bodyPr>
          <a:lstStyle>
            <a:lvl1pPr lvl="0" rtl="0">
              <a:spcBef>
                <a:spcPts val="0"/>
              </a:spcBef>
              <a:spcAft>
                <a:spcPts val="0"/>
              </a:spcAft>
              <a:buSzPts val="5200"/>
              <a:buNone/>
              <a:defRPr sz="48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09" name="Google Shape;509;p26"/>
          <p:cNvSpPr txBox="1"/>
          <p:nvPr>
            <p:ph idx="1" type="subTitle"/>
          </p:nvPr>
        </p:nvSpPr>
        <p:spPr>
          <a:xfrm>
            <a:off x="720000" y="3500588"/>
            <a:ext cx="2350500" cy="739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800"/>
              <a:buFont typeface="Roboto"/>
              <a:buNone/>
              <a:defRPr sz="1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10" name="Shape 510"/>
        <p:cNvGrpSpPr/>
        <p:nvPr/>
      </p:nvGrpSpPr>
      <p:grpSpPr>
        <a:xfrm>
          <a:off x="0" y="0"/>
          <a:ext cx="0" cy="0"/>
          <a:chOff x="0" y="0"/>
          <a:chExt cx="0" cy="0"/>
        </a:xfrm>
      </p:grpSpPr>
      <p:sp>
        <p:nvSpPr>
          <p:cNvPr id="511" name="Google Shape;511;p27"/>
          <p:cNvSpPr txBox="1"/>
          <p:nvPr>
            <p:ph type="title"/>
          </p:nvPr>
        </p:nvSpPr>
        <p:spPr>
          <a:xfrm>
            <a:off x="3216900" y="1653325"/>
            <a:ext cx="1599000" cy="1234800"/>
          </a:xfrm>
          <a:prstGeom prst="rect">
            <a:avLst/>
          </a:prstGeom>
        </p:spPr>
        <p:txBody>
          <a:bodyPr anchorCtr="0" anchor="ctr" bIns="91425" lIns="91425" spcFirstLastPara="1" rIns="91425" wrap="square" tIns="91425">
            <a:noAutofit/>
          </a:bodyPr>
          <a:lstStyle>
            <a:lvl1pPr lvl="0" rtl="0">
              <a:spcBef>
                <a:spcPts val="0"/>
              </a:spcBef>
              <a:spcAft>
                <a:spcPts val="0"/>
              </a:spcAft>
              <a:buSzPts val="2900"/>
              <a:buNone/>
              <a:defRPr sz="7200">
                <a:solidFill>
                  <a:schemeClr val="accent2"/>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512" name="Google Shape;512;p27"/>
          <p:cNvSpPr txBox="1"/>
          <p:nvPr>
            <p:ph idx="2" type="title"/>
          </p:nvPr>
        </p:nvSpPr>
        <p:spPr>
          <a:xfrm>
            <a:off x="3216900" y="2879675"/>
            <a:ext cx="2622000" cy="6105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Font typeface="Raleway"/>
              <a:buNone/>
              <a:defRPr>
                <a:solidFill>
                  <a:schemeClr val="accent1"/>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grpSp>
        <p:nvGrpSpPr>
          <p:cNvPr id="513" name="Google Shape;513;p27"/>
          <p:cNvGrpSpPr/>
          <p:nvPr/>
        </p:nvGrpSpPr>
        <p:grpSpPr>
          <a:xfrm>
            <a:off x="2598300" y="1013625"/>
            <a:ext cx="95400" cy="3116250"/>
            <a:chOff x="4524300" y="1013625"/>
            <a:chExt cx="95400" cy="3116250"/>
          </a:xfrm>
        </p:grpSpPr>
        <p:sp>
          <p:nvSpPr>
            <p:cNvPr id="514" name="Google Shape;514;p27"/>
            <p:cNvSpPr/>
            <p:nvPr/>
          </p:nvSpPr>
          <p:spPr>
            <a:xfrm>
              <a:off x="4524300" y="1013625"/>
              <a:ext cx="95400" cy="1038300"/>
            </a:xfrm>
            <a:prstGeom prst="rect">
              <a:avLst/>
            </a:prstGeom>
            <a:solidFill>
              <a:srgbClr val="C8AEF8">
                <a:alpha val="58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27"/>
            <p:cNvSpPr/>
            <p:nvPr/>
          </p:nvSpPr>
          <p:spPr>
            <a:xfrm>
              <a:off x="4524300" y="1534125"/>
              <a:ext cx="95400" cy="1038300"/>
            </a:xfrm>
            <a:prstGeom prst="rect">
              <a:avLst/>
            </a:prstGeom>
            <a:solidFill>
              <a:srgbClr val="878FFF">
                <a:alpha val="737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27"/>
            <p:cNvSpPr/>
            <p:nvPr/>
          </p:nvSpPr>
          <p:spPr>
            <a:xfrm>
              <a:off x="4524300" y="2053275"/>
              <a:ext cx="95400" cy="1038300"/>
            </a:xfrm>
            <a:prstGeom prst="rect">
              <a:avLst/>
            </a:prstGeom>
            <a:solidFill>
              <a:srgbClr val="9154F8">
                <a:alpha val="53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27"/>
            <p:cNvSpPr/>
            <p:nvPr/>
          </p:nvSpPr>
          <p:spPr>
            <a:xfrm>
              <a:off x="4524300" y="2565875"/>
              <a:ext cx="95400" cy="1038300"/>
            </a:xfrm>
            <a:prstGeom prst="rect">
              <a:avLst/>
            </a:prstGeom>
            <a:solidFill>
              <a:srgbClr val="35C2DF">
                <a:alpha val="7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27"/>
            <p:cNvSpPr/>
            <p:nvPr/>
          </p:nvSpPr>
          <p:spPr>
            <a:xfrm>
              <a:off x="4524300" y="3091575"/>
              <a:ext cx="95400" cy="1038300"/>
            </a:xfrm>
            <a:prstGeom prst="rect">
              <a:avLst/>
            </a:prstGeom>
            <a:solidFill>
              <a:srgbClr val="CA7BEB">
                <a:alpha val="564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27"/>
            <p:cNvSpPr/>
            <p:nvPr/>
          </p:nvSpPr>
          <p:spPr>
            <a:xfrm>
              <a:off x="4524300" y="3610723"/>
              <a:ext cx="95400" cy="519000"/>
            </a:xfrm>
            <a:prstGeom prst="rect">
              <a:avLst/>
            </a:prstGeom>
            <a:solidFill>
              <a:srgbClr val="972CB4">
                <a:alpha val="743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20" name="Shape 520"/>
        <p:cNvGrpSpPr/>
        <p:nvPr/>
      </p:nvGrpSpPr>
      <p:grpSpPr>
        <a:xfrm>
          <a:off x="0" y="0"/>
          <a:ext cx="0" cy="0"/>
          <a:chOff x="0" y="0"/>
          <a:chExt cx="0" cy="0"/>
        </a:xfrm>
      </p:grpSpPr>
      <p:sp>
        <p:nvSpPr>
          <p:cNvPr id="521" name="Google Shape;521;p28"/>
          <p:cNvSpPr txBox="1"/>
          <p:nvPr>
            <p:ph type="title"/>
          </p:nvPr>
        </p:nvSpPr>
        <p:spPr>
          <a:xfrm>
            <a:off x="720000" y="540000"/>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22" name="Google Shape;522;p28"/>
          <p:cNvSpPr txBox="1"/>
          <p:nvPr>
            <p:ph idx="1" type="body"/>
          </p:nvPr>
        </p:nvSpPr>
        <p:spPr>
          <a:xfrm>
            <a:off x="720000" y="1104850"/>
            <a:ext cx="7890600" cy="3143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Font typeface="Livvic"/>
              <a:buChar char="●"/>
              <a:defRPr sz="1200"/>
            </a:lvl1pPr>
            <a:lvl2pPr indent="-304800" lvl="1" marL="914400" rtl="0">
              <a:spcBef>
                <a:spcPts val="1600"/>
              </a:spcBef>
              <a:spcAft>
                <a:spcPts val="0"/>
              </a:spcAft>
              <a:buSzPts val="1200"/>
              <a:buFont typeface="Roboto Condensed Light"/>
              <a:buChar char="○"/>
              <a:defRPr sz="1200"/>
            </a:lvl2pPr>
            <a:lvl3pPr indent="-304800" lvl="2" marL="1371600" rtl="0">
              <a:spcBef>
                <a:spcPts val="1600"/>
              </a:spcBef>
              <a:spcAft>
                <a:spcPts val="0"/>
              </a:spcAft>
              <a:buSzPts val="1200"/>
              <a:buFont typeface="Roboto Condensed Light"/>
              <a:buChar char="■"/>
              <a:defRPr sz="1200"/>
            </a:lvl3pPr>
            <a:lvl4pPr indent="-304800" lvl="3" marL="1828800" rtl="0">
              <a:spcBef>
                <a:spcPts val="1600"/>
              </a:spcBef>
              <a:spcAft>
                <a:spcPts val="0"/>
              </a:spcAft>
              <a:buSzPts val="1200"/>
              <a:buFont typeface="Roboto Condensed Light"/>
              <a:buChar char="●"/>
              <a:defRPr sz="1200"/>
            </a:lvl4pPr>
            <a:lvl5pPr indent="-304800" lvl="4" marL="2286000" rtl="0">
              <a:spcBef>
                <a:spcPts val="1600"/>
              </a:spcBef>
              <a:spcAft>
                <a:spcPts val="0"/>
              </a:spcAft>
              <a:buSzPts val="1200"/>
              <a:buFont typeface="Roboto Condensed Light"/>
              <a:buChar char="○"/>
              <a:defRPr sz="1200"/>
            </a:lvl5pPr>
            <a:lvl6pPr indent="-304800" lvl="5" marL="2743200" rtl="0">
              <a:spcBef>
                <a:spcPts val="1600"/>
              </a:spcBef>
              <a:spcAft>
                <a:spcPts val="0"/>
              </a:spcAft>
              <a:buSzPts val="1200"/>
              <a:buFont typeface="Roboto Condensed Light"/>
              <a:buChar char="■"/>
              <a:defRPr sz="1200"/>
            </a:lvl6pPr>
            <a:lvl7pPr indent="-304800" lvl="6" marL="3200400" rtl="0">
              <a:spcBef>
                <a:spcPts val="1600"/>
              </a:spcBef>
              <a:spcAft>
                <a:spcPts val="0"/>
              </a:spcAft>
              <a:buSzPts val="1200"/>
              <a:buFont typeface="Roboto Condensed Light"/>
              <a:buChar char="●"/>
              <a:defRPr sz="1200"/>
            </a:lvl7pPr>
            <a:lvl8pPr indent="-304800" lvl="7" marL="3657600" rtl="0">
              <a:spcBef>
                <a:spcPts val="1600"/>
              </a:spcBef>
              <a:spcAft>
                <a:spcPts val="0"/>
              </a:spcAft>
              <a:buSzPts val="1200"/>
              <a:buFont typeface="Roboto Condensed Light"/>
              <a:buChar char="○"/>
              <a:defRPr sz="1200"/>
            </a:lvl8pPr>
            <a:lvl9pPr indent="-304800" lvl="8" marL="4114800" rtl="0">
              <a:spcBef>
                <a:spcPts val="1600"/>
              </a:spcBef>
              <a:spcAft>
                <a:spcPts val="1600"/>
              </a:spcAft>
              <a:buSzPts val="1200"/>
              <a:buFont typeface="Roboto Condensed Light"/>
              <a:buChar char="■"/>
              <a:defRPr sz="1200"/>
            </a:lvl9pPr>
          </a:lstStyle>
          <a:p/>
        </p:txBody>
      </p:sp>
      <p:grpSp>
        <p:nvGrpSpPr>
          <p:cNvPr id="523" name="Google Shape;523;p28"/>
          <p:cNvGrpSpPr/>
          <p:nvPr/>
        </p:nvGrpSpPr>
        <p:grpSpPr>
          <a:xfrm>
            <a:off x="0" y="4569046"/>
            <a:ext cx="1022509" cy="572747"/>
            <a:chOff x="-77" y="3784091"/>
            <a:chExt cx="2423582" cy="1357541"/>
          </a:xfrm>
        </p:grpSpPr>
        <p:sp>
          <p:nvSpPr>
            <p:cNvPr id="524" name="Google Shape;524;p28"/>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28"/>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28"/>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28"/>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28"/>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9" name="Google Shape;529;p28"/>
          <p:cNvGrpSpPr/>
          <p:nvPr/>
        </p:nvGrpSpPr>
        <p:grpSpPr>
          <a:xfrm rot="10800000">
            <a:off x="8121500" y="-4"/>
            <a:ext cx="1022509" cy="572747"/>
            <a:chOff x="-77" y="3784091"/>
            <a:chExt cx="2423582" cy="1357541"/>
          </a:xfrm>
        </p:grpSpPr>
        <p:sp>
          <p:nvSpPr>
            <p:cNvPr id="530" name="Google Shape;530;p28"/>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28"/>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28"/>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28"/>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28"/>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535" name="Shape 535"/>
        <p:cNvGrpSpPr/>
        <p:nvPr/>
      </p:nvGrpSpPr>
      <p:grpSpPr>
        <a:xfrm>
          <a:off x="0" y="0"/>
          <a:ext cx="0" cy="0"/>
          <a:chOff x="0" y="0"/>
          <a:chExt cx="0" cy="0"/>
        </a:xfrm>
      </p:grpSpPr>
      <p:sp>
        <p:nvSpPr>
          <p:cNvPr id="536" name="Google Shape;536;p29"/>
          <p:cNvSpPr txBox="1"/>
          <p:nvPr>
            <p:ph type="title"/>
          </p:nvPr>
        </p:nvSpPr>
        <p:spPr>
          <a:xfrm>
            <a:off x="5162060" y="2286734"/>
            <a:ext cx="21453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solidFill>
                  <a:schemeClr val="accent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37" name="Google Shape;537;p29"/>
          <p:cNvSpPr txBox="1"/>
          <p:nvPr>
            <p:ph idx="1" type="body"/>
          </p:nvPr>
        </p:nvSpPr>
        <p:spPr>
          <a:xfrm>
            <a:off x="5162065" y="2821334"/>
            <a:ext cx="2145300" cy="1027800"/>
          </a:xfrm>
          <a:prstGeom prst="rect">
            <a:avLst/>
          </a:prstGeom>
        </p:spPr>
        <p:txBody>
          <a:bodyPr anchorCtr="0" anchor="t" bIns="91425" lIns="91425" spcFirstLastPara="1" rIns="91425" wrap="square" tIns="91425">
            <a:noAutofit/>
          </a:bodyPr>
          <a:lstStyle>
            <a:lvl1pPr indent="-317500" lvl="0" marL="457200" rtl="0" algn="ctr">
              <a:spcBef>
                <a:spcPts val="0"/>
              </a:spcBef>
              <a:spcAft>
                <a:spcPts val="0"/>
              </a:spcAft>
              <a:buSzPts val="1400"/>
              <a:buChar char="●"/>
              <a:defRPr/>
            </a:lvl1pPr>
            <a:lvl2pPr indent="-317500" lvl="1" marL="914400" rtl="0">
              <a:spcBef>
                <a:spcPts val="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538" name="Google Shape;538;p29"/>
          <p:cNvSpPr txBox="1"/>
          <p:nvPr>
            <p:ph idx="2" type="body"/>
          </p:nvPr>
        </p:nvSpPr>
        <p:spPr>
          <a:xfrm>
            <a:off x="1836640" y="2821334"/>
            <a:ext cx="2145300" cy="1027800"/>
          </a:xfrm>
          <a:prstGeom prst="rect">
            <a:avLst/>
          </a:prstGeom>
        </p:spPr>
        <p:txBody>
          <a:bodyPr anchorCtr="0" anchor="t" bIns="91425" lIns="91425" spcFirstLastPara="1" rIns="91425" wrap="square" tIns="91425">
            <a:noAutofit/>
          </a:bodyPr>
          <a:lstStyle>
            <a:lvl1pPr indent="-317500" lvl="0" marL="457200" rtl="0" algn="ctr">
              <a:spcBef>
                <a:spcPts val="0"/>
              </a:spcBef>
              <a:spcAft>
                <a:spcPts val="0"/>
              </a:spcAft>
              <a:buSzPts val="1400"/>
              <a:buChar char="●"/>
              <a:defRPr/>
            </a:lvl1pPr>
            <a:lvl2pPr indent="-317500" lvl="1" marL="914400" rtl="0">
              <a:spcBef>
                <a:spcPts val="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539" name="Google Shape;539;p29"/>
          <p:cNvSpPr txBox="1"/>
          <p:nvPr>
            <p:ph idx="3" type="title"/>
          </p:nvPr>
        </p:nvSpPr>
        <p:spPr>
          <a:xfrm>
            <a:off x="1836635" y="2286734"/>
            <a:ext cx="21453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solidFill>
                  <a:schemeClr val="accent6"/>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40" name="Google Shape;540;p29"/>
          <p:cNvSpPr txBox="1"/>
          <p:nvPr>
            <p:ph idx="4" type="title"/>
          </p:nvPr>
        </p:nvSpPr>
        <p:spPr>
          <a:xfrm>
            <a:off x="720000" y="540000"/>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541" name="Google Shape;541;p29"/>
          <p:cNvGrpSpPr/>
          <p:nvPr/>
        </p:nvGrpSpPr>
        <p:grpSpPr>
          <a:xfrm>
            <a:off x="0" y="4569046"/>
            <a:ext cx="1022509" cy="572747"/>
            <a:chOff x="-77" y="3784091"/>
            <a:chExt cx="2423582" cy="1357541"/>
          </a:xfrm>
        </p:grpSpPr>
        <p:sp>
          <p:nvSpPr>
            <p:cNvPr id="542" name="Google Shape;542;p29"/>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29"/>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29"/>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29"/>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29"/>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7" name="Google Shape;547;p29"/>
          <p:cNvGrpSpPr/>
          <p:nvPr/>
        </p:nvGrpSpPr>
        <p:grpSpPr>
          <a:xfrm flipH="1">
            <a:off x="8121500" y="4569046"/>
            <a:ext cx="1022509" cy="572747"/>
            <a:chOff x="-77" y="3784091"/>
            <a:chExt cx="2423582" cy="1357541"/>
          </a:xfrm>
        </p:grpSpPr>
        <p:sp>
          <p:nvSpPr>
            <p:cNvPr id="548" name="Google Shape;548;p29"/>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29"/>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29"/>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29"/>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29"/>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3" name="Google Shape;553;p29"/>
          <p:cNvGrpSpPr/>
          <p:nvPr/>
        </p:nvGrpSpPr>
        <p:grpSpPr>
          <a:xfrm>
            <a:off x="4524300" y="1242225"/>
            <a:ext cx="95400" cy="3116250"/>
            <a:chOff x="4524300" y="1013625"/>
            <a:chExt cx="95400" cy="3116250"/>
          </a:xfrm>
        </p:grpSpPr>
        <p:sp>
          <p:nvSpPr>
            <p:cNvPr id="554" name="Google Shape;554;p29"/>
            <p:cNvSpPr/>
            <p:nvPr/>
          </p:nvSpPr>
          <p:spPr>
            <a:xfrm>
              <a:off x="4524300" y="1013625"/>
              <a:ext cx="95400" cy="1038300"/>
            </a:xfrm>
            <a:prstGeom prst="rect">
              <a:avLst/>
            </a:prstGeom>
            <a:solidFill>
              <a:srgbClr val="C8AEF8">
                <a:alpha val="58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29"/>
            <p:cNvSpPr/>
            <p:nvPr/>
          </p:nvSpPr>
          <p:spPr>
            <a:xfrm>
              <a:off x="4524300" y="1534125"/>
              <a:ext cx="95400" cy="1038300"/>
            </a:xfrm>
            <a:prstGeom prst="rect">
              <a:avLst/>
            </a:prstGeom>
            <a:solidFill>
              <a:srgbClr val="878FFF">
                <a:alpha val="737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29"/>
            <p:cNvSpPr/>
            <p:nvPr/>
          </p:nvSpPr>
          <p:spPr>
            <a:xfrm>
              <a:off x="4524300" y="2053275"/>
              <a:ext cx="95400" cy="1038300"/>
            </a:xfrm>
            <a:prstGeom prst="rect">
              <a:avLst/>
            </a:prstGeom>
            <a:solidFill>
              <a:srgbClr val="9154F8">
                <a:alpha val="53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29"/>
            <p:cNvSpPr/>
            <p:nvPr/>
          </p:nvSpPr>
          <p:spPr>
            <a:xfrm>
              <a:off x="4524300" y="2565875"/>
              <a:ext cx="95400" cy="1038300"/>
            </a:xfrm>
            <a:prstGeom prst="rect">
              <a:avLst/>
            </a:prstGeom>
            <a:solidFill>
              <a:srgbClr val="35C2DF">
                <a:alpha val="7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29"/>
            <p:cNvSpPr/>
            <p:nvPr/>
          </p:nvSpPr>
          <p:spPr>
            <a:xfrm>
              <a:off x="4524300" y="3091575"/>
              <a:ext cx="95400" cy="1038300"/>
            </a:xfrm>
            <a:prstGeom prst="rect">
              <a:avLst/>
            </a:prstGeom>
            <a:solidFill>
              <a:srgbClr val="CA7BEB">
                <a:alpha val="564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29"/>
            <p:cNvSpPr/>
            <p:nvPr/>
          </p:nvSpPr>
          <p:spPr>
            <a:xfrm>
              <a:off x="4524300" y="3610723"/>
              <a:ext cx="95400" cy="519000"/>
            </a:xfrm>
            <a:prstGeom prst="rect">
              <a:avLst/>
            </a:prstGeom>
            <a:solidFill>
              <a:srgbClr val="972CB4">
                <a:alpha val="743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60" name="Shape 560"/>
        <p:cNvGrpSpPr/>
        <p:nvPr/>
      </p:nvGrpSpPr>
      <p:grpSpPr>
        <a:xfrm>
          <a:off x="0" y="0"/>
          <a:ext cx="0" cy="0"/>
          <a:chOff x="0" y="0"/>
          <a:chExt cx="0" cy="0"/>
        </a:xfrm>
      </p:grpSpPr>
      <p:sp>
        <p:nvSpPr>
          <p:cNvPr id="561" name="Google Shape;561;p30"/>
          <p:cNvSpPr txBox="1"/>
          <p:nvPr>
            <p:ph type="title"/>
          </p:nvPr>
        </p:nvSpPr>
        <p:spPr>
          <a:xfrm>
            <a:off x="720000" y="540000"/>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562" name="Google Shape;562;p30"/>
          <p:cNvGrpSpPr/>
          <p:nvPr/>
        </p:nvGrpSpPr>
        <p:grpSpPr>
          <a:xfrm>
            <a:off x="0" y="4569046"/>
            <a:ext cx="1022509" cy="572747"/>
            <a:chOff x="-77" y="3784091"/>
            <a:chExt cx="2423582" cy="1357541"/>
          </a:xfrm>
        </p:grpSpPr>
        <p:sp>
          <p:nvSpPr>
            <p:cNvPr id="563" name="Google Shape;563;p30"/>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30"/>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30"/>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30"/>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30"/>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8" name="Google Shape;568;p30"/>
          <p:cNvGrpSpPr/>
          <p:nvPr/>
        </p:nvGrpSpPr>
        <p:grpSpPr>
          <a:xfrm rot="10800000">
            <a:off x="8121500" y="-4"/>
            <a:ext cx="1022509" cy="572747"/>
            <a:chOff x="-77" y="3784091"/>
            <a:chExt cx="2423582" cy="1357541"/>
          </a:xfrm>
        </p:grpSpPr>
        <p:sp>
          <p:nvSpPr>
            <p:cNvPr id="569" name="Google Shape;569;p30"/>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30"/>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30"/>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30"/>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30"/>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574" name="Shape 574"/>
        <p:cNvGrpSpPr/>
        <p:nvPr/>
      </p:nvGrpSpPr>
      <p:grpSpPr>
        <a:xfrm>
          <a:off x="0" y="0"/>
          <a:ext cx="0" cy="0"/>
          <a:chOff x="0" y="0"/>
          <a:chExt cx="0" cy="0"/>
        </a:xfrm>
      </p:grpSpPr>
      <p:sp>
        <p:nvSpPr>
          <p:cNvPr id="575" name="Google Shape;575;p31"/>
          <p:cNvSpPr txBox="1"/>
          <p:nvPr>
            <p:ph type="title"/>
          </p:nvPr>
        </p:nvSpPr>
        <p:spPr>
          <a:xfrm>
            <a:off x="4939700" y="1288261"/>
            <a:ext cx="1905300" cy="9705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576" name="Google Shape;576;p31"/>
          <p:cNvSpPr txBox="1"/>
          <p:nvPr>
            <p:ph idx="1" type="body"/>
          </p:nvPr>
        </p:nvSpPr>
        <p:spPr>
          <a:xfrm>
            <a:off x="4939700" y="2182538"/>
            <a:ext cx="1905300" cy="18036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a:lvl1pPr>
            <a:lvl2pPr indent="-317500" lvl="1" marL="914400" rtl="0">
              <a:spcBef>
                <a:spcPts val="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grpSp>
        <p:nvGrpSpPr>
          <p:cNvPr id="577" name="Google Shape;577;p31"/>
          <p:cNvGrpSpPr/>
          <p:nvPr/>
        </p:nvGrpSpPr>
        <p:grpSpPr>
          <a:xfrm>
            <a:off x="4524300" y="1013625"/>
            <a:ext cx="95400" cy="3116250"/>
            <a:chOff x="4524300" y="1013625"/>
            <a:chExt cx="95400" cy="3116250"/>
          </a:xfrm>
        </p:grpSpPr>
        <p:sp>
          <p:nvSpPr>
            <p:cNvPr id="578" name="Google Shape;578;p31"/>
            <p:cNvSpPr/>
            <p:nvPr/>
          </p:nvSpPr>
          <p:spPr>
            <a:xfrm>
              <a:off x="4524300" y="1013625"/>
              <a:ext cx="95400" cy="1038300"/>
            </a:xfrm>
            <a:prstGeom prst="rect">
              <a:avLst/>
            </a:prstGeom>
            <a:solidFill>
              <a:srgbClr val="C8AEF8">
                <a:alpha val="58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31"/>
            <p:cNvSpPr/>
            <p:nvPr/>
          </p:nvSpPr>
          <p:spPr>
            <a:xfrm>
              <a:off x="4524300" y="1534125"/>
              <a:ext cx="95400" cy="1038300"/>
            </a:xfrm>
            <a:prstGeom prst="rect">
              <a:avLst/>
            </a:prstGeom>
            <a:solidFill>
              <a:srgbClr val="878FFF">
                <a:alpha val="737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31"/>
            <p:cNvSpPr/>
            <p:nvPr/>
          </p:nvSpPr>
          <p:spPr>
            <a:xfrm>
              <a:off x="4524300" y="2053275"/>
              <a:ext cx="95400" cy="1038300"/>
            </a:xfrm>
            <a:prstGeom prst="rect">
              <a:avLst/>
            </a:prstGeom>
            <a:solidFill>
              <a:srgbClr val="9154F8">
                <a:alpha val="53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31"/>
            <p:cNvSpPr/>
            <p:nvPr/>
          </p:nvSpPr>
          <p:spPr>
            <a:xfrm>
              <a:off x="4524300" y="2565875"/>
              <a:ext cx="95400" cy="1038300"/>
            </a:xfrm>
            <a:prstGeom prst="rect">
              <a:avLst/>
            </a:prstGeom>
            <a:solidFill>
              <a:srgbClr val="35C2DF">
                <a:alpha val="7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31"/>
            <p:cNvSpPr/>
            <p:nvPr/>
          </p:nvSpPr>
          <p:spPr>
            <a:xfrm>
              <a:off x="4524300" y="3091575"/>
              <a:ext cx="95400" cy="1038300"/>
            </a:xfrm>
            <a:prstGeom prst="rect">
              <a:avLst/>
            </a:prstGeom>
            <a:solidFill>
              <a:srgbClr val="CA7BEB">
                <a:alpha val="564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31"/>
            <p:cNvSpPr/>
            <p:nvPr/>
          </p:nvSpPr>
          <p:spPr>
            <a:xfrm>
              <a:off x="4524300" y="3610723"/>
              <a:ext cx="95400" cy="519000"/>
            </a:xfrm>
            <a:prstGeom prst="rect">
              <a:avLst/>
            </a:prstGeom>
            <a:solidFill>
              <a:srgbClr val="972CB4">
                <a:alpha val="743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 name="Shape 21"/>
        <p:cNvGrpSpPr/>
        <p:nvPr/>
      </p:nvGrpSpPr>
      <p:grpSpPr>
        <a:xfrm>
          <a:off x="0" y="0"/>
          <a:ext cx="0" cy="0"/>
          <a:chOff x="0" y="0"/>
          <a:chExt cx="0" cy="0"/>
        </a:xfrm>
      </p:grpSpPr>
      <p:sp>
        <p:nvSpPr>
          <p:cNvPr id="22" name="Google Shape;22;p4"/>
          <p:cNvSpPr txBox="1"/>
          <p:nvPr>
            <p:ph type="title"/>
          </p:nvPr>
        </p:nvSpPr>
        <p:spPr>
          <a:xfrm>
            <a:off x="720000" y="540000"/>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3" name="Google Shape;23;p4"/>
          <p:cNvSpPr txBox="1"/>
          <p:nvPr>
            <p:ph idx="1" type="body"/>
          </p:nvPr>
        </p:nvSpPr>
        <p:spPr>
          <a:xfrm>
            <a:off x="720000" y="1104850"/>
            <a:ext cx="7890600" cy="3143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Font typeface="Livvic"/>
              <a:buChar char="●"/>
              <a:defRPr sz="1200"/>
            </a:lvl1pPr>
            <a:lvl2pPr indent="-304800" lvl="1" marL="914400" rtl="0">
              <a:spcBef>
                <a:spcPts val="1600"/>
              </a:spcBef>
              <a:spcAft>
                <a:spcPts val="0"/>
              </a:spcAft>
              <a:buSzPts val="1200"/>
              <a:buFont typeface="Roboto Condensed Light"/>
              <a:buChar char="○"/>
              <a:defRPr sz="1200"/>
            </a:lvl2pPr>
            <a:lvl3pPr indent="-304800" lvl="2" marL="1371600" rtl="0">
              <a:spcBef>
                <a:spcPts val="1600"/>
              </a:spcBef>
              <a:spcAft>
                <a:spcPts val="0"/>
              </a:spcAft>
              <a:buSzPts val="1200"/>
              <a:buFont typeface="Roboto Condensed Light"/>
              <a:buChar char="■"/>
              <a:defRPr sz="1200"/>
            </a:lvl3pPr>
            <a:lvl4pPr indent="-304800" lvl="3" marL="1828800" rtl="0">
              <a:spcBef>
                <a:spcPts val="1600"/>
              </a:spcBef>
              <a:spcAft>
                <a:spcPts val="0"/>
              </a:spcAft>
              <a:buSzPts val="1200"/>
              <a:buFont typeface="Roboto Condensed Light"/>
              <a:buChar char="●"/>
              <a:defRPr sz="1200"/>
            </a:lvl4pPr>
            <a:lvl5pPr indent="-304800" lvl="4" marL="2286000" rtl="0">
              <a:spcBef>
                <a:spcPts val="1600"/>
              </a:spcBef>
              <a:spcAft>
                <a:spcPts val="0"/>
              </a:spcAft>
              <a:buSzPts val="1200"/>
              <a:buFont typeface="Roboto Condensed Light"/>
              <a:buChar char="○"/>
              <a:defRPr sz="1200"/>
            </a:lvl5pPr>
            <a:lvl6pPr indent="-304800" lvl="5" marL="2743200" rtl="0">
              <a:spcBef>
                <a:spcPts val="1600"/>
              </a:spcBef>
              <a:spcAft>
                <a:spcPts val="0"/>
              </a:spcAft>
              <a:buSzPts val="1200"/>
              <a:buFont typeface="Roboto Condensed Light"/>
              <a:buChar char="■"/>
              <a:defRPr sz="1200"/>
            </a:lvl6pPr>
            <a:lvl7pPr indent="-304800" lvl="6" marL="3200400" rtl="0">
              <a:spcBef>
                <a:spcPts val="1600"/>
              </a:spcBef>
              <a:spcAft>
                <a:spcPts val="0"/>
              </a:spcAft>
              <a:buSzPts val="1200"/>
              <a:buFont typeface="Roboto Condensed Light"/>
              <a:buChar char="●"/>
              <a:defRPr sz="1200"/>
            </a:lvl7pPr>
            <a:lvl8pPr indent="-304800" lvl="7" marL="3657600" rtl="0">
              <a:spcBef>
                <a:spcPts val="1600"/>
              </a:spcBef>
              <a:spcAft>
                <a:spcPts val="0"/>
              </a:spcAft>
              <a:buSzPts val="1200"/>
              <a:buFont typeface="Roboto Condensed Light"/>
              <a:buChar char="○"/>
              <a:defRPr sz="1200"/>
            </a:lvl8pPr>
            <a:lvl9pPr indent="-304800" lvl="8" marL="4114800" rtl="0">
              <a:spcBef>
                <a:spcPts val="1600"/>
              </a:spcBef>
              <a:spcAft>
                <a:spcPts val="1600"/>
              </a:spcAft>
              <a:buSzPts val="1200"/>
              <a:buFont typeface="Roboto Condensed Light"/>
              <a:buChar char="■"/>
              <a:defRPr sz="1200"/>
            </a:lvl9pPr>
          </a:lstStyle>
          <a:p/>
        </p:txBody>
      </p:sp>
      <p:grpSp>
        <p:nvGrpSpPr>
          <p:cNvPr id="24" name="Google Shape;24;p4"/>
          <p:cNvGrpSpPr/>
          <p:nvPr/>
        </p:nvGrpSpPr>
        <p:grpSpPr>
          <a:xfrm>
            <a:off x="0" y="4569046"/>
            <a:ext cx="1022509" cy="572747"/>
            <a:chOff x="-77" y="3784091"/>
            <a:chExt cx="2423582" cy="1357541"/>
          </a:xfrm>
        </p:grpSpPr>
        <p:sp>
          <p:nvSpPr>
            <p:cNvPr id="25" name="Google Shape;25;p4"/>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4"/>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4"/>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4"/>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 name="Google Shape;30;p4"/>
          <p:cNvGrpSpPr/>
          <p:nvPr/>
        </p:nvGrpSpPr>
        <p:grpSpPr>
          <a:xfrm rot="10800000">
            <a:off x="8121500" y="-4"/>
            <a:ext cx="1022509" cy="572747"/>
            <a:chOff x="-77" y="3784091"/>
            <a:chExt cx="2423582" cy="1357541"/>
          </a:xfrm>
        </p:grpSpPr>
        <p:sp>
          <p:nvSpPr>
            <p:cNvPr id="31" name="Google Shape;31;p4"/>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4"/>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4"/>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4"/>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4"/>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84" name="Shape 584"/>
        <p:cNvGrpSpPr/>
        <p:nvPr/>
      </p:nvGrpSpPr>
      <p:grpSpPr>
        <a:xfrm>
          <a:off x="0" y="0"/>
          <a:ext cx="0" cy="0"/>
          <a:chOff x="0" y="0"/>
          <a:chExt cx="0" cy="0"/>
        </a:xfrm>
      </p:grpSpPr>
      <p:sp>
        <p:nvSpPr>
          <p:cNvPr id="585" name="Google Shape;585;p32"/>
          <p:cNvSpPr txBox="1"/>
          <p:nvPr>
            <p:ph type="title"/>
          </p:nvPr>
        </p:nvSpPr>
        <p:spPr>
          <a:xfrm>
            <a:off x="2235000" y="1340850"/>
            <a:ext cx="4674000" cy="246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86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grpSp>
        <p:nvGrpSpPr>
          <p:cNvPr id="586" name="Google Shape;586;p32"/>
          <p:cNvGrpSpPr/>
          <p:nvPr/>
        </p:nvGrpSpPr>
        <p:grpSpPr>
          <a:xfrm>
            <a:off x="-77" y="3784091"/>
            <a:ext cx="2423582" cy="1357541"/>
            <a:chOff x="-77" y="3784091"/>
            <a:chExt cx="2423582" cy="1357541"/>
          </a:xfrm>
        </p:grpSpPr>
        <p:sp>
          <p:nvSpPr>
            <p:cNvPr id="587" name="Google Shape;587;p32"/>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32"/>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32"/>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32"/>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32"/>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92" name="Google Shape;592;p32"/>
          <p:cNvGrpSpPr/>
          <p:nvPr/>
        </p:nvGrpSpPr>
        <p:grpSpPr>
          <a:xfrm rot="10800000">
            <a:off x="6720423" y="-9"/>
            <a:ext cx="2423582" cy="1357541"/>
            <a:chOff x="-77" y="3784091"/>
            <a:chExt cx="2423582" cy="1357541"/>
          </a:xfrm>
        </p:grpSpPr>
        <p:sp>
          <p:nvSpPr>
            <p:cNvPr id="593" name="Google Shape;593;p32"/>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32"/>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32"/>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32"/>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32"/>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98" name="Shape 598"/>
        <p:cNvGrpSpPr/>
        <p:nvPr/>
      </p:nvGrpSpPr>
      <p:grpSpPr>
        <a:xfrm>
          <a:off x="0" y="0"/>
          <a:ext cx="0" cy="0"/>
          <a:chOff x="0" y="0"/>
          <a:chExt cx="0" cy="0"/>
        </a:xfrm>
      </p:grpSpPr>
      <p:sp>
        <p:nvSpPr>
          <p:cNvPr id="599" name="Google Shape;599;p33"/>
          <p:cNvSpPr txBox="1"/>
          <p:nvPr>
            <p:ph type="title"/>
          </p:nvPr>
        </p:nvSpPr>
        <p:spPr>
          <a:xfrm>
            <a:off x="1052800" y="1689450"/>
            <a:ext cx="2617200" cy="877500"/>
          </a:xfrm>
          <a:prstGeom prst="rect">
            <a:avLst/>
          </a:prstGeom>
        </p:spPr>
        <p:txBody>
          <a:bodyPr anchorCtr="0" anchor="t" bIns="91425" lIns="91425" spcFirstLastPara="1" rIns="91425" wrap="square" tIns="91425">
            <a:noAutofit/>
          </a:bodyPr>
          <a:lstStyle>
            <a:lvl1pPr lvl="0" rtl="0" algn="r">
              <a:spcBef>
                <a:spcPts val="0"/>
              </a:spcBef>
              <a:spcAft>
                <a:spcPts val="0"/>
              </a:spcAft>
              <a:buSzPts val="4200"/>
              <a:buNone/>
              <a:defRPr/>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600" name="Google Shape;600;p33"/>
          <p:cNvSpPr txBox="1"/>
          <p:nvPr>
            <p:ph idx="1" type="subTitle"/>
          </p:nvPr>
        </p:nvSpPr>
        <p:spPr>
          <a:xfrm>
            <a:off x="1638300" y="2658650"/>
            <a:ext cx="2031600" cy="6627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2100"/>
              <a:buNone/>
              <a:defRPr sz="1800">
                <a:latin typeface="Oswald"/>
                <a:ea typeface="Oswald"/>
                <a:cs typeface="Oswald"/>
                <a:sym typeface="Oswald"/>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601" name="Google Shape;601;p33"/>
          <p:cNvSpPr txBox="1"/>
          <p:nvPr>
            <p:ph idx="2" type="body"/>
          </p:nvPr>
        </p:nvSpPr>
        <p:spPr>
          <a:xfrm>
            <a:off x="4001475" y="1440000"/>
            <a:ext cx="4422600" cy="22635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grpSp>
        <p:nvGrpSpPr>
          <p:cNvPr id="602" name="Google Shape;602;p33"/>
          <p:cNvGrpSpPr/>
          <p:nvPr/>
        </p:nvGrpSpPr>
        <p:grpSpPr>
          <a:xfrm>
            <a:off x="720000" y="1013625"/>
            <a:ext cx="95400" cy="3116250"/>
            <a:chOff x="4524300" y="1013625"/>
            <a:chExt cx="95400" cy="3116250"/>
          </a:xfrm>
        </p:grpSpPr>
        <p:sp>
          <p:nvSpPr>
            <p:cNvPr id="603" name="Google Shape;603;p33"/>
            <p:cNvSpPr/>
            <p:nvPr/>
          </p:nvSpPr>
          <p:spPr>
            <a:xfrm>
              <a:off x="4524300" y="1013625"/>
              <a:ext cx="95400" cy="1038300"/>
            </a:xfrm>
            <a:prstGeom prst="rect">
              <a:avLst/>
            </a:prstGeom>
            <a:solidFill>
              <a:srgbClr val="C8AEF8">
                <a:alpha val="58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33"/>
            <p:cNvSpPr/>
            <p:nvPr/>
          </p:nvSpPr>
          <p:spPr>
            <a:xfrm>
              <a:off x="4524300" y="1534125"/>
              <a:ext cx="95400" cy="1038300"/>
            </a:xfrm>
            <a:prstGeom prst="rect">
              <a:avLst/>
            </a:prstGeom>
            <a:solidFill>
              <a:srgbClr val="878FFF">
                <a:alpha val="737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33"/>
            <p:cNvSpPr/>
            <p:nvPr/>
          </p:nvSpPr>
          <p:spPr>
            <a:xfrm>
              <a:off x="4524300" y="2053275"/>
              <a:ext cx="95400" cy="1038300"/>
            </a:xfrm>
            <a:prstGeom prst="rect">
              <a:avLst/>
            </a:prstGeom>
            <a:solidFill>
              <a:srgbClr val="9154F8">
                <a:alpha val="53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33"/>
            <p:cNvSpPr/>
            <p:nvPr/>
          </p:nvSpPr>
          <p:spPr>
            <a:xfrm>
              <a:off x="4524300" y="2565875"/>
              <a:ext cx="95400" cy="1038300"/>
            </a:xfrm>
            <a:prstGeom prst="rect">
              <a:avLst/>
            </a:prstGeom>
            <a:solidFill>
              <a:srgbClr val="35C2DF">
                <a:alpha val="7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33"/>
            <p:cNvSpPr/>
            <p:nvPr/>
          </p:nvSpPr>
          <p:spPr>
            <a:xfrm>
              <a:off x="4524300" y="3091575"/>
              <a:ext cx="95400" cy="1038300"/>
            </a:xfrm>
            <a:prstGeom prst="rect">
              <a:avLst/>
            </a:prstGeom>
            <a:solidFill>
              <a:srgbClr val="CA7BEB">
                <a:alpha val="564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33"/>
            <p:cNvSpPr/>
            <p:nvPr/>
          </p:nvSpPr>
          <p:spPr>
            <a:xfrm>
              <a:off x="4524300" y="3610723"/>
              <a:ext cx="95400" cy="519000"/>
            </a:xfrm>
            <a:prstGeom prst="rect">
              <a:avLst/>
            </a:prstGeom>
            <a:solidFill>
              <a:srgbClr val="972CB4">
                <a:alpha val="743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09" name="Shape 609"/>
        <p:cNvGrpSpPr/>
        <p:nvPr/>
      </p:nvGrpSpPr>
      <p:grpSpPr>
        <a:xfrm>
          <a:off x="0" y="0"/>
          <a:ext cx="0" cy="0"/>
          <a:chOff x="0" y="0"/>
          <a:chExt cx="0" cy="0"/>
        </a:xfrm>
      </p:grpSpPr>
      <p:sp>
        <p:nvSpPr>
          <p:cNvPr id="610" name="Google Shape;610;p34"/>
          <p:cNvSpPr txBox="1"/>
          <p:nvPr>
            <p:ph type="title"/>
          </p:nvPr>
        </p:nvSpPr>
        <p:spPr>
          <a:xfrm>
            <a:off x="1552575" y="531500"/>
            <a:ext cx="4714800" cy="15336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sz="3400">
                <a:solidFill>
                  <a:schemeClr val="dk2"/>
                </a:solidFill>
              </a:defRPr>
            </a:lvl1pPr>
            <a:lvl2pPr lvl="1" rtl="0">
              <a:spcBef>
                <a:spcPts val="0"/>
              </a:spcBef>
              <a:spcAft>
                <a:spcPts val="0"/>
              </a:spcAft>
              <a:buSzPts val="2800"/>
              <a:buNone/>
              <a:defRPr>
                <a:latin typeface="Raleway"/>
                <a:ea typeface="Raleway"/>
                <a:cs typeface="Raleway"/>
                <a:sym typeface="Raleway"/>
              </a:defRPr>
            </a:lvl2pPr>
            <a:lvl3pPr lvl="2" rtl="0">
              <a:spcBef>
                <a:spcPts val="0"/>
              </a:spcBef>
              <a:spcAft>
                <a:spcPts val="0"/>
              </a:spcAft>
              <a:buSzPts val="2800"/>
              <a:buNone/>
              <a:defRPr>
                <a:latin typeface="Raleway"/>
                <a:ea typeface="Raleway"/>
                <a:cs typeface="Raleway"/>
                <a:sym typeface="Raleway"/>
              </a:defRPr>
            </a:lvl3pPr>
            <a:lvl4pPr lvl="3" rtl="0">
              <a:spcBef>
                <a:spcPts val="0"/>
              </a:spcBef>
              <a:spcAft>
                <a:spcPts val="0"/>
              </a:spcAft>
              <a:buSzPts val="2800"/>
              <a:buNone/>
              <a:defRPr>
                <a:latin typeface="Raleway"/>
                <a:ea typeface="Raleway"/>
                <a:cs typeface="Raleway"/>
                <a:sym typeface="Raleway"/>
              </a:defRPr>
            </a:lvl4pPr>
            <a:lvl5pPr lvl="4" rtl="0">
              <a:spcBef>
                <a:spcPts val="0"/>
              </a:spcBef>
              <a:spcAft>
                <a:spcPts val="0"/>
              </a:spcAft>
              <a:buSzPts val="2800"/>
              <a:buNone/>
              <a:defRPr>
                <a:latin typeface="Raleway"/>
                <a:ea typeface="Raleway"/>
                <a:cs typeface="Raleway"/>
                <a:sym typeface="Raleway"/>
              </a:defRPr>
            </a:lvl5pPr>
            <a:lvl6pPr lvl="5" rtl="0">
              <a:spcBef>
                <a:spcPts val="0"/>
              </a:spcBef>
              <a:spcAft>
                <a:spcPts val="0"/>
              </a:spcAft>
              <a:buSzPts val="2800"/>
              <a:buNone/>
              <a:defRPr>
                <a:latin typeface="Raleway"/>
                <a:ea typeface="Raleway"/>
                <a:cs typeface="Raleway"/>
                <a:sym typeface="Raleway"/>
              </a:defRPr>
            </a:lvl6pPr>
            <a:lvl7pPr lvl="6" rtl="0">
              <a:spcBef>
                <a:spcPts val="0"/>
              </a:spcBef>
              <a:spcAft>
                <a:spcPts val="0"/>
              </a:spcAft>
              <a:buSzPts val="2800"/>
              <a:buNone/>
              <a:defRPr>
                <a:latin typeface="Raleway"/>
                <a:ea typeface="Raleway"/>
                <a:cs typeface="Raleway"/>
                <a:sym typeface="Raleway"/>
              </a:defRPr>
            </a:lvl7pPr>
            <a:lvl8pPr lvl="7" rtl="0">
              <a:spcBef>
                <a:spcPts val="0"/>
              </a:spcBef>
              <a:spcAft>
                <a:spcPts val="0"/>
              </a:spcAft>
              <a:buSzPts val="2800"/>
              <a:buNone/>
              <a:defRPr>
                <a:latin typeface="Raleway"/>
                <a:ea typeface="Raleway"/>
                <a:cs typeface="Raleway"/>
                <a:sym typeface="Raleway"/>
              </a:defRPr>
            </a:lvl8pPr>
            <a:lvl9pPr lvl="8" rtl="0">
              <a:spcBef>
                <a:spcPts val="0"/>
              </a:spcBef>
              <a:spcAft>
                <a:spcPts val="0"/>
              </a:spcAft>
              <a:buSzPts val="2800"/>
              <a:buNone/>
              <a:defRPr>
                <a:latin typeface="Raleway"/>
                <a:ea typeface="Raleway"/>
                <a:cs typeface="Raleway"/>
                <a:sym typeface="Raleway"/>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11" name="Shape 611"/>
        <p:cNvGrpSpPr/>
        <p:nvPr/>
      </p:nvGrpSpPr>
      <p:grpSpPr>
        <a:xfrm>
          <a:off x="0" y="0"/>
          <a:ext cx="0" cy="0"/>
          <a:chOff x="0" y="0"/>
          <a:chExt cx="0" cy="0"/>
        </a:xfrm>
      </p:grpSpPr>
      <p:sp>
        <p:nvSpPr>
          <p:cNvPr id="612" name="Google Shape;612;p35"/>
          <p:cNvSpPr txBox="1"/>
          <p:nvPr>
            <p:ph hasCustomPrompt="1" type="title"/>
          </p:nvPr>
        </p:nvSpPr>
        <p:spPr>
          <a:xfrm>
            <a:off x="1903250" y="1834838"/>
            <a:ext cx="5337600" cy="1120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7200"/>
              <a:buNone/>
              <a:defRPr sz="77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613" name="Google Shape;613;p35"/>
          <p:cNvSpPr txBox="1"/>
          <p:nvPr>
            <p:ph idx="1" type="body"/>
          </p:nvPr>
        </p:nvSpPr>
        <p:spPr>
          <a:xfrm>
            <a:off x="2524200" y="2955575"/>
            <a:ext cx="4095600" cy="353100"/>
          </a:xfrm>
          <a:prstGeom prst="rect">
            <a:avLst/>
          </a:prstGeom>
        </p:spPr>
        <p:txBody>
          <a:bodyPr anchorCtr="0" anchor="t" bIns="91425" lIns="91425" spcFirstLastPara="1" rIns="91425" wrap="square" tIns="91425">
            <a:noAutofit/>
          </a:bodyPr>
          <a:lstStyle>
            <a:lvl1pPr indent="-317500" lvl="0" marL="457200" rtl="0" algn="ctr">
              <a:spcBef>
                <a:spcPts val="0"/>
              </a:spcBef>
              <a:spcAft>
                <a:spcPts val="0"/>
              </a:spcAft>
              <a:buSzPts val="1400"/>
              <a:buChar char="●"/>
              <a:defRPr sz="1500"/>
            </a:lvl1pPr>
            <a:lvl2pPr indent="-317500" lvl="1" marL="914400" rtl="0" algn="ctr">
              <a:spcBef>
                <a:spcPts val="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grpSp>
        <p:nvGrpSpPr>
          <p:cNvPr id="614" name="Google Shape;614;p35"/>
          <p:cNvGrpSpPr/>
          <p:nvPr/>
        </p:nvGrpSpPr>
        <p:grpSpPr>
          <a:xfrm flipH="1">
            <a:off x="6720423" y="3784091"/>
            <a:ext cx="2423582" cy="1357541"/>
            <a:chOff x="-77" y="3784091"/>
            <a:chExt cx="2423582" cy="1357541"/>
          </a:xfrm>
        </p:grpSpPr>
        <p:sp>
          <p:nvSpPr>
            <p:cNvPr id="615" name="Google Shape;615;p35"/>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35"/>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35"/>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35"/>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35"/>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0" name="Google Shape;620;p35"/>
          <p:cNvGrpSpPr/>
          <p:nvPr/>
        </p:nvGrpSpPr>
        <p:grpSpPr>
          <a:xfrm flipH="1" rot="10800000">
            <a:off x="-77" y="-9"/>
            <a:ext cx="2423582" cy="1357541"/>
            <a:chOff x="-77" y="3784091"/>
            <a:chExt cx="2423582" cy="1357541"/>
          </a:xfrm>
        </p:grpSpPr>
        <p:sp>
          <p:nvSpPr>
            <p:cNvPr id="621" name="Google Shape;621;p35"/>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35"/>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35"/>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35"/>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35"/>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lt1"/>
        </a:solidFill>
      </p:bgPr>
    </p:bg>
    <p:spTree>
      <p:nvGrpSpPr>
        <p:cNvPr id="626" name="Shape 626"/>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9">
    <p:spTree>
      <p:nvGrpSpPr>
        <p:cNvPr id="627" name="Shape 627"/>
        <p:cNvGrpSpPr/>
        <p:nvPr/>
      </p:nvGrpSpPr>
      <p:grpSpPr>
        <a:xfrm>
          <a:off x="0" y="0"/>
          <a:ext cx="0" cy="0"/>
          <a:chOff x="0" y="0"/>
          <a:chExt cx="0" cy="0"/>
        </a:xfrm>
      </p:grpSpPr>
      <p:sp>
        <p:nvSpPr>
          <p:cNvPr id="628" name="Google Shape;628;p37"/>
          <p:cNvSpPr txBox="1"/>
          <p:nvPr>
            <p:ph type="title"/>
          </p:nvPr>
        </p:nvSpPr>
        <p:spPr>
          <a:xfrm>
            <a:off x="1902600" y="1512225"/>
            <a:ext cx="5338800" cy="1876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900"/>
              <a:buNone/>
              <a:defRPr sz="30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29" name="Google Shape;629;p37"/>
          <p:cNvSpPr txBox="1"/>
          <p:nvPr>
            <p:ph idx="2" type="title"/>
          </p:nvPr>
        </p:nvSpPr>
        <p:spPr>
          <a:xfrm>
            <a:off x="1449150" y="3334700"/>
            <a:ext cx="6245700" cy="610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Font typeface="Raleway"/>
              <a:buNone/>
              <a:defRPr sz="2000">
                <a:latin typeface="Roboto"/>
                <a:ea typeface="Roboto"/>
                <a:cs typeface="Roboto"/>
                <a:sym typeface="Roboto"/>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grpSp>
        <p:nvGrpSpPr>
          <p:cNvPr id="630" name="Google Shape;630;p37"/>
          <p:cNvGrpSpPr/>
          <p:nvPr/>
        </p:nvGrpSpPr>
        <p:grpSpPr>
          <a:xfrm>
            <a:off x="-77" y="3784091"/>
            <a:ext cx="2423582" cy="1357541"/>
            <a:chOff x="-77" y="3784091"/>
            <a:chExt cx="2423582" cy="1357541"/>
          </a:xfrm>
        </p:grpSpPr>
        <p:sp>
          <p:nvSpPr>
            <p:cNvPr id="631" name="Google Shape;631;p37"/>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37"/>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37"/>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37"/>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37"/>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6" name="Google Shape;636;p37"/>
          <p:cNvGrpSpPr/>
          <p:nvPr/>
        </p:nvGrpSpPr>
        <p:grpSpPr>
          <a:xfrm rot="10800000">
            <a:off x="6720423" y="-9"/>
            <a:ext cx="2423582" cy="1357541"/>
            <a:chOff x="-77" y="3784091"/>
            <a:chExt cx="2423582" cy="1357541"/>
          </a:xfrm>
        </p:grpSpPr>
        <p:sp>
          <p:nvSpPr>
            <p:cNvPr id="637" name="Google Shape;637;p37"/>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37"/>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37"/>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37"/>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37"/>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TWO_COLUMNS_1">
    <p:spTree>
      <p:nvGrpSpPr>
        <p:cNvPr id="642" name="Shape 642"/>
        <p:cNvGrpSpPr/>
        <p:nvPr/>
      </p:nvGrpSpPr>
      <p:grpSpPr>
        <a:xfrm>
          <a:off x="0" y="0"/>
          <a:ext cx="0" cy="0"/>
          <a:chOff x="0" y="0"/>
          <a:chExt cx="0" cy="0"/>
        </a:xfrm>
      </p:grpSpPr>
      <p:sp>
        <p:nvSpPr>
          <p:cNvPr id="643" name="Google Shape;643;p38"/>
          <p:cNvSpPr txBox="1"/>
          <p:nvPr>
            <p:ph type="title"/>
          </p:nvPr>
        </p:nvSpPr>
        <p:spPr>
          <a:xfrm>
            <a:off x="5238260" y="1866750"/>
            <a:ext cx="21453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44" name="Google Shape;644;p38"/>
          <p:cNvSpPr txBox="1"/>
          <p:nvPr>
            <p:ph idx="1" type="body"/>
          </p:nvPr>
        </p:nvSpPr>
        <p:spPr>
          <a:xfrm>
            <a:off x="5238265" y="2401350"/>
            <a:ext cx="2145300" cy="1027800"/>
          </a:xfrm>
          <a:prstGeom prst="rect">
            <a:avLst/>
          </a:prstGeom>
        </p:spPr>
        <p:txBody>
          <a:bodyPr anchorCtr="0" anchor="t" bIns="91425" lIns="91425" spcFirstLastPara="1" rIns="91425" wrap="square" tIns="91425">
            <a:noAutofit/>
          </a:bodyPr>
          <a:lstStyle>
            <a:lvl1pPr indent="-317500" lvl="0" marL="457200" rtl="0" algn="ctr">
              <a:spcBef>
                <a:spcPts val="0"/>
              </a:spcBef>
              <a:spcAft>
                <a:spcPts val="0"/>
              </a:spcAft>
              <a:buSzPts val="1400"/>
              <a:buChar char="●"/>
              <a:defRPr/>
            </a:lvl1pPr>
            <a:lvl2pPr indent="-317500" lvl="1" marL="914400" rtl="0">
              <a:spcBef>
                <a:spcPts val="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645" name="Google Shape;645;p38"/>
          <p:cNvSpPr txBox="1"/>
          <p:nvPr>
            <p:ph idx="2" type="body"/>
          </p:nvPr>
        </p:nvSpPr>
        <p:spPr>
          <a:xfrm>
            <a:off x="1760440" y="2401350"/>
            <a:ext cx="2145300" cy="1027800"/>
          </a:xfrm>
          <a:prstGeom prst="rect">
            <a:avLst/>
          </a:prstGeom>
        </p:spPr>
        <p:txBody>
          <a:bodyPr anchorCtr="0" anchor="t" bIns="91425" lIns="91425" spcFirstLastPara="1" rIns="91425" wrap="square" tIns="91425">
            <a:noAutofit/>
          </a:bodyPr>
          <a:lstStyle>
            <a:lvl1pPr indent="-317500" lvl="0" marL="457200" rtl="0" algn="ctr">
              <a:spcBef>
                <a:spcPts val="0"/>
              </a:spcBef>
              <a:spcAft>
                <a:spcPts val="0"/>
              </a:spcAft>
              <a:buSzPts val="1400"/>
              <a:buChar char="●"/>
              <a:defRPr/>
            </a:lvl1pPr>
            <a:lvl2pPr indent="-317500" lvl="1" marL="914400" rtl="0">
              <a:spcBef>
                <a:spcPts val="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646" name="Google Shape;646;p38"/>
          <p:cNvSpPr txBox="1"/>
          <p:nvPr>
            <p:ph idx="3" type="title"/>
          </p:nvPr>
        </p:nvSpPr>
        <p:spPr>
          <a:xfrm>
            <a:off x="1760435" y="1866750"/>
            <a:ext cx="21453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47" name="Google Shape;647;p38"/>
          <p:cNvSpPr txBox="1"/>
          <p:nvPr>
            <p:ph idx="4" type="title"/>
          </p:nvPr>
        </p:nvSpPr>
        <p:spPr>
          <a:xfrm>
            <a:off x="720000" y="540000"/>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648" name="Google Shape;648;p38"/>
          <p:cNvGrpSpPr/>
          <p:nvPr/>
        </p:nvGrpSpPr>
        <p:grpSpPr>
          <a:xfrm rot="-5400000">
            <a:off x="8346375" y="4345871"/>
            <a:ext cx="1022509" cy="572747"/>
            <a:chOff x="-77" y="3784091"/>
            <a:chExt cx="2423582" cy="1357541"/>
          </a:xfrm>
        </p:grpSpPr>
        <p:sp>
          <p:nvSpPr>
            <p:cNvPr id="649" name="Google Shape;649;p38"/>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38"/>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38"/>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38"/>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38"/>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4" name="Google Shape;654;p38"/>
          <p:cNvGrpSpPr/>
          <p:nvPr/>
        </p:nvGrpSpPr>
        <p:grpSpPr>
          <a:xfrm rot="5400000">
            <a:off x="-224875" y="224871"/>
            <a:ext cx="1022509" cy="572747"/>
            <a:chOff x="-77" y="3784091"/>
            <a:chExt cx="2423582" cy="1357541"/>
          </a:xfrm>
        </p:grpSpPr>
        <p:sp>
          <p:nvSpPr>
            <p:cNvPr id="655" name="Google Shape;655;p38"/>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38"/>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38"/>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38"/>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38"/>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0" name="Google Shape;660;p38"/>
          <p:cNvGrpSpPr/>
          <p:nvPr/>
        </p:nvGrpSpPr>
        <p:grpSpPr>
          <a:xfrm>
            <a:off x="4524300" y="1089825"/>
            <a:ext cx="95400" cy="3116250"/>
            <a:chOff x="4524300" y="1013625"/>
            <a:chExt cx="95400" cy="3116250"/>
          </a:xfrm>
        </p:grpSpPr>
        <p:sp>
          <p:nvSpPr>
            <p:cNvPr id="661" name="Google Shape;661;p38"/>
            <p:cNvSpPr/>
            <p:nvPr/>
          </p:nvSpPr>
          <p:spPr>
            <a:xfrm>
              <a:off x="4524300" y="1013625"/>
              <a:ext cx="95400" cy="1038300"/>
            </a:xfrm>
            <a:prstGeom prst="rect">
              <a:avLst/>
            </a:prstGeom>
            <a:solidFill>
              <a:srgbClr val="C8AEF8">
                <a:alpha val="58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38"/>
            <p:cNvSpPr/>
            <p:nvPr/>
          </p:nvSpPr>
          <p:spPr>
            <a:xfrm>
              <a:off x="4524300" y="1534125"/>
              <a:ext cx="95400" cy="1038300"/>
            </a:xfrm>
            <a:prstGeom prst="rect">
              <a:avLst/>
            </a:prstGeom>
            <a:solidFill>
              <a:srgbClr val="878FFF">
                <a:alpha val="737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38"/>
            <p:cNvSpPr/>
            <p:nvPr/>
          </p:nvSpPr>
          <p:spPr>
            <a:xfrm>
              <a:off x="4524300" y="2053275"/>
              <a:ext cx="95400" cy="1038300"/>
            </a:xfrm>
            <a:prstGeom prst="rect">
              <a:avLst/>
            </a:prstGeom>
            <a:solidFill>
              <a:srgbClr val="9154F8">
                <a:alpha val="53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38"/>
            <p:cNvSpPr/>
            <p:nvPr/>
          </p:nvSpPr>
          <p:spPr>
            <a:xfrm>
              <a:off x="4524300" y="2565875"/>
              <a:ext cx="95400" cy="1038300"/>
            </a:xfrm>
            <a:prstGeom prst="rect">
              <a:avLst/>
            </a:prstGeom>
            <a:solidFill>
              <a:srgbClr val="35C2DF">
                <a:alpha val="7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38"/>
            <p:cNvSpPr/>
            <p:nvPr/>
          </p:nvSpPr>
          <p:spPr>
            <a:xfrm>
              <a:off x="4524300" y="3091575"/>
              <a:ext cx="95400" cy="1038300"/>
            </a:xfrm>
            <a:prstGeom prst="rect">
              <a:avLst/>
            </a:prstGeom>
            <a:solidFill>
              <a:srgbClr val="CA7BEB">
                <a:alpha val="564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38"/>
            <p:cNvSpPr/>
            <p:nvPr/>
          </p:nvSpPr>
          <p:spPr>
            <a:xfrm>
              <a:off x="4524300" y="3610723"/>
              <a:ext cx="95400" cy="519000"/>
            </a:xfrm>
            <a:prstGeom prst="rect">
              <a:avLst/>
            </a:prstGeom>
            <a:solidFill>
              <a:srgbClr val="972CB4">
                <a:alpha val="743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1">
    <p:spTree>
      <p:nvGrpSpPr>
        <p:cNvPr id="667" name="Shape 667"/>
        <p:cNvGrpSpPr/>
        <p:nvPr/>
      </p:nvGrpSpPr>
      <p:grpSpPr>
        <a:xfrm>
          <a:off x="0" y="0"/>
          <a:ext cx="0" cy="0"/>
          <a:chOff x="0" y="0"/>
          <a:chExt cx="0" cy="0"/>
        </a:xfrm>
      </p:grpSpPr>
      <p:sp>
        <p:nvSpPr>
          <p:cNvPr id="668" name="Google Shape;668;p39"/>
          <p:cNvSpPr txBox="1"/>
          <p:nvPr>
            <p:ph type="title"/>
          </p:nvPr>
        </p:nvSpPr>
        <p:spPr>
          <a:xfrm>
            <a:off x="720000" y="540000"/>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69" name="Google Shape;669;p39"/>
          <p:cNvSpPr txBox="1"/>
          <p:nvPr>
            <p:ph hasCustomPrompt="1" idx="2" type="title"/>
          </p:nvPr>
        </p:nvSpPr>
        <p:spPr>
          <a:xfrm>
            <a:off x="1212050" y="2433700"/>
            <a:ext cx="992700" cy="4980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000"/>
              <a:buNone/>
              <a:defRPr sz="3000">
                <a:solidFill>
                  <a:schemeClr val="accent1"/>
                </a:solidFill>
              </a:defRPr>
            </a:lvl1pPr>
            <a:lvl2pPr lvl="1" rtl="0" algn="ctr">
              <a:spcBef>
                <a:spcPts val="0"/>
              </a:spcBef>
              <a:spcAft>
                <a:spcPts val="0"/>
              </a:spcAft>
              <a:buSzPts val="3000"/>
              <a:buFont typeface="Oswald"/>
              <a:buNone/>
              <a:defRPr sz="3000">
                <a:latin typeface="Oswald"/>
                <a:ea typeface="Oswald"/>
                <a:cs typeface="Oswald"/>
                <a:sym typeface="Oswald"/>
              </a:defRPr>
            </a:lvl2pPr>
            <a:lvl3pPr lvl="2" rtl="0" algn="ctr">
              <a:spcBef>
                <a:spcPts val="0"/>
              </a:spcBef>
              <a:spcAft>
                <a:spcPts val="0"/>
              </a:spcAft>
              <a:buSzPts val="3000"/>
              <a:buFont typeface="Oswald"/>
              <a:buNone/>
              <a:defRPr sz="3000">
                <a:latin typeface="Oswald"/>
                <a:ea typeface="Oswald"/>
                <a:cs typeface="Oswald"/>
                <a:sym typeface="Oswald"/>
              </a:defRPr>
            </a:lvl3pPr>
            <a:lvl4pPr lvl="3" rtl="0" algn="ctr">
              <a:spcBef>
                <a:spcPts val="0"/>
              </a:spcBef>
              <a:spcAft>
                <a:spcPts val="0"/>
              </a:spcAft>
              <a:buSzPts val="3000"/>
              <a:buFont typeface="Oswald"/>
              <a:buNone/>
              <a:defRPr sz="3000">
                <a:latin typeface="Oswald"/>
                <a:ea typeface="Oswald"/>
                <a:cs typeface="Oswald"/>
                <a:sym typeface="Oswald"/>
              </a:defRPr>
            </a:lvl4pPr>
            <a:lvl5pPr lvl="4" rtl="0" algn="ctr">
              <a:spcBef>
                <a:spcPts val="0"/>
              </a:spcBef>
              <a:spcAft>
                <a:spcPts val="0"/>
              </a:spcAft>
              <a:buSzPts val="3000"/>
              <a:buFont typeface="Oswald"/>
              <a:buNone/>
              <a:defRPr sz="3000">
                <a:latin typeface="Oswald"/>
                <a:ea typeface="Oswald"/>
                <a:cs typeface="Oswald"/>
                <a:sym typeface="Oswald"/>
              </a:defRPr>
            </a:lvl5pPr>
            <a:lvl6pPr lvl="5" rtl="0" algn="ctr">
              <a:spcBef>
                <a:spcPts val="0"/>
              </a:spcBef>
              <a:spcAft>
                <a:spcPts val="0"/>
              </a:spcAft>
              <a:buSzPts val="3000"/>
              <a:buFont typeface="Oswald"/>
              <a:buNone/>
              <a:defRPr sz="3000">
                <a:latin typeface="Oswald"/>
                <a:ea typeface="Oswald"/>
                <a:cs typeface="Oswald"/>
                <a:sym typeface="Oswald"/>
              </a:defRPr>
            </a:lvl6pPr>
            <a:lvl7pPr lvl="6" rtl="0" algn="ctr">
              <a:spcBef>
                <a:spcPts val="0"/>
              </a:spcBef>
              <a:spcAft>
                <a:spcPts val="0"/>
              </a:spcAft>
              <a:buSzPts val="3000"/>
              <a:buFont typeface="Oswald"/>
              <a:buNone/>
              <a:defRPr sz="3000">
                <a:latin typeface="Oswald"/>
                <a:ea typeface="Oswald"/>
                <a:cs typeface="Oswald"/>
                <a:sym typeface="Oswald"/>
              </a:defRPr>
            </a:lvl7pPr>
            <a:lvl8pPr lvl="7" rtl="0" algn="ctr">
              <a:spcBef>
                <a:spcPts val="0"/>
              </a:spcBef>
              <a:spcAft>
                <a:spcPts val="0"/>
              </a:spcAft>
              <a:buSzPts val="3000"/>
              <a:buFont typeface="Oswald"/>
              <a:buNone/>
              <a:defRPr sz="3000">
                <a:latin typeface="Oswald"/>
                <a:ea typeface="Oswald"/>
                <a:cs typeface="Oswald"/>
                <a:sym typeface="Oswald"/>
              </a:defRPr>
            </a:lvl8pPr>
            <a:lvl9pPr lvl="8" rtl="0" algn="ctr">
              <a:spcBef>
                <a:spcPts val="0"/>
              </a:spcBef>
              <a:spcAft>
                <a:spcPts val="0"/>
              </a:spcAft>
              <a:buSzPts val="3000"/>
              <a:buFont typeface="Oswald"/>
              <a:buNone/>
              <a:defRPr sz="3000">
                <a:latin typeface="Oswald"/>
                <a:ea typeface="Oswald"/>
                <a:cs typeface="Oswald"/>
                <a:sym typeface="Oswald"/>
              </a:defRPr>
            </a:lvl9pPr>
          </a:lstStyle>
          <a:p>
            <a:r>
              <a:t>xx%</a:t>
            </a:r>
          </a:p>
        </p:txBody>
      </p:sp>
      <p:sp>
        <p:nvSpPr>
          <p:cNvPr id="670" name="Google Shape;670;p39"/>
          <p:cNvSpPr txBox="1"/>
          <p:nvPr>
            <p:ph hasCustomPrompt="1" idx="3" type="title"/>
          </p:nvPr>
        </p:nvSpPr>
        <p:spPr>
          <a:xfrm>
            <a:off x="3095750" y="2433700"/>
            <a:ext cx="992700" cy="4980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000"/>
              <a:buNone/>
              <a:defRPr sz="3000">
                <a:solidFill>
                  <a:schemeClr val="accent2"/>
                </a:solidFill>
              </a:defRPr>
            </a:lvl1pPr>
            <a:lvl2pPr lvl="1" rtl="0" algn="ctr">
              <a:spcBef>
                <a:spcPts val="0"/>
              </a:spcBef>
              <a:spcAft>
                <a:spcPts val="0"/>
              </a:spcAft>
              <a:buSzPts val="3000"/>
              <a:buFont typeface="Oswald"/>
              <a:buNone/>
              <a:defRPr sz="3000">
                <a:latin typeface="Oswald"/>
                <a:ea typeface="Oswald"/>
                <a:cs typeface="Oswald"/>
                <a:sym typeface="Oswald"/>
              </a:defRPr>
            </a:lvl2pPr>
            <a:lvl3pPr lvl="2" rtl="0" algn="ctr">
              <a:spcBef>
                <a:spcPts val="0"/>
              </a:spcBef>
              <a:spcAft>
                <a:spcPts val="0"/>
              </a:spcAft>
              <a:buSzPts val="3000"/>
              <a:buFont typeface="Oswald"/>
              <a:buNone/>
              <a:defRPr sz="3000">
                <a:latin typeface="Oswald"/>
                <a:ea typeface="Oswald"/>
                <a:cs typeface="Oswald"/>
                <a:sym typeface="Oswald"/>
              </a:defRPr>
            </a:lvl3pPr>
            <a:lvl4pPr lvl="3" rtl="0" algn="ctr">
              <a:spcBef>
                <a:spcPts val="0"/>
              </a:spcBef>
              <a:spcAft>
                <a:spcPts val="0"/>
              </a:spcAft>
              <a:buSzPts val="3000"/>
              <a:buFont typeface="Oswald"/>
              <a:buNone/>
              <a:defRPr sz="3000">
                <a:latin typeface="Oswald"/>
                <a:ea typeface="Oswald"/>
                <a:cs typeface="Oswald"/>
                <a:sym typeface="Oswald"/>
              </a:defRPr>
            </a:lvl4pPr>
            <a:lvl5pPr lvl="4" rtl="0" algn="ctr">
              <a:spcBef>
                <a:spcPts val="0"/>
              </a:spcBef>
              <a:spcAft>
                <a:spcPts val="0"/>
              </a:spcAft>
              <a:buSzPts val="3000"/>
              <a:buFont typeface="Oswald"/>
              <a:buNone/>
              <a:defRPr sz="3000">
                <a:latin typeface="Oswald"/>
                <a:ea typeface="Oswald"/>
                <a:cs typeface="Oswald"/>
                <a:sym typeface="Oswald"/>
              </a:defRPr>
            </a:lvl5pPr>
            <a:lvl6pPr lvl="5" rtl="0" algn="ctr">
              <a:spcBef>
                <a:spcPts val="0"/>
              </a:spcBef>
              <a:spcAft>
                <a:spcPts val="0"/>
              </a:spcAft>
              <a:buSzPts val="3000"/>
              <a:buFont typeface="Oswald"/>
              <a:buNone/>
              <a:defRPr sz="3000">
                <a:latin typeface="Oswald"/>
                <a:ea typeface="Oswald"/>
                <a:cs typeface="Oswald"/>
                <a:sym typeface="Oswald"/>
              </a:defRPr>
            </a:lvl6pPr>
            <a:lvl7pPr lvl="6" rtl="0" algn="ctr">
              <a:spcBef>
                <a:spcPts val="0"/>
              </a:spcBef>
              <a:spcAft>
                <a:spcPts val="0"/>
              </a:spcAft>
              <a:buSzPts val="3000"/>
              <a:buFont typeface="Oswald"/>
              <a:buNone/>
              <a:defRPr sz="3000">
                <a:latin typeface="Oswald"/>
                <a:ea typeface="Oswald"/>
                <a:cs typeface="Oswald"/>
                <a:sym typeface="Oswald"/>
              </a:defRPr>
            </a:lvl7pPr>
            <a:lvl8pPr lvl="7" rtl="0" algn="ctr">
              <a:spcBef>
                <a:spcPts val="0"/>
              </a:spcBef>
              <a:spcAft>
                <a:spcPts val="0"/>
              </a:spcAft>
              <a:buSzPts val="3000"/>
              <a:buFont typeface="Oswald"/>
              <a:buNone/>
              <a:defRPr sz="3000">
                <a:latin typeface="Oswald"/>
                <a:ea typeface="Oswald"/>
                <a:cs typeface="Oswald"/>
                <a:sym typeface="Oswald"/>
              </a:defRPr>
            </a:lvl8pPr>
            <a:lvl9pPr lvl="8" rtl="0" algn="ctr">
              <a:spcBef>
                <a:spcPts val="0"/>
              </a:spcBef>
              <a:spcAft>
                <a:spcPts val="0"/>
              </a:spcAft>
              <a:buSzPts val="3000"/>
              <a:buFont typeface="Oswald"/>
              <a:buNone/>
              <a:defRPr sz="3000">
                <a:latin typeface="Oswald"/>
                <a:ea typeface="Oswald"/>
                <a:cs typeface="Oswald"/>
                <a:sym typeface="Oswald"/>
              </a:defRPr>
            </a:lvl9pPr>
          </a:lstStyle>
          <a:p>
            <a:r>
              <a:t>xx%</a:t>
            </a:r>
          </a:p>
        </p:txBody>
      </p:sp>
      <p:sp>
        <p:nvSpPr>
          <p:cNvPr id="671" name="Google Shape;671;p39"/>
          <p:cNvSpPr txBox="1"/>
          <p:nvPr>
            <p:ph hasCustomPrompt="1" idx="4" type="title"/>
          </p:nvPr>
        </p:nvSpPr>
        <p:spPr>
          <a:xfrm>
            <a:off x="5055650" y="2433700"/>
            <a:ext cx="992700" cy="4980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000"/>
              <a:buNone/>
              <a:defRPr sz="3000">
                <a:solidFill>
                  <a:schemeClr val="accent3"/>
                </a:solidFill>
              </a:defRPr>
            </a:lvl1pPr>
            <a:lvl2pPr lvl="1" rtl="0" algn="ctr">
              <a:spcBef>
                <a:spcPts val="0"/>
              </a:spcBef>
              <a:spcAft>
                <a:spcPts val="0"/>
              </a:spcAft>
              <a:buSzPts val="3000"/>
              <a:buFont typeface="Oswald"/>
              <a:buNone/>
              <a:defRPr sz="3000">
                <a:latin typeface="Oswald"/>
                <a:ea typeface="Oswald"/>
                <a:cs typeface="Oswald"/>
                <a:sym typeface="Oswald"/>
              </a:defRPr>
            </a:lvl2pPr>
            <a:lvl3pPr lvl="2" rtl="0" algn="ctr">
              <a:spcBef>
                <a:spcPts val="0"/>
              </a:spcBef>
              <a:spcAft>
                <a:spcPts val="0"/>
              </a:spcAft>
              <a:buSzPts val="3000"/>
              <a:buFont typeface="Oswald"/>
              <a:buNone/>
              <a:defRPr sz="3000">
                <a:latin typeface="Oswald"/>
                <a:ea typeface="Oswald"/>
                <a:cs typeface="Oswald"/>
                <a:sym typeface="Oswald"/>
              </a:defRPr>
            </a:lvl3pPr>
            <a:lvl4pPr lvl="3" rtl="0" algn="ctr">
              <a:spcBef>
                <a:spcPts val="0"/>
              </a:spcBef>
              <a:spcAft>
                <a:spcPts val="0"/>
              </a:spcAft>
              <a:buSzPts val="3000"/>
              <a:buFont typeface="Oswald"/>
              <a:buNone/>
              <a:defRPr sz="3000">
                <a:latin typeface="Oswald"/>
                <a:ea typeface="Oswald"/>
                <a:cs typeface="Oswald"/>
                <a:sym typeface="Oswald"/>
              </a:defRPr>
            </a:lvl4pPr>
            <a:lvl5pPr lvl="4" rtl="0" algn="ctr">
              <a:spcBef>
                <a:spcPts val="0"/>
              </a:spcBef>
              <a:spcAft>
                <a:spcPts val="0"/>
              </a:spcAft>
              <a:buSzPts val="3000"/>
              <a:buFont typeface="Oswald"/>
              <a:buNone/>
              <a:defRPr sz="3000">
                <a:latin typeface="Oswald"/>
                <a:ea typeface="Oswald"/>
                <a:cs typeface="Oswald"/>
                <a:sym typeface="Oswald"/>
              </a:defRPr>
            </a:lvl5pPr>
            <a:lvl6pPr lvl="5" rtl="0" algn="ctr">
              <a:spcBef>
                <a:spcPts val="0"/>
              </a:spcBef>
              <a:spcAft>
                <a:spcPts val="0"/>
              </a:spcAft>
              <a:buSzPts val="3000"/>
              <a:buFont typeface="Oswald"/>
              <a:buNone/>
              <a:defRPr sz="3000">
                <a:latin typeface="Oswald"/>
                <a:ea typeface="Oswald"/>
                <a:cs typeface="Oswald"/>
                <a:sym typeface="Oswald"/>
              </a:defRPr>
            </a:lvl6pPr>
            <a:lvl7pPr lvl="6" rtl="0" algn="ctr">
              <a:spcBef>
                <a:spcPts val="0"/>
              </a:spcBef>
              <a:spcAft>
                <a:spcPts val="0"/>
              </a:spcAft>
              <a:buSzPts val="3000"/>
              <a:buFont typeface="Oswald"/>
              <a:buNone/>
              <a:defRPr sz="3000">
                <a:latin typeface="Oswald"/>
                <a:ea typeface="Oswald"/>
                <a:cs typeface="Oswald"/>
                <a:sym typeface="Oswald"/>
              </a:defRPr>
            </a:lvl7pPr>
            <a:lvl8pPr lvl="7" rtl="0" algn="ctr">
              <a:spcBef>
                <a:spcPts val="0"/>
              </a:spcBef>
              <a:spcAft>
                <a:spcPts val="0"/>
              </a:spcAft>
              <a:buSzPts val="3000"/>
              <a:buFont typeface="Oswald"/>
              <a:buNone/>
              <a:defRPr sz="3000">
                <a:latin typeface="Oswald"/>
                <a:ea typeface="Oswald"/>
                <a:cs typeface="Oswald"/>
                <a:sym typeface="Oswald"/>
              </a:defRPr>
            </a:lvl8pPr>
            <a:lvl9pPr lvl="8" rtl="0" algn="ctr">
              <a:spcBef>
                <a:spcPts val="0"/>
              </a:spcBef>
              <a:spcAft>
                <a:spcPts val="0"/>
              </a:spcAft>
              <a:buSzPts val="3000"/>
              <a:buFont typeface="Oswald"/>
              <a:buNone/>
              <a:defRPr sz="3000">
                <a:latin typeface="Oswald"/>
                <a:ea typeface="Oswald"/>
                <a:cs typeface="Oswald"/>
                <a:sym typeface="Oswald"/>
              </a:defRPr>
            </a:lvl9pPr>
          </a:lstStyle>
          <a:p>
            <a:r>
              <a:t>xx%</a:t>
            </a:r>
          </a:p>
        </p:txBody>
      </p:sp>
      <p:sp>
        <p:nvSpPr>
          <p:cNvPr id="672" name="Google Shape;672;p39"/>
          <p:cNvSpPr txBox="1"/>
          <p:nvPr>
            <p:ph hasCustomPrompt="1" idx="5" type="title"/>
          </p:nvPr>
        </p:nvSpPr>
        <p:spPr>
          <a:xfrm>
            <a:off x="6939350" y="2433700"/>
            <a:ext cx="992700" cy="4980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000"/>
              <a:buNone/>
              <a:defRPr sz="3000">
                <a:solidFill>
                  <a:schemeClr val="accent4"/>
                </a:solidFill>
              </a:defRPr>
            </a:lvl1pPr>
            <a:lvl2pPr lvl="1" rtl="0" algn="ctr">
              <a:spcBef>
                <a:spcPts val="0"/>
              </a:spcBef>
              <a:spcAft>
                <a:spcPts val="0"/>
              </a:spcAft>
              <a:buSzPts val="3000"/>
              <a:buFont typeface="Oswald"/>
              <a:buNone/>
              <a:defRPr sz="3000">
                <a:latin typeface="Oswald"/>
                <a:ea typeface="Oswald"/>
                <a:cs typeface="Oswald"/>
                <a:sym typeface="Oswald"/>
              </a:defRPr>
            </a:lvl2pPr>
            <a:lvl3pPr lvl="2" rtl="0" algn="ctr">
              <a:spcBef>
                <a:spcPts val="0"/>
              </a:spcBef>
              <a:spcAft>
                <a:spcPts val="0"/>
              </a:spcAft>
              <a:buSzPts val="3000"/>
              <a:buFont typeface="Oswald"/>
              <a:buNone/>
              <a:defRPr sz="3000">
                <a:latin typeface="Oswald"/>
                <a:ea typeface="Oswald"/>
                <a:cs typeface="Oswald"/>
                <a:sym typeface="Oswald"/>
              </a:defRPr>
            </a:lvl3pPr>
            <a:lvl4pPr lvl="3" rtl="0" algn="ctr">
              <a:spcBef>
                <a:spcPts val="0"/>
              </a:spcBef>
              <a:spcAft>
                <a:spcPts val="0"/>
              </a:spcAft>
              <a:buSzPts val="3000"/>
              <a:buFont typeface="Oswald"/>
              <a:buNone/>
              <a:defRPr sz="3000">
                <a:latin typeface="Oswald"/>
                <a:ea typeface="Oswald"/>
                <a:cs typeface="Oswald"/>
                <a:sym typeface="Oswald"/>
              </a:defRPr>
            </a:lvl4pPr>
            <a:lvl5pPr lvl="4" rtl="0" algn="ctr">
              <a:spcBef>
                <a:spcPts val="0"/>
              </a:spcBef>
              <a:spcAft>
                <a:spcPts val="0"/>
              </a:spcAft>
              <a:buSzPts val="3000"/>
              <a:buFont typeface="Oswald"/>
              <a:buNone/>
              <a:defRPr sz="3000">
                <a:latin typeface="Oswald"/>
                <a:ea typeface="Oswald"/>
                <a:cs typeface="Oswald"/>
                <a:sym typeface="Oswald"/>
              </a:defRPr>
            </a:lvl5pPr>
            <a:lvl6pPr lvl="5" rtl="0" algn="ctr">
              <a:spcBef>
                <a:spcPts val="0"/>
              </a:spcBef>
              <a:spcAft>
                <a:spcPts val="0"/>
              </a:spcAft>
              <a:buSzPts val="3000"/>
              <a:buFont typeface="Oswald"/>
              <a:buNone/>
              <a:defRPr sz="3000">
                <a:latin typeface="Oswald"/>
                <a:ea typeface="Oswald"/>
                <a:cs typeface="Oswald"/>
                <a:sym typeface="Oswald"/>
              </a:defRPr>
            </a:lvl6pPr>
            <a:lvl7pPr lvl="6" rtl="0" algn="ctr">
              <a:spcBef>
                <a:spcPts val="0"/>
              </a:spcBef>
              <a:spcAft>
                <a:spcPts val="0"/>
              </a:spcAft>
              <a:buSzPts val="3000"/>
              <a:buFont typeface="Oswald"/>
              <a:buNone/>
              <a:defRPr sz="3000">
                <a:latin typeface="Oswald"/>
                <a:ea typeface="Oswald"/>
                <a:cs typeface="Oswald"/>
                <a:sym typeface="Oswald"/>
              </a:defRPr>
            </a:lvl7pPr>
            <a:lvl8pPr lvl="7" rtl="0" algn="ctr">
              <a:spcBef>
                <a:spcPts val="0"/>
              </a:spcBef>
              <a:spcAft>
                <a:spcPts val="0"/>
              </a:spcAft>
              <a:buSzPts val="3000"/>
              <a:buFont typeface="Oswald"/>
              <a:buNone/>
              <a:defRPr sz="3000">
                <a:latin typeface="Oswald"/>
                <a:ea typeface="Oswald"/>
                <a:cs typeface="Oswald"/>
                <a:sym typeface="Oswald"/>
              </a:defRPr>
            </a:lvl8pPr>
            <a:lvl9pPr lvl="8" rtl="0" algn="ctr">
              <a:spcBef>
                <a:spcPts val="0"/>
              </a:spcBef>
              <a:spcAft>
                <a:spcPts val="0"/>
              </a:spcAft>
              <a:buSzPts val="3000"/>
              <a:buFont typeface="Oswald"/>
              <a:buNone/>
              <a:defRPr sz="3000">
                <a:latin typeface="Oswald"/>
                <a:ea typeface="Oswald"/>
                <a:cs typeface="Oswald"/>
                <a:sym typeface="Oswald"/>
              </a:defRPr>
            </a:lvl9pPr>
          </a:lstStyle>
          <a:p>
            <a:r>
              <a:t>xx%</a:t>
            </a:r>
          </a:p>
        </p:txBody>
      </p:sp>
      <p:sp>
        <p:nvSpPr>
          <p:cNvPr id="673" name="Google Shape;673;p39"/>
          <p:cNvSpPr txBox="1"/>
          <p:nvPr>
            <p:ph idx="1" type="subTitle"/>
          </p:nvPr>
        </p:nvSpPr>
        <p:spPr>
          <a:xfrm>
            <a:off x="1147475" y="2886625"/>
            <a:ext cx="1122000" cy="475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800">
                <a:solidFill>
                  <a:schemeClr val="accent1"/>
                </a:solidFill>
                <a:latin typeface="Oswald"/>
                <a:ea typeface="Oswald"/>
                <a:cs typeface="Oswald"/>
                <a:sym typeface="Oswald"/>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74" name="Google Shape;674;p39"/>
          <p:cNvSpPr txBox="1"/>
          <p:nvPr>
            <p:ph idx="6" type="subTitle"/>
          </p:nvPr>
        </p:nvSpPr>
        <p:spPr>
          <a:xfrm>
            <a:off x="3031100" y="2886625"/>
            <a:ext cx="1122000" cy="475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800">
                <a:solidFill>
                  <a:schemeClr val="accent2"/>
                </a:solidFill>
                <a:latin typeface="Oswald"/>
                <a:ea typeface="Oswald"/>
                <a:cs typeface="Oswald"/>
                <a:sym typeface="Oswald"/>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75" name="Google Shape;675;p39"/>
          <p:cNvSpPr txBox="1"/>
          <p:nvPr>
            <p:ph idx="7" type="subTitle"/>
          </p:nvPr>
        </p:nvSpPr>
        <p:spPr>
          <a:xfrm>
            <a:off x="4991000" y="2886625"/>
            <a:ext cx="1122000" cy="475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800">
                <a:solidFill>
                  <a:schemeClr val="accent3"/>
                </a:solidFill>
                <a:latin typeface="Oswald"/>
                <a:ea typeface="Oswald"/>
                <a:cs typeface="Oswald"/>
                <a:sym typeface="Oswald"/>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76" name="Google Shape;676;p39"/>
          <p:cNvSpPr txBox="1"/>
          <p:nvPr>
            <p:ph idx="8" type="subTitle"/>
          </p:nvPr>
        </p:nvSpPr>
        <p:spPr>
          <a:xfrm>
            <a:off x="6874700" y="2886625"/>
            <a:ext cx="1122000" cy="475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800">
                <a:solidFill>
                  <a:schemeClr val="accent4"/>
                </a:solidFill>
                <a:latin typeface="Oswald"/>
                <a:ea typeface="Oswald"/>
                <a:cs typeface="Oswald"/>
                <a:sym typeface="Oswald"/>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77" name="Google Shape;677;p39"/>
          <p:cNvSpPr txBox="1"/>
          <p:nvPr>
            <p:ph idx="9" type="subTitle"/>
          </p:nvPr>
        </p:nvSpPr>
        <p:spPr>
          <a:xfrm>
            <a:off x="1041500" y="3223375"/>
            <a:ext cx="1333800" cy="812100"/>
          </a:xfrm>
          <a:prstGeom prst="rect">
            <a:avLst/>
          </a:prstGeom>
        </p:spPr>
        <p:txBody>
          <a:bodyPr anchorCtr="0" anchor="t" bIns="91425" lIns="91425" spcFirstLastPara="1" rIns="91425" wrap="square" tIns="91425">
            <a:noAutofit/>
          </a:bodyPr>
          <a:lstStyle>
            <a:lvl1pPr lvl="0" marR="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78" name="Google Shape;678;p39"/>
          <p:cNvSpPr txBox="1"/>
          <p:nvPr>
            <p:ph idx="13" type="subTitle"/>
          </p:nvPr>
        </p:nvSpPr>
        <p:spPr>
          <a:xfrm>
            <a:off x="2925197" y="3223375"/>
            <a:ext cx="1333800" cy="812100"/>
          </a:xfrm>
          <a:prstGeom prst="rect">
            <a:avLst/>
          </a:prstGeom>
        </p:spPr>
        <p:txBody>
          <a:bodyPr anchorCtr="0" anchor="t" bIns="91425" lIns="91425" spcFirstLastPara="1" rIns="91425" wrap="square" tIns="91425">
            <a:noAutofit/>
          </a:bodyPr>
          <a:lstStyle>
            <a:lvl1pPr lvl="0" marR="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79" name="Google Shape;679;p39"/>
          <p:cNvSpPr txBox="1"/>
          <p:nvPr>
            <p:ph idx="14" type="subTitle"/>
          </p:nvPr>
        </p:nvSpPr>
        <p:spPr>
          <a:xfrm>
            <a:off x="4885095" y="3223375"/>
            <a:ext cx="1333800" cy="812100"/>
          </a:xfrm>
          <a:prstGeom prst="rect">
            <a:avLst/>
          </a:prstGeom>
        </p:spPr>
        <p:txBody>
          <a:bodyPr anchorCtr="0" anchor="t" bIns="91425" lIns="91425" spcFirstLastPara="1" rIns="91425" wrap="square" tIns="91425">
            <a:noAutofit/>
          </a:bodyPr>
          <a:lstStyle>
            <a:lvl1pPr lvl="0" marR="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80" name="Google Shape;680;p39"/>
          <p:cNvSpPr txBox="1"/>
          <p:nvPr>
            <p:ph idx="15" type="subTitle"/>
          </p:nvPr>
        </p:nvSpPr>
        <p:spPr>
          <a:xfrm>
            <a:off x="6768792" y="3223375"/>
            <a:ext cx="1333800" cy="812100"/>
          </a:xfrm>
          <a:prstGeom prst="rect">
            <a:avLst/>
          </a:prstGeom>
        </p:spPr>
        <p:txBody>
          <a:bodyPr anchorCtr="0" anchor="t" bIns="91425" lIns="91425" spcFirstLastPara="1" rIns="91425" wrap="square" tIns="91425">
            <a:noAutofit/>
          </a:bodyPr>
          <a:lstStyle>
            <a:lvl1pPr lvl="0" marR="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grpSp>
        <p:nvGrpSpPr>
          <p:cNvPr id="681" name="Google Shape;681;p39"/>
          <p:cNvGrpSpPr/>
          <p:nvPr/>
        </p:nvGrpSpPr>
        <p:grpSpPr>
          <a:xfrm rot="-5400000">
            <a:off x="8346375" y="4345871"/>
            <a:ext cx="1022509" cy="572747"/>
            <a:chOff x="-77" y="3784091"/>
            <a:chExt cx="2423582" cy="1357541"/>
          </a:xfrm>
        </p:grpSpPr>
        <p:sp>
          <p:nvSpPr>
            <p:cNvPr id="682" name="Google Shape;682;p39"/>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39"/>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39"/>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39"/>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39"/>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7" name="Google Shape;687;p39"/>
          <p:cNvGrpSpPr/>
          <p:nvPr/>
        </p:nvGrpSpPr>
        <p:grpSpPr>
          <a:xfrm rot="5400000">
            <a:off x="-224875" y="224871"/>
            <a:ext cx="1022509" cy="572747"/>
            <a:chOff x="-77" y="3784091"/>
            <a:chExt cx="2423582" cy="1357541"/>
          </a:xfrm>
        </p:grpSpPr>
        <p:sp>
          <p:nvSpPr>
            <p:cNvPr id="688" name="Google Shape;688;p39"/>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39"/>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39"/>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39"/>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39"/>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5">
    <p:bg>
      <p:bgPr>
        <a:gradFill>
          <a:gsLst>
            <a:gs pos="0">
              <a:srgbClr val="13367C"/>
            </a:gs>
            <a:gs pos="100000">
              <a:schemeClr val="dk2"/>
            </a:gs>
          </a:gsLst>
          <a:lin ang="5400012" scaled="0"/>
        </a:gradFill>
      </p:bgPr>
    </p:bg>
    <p:spTree>
      <p:nvGrpSpPr>
        <p:cNvPr id="693" name="Shape 693"/>
        <p:cNvGrpSpPr/>
        <p:nvPr/>
      </p:nvGrpSpPr>
      <p:grpSpPr>
        <a:xfrm>
          <a:off x="0" y="0"/>
          <a:ext cx="0" cy="0"/>
          <a:chOff x="0" y="0"/>
          <a:chExt cx="0" cy="0"/>
        </a:xfrm>
      </p:grpSpPr>
      <p:sp>
        <p:nvSpPr>
          <p:cNvPr id="694" name="Google Shape;694;p40"/>
          <p:cNvSpPr txBox="1"/>
          <p:nvPr>
            <p:ph type="title"/>
          </p:nvPr>
        </p:nvSpPr>
        <p:spPr>
          <a:xfrm>
            <a:off x="720000" y="540000"/>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95" name="Google Shape;695;p40"/>
          <p:cNvSpPr txBox="1"/>
          <p:nvPr>
            <p:ph idx="1" type="subTitle"/>
          </p:nvPr>
        </p:nvSpPr>
        <p:spPr>
          <a:xfrm>
            <a:off x="719700" y="2434925"/>
            <a:ext cx="2317200" cy="389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Font typeface="Oswald"/>
              <a:buNone/>
              <a:defRPr sz="1800">
                <a:solidFill>
                  <a:schemeClr val="accent1"/>
                </a:solidFill>
                <a:latin typeface="Oswald"/>
                <a:ea typeface="Oswald"/>
                <a:cs typeface="Oswald"/>
                <a:sym typeface="Oswald"/>
              </a:defRPr>
            </a:lvl1pPr>
            <a:lvl2pPr lvl="1" rtl="0">
              <a:spcBef>
                <a:spcPts val="0"/>
              </a:spcBef>
              <a:spcAft>
                <a:spcPts val="0"/>
              </a:spcAft>
              <a:buSzPts val="1800"/>
              <a:buFont typeface="Oswald"/>
              <a:buNone/>
              <a:defRPr sz="1800">
                <a:latin typeface="Oswald"/>
                <a:ea typeface="Oswald"/>
                <a:cs typeface="Oswald"/>
                <a:sym typeface="Oswald"/>
              </a:defRPr>
            </a:lvl2pPr>
            <a:lvl3pPr lvl="2" rtl="0">
              <a:spcBef>
                <a:spcPts val="1600"/>
              </a:spcBef>
              <a:spcAft>
                <a:spcPts val="0"/>
              </a:spcAft>
              <a:buSzPts val="1800"/>
              <a:buFont typeface="Oswald"/>
              <a:buNone/>
              <a:defRPr sz="1800">
                <a:latin typeface="Oswald"/>
                <a:ea typeface="Oswald"/>
                <a:cs typeface="Oswald"/>
                <a:sym typeface="Oswald"/>
              </a:defRPr>
            </a:lvl3pPr>
            <a:lvl4pPr lvl="3" rtl="0">
              <a:spcBef>
                <a:spcPts val="1600"/>
              </a:spcBef>
              <a:spcAft>
                <a:spcPts val="0"/>
              </a:spcAft>
              <a:buSzPts val="1800"/>
              <a:buFont typeface="Oswald"/>
              <a:buNone/>
              <a:defRPr sz="1800">
                <a:latin typeface="Oswald"/>
                <a:ea typeface="Oswald"/>
                <a:cs typeface="Oswald"/>
                <a:sym typeface="Oswald"/>
              </a:defRPr>
            </a:lvl4pPr>
            <a:lvl5pPr lvl="4" rtl="0">
              <a:spcBef>
                <a:spcPts val="1600"/>
              </a:spcBef>
              <a:spcAft>
                <a:spcPts val="0"/>
              </a:spcAft>
              <a:buSzPts val="1800"/>
              <a:buFont typeface="Oswald"/>
              <a:buNone/>
              <a:defRPr sz="1800">
                <a:latin typeface="Oswald"/>
                <a:ea typeface="Oswald"/>
                <a:cs typeface="Oswald"/>
                <a:sym typeface="Oswald"/>
              </a:defRPr>
            </a:lvl5pPr>
            <a:lvl6pPr lvl="5" rtl="0">
              <a:spcBef>
                <a:spcPts val="1600"/>
              </a:spcBef>
              <a:spcAft>
                <a:spcPts val="0"/>
              </a:spcAft>
              <a:buSzPts val="1800"/>
              <a:buFont typeface="Oswald"/>
              <a:buNone/>
              <a:defRPr sz="1800">
                <a:latin typeface="Oswald"/>
                <a:ea typeface="Oswald"/>
                <a:cs typeface="Oswald"/>
                <a:sym typeface="Oswald"/>
              </a:defRPr>
            </a:lvl6pPr>
            <a:lvl7pPr lvl="6" rtl="0">
              <a:spcBef>
                <a:spcPts val="1600"/>
              </a:spcBef>
              <a:spcAft>
                <a:spcPts val="0"/>
              </a:spcAft>
              <a:buSzPts val="1800"/>
              <a:buFont typeface="Oswald"/>
              <a:buNone/>
              <a:defRPr sz="1800">
                <a:latin typeface="Oswald"/>
                <a:ea typeface="Oswald"/>
                <a:cs typeface="Oswald"/>
                <a:sym typeface="Oswald"/>
              </a:defRPr>
            </a:lvl7pPr>
            <a:lvl8pPr lvl="7" rtl="0">
              <a:spcBef>
                <a:spcPts val="1600"/>
              </a:spcBef>
              <a:spcAft>
                <a:spcPts val="0"/>
              </a:spcAft>
              <a:buSzPts val="1800"/>
              <a:buFont typeface="Oswald"/>
              <a:buNone/>
              <a:defRPr sz="1800">
                <a:latin typeface="Oswald"/>
                <a:ea typeface="Oswald"/>
                <a:cs typeface="Oswald"/>
                <a:sym typeface="Oswald"/>
              </a:defRPr>
            </a:lvl8pPr>
            <a:lvl9pPr lvl="8" rtl="0">
              <a:spcBef>
                <a:spcPts val="1600"/>
              </a:spcBef>
              <a:spcAft>
                <a:spcPts val="1600"/>
              </a:spcAft>
              <a:buSzPts val="1800"/>
              <a:buFont typeface="Oswald"/>
              <a:buNone/>
              <a:defRPr sz="1800">
                <a:latin typeface="Oswald"/>
                <a:ea typeface="Oswald"/>
                <a:cs typeface="Oswald"/>
                <a:sym typeface="Oswald"/>
              </a:defRPr>
            </a:lvl9pPr>
          </a:lstStyle>
          <a:p/>
        </p:txBody>
      </p:sp>
      <p:sp>
        <p:nvSpPr>
          <p:cNvPr id="696" name="Google Shape;696;p40"/>
          <p:cNvSpPr txBox="1"/>
          <p:nvPr>
            <p:ph idx="2" type="subTitle"/>
          </p:nvPr>
        </p:nvSpPr>
        <p:spPr>
          <a:xfrm>
            <a:off x="719850" y="2734827"/>
            <a:ext cx="2316900" cy="798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97" name="Google Shape;697;p40"/>
          <p:cNvSpPr txBox="1"/>
          <p:nvPr>
            <p:ph idx="3" type="subTitle"/>
          </p:nvPr>
        </p:nvSpPr>
        <p:spPr>
          <a:xfrm>
            <a:off x="3413619" y="2434925"/>
            <a:ext cx="2316900" cy="389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Font typeface="Oswald"/>
              <a:buNone/>
              <a:defRPr sz="1800">
                <a:solidFill>
                  <a:schemeClr val="accent2"/>
                </a:solidFill>
                <a:latin typeface="Oswald"/>
                <a:ea typeface="Oswald"/>
                <a:cs typeface="Oswald"/>
                <a:sym typeface="Oswald"/>
              </a:defRPr>
            </a:lvl1pPr>
            <a:lvl2pPr lvl="1" rtl="0">
              <a:spcBef>
                <a:spcPts val="0"/>
              </a:spcBef>
              <a:spcAft>
                <a:spcPts val="0"/>
              </a:spcAft>
              <a:buSzPts val="1800"/>
              <a:buFont typeface="Oswald"/>
              <a:buNone/>
              <a:defRPr sz="1800">
                <a:latin typeface="Oswald"/>
                <a:ea typeface="Oswald"/>
                <a:cs typeface="Oswald"/>
                <a:sym typeface="Oswald"/>
              </a:defRPr>
            </a:lvl2pPr>
            <a:lvl3pPr lvl="2" rtl="0">
              <a:spcBef>
                <a:spcPts val="1600"/>
              </a:spcBef>
              <a:spcAft>
                <a:spcPts val="0"/>
              </a:spcAft>
              <a:buSzPts val="1800"/>
              <a:buFont typeface="Oswald"/>
              <a:buNone/>
              <a:defRPr sz="1800">
                <a:latin typeface="Oswald"/>
                <a:ea typeface="Oswald"/>
                <a:cs typeface="Oswald"/>
                <a:sym typeface="Oswald"/>
              </a:defRPr>
            </a:lvl3pPr>
            <a:lvl4pPr lvl="3" rtl="0">
              <a:spcBef>
                <a:spcPts val="1600"/>
              </a:spcBef>
              <a:spcAft>
                <a:spcPts val="0"/>
              </a:spcAft>
              <a:buSzPts val="1800"/>
              <a:buFont typeface="Oswald"/>
              <a:buNone/>
              <a:defRPr sz="1800">
                <a:latin typeface="Oswald"/>
                <a:ea typeface="Oswald"/>
                <a:cs typeface="Oswald"/>
                <a:sym typeface="Oswald"/>
              </a:defRPr>
            </a:lvl4pPr>
            <a:lvl5pPr lvl="4" rtl="0">
              <a:spcBef>
                <a:spcPts val="1600"/>
              </a:spcBef>
              <a:spcAft>
                <a:spcPts val="0"/>
              </a:spcAft>
              <a:buSzPts val="1800"/>
              <a:buFont typeface="Oswald"/>
              <a:buNone/>
              <a:defRPr sz="1800">
                <a:latin typeface="Oswald"/>
                <a:ea typeface="Oswald"/>
                <a:cs typeface="Oswald"/>
                <a:sym typeface="Oswald"/>
              </a:defRPr>
            </a:lvl5pPr>
            <a:lvl6pPr lvl="5" rtl="0">
              <a:spcBef>
                <a:spcPts val="1600"/>
              </a:spcBef>
              <a:spcAft>
                <a:spcPts val="0"/>
              </a:spcAft>
              <a:buSzPts val="1800"/>
              <a:buFont typeface="Oswald"/>
              <a:buNone/>
              <a:defRPr sz="1800">
                <a:latin typeface="Oswald"/>
                <a:ea typeface="Oswald"/>
                <a:cs typeface="Oswald"/>
                <a:sym typeface="Oswald"/>
              </a:defRPr>
            </a:lvl6pPr>
            <a:lvl7pPr lvl="6" rtl="0">
              <a:spcBef>
                <a:spcPts val="1600"/>
              </a:spcBef>
              <a:spcAft>
                <a:spcPts val="0"/>
              </a:spcAft>
              <a:buSzPts val="1800"/>
              <a:buFont typeface="Oswald"/>
              <a:buNone/>
              <a:defRPr sz="1800">
                <a:latin typeface="Oswald"/>
                <a:ea typeface="Oswald"/>
                <a:cs typeface="Oswald"/>
                <a:sym typeface="Oswald"/>
              </a:defRPr>
            </a:lvl7pPr>
            <a:lvl8pPr lvl="7" rtl="0">
              <a:spcBef>
                <a:spcPts val="1600"/>
              </a:spcBef>
              <a:spcAft>
                <a:spcPts val="0"/>
              </a:spcAft>
              <a:buSzPts val="1800"/>
              <a:buFont typeface="Oswald"/>
              <a:buNone/>
              <a:defRPr sz="1800">
                <a:latin typeface="Oswald"/>
                <a:ea typeface="Oswald"/>
                <a:cs typeface="Oswald"/>
                <a:sym typeface="Oswald"/>
              </a:defRPr>
            </a:lvl8pPr>
            <a:lvl9pPr lvl="8" rtl="0">
              <a:spcBef>
                <a:spcPts val="1600"/>
              </a:spcBef>
              <a:spcAft>
                <a:spcPts val="1600"/>
              </a:spcAft>
              <a:buSzPts val="1800"/>
              <a:buFont typeface="Oswald"/>
              <a:buNone/>
              <a:defRPr sz="1800">
                <a:latin typeface="Oswald"/>
                <a:ea typeface="Oswald"/>
                <a:cs typeface="Oswald"/>
                <a:sym typeface="Oswald"/>
              </a:defRPr>
            </a:lvl9pPr>
          </a:lstStyle>
          <a:p/>
        </p:txBody>
      </p:sp>
      <p:sp>
        <p:nvSpPr>
          <p:cNvPr id="698" name="Google Shape;698;p40"/>
          <p:cNvSpPr txBox="1"/>
          <p:nvPr>
            <p:ph idx="4" type="subTitle"/>
          </p:nvPr>
        </p:nvSpPr>
        <p:spPr>
          <a:xfrm>
            <a:off x="3413619" y="2734827"/>
            <a:ext cx="2316900" cy="798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99" name="Google Shape;699;p40"/>
          <p:cNvSpPr txBox="1"/>
          <p:nvPr>
            <p:ph idx="5" type="subTitle"/>
          </p:nvPr>
        </p:nvSpPr>
        <p:spPr>
          <a:xfrm>
            <a:off x="6107075" y="2434925"/>
            <a:ext cx="2316900" cy="389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Font typeface="Oswald"/>
              <a:buNone/>
              <a:defRPr sz="1800">
                <a:solidFill>
                  <a:schemeClr val="accent3"/>
                </a:solidFill>
                <a:latin typeface="Oswald"/>
                <a:ea typeface="Oswald"/>
                <a:cs typeface="Oswald"/>
                <a:sym typeface="Oswald"/>
              </a:defRPr>
            </a:lvl1pPr>
            <a:lvl2pPr lvl="1" rtl="0">
              <a:spcBef>
                <a:spcPts val="0"/>
              </a:spcBef>
              <a:spcAft>
                <a:spcPts val="0"/>
              </a:spcAft>
              <a:buSzPts val="1800"/>
              <a:buFont typeface="Oswald"/>
              <a:buNone/>
              <a:defRPr sz="1800">
                <a:latin typeface="Oswald"/>
                <a:ea typeface="Oswald"/>
                <a:cs typeface="Oswald"/>
                <a:sym typeface="Oswald"/>
              </a:defRPr>
            </a:lvl2pPr>
            <a:lvl3pPr lvl="2" rtl="0">
              <a:spcBef>
                <a:spcPts val="1600"/>
              </a:spcBef>
              <a:spcAft>
                <a:spcPts val="0"/>
              </a:spcAft>
              <a:buSzPts val="1800"/>
              <a:buFont typeface="Oswald"/>
              <a:buNone/>
              <a:defRPr sz="1800">
                <a:latin typeface="Oswald"/>
                <a:ea typeface="Oswald"/>
                <a:cs typeface="Oswald"/>
                <a:sym typeface="Oswald"/>
              </a:defRPr>
            </a:lvl3pPr>
            <a:lvl4pPr lvl="3" rtl="0">
              <a:spcBef>
                <a:spcPts val="1600"/>
              </a:spcBef>
              <a:spcAft>
                <a:spcPts val="0"/>
              </a:spcAft>
              <a:buSzPts val="1800"/>
              <a:buFont typeface="Oswald"/>
              <a:buNone/>
              <a:defRPr sz="1800">
                <a:latin typeface="Oswald"/>
                <a:ea typeface="Oswald"/>
                <a:cs typeface="Oswald"/>
                <a:sym typeface="Oswald"/>
              </a:defRPr>
            </a:lvl4pPr>
            <a:lvl5pPr lvl="4" rtl="0">
              <a:spcBef>
                <a:spcPts val="1600"/>
              </a:spcBef>
              <a:spcAft>
                <a:spcPts val="0"/>
              </a:spcAft>
              <a:buSzPts val="1800"/>
              <a:buFont typeface="Oswald"/>
              <a:buNone/>
              <a:defRPr sz="1800">
                <a:latin typeface="Oswald"/>
                <a:ea typeface="Oswald"/>
                <a:cs typeface="Oswald"/>
                <a:sym typeface="Oswald"/>
              </a:defRPr>
            </a:lvl5pPr>
            <a:lvl6pPr lvl="5" rtl="0">
              <a:spcBef>
                <a:spcPts val="1600"/>
              </a:spcBef>
              <a:spcAft>
                <a:spcPts val="0"/>
              </a:spcAft>
              <a:buSzPts val="1800"/>
              <a:buFont typeface="Oswald"/>
              <a:buNone/>
              <a:defRPr sz="1800">
                <a:latin typeface="Oswald"/>
                <a:ea typeface="Oswald"/>
                <a:cs typeface="Oswald"/>
                <a:sym typeface="Oswald"/>
              </a:defRPr>
            </a:lvl6pPr>
            <a:lvl7pPr lvl="6" rtl="0">
              <a:spcBef>
                <a:spcPts val="1600"/>
              </a:spcBef>
              <a:spcAft>
                <a:spcPts val="0"/>
              </a:spcAft>
              <a:buSzPts val="1800"/>
              <a:buFont typeface="Oswald"/>
              <a:buNone/>
              <a:defRPr sz="1800">
                <a:latin typeface="Oswald"/>
                <a:ea typeface="Oswald"/>
                <a:cs typeface="Oswald"/>
                <a:sym typeface="Oswald"/>
              </a:defRPr>
            </a:lvl7pPr>
            <a:lvl8pPr lvl="7" rtl="0">
              <a:spcBef>
                <a:spcPts val="1600"/>
              </a:spcBef>
              <a:spcAft>
                <a:spcPts val="0"/>
              </a:spcAft>
              <a:buSzPts val="1800"/>
              <a:buFont typeface="Oswald"/>
              <a:buNone/>
              <a:defRPr sz="1800">
                <a:latin typeface="Oswald"/>
                <a:ea typeface="Oswald"/>
                <a:cs typeface="Oswald"/>
                <a:sym typeface="Oswald"/>
              </a:defRPr>
            </a:lvl8pPr>
            <a:lvl9pPr lvl="8" rtl="0">
              <a:spcBef>
                <a:spcPts val="1600"/>
              </a:spcBef>
              <a:spcAft>
                <a:spcPts val="1600"/>
              </a:spcAft>
              <a:buSzPts val="1800"/>
              <a:buFont typeface="Oswald"/>
              <a:buNone/>
              <a:defRPr sz="1800">
                <a:latin typeface="Oswald"/>
                <a:ea typeface="Oswald"/>
                <a:cs typeface="Oswald"/>
                <a:sym typeface="Oswald"/>
              </a:defRPr>
            </a:lvl9pPr>
          </a:lstStyle>
          <a:p/>
        </p:txBody>
      </p:sp>
      <p:sp>
        <p:nvSpPr>
          <p:cNvPr id="700" name="Google Shape;700;p40"/>
          <p:cNvSpPr txBox="1"/>
          <p:nvPr>
            <p:ph idx="6" type="subTitle"/>
          </p:nvPr>
        </p:nvSpPr>
        <p:spPr>
          <a:xfrm>
            <a:off x="6107075" y="2734827"/>
            <a:ext cx="2316900" cy="798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grpSp>
        <p:nvGrpSpPr>
          <p:cNvPr id="701" name="Google Shape;701;p40"/>
          <p:cNvGrpSpPr/>
          <p:nvPr/>
        </p:nvGrpSpPr>
        <p:grpSpPr>
          <a:xfrm flipH="1" rot="5400000">
            <a:off x="-224875" y="4345871"/>
            <a:ext cx="1022509" cy="572747"/>
            <a:chOff x="-77" y="3784091"/>
            <a:chExt cx="2423582" cy="1357541"/>
          </a:xfrm>
        </p:grpSpPr>
        <p:sp>
          <p:nvSpPr>
            <p:cNvPr id="702" name="Google Shape;702;p40"/>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40"/>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40"/>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40"/>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40"/>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7" name="Google Shape;707;p40"/>
          <p:cNvGrpSpPr/>
          <p:nvPr/>
        </p:nvGrpSpPr>
        <p:grpSpPr>
          <a:xfrm flipH="1" rot="-5400000">
            <a:off x="8346375" y="224871"/>
            <a:ext cx="1022509" cy="572747"/>
            <a:chOff x="-77" y="3784091"/>
            <a:chExt cx="2423582" cy="1357541"/>
          </a:xfrm>
        </p:grpSpPr>
        <p:sp>
          <p:nvSpPr>
            <p:cNvPr id="708" name="Google Shape;708;p40"/>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40"/>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40"/>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40"/>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40"/>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CUSTOM_5_2">
    <p:spTree>
      <p:nvGrpSpPr>
        <p:cNvPr id="713" name="Shape 713"/>
        <p:cNvGrpSpPr/>
        <p:nvPr/>
      </p:nvGrpSpPr>
      <p:grpSpPr>
        <a:xfrm>
          <a:off x="0" y="0"/>
          <a:ext cx="0" cy="0"/>
          <a:chOff x="0" y="0"/>
          <a:chExt cx="0" cy="0"/>
        </a:xfrm>
      </p:grpSpPr>
      <p:sp>
        <p:nvSpPr>
          <p:cNvPr id="714" name="Google Shape;714;p41"/>
          <p:cNvSpPr txBox="1"/>
          <p:nvPr>
            <p:ph type="title"/>
          </p:nvPr>
        </p:nvSpPr>
        <p:spPr>
          <a:xfrm>
            <a:off x="720000" y="540000"/>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15" name="Google Shape;715;p41"/>
          <p:cNvSpPr txBox="1"/>
          <p:nvPr>
            <p:ph idx="1" type="subTitle"/>
          </p:nvPr>
        </p:nvSpPr>
        <p:spPr>
          <a:xfrm>
            <a:off x="719975" y="3205013"/>
            <a:ext cx="1282200" cy="1271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16" name="Google Shape;716;p41"/>
          <p:cNvSpPr txBox="1"/>
          <p:nvPr>
            <p:ph idx="2" type="subTitle"/>
          </p:nvPr>
        </p:nvSpPr>
        <p:spPr>
          <a:xfrm>
            <a:off x="3964163" y="3205013"/>
            <a:ext cx="1282200" cy="1271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17" name="Google Shape;717;p41"/>
          <p:cNvSpPr txBox="1"/>
          <p:nvPr>
            <p:ph idx="3" type="subTitle"/>
          </p:nvPr>
        </p:nvSpPr>
        <p:spPr>
          <a:xfrm>
            <a:off x="7141825" y="3205013"/>
            <a:ext cx="1282200" cy="1271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18" name="Google Shape;718;p41"/>
          <p:cNvSpPr txBox="1"/>
          <p:nvPr>
            <p:ph idx="4" type="subTitle"/>
          </p:nvPr>
        </p:nvSpPr>
        <p:spPr>
          <a:xfrm>
            <a:off x="719975" y="2904163"/>
            <a:ext cx="1282200" cy="389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800"/>
              <a:buFont typeface="Oswald"/>
              <a:buNone/>
              <a:defRPr sz="1800">
                <a:solidFill>
                  <a:schemeClr val="accent1"/>
                </a:solidFill>
                <a:latin typeface="Oswald"/>
                <a:ea typeface="Oswald"/>
                <a:cs typeface="Oswald"/>
                <a:sym typeface="Oswald"/>
              </a:defRPr>
            </a:lvl1pPr>
            <a:lvl2pPr lvl="1" rtl="0" algn="r">
              <a:spcBef>
                <a:spcPts val="0"/>
              </a:spcBef>
              <a:spcAft>
                <a:spcPts val="0"/>
              </a:spcAft>
              <a:buSzPts val="1400"/>
              <a:buNone/>
              <a:defRPr/>
            </a:lvl2pPr>
            <a:lvl3pPr lvl="2" rtl="0" algn="r">
              <a:spcBef>
                <a:spcPts val="1600"/>
              </a:spcBef>
              <a:spcAft>
                <a:spcPts val="0"/>
              </a:spcAft>
              <a:buSzPts val="1400"/>
              <a:buNone/>
              <a:defRPr/>
            </a:lvl3pPr>
            <a:lvl4pPr lvl="3" rtl="0" algn="r">
              <a:spcBef>
                <a:spcPts val="1600"/>
              </a:spcBef>
              <a:spcAft>
                <a:spcPts val="0"/>
              </a:spcAft>
              <a:buSzPts val="1400"/>
              <a:buNone/>
              <a:defRPr/>
            </a:lvl4pPr>
            <a:lvl5pPr lvl="4" rtl="0" algn="r">
              <a:spcBef>
                <a:spcPts val="1600"/>
              </a:spcBef>
              <a:spcAft>
                <a:spcPts val="0"/>
              </a:spcAft>
              <a:buSzPts val="1400"/>
              <a:buNone/>
              <a:defRPr/>
            </a:lvl5pPr>
            <a:lvl6pPr lvl="5" rtl="0" algn="r">
              <a:spcBef>
                <a:spcPts val="1600"/>
              </a:spcBef>
              <a:spcAft>
                <a:spcPts val="0"/>
              </a:spcAft>
              <a:buSzPts val="1400"/>
              <a:buNone/>
              <a:defRPr/>
            </a:lvl6pPr>
            <a:lvl7pPr lvl="6" rtl="0" algn="r">
              <a:spcBef>
                <a:spcPts val="1600"/>
              </a:spcBef>
              <a:spcAft>
                <a:spcPts val="0"/>
              </a:spcAft>
              <a:buSzPts val="1400"/>
              <a:buNone/>
              <a:defRPr/>
            </a:lvl7pPr>
            <a:lvl8pPr lvl="7" rtl="0" algn="r">
              <a:spcBef>
                <a:spcPts val="1600"/>
              </a:spcBef>
              <a:spcAft>
                <a:spcPts val="0"/>
              </a:spcAft>
              <a:buSzPts val="1400"/>
              <a:buNone/>
              <a:defRPr/>
            </a:lvl8pPr>
            <a:lvl9pPr lvl="8" rtl="0" algn="r">
              <a:spcBef>
                <a:spcPts val="1600"/>
              </a:spcBef>
              <a:spcAft>
                <a:spcPts val="1600"/>
              </a:spcAft>
              <a:buSzPts val="1400"/>
              <a:buNone/>
              <a:defRPr/>
            </a:lvl9pPr>
          </a:lstStyle>
          <a:p/>
        </p:txBody>
      </p:sp>
      <p:sp>
        <p:nvSpPr>
          <p:cNvPr id="719" name="Google Shape;719;p41"/>
          <p:cNvSpPr txBox="1"/>
          <p:nvPr>
            <p:ph idx="5" type="subTitle"/>
          </p:nvPr>
        </p:nvSpPr>
        <p:spPr>
          <a:xfrm>
            <a:off x="7141825" y="2904163"/>
            <a:ext cx="1282200" cy="3897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Font typeface="Oswald"/>
              <a:buNone/>
              <a:defRPr sz="1800">
                <a:solidFill>
                  <a:schemeClr val="accent3"/>
                </a:solidFill>
                <a:latin typeface="Oswald"/>
                <a:ea typeface="Oswald"/>
                <a:cs typeface="Oswald"/>
                <a:sym typeface="Oswa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720" name="Google Shape;720;p41"/>
          <p:cNvSpPr txBox="1"/>
          <p:nvPr>
            <p:ph idx="6" type="subTitle"/>
          </p:nvPr>
        </p:nvSpPr>
        <p:spPr>
          <a:xfrm>
            <a:off x="3964163" y="2904163"/>
            <a:ext cx="1282200" cy="389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Font typeface="Oswald"/>
              <a:buNone/>
              <a:defRPr sz="1800">
                <a:solidFill>
                  <a:schemeClr val="accent2"/>
                </a:solidFill>
                <a:latin typeface="Oswald"/>
                <a:ea typeface="Oswald"/>
                <a:cs typeface="Oswald"/>
                <a:sym typeface="Oswald"/>
              </a:defRPr>
            </a:lvl1pPr>
            <a:lvl2pPr lvl="1" rtl="0" algn="ctr">
              <a:spcBef>
                <a:spcPts val="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grpSp>
        <p:nvGrpSpPr>
          <p:cNvPr id="721" name="Google Shape;721;p41"/>
          <p:cNvGrpSpPr/>
          <p:nvPr/>
        </p:nvGrpSpPr>
        <p:grpSpPr>
          <a:xfrm flipH="1" rot="-5400000">
            <a:off x="8346375" y="224871"/>
            <a:ext cx="1022509" cy="572747"/>
            <a:chOff x="-77" y="3784091"/>
            <a:chExt cx="2423582" cy="1357541"/>
          </a:xfrm>
        </p:grpSpPr>
        <p:sp>
          <p:nvSpPr>
            <p:cNvPr id="722" name="Google Shape;722;p41"/>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41"/>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41"/>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41"/>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41"/>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7" name="Google Shape;727;p41"/>
          <p:cNvGrpSpPr/>
          <p:nvPr/>
        </p:nvGrpSpPr>
        <p:grpSpPr>
          <a:xfrm flipH="1" rot="5400000">
            <a:off x="-224875" y="4345871"/>
            <a:ext cx="1022509" cy="572747"/>
            <a:chOff x="-77" y="3784091"/>
            <a:chExt cx="2423582" cy="1357541"/>
          </a:xfrm>
        </p:grpSpPr>
        <p:sp>
          <p:nvSpPr>
            <p:cNvPr id="728" name="Google Shape;728;p41"/>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41"/>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41"/>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41"/>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41"/>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6" name="Shape 36"/>
        <p:cNvGrpSpPr/>
        <p:nvPr/>
      </p:nvGrpSpPr>
      <p:grpSpPr>
        <a:xfrm>
          <a:off x="0" y="0"/>
          <a:ext cx="0" cy="0"/>
          <a:chOff x="0" y="0"/>
          <a:chExt cx="0" cy="0"/>
        </a:xfrm>
      </p:grpSpPr>
      <p:sp>
        <p:nvSpPr>
          <p:cNvPr id="37" name="Google Shape;37;p5"/>
          <p:cNvSpPr txBox="1"/>
          <p:nvPr>
            <p:ph type="title"/>
          </p:nvPr>
        </p:nvSpPr>
        <p:spPr>
          <a:xfrm>
            <a:off x="5162060" y="2286734"/>
            <a:ext cx="21453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solidFill>
                  <a:schemeClr val="accent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8" name="Google Shape;38;p5"/>
          <p:cNvSpPr txBox="1"/>
          <p:nvPr>
            <p:ph idx="1" type="body"/>
          </p:nvPr>
        </p:nvSpPr>
        <p:spPr>
          <a:xfrm>
            <a:off x="5162065" y="2821334"/>
            <a:ext cx="2145300" cy="1027800"/>
          </a:xfrm>
          <a:prstGeom prst="rect">
            <a:avLst/>
          </a:prstGeom>
        </p:spPr>
        <p:txBody>
          <a:bodyPr anchorCtr="0" anchor="t" bIns="91425" lIns="91425" spcFirstLastPara="1" rIns="91425" wrap="square" tIns="91425">
            <a:noAutofit/>
          </a:bodyPr>
          <a:lstStyle>
            <a:lvl1pPr indent="-317500" lvl="0" marL="457200" rtl="0" algn="ctr">
              <a:spcBef>
                <a:spcPts val="0"/>
              </a:spcBef>
              <a:spcAft>
                <a:spcPts val="0"/>
              </a:spcAft>
              <a:buSzPts val="1400"/>
              <a:buChar char="●"/>
              <a:defRPr/>
            </a:lvl1pPr>
            <a:lvl2pPr indent="-317500" lvl="1" marL="914400" rtl="0">
              <a:spcBef>
                <a:spcPts val="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39" name="Google Shape;39;p5"/>
          <p:cNvSpPr txBox="1"/>
          <p:nvPr>
            <p:ph idx="2" type="body"/>
          </p:nvPr>
        </p:nvSpPr>
        <p:spPr>
          <a:xfrm>
            <a:off x="1836640" y="2821334"/>
            <a:ext cx="2145300" cy="1027800"/>
          </a:xfrm>
          <a:prstGeom prst="rect">
            <a:avLst/>
          </a:prstGeom>
        </p:spPr>
        <p:txBody>
          <a:bodyPr anchorCtr="0" anchor="t" bIns="91425" lIns="91425" spcFirstLastPara="1" rIns="91425" wrap="square" tIns="91425">
            <a:noAutofit/>
          </a:bodyPr>
          <a:lstStyle>
            <a:lvl1pPr indent="-317500" lvl="0" marL="457200" rtl="0" algn="ctr">
              <a:spcBef>
                <a:spcPts val="0"/>
              </a:spcBef>
              <a:spcAft>
                <a:spcPts val="0"/>
              </a:spcAft>
              <a:buSzPts val="1400"/>
              <a:buChar char="●"/>
              <a:defRPr/>
            </a:lvl1pPr>
            <a:lvl2pPr indent="-317500" lvl="1" marL="914400" rtl="0">
              <a:spcBef>
                <a:spcPts val="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40" name="Google Shape;40;p5"/>
          <p:cNvSpPr txBox="1"/>
          <p:nvPr>
            <p:ph idx="3" type="title"/>
          </p:nvPr>
        </p:nvSpPr>
        <p:spPr>
          <a:xfrm>
            <a:off x="1836635" y="2286734"/>
            <a:ext cx="21453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solidFill>
                  <a:schemeClr val="accent6"/>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1" name="Google Shape;41;p5"/>
          <p:cNvSpPr txBox="1"/>
          <p:nvPr>
            <p:ph idx="4" type="title"/>
          </p:nvPr>
        </p:nvSpPr>
        <p:spPr>
          <a:xfrm>
            <a:off x="720000" y="540000"/>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42" name="Google Shape;42;p5"/>
          <p:cNvGrpSpPr/>
          <p:nvPr/>
        </p:nvGrpSpPr>
        <p:grpSpPr>
          <a:xfrm>
            <a:off x="0" y="4569046"/>
            <a:ext cx="1022509" cy="572747"/>
            <a:chOff x="-77" y="3784091"/>
            <a:chExt cx="2423582" cy="1357541"/>
          </a:xfrm>
        </p:grpSpPr>
        <p:sp>
          <p:nvSpPr>
            <p:cNvPr id="43" name="Google Shape;43;p5"/>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5"/>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5"/>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5"/>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5"/>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 name="Google Shape;48;p5"/>
          <p:cNvGrpSpPr/>
          <p:nvPr/>
        </p:nvGrpSpPr>
        <p:grpSpPr>
          <a:xfrm flipH="1">
            <a:off x="8121500" y="4569046"/>
            <a:ext cx="1022509" cy="572747"/>
            <a:chOff x="-77" y="3784091"/>
            <a:chExt cx="2423582" cy="1357541"/>
          </a:xfrm>
        </p:grpSpPr>
        <p:sp>
          <p:nvSpPr>
            <p:cNvPr id="49" name="Google Shape;49;p5"/>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5"/>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5"/>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5"/>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5"/>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 name="Google Shape;54;p5"/>
          <p:cNvGrpSpPr/>
          <p:nvPr/>
        </p:nvGrpSpPr>
        <p:grpSpPr>
          <a:xfrm>
            <a:off x="4524300" y="1242225"/>
            <a:ext cx="95400" cy="3116250"/>
            <a:chOff x="4524300" y="1013625"/>
            <a:chExt cx="95400" cy="3116250"/>
          </a:xfrm>
        </p:grpSpPr>
        <p:sp>
          <p:nvSpPr>
            <p:cNvPr id="55" name="Google Shape;55;p5"/>
            <p:cNvSpPr/>
            <p:nvPr/>
          </p:nvSpPr>
          <p:spPr>
            <a:xfrm>
              <a:off x="4524300" y="1013625"/>
              <a:ext cx="95400" cy="1038300"/>
            </a:xfrm>
            <a:prstGeom prst="rect">
              <a:avLst/>
            </a:prstGeom>
            <a:solidFill>
              <a:srgbClr val="C8AEF8">
                <a:alpha val="58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5"/>
            <p:cNvSpPr/>
            <p:nvPr/>
          </p:nvSpPr>
          <p:spPr>
            <a:xfrm>
              <a:off x="4524300" y="1534125"/>
              <a:ext cx="95400" cy="1038300"/>
            </a:xfrm>
            <a:prstGeom prst="rect">
              <a:avLst/>
            </a:prstGeom>
            <a:solidFill>
              <a:srgbClr val="878FFF">
                <a:alpha val="737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5"/>
            <p:cNvSpPr/>
            <p:nvPr/>
          </p:nvSpPr>
          <p:spPr>
            <a:xfrm>
              <a:off x="4524300" y="2053275"/>
              <a:ext cx="95400" cy="1038300"/>
            </a:xfrm>
            <a:prstGeom prst="rect">
              <a:avLst/>
            </a:prstGeom>
            <a:solidFill>
              <a:srgbClr val="9154F8">
                <a:alpha val="53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5"/>
            <p:cNvSpPr/>
            <p:nvPr/>
          </p:nvSpPr>
          <p:spPr>
            <a:xfrm>
              <a:off x="4524300" y="2565875"/>
              <a:ext cx="95400" cy="1038300"/>
            </a:xfrm>
            <a:prstGeom prst="rect">
              <a:avLst/>
            </a:prstGeom>
            <a:solidFill>
              <a:srgbClr val="35C2DF">
                <a:alpha val="7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5"/>
            <p:cNvSpPr/>
            <p:nvPr/>
          </p:nvSpPr>
          <p:spPr>
            <a:xfrm>
              <a:off x="4524300" y="3091575"/>
              <a:ext cx="95400" cy="1038300"/>
            </a:xfrm>
            <a:prstGeom prst="rect">
              <a:avLst/>
            </a:prstGeom>
            <a:solidFill>
              <a:srgbClr val="CA7BEB">
                <a:alpha val="564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5"/>
            <p:cNvSpPr/>
            <p:nvPr/>
          </p:nvSpPr>
          <p:spPr>
            <a:xfrm>
              <a:off x="4524300" y="3610723"/>
              <a:ext cx="95400" cy="519000"/>
            </a:xfrm>
            <a:prstGeom prst="rect">
              <a:avLst/>
            </a:prstGeom>
            <a:solidFill>
              <a:srgbClr val="972CB4">
                <a:alpha val="743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1">
  <p:cSld name="CUSTOM_5_1">
    <p:spTree>
      <p:nvGrpSpPr>
        <p:cNvPr id="733" name="Shape 733"/>
        <p:cNvGrpSpPr/>
        <p:nvPr/>
      </p:nvGrpSpPr>
      <p:grpSpPr>
        <a:xfrm>
          <a:off x="0" y="0"/>
          <a:ext cx="0" cy="0"/>
          <a:chOff x="0" y="0"/>
          <a:chExt cx="0" cy="0"/>
        </a:xfrm>
      </p:grpSpPr>
      <p:sp>
        <p:nvSpPr>
          <p:cNvPr id="734" name="Google Shape;734;p42"/>
          <p:cNvSpPr txBox="1"/>
          <p:nvPr>
            <p:ph type="title"/>
          </p:nvPr>
        </p:nvSpPr>
        <p:spPr>
          <a:xfrm>
            <a:off x="720000" y="540000"/>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35" name="Google Shape;735;p42"/>
          <p:cNvSpPr txBox="1"/>
          <p:nvPr>
            <p:ph idx="1" type="subTitle"/>
          </p:nvPr>
        </p:nvSpPr>
        <p:spPr>
          <a:xfrm>
            <a:off x="1842250" y="1618793"/>
            <a:ext cx="1682700" cy="389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800"/>
              <a:buFont typeface="Oswald"/>
              <a:buNone/>
              <a:defRPr sz="1800">
                <a:solidFill>
                  <a:schemeClr val="accent1"/>
                </a:solidFill>
                <a:latin typeface="Oswald"/>
                <a:ea typeface="Oswald"/>
                <a:cs typeface="Oswald"/>
                <a:sym typeface="Oswald"/>
              </a:defRPr>
            </a:lvl1pPr>
            <a:lvl2pPr lvl="1" rtl="0">
              <a:spcBef>
                <a:spcPts val="0"/>
              </a:spcBef>
              <a:spcAft>
                <a:spcPts val="0"/>
              </a:spcAft>
              <a:buSzPts val="1800"/>
              <a:buFont typeface="Oswald"/>
              <a:buNone/>
              <a:defRPr sz="1800">
                <a:latin typeface="Oswald"/>
                <a:ea typeface="Oswald"/>
                <a:cs typeface="Oswald"/>
                <a:sym typeface="Oswald"/>
              </a:defRPr>
            </a:lvl2pPr>
            <a:lvl3pPr lvl="2" rtl="0">
              <a:spcBef>
                <a:spcPts val="1600"/>
              </a:spcBef>
              <a:spcAft>
                <a:spcPts val="0"/>
              </a:spcAft>
              <a:buSzPts val="1800"/>
              <a:buFont typeface="Oswald"/>
              <a:buNone/>
              <a:defRPr sz="1800">
                <a:latin typeface="Oswald"/>
                <a:ea typeface="Oswald"/>
                <a:cs typeface="Oswald"/>
                <a:sym typeface="Oswald"/>
              </a:defRPr>
            </a:lvl3pPr>
            <a:lvl4pPr lvl="3" rtl="0">
              <a:spcBef>
                <a:spcPts val="1600"/>
              </a:spcBef>
              <a:spcAft>
                <a:spcPts val="0"/>
              </a:spcAft>
              <a:buSzPts val="1800"/>
              <a:buFont typeface="Oswald"/>
              <a:buNone/>
              <a:defRPr sz="1800">
                <a:latin typeface="Oswald"/>
                <a:ea typeface="Oswald"/>
                <a:cs typeface="Oswald"/>
                <a:sym typeface="Oswald"/>
              </a:defRPr>
            </a:lvl4pPr>
            <a:lvl5pPr lvl="4" rtl="0">
              <a:spcBef>
                <a:spcPts val="1600"/>
              </a:spcBef>
              <a:spcAft>
                <a:spcPts val="0"/>
              </a:spcAft>
              <a:buSzPts val="1800"/>
              <a:buFont typeface="Oswald"/>
              <a:buNone/>
              <a:defRPr sz="1800">
                <a:latin typeface="Oswald"/>
                <a:ea typeface="Oswald"/>
                <a:cs typeface="Oswald"/>
                <a:sym typeface="Oswald"/>
              </a:defRPr>
            </a:lvl5pPr>
            <a:lvl6pPr lvl="5" rtl="0">
              <a:spcBef>
                <a:spcPts val="1600"/>
              </a:spcBef>
              <a:spcAft>
                <a:spcPts val="0"/>
              </a:spcAft>
              <a:buSzPts val="1800"/>
              <a:buFont typeface="Oswald"/>
              <a:buNone/>
              <a:defRPr sz="1800">
                <a:latin typeface="Oswald"/>
                <a:ea typeface="Oswald"/>
                <a:cs typeface="Oswald"/>
                <a:sym typeface="Oswald"/>
              </a:defRPr>
            </a:lvl6pPr>
            <a:lvl7pPr lvl="6" rtl="0">
              <a:spcBef>
                <a:spcPts val="1600"/>
              </a:spcBef>
              <a:spcAft>
                <a:spcPts val="0"/>
              </a:spcAft>
              <a:buSzPts val="1800"/>
              <a:buFont typeface="Oswald"/>
              <a:buNone/>
              <a:defRPr sz="1800">
                <a:latin typeface="Oswald"/>
                <a:ea typeface="Oswald"/>
                <a:cs typeface="Oswald"/>
                <a:sym typeface="Oswald"/>
              </a:defRPr>
            </a:lvl7pPr>
            <a:lvl8pPr lvl="7" rtl="0">
              <a:spcBef>
                <a:spcPts val="1600"/>
              </a:spcBef>
              <a:spcAft>
                <a:spcPts val="0"/>
              </a:spcAft>
              <a:buSzPts val="1800"/>
              <a:buFont typeface="Oswald"/>
              <a:buNone/>
              <a:defRPr sz="1800">
                <a:latin typeface="Oswald"/>
                <a:ea typeface="Oswald"/>
                <a:cs typeface="Oswald"/>
                <a:sym typeface="Oswald"/>
              </a:defRPr>
            </a:lvl8pPr>
            <a:lvl9pPr lvl="8" rtl="0">
              <a:spcBef>
                <a:spcPts val="1600"/>
              </a:spcBef>
              <a:spcAft>
                <a:spcPts val="1600"/>
              </a:spcAft>
              <a:buSzPts val="1800"/>
              <a:buFont typeface="Oswald"/>
              <a:buNone/>
              <a:defRPr sz="1800">
                <a:latin typeface="Oswald"/>
                <a:ea typeface="Oswald"/>
                <a:cs typeface="Oswald"/>
                <a:sym typeface="Oswald"/>
              </a:defRPr>
            </a:lvl9pPr>
          </a:lstStyle>
          <a:p/>
        </p:txBody>
      </p:sp>
      <p:sp>
        <p:nvSpPr>
          <p:cNvPr id="736" name="Google Shape;736;p42"/>
          <p:cNvSpPr txBox="1"/>
          <p:nvPr>
            <p:ph idx="2" type="subTitle"/>
          </p:nvPr>
        </p:nvSpPr>
        <p:spPr>
          <a:xfrm>
            <a:off x="1417550" y="1918700"/>
            <a:ext cx="2107500" cy="812100"/>
          </a:xfrm>
          <a:prstGeom prst="rect">
            <a:avLst/>
          </a:prstGeom>
        </p:spPr>
        <p:txBody>
          <a:bodyPr anchorCtr="0" anchor="t" bIns="91425" lIns="91425" spcFirstLastPara="1" rIns="91425" wrap="square" tIns="91425">
            <a:noAutofit/>
          </a:bodyPr>
          <a:lstStyle>
            <a:lvl1pPr lvl="0" marR="32004" rtl="0" algn="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37" name="Google Shape;737;p42"/>
          <p:cNvSpPr txBox="1"/>
          <p:nvPr>
            <p:ph idx="3" type="subTitle"/>
          </p:nvPr>
        </p:nvSpPr>
        <p:spPr>
          <a:xfrm>
            <a:off x="1842594" y="2942429"/>
            <a:ext cx="1682400" cy="389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800"/>
              <a:buFont typeface="Oswald"/>
              <a:buNone/>
              <a:defRPr sz="1800">
                <a:solidFill>
                  <a:schemeClr val="accent3"/>
                </a:solidFill>
                <a:latin typeface="Oswald"/>
                <a:ea typeface="Oswald"/>
                <a:cs typeface="Oswald"/>
                <a:sym typeface="Oswald"/>
              </a:defRPr>
            </a:lvl1pPr>
            <a:lvl2pPr lvl="1" rtl="0">
              <a:spcBef>
                <a:spcPts val="0"/>
              </a:spcBef>
              <a:spcAft>
                <a:spcPts val="0"/>
              </a:spcAft>
              <a:buSzPts val="1800"/>
              <a:buFont typeface="Oswald"/>
              <a:buNone/>
              <a:defRPr sz="1800">
                <a:latin typeface="Oswald"/>
                <a:ea typeface="Oswald"/>
                <a:cs typeface="Oswald"/>
                <a:sym typeface="Oswald"/>
              </a:defRPr>
            </a:lvl2pPr>
            <a:lvl3pPr lvl="2" rtl="0">
              <a:spcBef>
                <a:spcPts val="1600"/>
              </a:spcBef>
              <a:spcAft>
                <a:spcPts val="0"/>
              </a:spcAft>
              <a:buSzPts val="1800"/>
              <a:buFont typeface="Oswald"/>
              <a:buNone/>
              <a:defRPr sz="1800">
                <a:latin typeface="Oswald"/>
                <a:ea typeface="Oswald"/>
                <a:cs typeface="Oswald"/>
                <a:sym typeface="Oswald"/>
              </a:defRPr>
            </a:lvl3pPr>
            <a:lvl4pPr lvl="3" rtl="0">
              <a:spcBef>
                <a:spcPts val="1600"/>
              </a:spcBef>
              <a:spcAft>
                <a:spcPts val="0"/>
              </a:spcAft>
              <a:buSzPts val="1800"/>
              <a:buFont typeface="Oswald"/>
              <a:buNone/>
              <a:defRPr sz="1800">
                <a:latin typeface="Oswald"/>
                <a:ea typeface="Oswald"/>
                <a:cs typeface="Oswald"/>
                <a:sym typeface="Oswald"/>
              </a:defRPr>
            </a:lvl4pPr>
            <a:lvl5pPr lvl="4" rtl="0">
              <a:spcBef>
                <a:spcPts val="1600"/>
              </a:spcBef>
              <a:spcAft>
                <a:spcPts val="0"/>
              </a:spcAft>
              <a:buSzPts val="1800"/>
              <a:buFont typeface="Oswald"/>
              <a:buNone/>
              <a:defRPr sz="1800">
                <a:latin typeface="Oswald"/>
                <a:ea typeface="Oswald"/>
                <a:cs typeface="Oswald"/>
                <a:sym typeface="Oswald"/>
              </a:defRPr>
            </a:lvl5pPr>
            <a:lvl6pPr lvl="5" rtl="0">
              <a:spcBef>
                <a:spcPts val="1600"/>
              </a:spcBef>
              <a:spcAft>
                <a:spcPts val="0"/>
              </a:spcAft>
              <a:buSzPts val="1800"/>
              <a:buFont typeface="Oswald"/>
              <a:buNone/>
              <a:defRPr sz="1800">
                <a:latin typeface="Oswald"/>
                <a:ea typeface="Oswald"/>
                <a:cs typeface="Oswald"/>
                <a:sym typeface="Oswald"/>
              </a:defRPr>
            </a:lvl6pPr>
            <a:lvl7pPr lvl="6" rtl="0">
              <a:spcBef>
                <a:spcPts val="1600"/>
              </a:spcBef>
              <a:spcAft>
                <a:spcPts val="0"/>
              </a:spcAft>
              <a:buSzPts val="1800"/>
              <a:buFont typeface="Oswald"/>
              <a:buNone/>
              <a:defRPr sz="1800">
                <a:latin typeface="Oswald"/>
                <a:ea typeface="Oswald"/>
                <a:cs typeface="Oswald"/>
                <a:sym typeface="Oswald"/>
              </a:defRPr>
            </a:lvl7pPr>
            <a:lvl8pPr lvl="7" rtl="0">
              <a:spcBef>
                <a:spcPts val="1600"/>
              </a:spcBef>
              <a:spcAft>
                <a:spcPts val="0"/>
              </a:spcAft>
              <a:buSzPts val="1800"/>
              <a:buFont typeface="Oswald"/>
              <a:buNone/>
              <a:defRPr sz="1800">
                <a:latin typeface="Oswald"/>
                <a:ea typeface="Oswald"/>
                <a:cs typeface="Oswald"/>
                <a:sym typeface="Oswald"/>
              </a:defRPr>
            </a:lvl8pPr>
            <a:lvl9pPr lvl="8" rtl="0">
              <a:spcBef>
                <a:spcPts val="1600"/>
              </a:spcBef>
              <a:spcAft>
                <a:spcPts val="1600"/>
              </a:spcAft>
              <a:buSzPts val="1800"/>
              <a:buFont typeface="Oswald"/>
              <a:buNone/>
              <a:defRPr sz="1800">
                <a:latin typeface="Oswald"/>
                <a:ea typeface="Oswald"/>
                <a:cs typeface="Oswald"/>
                <a:sym typeface="Oswald"/>
              </a:defRPr>
            </a:lvl9pPr>
          </a:lstStyle>
          <a:p/>
        </p:txBody>
      </p:sp>
      <p:sp>
        <p:nvSpPr>
          <p:cNvPr id="738" name="Google Shape;738;p42"/>
          <p:cNvSpPr txBox="1"/>
          <p:nvPr>
            <p:ph idx="4" type="subTitle"/>
          </p:nvPr>
        </p:nvSpPr>
        <p:spPr>
          <a:xfrm>
            <a:off x="1417574" y="3242325"/>
            <a:ext cx="2107500" cy="812100"/>
          </a:xfrm>
          <a:prstGeom prst="rect">
            <a:avLst/>
          </a:prstGeom>
        </p:spPr>
        <p:txBody>
          <a:bodyPr anchorCtr="0" anchor="t" bIns="91425" lIns="91425" spcFirstLastPara="1" rIns="91425" wrap="square" tIns="91425">
            <a:noAutofit/>
          </a:bodyPr>
          <a:lstStyle>
            <a:lvl1pPr lvl="0" marR="40812" rtl="0" algn="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39" name="Google Shape;739;p42"/>
          <p:cNvSpPr txBox="1"/>
          <p:nvPr>
            <p:ph idx="5" type="subTitle"/>
          </p:nvPr>
        </p:nvSpPr>
        <p:spPr>
          <a:xfrm>
            <a:off x="5618913" y="2942429"/>
            <a:ext cx="1682400" cy="3897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Font typeface="Oswald"/>
              <a:buNone/>
              <a:defRPr sz="1800">
                <a:solidFill>
                  <a:schemeClr val="accent4"/>
                </a:solidFill>
                <a:latin typeface="Oswald"/>
                <a:ea typeface="Oswald"/>
                <a:cs typeface="Oswald"/>
                <a:sym typeface="Oswald"/>
              </a:defRPr>
            </a:lvl1pPr>
            <a:lvl2pPr lvl="1" rtl="0">
              <a:spcBef>
                <a:spcPts val="0"/>
              </a:spcBef>
              <a:spcAft>
                <a:spcPts val="0"/>
              </a:spcAft>
              <a:buSzPts val="1800"/>
              <a:buFont typeface="Oswald"/>
              <a:buNone/>
              <a:defRPr sz="1800">
                <a:latin typeface="Oswald"/>
                <a:ea typeface="Oswald"/>
                <a:cs typeface="Oswald"/>
                <a:sym typeface="Oswald"/>
              </a:defRPr>
            </a:lvl2pPr>
            <a:lvl3pPr lvl="2" rtl="0">
              <a:spcBef>
                <a:spcPts val="1600"/>
              </a:spcBef>
              <a:spcAft>
                <a:spcPts val="0"/>
              </a:spcAft>
              <a:buSzPts val="1800"/>
              <a:buFont typeface="Oswald"/>
              <a:buNone/>
              <a:defRPr sz="1800">
                <a:latin typeface="Oswald"/>
                <a:ea typeface="Oswald"/>
                <a:cs typeface="Oswald"/>
                <a:sym typeface="Oswald"/>
              </a:defRPr>
            </a:lvl3pPr>
            <a:lvl4pPr lvl="3" rtl="0">
              <a:spcBef>
                <a:spcPts val="1600"/>
              </a:spcBef>
              <a:spcAft>
                <a:spcPts val="0"/>
              </a:spcAft>
              <a:buSzPts val="1800"/>
              <a:buFont typeface="Oswald"/>
              <a:buNone/>
              <a:defRPr sz="1800">
                <a:latin typeface="Oswald"/>
                <a:ea typeface="Oswald"/>
                <a:cs typeface="Oswald"/>
                <a:sym typeface="Oswald"/>
              </a:defRPr>
            </a:lvl4pPr>
            <a:lvl5pPr lvl="4" rtl="0">
              <a:spcBef>
                <a:spcPts val="1600"/>
              </a:spcBef>
              <a:spcAft>
                <a:spcPts val="0"/>
              </a:spcAft>
              <a:buSzPts val="1800"/>
              <a:buFont typeface="Oswald"/>
              <a:buNone/>
              <a:defRPr sz="1800">
                <a:latin typeface="Oswald"/>
                <a:ea typeface="Oswald"/>
                <a:cs typeface="Oswald"/>
                <a:sym typeface="Oswald"/>
              </a:defRPr>
            </a:lvl5pPr>
            <a:lvl6pPr lvl="5" rtl="0">
              <a:spcBef>
                <a:spcPts val="1600"/>
              </a:spcBef>
              <a:spcAft>
                <a:spcPts val="0"/>
              </a:spcAft>
              <a:buSzPts val="1800"/>
              <a:buFont typeface="Oswald"/>
              <a:buNone/>
              <a:defRPr sz="1800">
                <a:latin typeface="Oswald"/>
                <a:ea typeface="Oswald"/>
                <a:cs typeface="Oswald"/>
                <a:sym typeface="Oswald"/>
              </a:defRPr>
            </a:lvl6pPr>
            <a:lvl7pPr lvl="6" rtl="0">
              <a:spcBef>
                <a:spcPts val="1600"/>
              </a:spcBef>
              <a:spcAft>
                <a:spcPts val="0"/>
              </a:spcAft>
              <a:buSzPts val="1800"/>
              <a:buFont typeface="Oswald"/>
              <a:buNone/>
              <a:defRPr sz="1800">
                <a:latin typeface="Oswald"/>
                <a:ea typeface="Oswald"/>
                <a:cs typeface="Oswald"/>
                <a:sym typeface="Oswald"/>
              </a:defRPr>
            </a:lvl7pPr>
            <a:lvl8pPr lvl="7" rtl="0">
              <a:spcBef>
                <a:spcPts val="1600"/>
              </a:spcBef>
              <a:spcAft>
                <a:spcPts val="0"/>
              </a:spcAft>
              <a:buSzPts val="1800"/>
              <a:buFont typeface="Oswald"/>
              <a:buNone/>
              <a:defRPr sz="1800">
                <a:latin typeface="Oswald"/>
                <a:ea typeface="Oswald"/>
                <a:cs typeface="Oswald"/>
                <a:sym typeface="Oswald"/>
              </a:defRPr>
            </a:lvl8pPr>
            <a:lvl9pPr lvl="8" rtl="0">
              <a:spcBef>
                <a:spcPts val="1600"/>
              </a:spcBef>
              <a:spcAft>
                <a:spcPts val="1600"/>
              </a:spcAft>
              <a:buSzPts val="1800"/>
              <a:buFont typeface="Oswald"/>
              <a:buNone/>
              <a:defRPr sz="1800">
                <a:latin typeface="Oswald"/>
                <a:ea typeface="Oswald"/>
                <a:cs typeface="Oswald"/>
                <a:sym typeface="Oswald"/>
              </a:defRPr>
            </a:lvl9pPr>
          </a:lstStyle>
          <a:p/>
        </p:txBody>
      </p:sp>
      <p:sp>
        <p:nvSpPr>
          <p:cNvPr id="740" name="Google Shape;740;p42"/>
          <p:cNvSpPr txBox="1"/>
          <p:nvPr>
            <p:ph idx="6" type="subTitle"/>
          </p:nvPr>
        </p:nvSpPr>
        <p:spPr>
          <a:xfrm>
            <a:off x="5618975" y="3242325"/>
            <a:ext cx="2107500" cy="812100"/>
          </a:xfrm>
          <a:prstGeom prst="rect">
            <a:avLst/>
          </a:prstGeom>
        </p:spPr>
        <p:txBody>
          <a:bodyPr anchorCtr="0" anchor="t" bIns="91425" lIns="91425" spcFirstLastPara="1" rIns="91425" wrap="square" tIns="91425">
            <a:noAutofit/>
          </a:bodyPr>
          <a:lstStyle>
            <a:lvl1pPr lvl="0" marR="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41" name="Google Shape;741;p42"/>
          <p:cNvSpPr txBox="1"/>
          <p:nvPr>
            <p:ph idx="7" type="subTitle"/>
          </p:nvPr>
        </p:nvSpPr>
        <p:spPr>
          <a:xfrm>
            <a:off x="5618957" y="1618793"/>
            <a:ext cx="1682400" cy="3897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Font typeface="Oswald"/>
              <a:buNone/>
              <a:defRPr sz="1800">
                <a:solidFill>
                  <a:schemeClr val="accent2"/>
                </a:solidFill>
                <a:latin typeface="Oswald"/>
                <a:ea typeface="Oswald"/>
                <a:cs typeface="Oswald"/>
                <a:sym typeface="Oswald"/>
              </a:defRPr>
            </a:lvl1pPr>
            <a:lvl2pPr lvl="1" rtl="0">
              <a:spcBef>
                <a:spcPts val="0"/>
              </a:spcBef>
              <a:spcAft>
                <a:spcPts val="0"/>
              </a:spcAft>
              <a:buSzPts val="1800"/>
              <a:buFont typeface="Oswald"/>
              <a:buNone/>
              <a:defRPr sz="1800">
                <a:latin typeface="Oswald"/>
                <a:ea typeface="Oswald"/>
                <a:cs typeface="Oswald"/>
                <a:sym typeface="Oswald"/>
              </a:defRPr>
            </a:lvl2pPr>
            <a:lvl3pPr lvl="2" rtl="0">
              <a:spcBef>
                <a:spcPts val="1600"/>
              </a:spcBef>
              <a:spcAft>
                <a:spcPts val="0"/>
              </a:spcAft>
              <a:buSzPts val="1800"/>
              <a:buFont typeface="Oswald"/>
              <a:buNone/>
              <a:defRPr sz="1800">
                <a:latin typeface="Oswald"/>
                <a:ea typeface="Oswald"/>
                <a:cs typeface="Oswald"/>
                <a:sym typeface="Oswald"/>
              </a:defRPr>
            </a:lvl3pPr>
            <a:lvl4pPr lvl="3" rtl="0">
              <a:spcBef>
                <a:spcPts val="1600"/>
              </a:spcBef>
              <a:spcAft>
                <a:spcPts val="0"/>
              </a:spcAft>
              <a:buSzPts val="1800"/>
              <a:buFont typeface="Oswald"/>
              <a:buNone/>
              <a:defRPr sz="1800">
                <a:latin typeface="Oswald"/>
                <a:ea typeface="Oswald"/>
                <a:cs typeface="Oswald"/>
                <a:sym typeface="Oswald"/>
              </a:defRPr>
            </a:lvl4pPr>
            <a:lvl5pPr lvl="4" rtl="0">
              <a:spcBef>
                <a:spcPts val="1600"/>
              </a:spcBef>
              <a:spcAft>
                <a:spcPts val="0"/>
              </a:spcAft>
              <a:buSzPts val="1800"/>
              <a:buFont typeface="Oswald"/>
              <a:buNone/>
              <a:defRPr sz="1800">
                <a:latin typeface="Oswald"/>
                <a:ea typeface="Oswald"/>
                <a:cs typeface="Oswald"/>
                <a:sym typeface="Oswald"/>
              </a:defRPr>
            </a:lvl5pPr>
            <a:lvl6pPr lvl="5" rtl="0">
              <a:spcBef>
                <a:spcPts val="1600"/>
              </a:spcBef>
              <a:spcAft>
                <a:spcPts val="0"/>
              </a:spcAft>
              <a:buSzPts val="1800"/>
              <a:buFont typeface="Oswald"/>
              <a:buNone/>
              <a:defRPr sz="1800">
                <a:latin typeface="Oswald"/>
                <a:ea typeface="Oswald"/>
                <a:cs typeface="Oswald"/>
                <a:sym typeface="Oswald"/>
              </a:defRPr>
            </a:lvl6pPr>
            <a:lvl7pPr lvl="6" rtl="0">
              <a:spcBef>
                <a:spcPts val="1600"/>
              </a:spcBef>
              <a:spcAft>
                <a:spcPts val="0"/>
              </a:spcAft>
              <a:buSzPts val="1800"/>
              <a:buFont typeface="Oswald"/>
              <a:buNone/>
              <a:defRPr sz="1800">
                <a:latin typeface="Oswald"/>
                <a:ea typeface="Oswald"/>
                <a:cs typeface="Oswald"/>
                <a:sym typeface="Oswald"/>
              </a:defRPr>
            </a:lvl7pPr>
            <a:lvl8pPr lvl="7" rtl="0">
              <a:spcBef>
                <a:spcPts val="1600"/>
              </a:spcBef>
              <a:spcAft>
                <a:spcPts val="0"/>
              </a:spcAft>
              <a:buSzPts val="1800"/>
              <a:buFont typeface="Oswald"/>
              <a:buNone/>
              <a:defRPr sz="1800">
                <a:latin typeface="Oswald"/>
                <a:ea typeface="Oswald"/>
                <a:cs typeface="Oswald"/>
                <a:sym typeface="Oswald"/>
              </a:defRPr>
            </a:lvl8pPr>
            <a:lvl9pPr lvl="8" rtl="0">
              <a:spcBef>
                <a:spcPts val="1600"/>
              </a:spcBef>
              <a:spcAft>
                <a:spcPts val="1600"/>
              </a:spcAft>
              <a:buSzPts val="1800"/>
              <a:buFont typeface="Oswald"/>
              <a:buNone/>
              <a:defRPr sz="1800">
                <a:latin typeface="Oswald"/>
                <a:ea typeface="Oswald"/>
                <a:cs typeface="Oswald"/>
                <a:sym typeface="Oswald"/>
              </a:defRPr>
            </a:lvl9pPr>
          </a:lstStyle>
          <a:p/>
        </p:txBody>
      </p:sp>
      <p:sp>
        <p:nvSpPr>
          <p:cNvPr id="742" name="Google Shape;742;p42"/>
          <p:cNvSpPr txBox="1"/>
          <p:nvPr>
            <p:ph idx="8" type="subTitle"/>
          </p:nvPr>
        </p:nvSpPr>
        <p:spPr>
          <a:xfrm>
            <a:off x="5619026" y="1918700"/>
            <a:ext cx="2107500" cy="812100"/>
          </a:xfrm>
          <a:prstGeom prst="rect">
            <a:avLst/>
          </a:prstGeom>
        </p:spPr>
        <p:txBody>
          <a:bodyPr anchorCtr="0" anchor="t" bIns="91425" lIns="91425" spcFirstLastPara="1" rIns="91425" wrap="square" tIns="91425">
            <a:noAutofit/>
          </a:bodyPr>
          <a:lstStyle>
            <a:lvl1pPr lvl="0" marR="32004"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grpSp>
        <p:nvGrpSpPr>
          <p:cNvPr id="743" name="Google Shape;743;p42"/>
          <p:cNvGrpSpPr/>
          <p:nvPr/>
        </p:nvGrpSpPr>
        <p:grpSpPr>
          <a:xfrm flipH="1" rot="-5400000">
            <a:off x="8346375" y="224871"/>
            <a:ext cx="1022509" cy="572747"/>
            <a:chOff x="-77" y="3784091"/>
            <a:chExt cx="2423582" cy="1357541"/>
          </a:xfrm>
        </p:grpSpPr>
        <p:sp>
          <p:nvSpPr>
            <p:cNvPr id="744" name="Google Shape;744;p42"/>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42"/>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42"/>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42"/>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42"/>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9" name="Google Shape;749;p42"/>
          <p:cNvGrpSpPr/>
          <p:nvPr/>
        </p:nvGrpSpPr>
        <p:grpSpPr>
          <a:xfrm flipH="1" rot="5400000">
            <a:off x="-224875" y="4345871"/>
            <a:ext cx="1022509" cy="572747"/>
            <a:chOff x="-77" y="3784091"/>
            <a:chExt cx="2423582" cy="1357541"/>
          </a:xfrm>
        </p:grpSpPr>
        <p:sp>
          <p:nvSpPr>
            <p:cNvPr id="750" name="Google Shape;750;p42"/>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42"/>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42"/>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42"/>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42"/>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2">
  <p:cSld name="CUSTOM_5_1_1">
    <p:spTree>
      <p:nvGrpSpPr>
        <p:cNvPr id="755" name="Shape 755"/>
        <p:cNvGrpSpPr/>
        <p:nvPr/>
      </p:nvGrpSpPr>
      <p:grpSpPr>
        <a:xfrm>
          <a:off x="0" y="0"/>
          <a:ext cx="0" cy="0"/>
          <a:chOff x="0" y="0"/>
          <a:chExt cx="0" cy="0"/>
        </a:xfrm>
      </p:grpSpPr>
      <p:sp>
        <p:nvSpPr>
          <p:cNvPr id="756" name="Google Shape;756;p43"/>
          <p:cNvSpPr txBox="1"/>
          <p:nvPr>
            <p:ph type="title"/>
          </p:nvPr>
        </p:nvSpPr>
        <p:spPr>
          <a:xfrm>
            <a:off x="720000" y="540000"/>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57" name="Google Shape;757;p43"/>
          <p:cNvSpPr txBox="1"/>
          <p:nvPr>
            <p:ph idx="1" type="subTitle"/>
          </p:nvPr>
        </p:nvSpPr>
        <p:spPr>
          <a:xfrm>
            <a:off x="4211675" y="1429885"/>
            <a:ext cx="2317200" cy="3897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Font typeface="Oswald"/>
              <a:buNone/>
              <a:defRPr sz="1800">
                <a:latin typeface="Oswald"/>
                <a:ea typeface="Oswald"/>
                <a:cs typeface="Oswald"/>
                <a:sym typeface="Oswa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758" name="Google Shape;758;p43"/>
          <p:cNvSpPr txBox="1"/>
          <p:nvPr>
            <p:ph hasCustomPrompt="1" idx="2" type="title"/>
          </p:nvPr>
        </p:nvSpPr>
        <p:spPr>
          <a:xfrm>
            <a:off x="3331225" y="1443350"/>
            <a:ext cx="804300" cy="572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000"/>
              <a:buNone/>
              <a:defRPr sz="3000"/>
            </a:lvl1pPr>
            <a:lvl2pPr lvl="1" rtl="0" algn="ctr">
              <a:spcBef>
                <a:spcPts val="0"/>
              </a:spcBef>
              <a:spcAft>
                <a:spcPts val="0"/>
              </a:spcAft>
              <a:buSzPts val="3000"/>
              <a:buFont typeface="Oswald"/>
              <a:buNone/>
              <a:defRPr sz="3000">
                <a:latin typeface="Oswald"/>
                <a:ea typeface="Oswald"/>
                <a:cs typeface="Oswald"/>
                <a:sym typeface="Oswald"/>
              </a:defRPr>
            </a:lvl2pPr>
            <a:lvl3pPr lvl="2" rtl="0" algn="ctr">
              <a:spcBef>
                <a:spcPts val="0"/>
              </a:spcBef>
              <a:spcAft>
                <a:spcPts val="0"/>
              </a:spcAft>
              <a:buSzPts val="3000"/>
              <a:buFont typeface="Oswald"/>
              <a:buNone/>
              <a:defRPr sz="3000">
                <a:latin typeface="Oswald"/>
                <a:ea typeface="Oswald"/>
                <a:cs typeface="Oswald"/>
                <a:sym typeface="Oswald"/>
              </a:defRPr>
            </a:lvl3pPr>
            <a:lvl4pPr lvl="3" rtl="0" algn="ctr">
              <a:spcBef>
                <a:spcPts val="0"/>
              </a:spcBef>
              <a:spcAft>
                <a:spcPts val="0"/>
              </a:spcAft>
              <a:buSzPts val="3000"/>
              <a:buFont typeface="Oswald"/>
              <a:buNone/>
              <a:defRPr sz="3000">
                <a:latin typeface="Oswald"/>
                <a:ea typeface="Oswald"/>
                <a:cs typeface="Oswald"/>
                <a:sym typeface="Oswald"/>
              </a:defRPr>
            </a:lvl4pPr>
            <a:lvl5pPr lvl="4" rtl="0" algn="ctr">
              <a:spcBef>
                <a:spcPts val="0"/>
              </a:spcBef>
              <a:spcAft>
                <a:spcPts val="0"/>
              </a:spcAft>
              <a:buSzPts val="3000"/>
              <a:buFont typeface="Oswald"/>
              <a:buNone/>
              <a:defRPr sz="3000">
                <a:latin typeface="Oswald"/>
                <a:ea typeface="Oswald"/>
                <a:cs typeface="Oswald"/>
                <a:sym typeface="Oswald"/>
              </a:defRPr>
            </a:lvl5pPr>
            <a:lvl6pPr lvl="5" rtl="0" algn="ctr">
              <a:spcBef>
                <a:spcPts val="0"/>
              </a:spcBef>
              <a:spcAft>
                <a:spcPts val="0"/>
              </a:spcAft>
              <a:buSzPts val="3000"/>
              <a:buFont typeface="Oswald"/>
              <a:buNone/>
              <a:defRPr sz="3000">
                <a:latin typeface="Oswald"/>
                <a:ea typeface="Oswald"/>
                <a:cs typeface="Oswald"/>
                <a:sym typeface="Oswald"/>
              </a:defRPr>
            </a:lvl6pPr>
            <a:lvl7pPr lvl="6" rtl="0" algn="ctr">
              <a:spcBef>
                <a:spcPts val="0"/>
              </a:spcBef>
              <a:spcAft>
                <a:spcPts val="0"/>
              </a:spcAft>
              <a:buSzPts val="3000"/>
              <a:buFont typeface="Oswald"/>
              <a:buNone/>
              <a:defRPr sz="3000">
                <a:latin typeface="Oswald"/>
                <a:ea typeface="Oswald"/>
                <a:cs typeface="Oswald"/>
                <a:sym typeface="Oswald"/>
              </a:defRPr>
            </a:lvl7pPr>
            <a:lvl8pPr lvl="7" rtl="0" algn="ctr">
              <a:spcBef>
                <a:spcPts val="0"/>
              </a:spcBef>
              <a:spcAft>
                <a:spcPts val="0"/>
              </a:spcAft>
              <a:buSzPts val="3000"/>
              <a:buFont typeface="Oswald"/>
              <a:buNone/>
              <a:defRPr sz="3000">
                <a:latin typeface="Oswald"/>
                <a:ea typeface="Oswald"/>
                <a:cs typeface="Oswald"/>
                <a:sym typeface="Oswald"/>
              </a:defRPr>
            </a:lvl8pPr>
            <a:lvl9pPr lvl="8" rtl="0" algn="ctr">
              <a:spcBef>
                <a:spcPts val="0"/>
              </a:spcBef>
              <a:spcAft>
                <a:spcPts val="0"/>
              </a:spcAft>
              <a:buSzPts val="3000"/>
              <a:buFont typeface="Oswald"/>
              <a:buNone/>
              <a:defRPr sz="3000">
                <a:latin typeface="Oswald"/>
                <a:ea typeface="Oswald"/>
                <a:cs typeface="Oswald"/>
                <a:sym typeface="Oswald"/>
              </a:defRPr>
            </a:lvl9pPr>
          </a:lstStyle>
          <a:p>
            <a:r>
              <a:t>xx%</a:t>
            </a:r>
          </a:p>
        </p:txBody>
      </p:sp>
      <p:sp>
        <p:nvSpPr>
          <p:cNvPr id="759" name="Google Shape;759;p43"/>
          <p:cNvSpPr txBox="1"/>
          <p:nvPr>
            <p:ph idx="3" type="subTitle"/>
          </p:nvPr>
        </p:nvSpPr>
        <p:spPr>
          <a:xfrm>
            <a:off x="4211675" y="1694759"/>
            <a:ext cx="2316900" cy="305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60" name="Google Shape;760;p43"/>
          <p:cNvSpPr txBox="1"/>
          <p:nvPr>
            <p:ph idx="4" type="subTitle"/>
          </p:nvPr>
        </p:nvSpPr>
        <p:spPr>
          <a:xfrm>
            <a:off x="4211675" y="2521206"/>
            <a:ext cx="2317200" cy="3897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Font typeface="Oswald"/>
              <a:buNone/>
              <a:defRPr sz="1800">
                <a:latin typeface="Oswald"/>
                <a:ea typeface="Oswald"/>
                <a:cs typeface="Oswald"/>
                <a:sym typeface="Oswa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761" name="Google Shape;761;p43"/>
          <p:cNvSpPr txBox="1"/>
          <p:nvPr>
            <p:ph hasCustomPrompt="1" idx="5" type="title"/>
          </p:nvPr>
        </p:nvSpPr>
        <p:spPr>
          <a:xfrm>
            <a:off x="3331225" y="2515672"/>
            <a:ext cx="804300" cy="572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000"/>
              <a:buNone/>
              <a:defRPr sz="3000"/>
            </a:lvl1pPr>
            <a:lvl2pPr lvl="1" rtl="0" algn="ctr">
              <a:spcBef>
                <a:spcPts val="0"/>
              </a:spcBef>
              <a:spcAft>
                <a:spcPts val="0"/>
              </a:spcAft>
              <a:buSzPts val="3000"/>
              <a:buFont typeface="Oswald"/>
              <a:buNone/>
              <a:defRPr sz="3000">
                <a:latin typeface="Oswald"/>
                <a:ea typeface="Oswald"/>
                <a:cs typeface="Oswald"/>
                <a:sym typeface="Oswald"/>
              </a:defRPr>
            </a:lvl2pPr>
            <a:lvl3pPr lvl="2" rtl="0" algn="ctr">
              <a:spcBef>
                <a:spcPts val="0"/>
              </a:spcBef>
              <a:spcAft>
                <a:spcPts val="0"/>
              </a:spcAft>
              <a:buSzPts val="3000"/>
              <a:buFont typeface="Oswald"/>
              <a:buNone/>
              <a:defRPr sz="3000">
                <a:latin typeface="Oswald"/>
                <a:ea typeface="Oswald"/>
                <a:cs typeface="Oswald"/>
                <a:sym typeface="Oswald"/>
              </a:defRPr>
            </a:lvl3pPr>
            <a:lvl4pPr lvl="3" rtl="0" algn="ctr">
              <a:spcBef>
                <a:spcPts val="0"/>
              </a:spcBef>
              <a:spcAft>
                <a:spcPts val="0"/>
              </a:spcAft>
              <a:buSzPts val="3000"/>
              <a:buFont typeface="Oswald"/>
              <a:buNone/>
              <a:defRPr sz="3000">
                <a:latin typeface="Oswald"/>
                <a:ea typeface="Oswald"/>
                <a:cs typeface="Oswald"/>
                <a:sym typeface="Oswald"/>
              </a:defRPr>
            </a:lvl4pPr>
            <a:lvl5pPr lvl="4" rtl="0" algn="ctr">
              <a:spcBef>
                <a:spcPts val="0"/>
              </a:spcBef>
              <a:spcAft>
                <a:spcPts val="0"/>
              </a:spcAft>
              <a:buSzPts val="3000"/>
              <a:buFont typeface="Oswald"/>
              <a:buNone/>
              <a:defRPr sz="3000">
                <a:latin typeface="Oswald"/>
                <a:ea typeface="Oswald"/>
                <a:cs typeface="Oswald"/>
                <a:sym typeface="Oswald"/>
              </a:defRPr>
            </a:lvl5pPr>
            <a:lvl6pPr lvl="5" rtl="0" algn="ctr">
              <a:spcBef>
                <a:spcPts val="0"/>
              </a:spcBef>
              <a:spcAft>
                <a:spcPts val="0"/>
              </a:spcAft>
              <a:buSzPts val="3000"/>
              <a:buFont typeface="Oswald"/>
              <a:buNone/>
              <a:defRPr sz="3000">
                <a:latin typeface="Oswald"/>
                <a:ea typeface="Oswald"/>
                <a:cs typeface="Oswald"/>
                <a:sym typeface="Oswald"/>
              </a:defRPr>
            </a:lvl6pPr>
            <a:lvl7pPr lvl="6" rtl="0" algn="ctr">
              <a:spcBef>
                <a:spcPts val="0"/>
              </a:spcBef>
              <a:spcAft>
                <a:spcPts val="0"/>
              </a:spcAft>
              <a:buSzPts val="3000"/>
              <a:buFont typeface="Oswald"/>
              <a:buNone/>
              <a:defRPr sz="3000">
                <a:latin typeface="Oswald"/>
                <a:ea typeface="Oswald"/>
                <a:cs typeface="Oswald"/>
                <a:sym typeface="Oswald"/>
              </a:defRPr>
            </a:lvl7pPr>
            <a:lvl8pPr lvl="7" rtl="0" algn="ctr">
              <a:spcBef>
                <a:spcPts val="0"/>
              </a:spcBef>
              <a:spcAft>
                <a:spcPts val="0"/>
              </a:spcAft>
              <a:buSzPts val="3000"/>
              <a:buFont typeface="Oswald"/>
              <a:buNone/>
              <a:defRPr sz="3000">
                <a:latin typeface="Oswald"/>
                <a:ea typeface="Oswald"/>
                <a:cs typeface="Oswald"/>
                <a:sym typeface="Oswald"/>
              </a:defRPr>
            </a:lvl8pPr>
            <a:lvl9pPr lvl="8" rtl="0" algn="ctr">
              <a:spcBef>
                <a:spcPts val="0"/>
              </a:spcBef>
              <a:spcAft>
                <a:spcPts val="0"/>
              </a:spcAft>
              <a:buSzPts val="3000"/>
              <a:buFont typeface="Oswald"/>
              <a:buNone/>
              <a:defRPr sz="3000">
                <a:latin typeface="Oswald"/>
                <a:ea typeface="Oswald"/>
                <a:cs typeface="Oswald"/>
                <a:sym typeface="Oswald"/>
              </a:defRPr>
            </a:lvl9pPr>
          </a:lstStyle>
          <a:p>
            <a:r>
              <a:t>xx%</a:t>
            </a:r>
          </a:p>
        </p:txBody>
      </p:sp>
      <p:sp>
        <p:nvSpPr>
          <p:cNvPr id="762" name="Google Shape;762;p43"/>
          <p:cNvSpPr txBox="1"/>
          <p:nvPr>
            <p:ph idx="6" type="subTitle"/>
          </p:nvPr>
        </p:nvSpPr>
        <p:spPr>
          <a:xfrm>
            <a:off x="4211675" y="2786080"/>
            <a:ext cx="2316900" cy="305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63" name="Google Shape;763;p43"/>
          <p:cNvSpPr txBox="1"/>
          <p:nvPr>
            <p:ph idx="7" type="subTitle"/>
          </p:nvPr>
        </p:nvSpPr>
        <p:spPr>
          <a:xfrm>
            <a:off x="4211825" y="3612527"/>
            <a:ext cx="2316900" cy="3897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Font typeface="Oswald"/>
              <a:buNone/>
              <a:defRPr sz="1800">
                <a:latin typeface="Oswald"/>
                <a:ea typeface="Oswald"/>
                <a:cs typeface="Oswald"/>
                <a:sym typeface="Oswa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764" name="Google Shape;764;p43"/>
          <p:cNvSpPr txBox="1"/>
          <p:nvPr>
            <p:ph hasCustomPrompt="1" idx="8" type="title"/>
          </p:nvPr>
        </p:nvSpPr>
        <p:spPr>
          <a:xfrm>
            <a:off x="3331225" y="3612527"/>
            <a:ext cx="804300" cy="572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000"/>
              <a:buNone/>
              <a:defRPr sz="3000"/>
            </a:lvl1pPr>
            <a:lvl2pPr lvl="1" rtl="0" algn="ctr">
              <a:spcBef>
                <a:spcPts val="0"/>
              </a:spcBef>
              <a:spcAft>
                <a:spcPts val="0"/>
              </a:spcAft>
              <a:buSzPts val="3000"/>
              <a:buFont typeface="Oswald"/>
              <a:buNone/>
              <a:defRPr sz="3000">
                <a:latin typeface="Oswald"/>
                <a:ea typeface="Oswald"/>
                <a:cs typeface="Oswald"/>
                <a:sym typeface="Oswald"/>
              </a:defRPr>
            </a:lvl2pPr>
            <a:lvl3pPr lvl="2" rtl="0" algn="ctr">
              <a:spcBef>
                <a:spcPts val="0"/>
              </a:spcBef>
              <a:spcAft>
                <a:spcPts val="0"/>
              </a:spcAft>
              <a:buSzPts val="3000"/>
              <a:buFont typeface="Oswald"/>
              <a:buNone/>
              <a:defRPr sz="3000">
                <a:latin typeface="Oswald"/>
                <a:ea typeface="Oswald"/>
                <a:cs typeface="Oswald"/>
                <a:sym typeface="Oswald"/>
              </a:defRPr>
            </a:lvl3pPr>
            <a:lvl4pPr lvl="3" rtl="0" algn="ctr">
              <a:spcBef>
                <a:spcPts val="0"/>
              </a:spcBef>
              <a:spcAft>
                <a:spcPts val="0"/>
              </a:spcAft>
              <a:buSzPts val="3000"/>
              <a:buFont typeface="Oswald"/>
              <a:buNone/>
              <a:defRPr sz="3000">
                <a:latin typeface="Oswald"/>
                <a:ea typeface="Oswald"/>
                <a:cs typeface="Oswald"/>
                <a:sym typeface="Oswald"/>
              </a:defRPr>
            </a:lvl4pPr>
            <a:lvl5pPr lvl="4" rtl="0" algn="ctr">
              <a:spcBef>
                <a:spcPts val="0"/>
              </a:spcBef>
              <a:spcAft>
                <a:spcPts val="0"/>
              </a:spcAft>
              <a:buSzPts val="3000"/>
              <a:buFont typeface="Oswald"/>
              <a:buNone/>
              <a:defRPr sz="3000">
                <a:latin typeface="Oswald"/>
                <a:ea typeface="Oswald"/>
                <a:cs typeface="Oswald"/>
                <a:sym typeface="Oswald"/>
              </a:defRPr>
            </a:lvl5pPr>
            <a:lvl6pPr lvl="5" rtl="0" algn="ctr">
              <a:spcBef>
                <a:spcPts val="0"/>
              </a:spcBef>
              <a:spcAft>
                <a:spcPts val="0"/>
              </a:spcAft>
              <a:buSzPts val="3000"/>
              <a:buFont typeface="Oswald"/>
              <a:buNone/>
              <a:defRPr sz="3000">
                <a:latin typeface="Oswald"/>
                <a:ea typeface="Oswald"/>
                <a:cs typeface="Oswald"/>
                <a:sym typeface="Oswald"/>
              </a:defRPr>
            </a:lvl6pPr>
            <a:lvl7pPr lvl="6" rtl="0" algn="ctr">
              <a:spcBef>
                <a:spcPts val="0"/>
              </a:spcBef>
              <a:spcAft>
                <a:spcPts val="0"/>
              </a:spcAft>
              <a:buSzPts val="3000"/>
              <a:buFont typeface="Oswald"/>
              <a:buNone/>
              <a:defRPr sz="3000">
                <a:latin typeface="Oswald"/>
                <a:ea typeface="Oswald"/>
                <a:cs typeface="Oswald"/>
                <a:sym typeface="Oswald"/>
              </a:defRPr>
            </a:lvl7pPr>
            <a:lvl8pPr lvl="7" rtl="0" algn="ctr">
              <a:spcBef>
                <a:spcPts val="0"/>
              </a:spcBef>
              <a:spcAft>
                <a:spcPts val="0"/>
              </a:spcAft>
              <a:buSzPts val="3000"/>
              <a:buFont typeface="Oswald"/>
              <a:buNone/>
              <a:defRPr sz="3000">
                <a:latin typeface="Oswald"/>
                <a:ea typeface="Oswald"/>
                <a:cs typeface="Oswald"/>
                <a:sym typeface="Oswald"/>
              </a:defRPr>
            </a:lvl8pPr>
            <a:lvl9pPr lvl="8" rtl="0" algn="ctr">
              <a:spcBef>
                <a:spcPts val="0"/>
              </a:spcBef>
              <a:spcAft>
                <a:spcPts val="0"/>
              </a:spcAft>
              <a:buSzPts val="3000"/>
              <a:buFont typeface="Oswald"/>
              <a:buNone/>
              <a:defRPr sz="3000">
                <a:latin typeface="Oswald"/>
                <a:ea typeface="Oswald"/>
                <a:cs typeface="Oswald"/>
                <a:sym typeface="Oswald"/>
              </a:defRPr>
            </a:lvl9pPr>
          </a:lstStyle>
          <a:p>
            <a:r>
              <a:t>xx%</a:t>
            </a:r>
          </a:p>
        </p:txBody>
      </p:sp>
      <p:sp>
        <p:nvSpPr>
          <p:cNvPr id="765" name="Google Shape;765;p43"/>
          <p:cNvSpPr txBox="1"/>
          <p:nvPr>
            <p:ph idx="9" type="subTitle"/>
          </p:nvPr>
        </p:nvSpPr>
        <p:spPr>
          <a:xfrm>
            <a:off x="4211825" y="3877401"/>
            <a:ext cx="2316900" cy="305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grpSp>
        <p:nvGrpSpPr>
          <p:cNvPr id="766" name="Google Shape;766;p43"/>
          <p:cNvGrpSpPr/>
          <p:nvPr/>
        </p:nvGrpSpPr>
        <p:grpSpPr>
          <a:xfrm>
            <a:off x="-77" y="3784091"/>
            <a:ext cx="2423582" cy="1357541"/>
            <a:chOff x="-77" y="3784091"/>
            <a:chExt cx="2423582" cy="1357541"/>
          </a:xfrm>
        </p:grpSpPr>
        <p:sp>
          <p:nvSpPr>
            <p:cNvPr id="767" name="Google Shape;767;p43"/>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43"/>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43"/>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43"/>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43"/>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2" name="Google Shape;772;p43"/>
          <p:cNvGrpSpPr/>
          <p:nvPr/>
        </p:nvGrpSpPr>
        <p:grpSpPr>
          <a:xfrm rot="10800000">
            <a:off x="6720423" y="-9"/>
            <a:ext cx="2423582" cy="1357541"/>
            <a:chOff x="-77" y="3784091"/>
            <a:chExt cx="2423582" cy="1357541"/>
          </a:xfrm>
        </p:grpSpPr>
        <p:sp>
          <p:nvSpPr>
            <p:cNvPr id="773" name="Google Shape;773;p43"/>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43"/>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43"/>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43"/>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43"/>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_2">
    <p:spTree>
      <p:nvGrpSpPr>
        <p:cNvPr id="778" name="Shape 778"/>
        <p:cNvGrpSpPr/>
        <p:nvPr/>
      </p:nvGrpSpPr>
      <p:grpSpPr>
        <a:xfrm>
          <a:off x="0" y="0"/>
          <a:ext cx="0" cy="0"/>
          <a:chOff x="0" y="0"/>
          <a:chExt cx="0" cy="0"/>
        </a:xfrm>
      </p:grpSpPr>
      <p:sp>
        <p:nvSpPr>
          <p:cNvPr id="779" name="Google Shape;779;p44"/>
          <p:cNvSpPr txBox="1"/>
          <p:nvPr>
            <p:ph idx="1" type="subTitle"/>
          </p:nvPr>
        </p:nvSpPr>
        <p:spPr>
          <a:xfrm>
            <a:off x="719600" y="1770625"/>
            <a:ext cx="2317200" cy="389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Font typeface="Oswald"/>
              <a:buNone/>
              <a:defRPr sz="1800">
                <a:solidFill>
                  <a:schemeClr val="accent1"/>
                </a:solidFill>
                <a:latin typeface="Oswald"/>
                <a:ea typeface="Oswald"/>
                <a:cs typeface="Oswald"/>
                <a:sym typeface="Oswa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780" name="Google Shape;780;p44"/>
          <p:cNvSpPr txBox="1"/>
          <p:nvPr>
            <p:ph type="title"/>
          </p:nvPr>
        </p:nvSpPr>
        <p:spPr>
          <a:xfrm>
            <a:off x="720000" y="540000"/>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81" name="Google Shape;781;p44"/>
          <p:cNvSpPr txBox="1"/>
          <p:nvPr>
            <p:ph hasCustomPrompt="1" idx="2" type="title"/>
          </p:nvPr>
        </p:nvSpPr>
        <p:spPr>
          <a:xfrm>
            <a:off x="1329200" y="1318325"/>
            <a:ext cx="1098000" cy="389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solidFill>
                  <a:schemeClr val="accent1"/>
                </a:solidFill>
              </a:defRPr>
            </a:lvl1pPr>
            <a:lvl2pPr lvl="1" rtl="0" algn="ctr">
              <a:spcBef>
                <a:spcPts val="0"/>
              </a:spcBef>
              <a:spcAft>
                <a:spcPts val="0"/>
              </a:spcAft>
              <a:buSzPts val="3000"/>
              <a:buFont typeface="Oswald"/>
              <a:buNone/>
              <a:defRPr sz="3000">
                <a:latin typeface="Oswald"/>
                <a:ea typeface="Oswald"/>
                <a:cs typeface="Oswald"/>
                <a:sym typeface="Oswald"/>
              </a:defRPr>
            </a:lvl2pPr>
            <a:lvl3pPr lvl="2" rtl="0" algn="ctr">
              <a:spcBef>
                <a:spcPts val="0"/>
              </a:spcBef>
              <a:spcAft>
                <a:spcPts val="0"/>
              </a:spcAft>
              <a:buSzPts val="3000"/>
              <a:buFont typeface="Oswald"/>
              <a:buNone/>
              <a:defRPr sz="3000">
                <a:latin typeface="Oswald"/>
                <a:ea typeface="Oswald"/>
                <a:cs typeface="Oswald"/>
                <a:sym typeface="Oswald"/>
              </a:defRPr>
            </a:lvl3pPr>
            <a:lvl4pPr lvl="3" rtl="0" algn="ctr">
              <a:spcBef>
                <a:spcPts val="0"/>
              </a:spcBef>
              <a:spcAft>
                <a:spcPts val="0"/>
              </a:spcAft>
              <a:buSzPts val="3000"/>
              <a:buFont typeface="Oswald"/>
              <a:buNone/>
              <a:defRPr sz="3000">
                <a:latin typeface="Oswald"/>
                <a:ea typeface="Oswald"/>
                <a:cs typeface="Oswald"/>
                <a:sym typeface="Oswald"/>
              </a:defRPr>
            </a:lvl4pPr>
            <a:lvl5pPr lvl="4" rtl="0" algn="ctr">
              <a:spcBef>
                <a:spcPts val="0"/>
              </a:spcBef>
              <a:spcAft>
                <a:spcPts val="0"/>
              </a:spcAft>
              <a:buSzPts val="3000"/>
              <a:buFont typeface="Oswald"/>
              <a:buNone/>
              <a:defRPr sz="3000">
                <a:latin typeface="Oswald"/>
                <a:ea typeface="Oswald"/>
                <a:cs typeface="Oswald"/>
                <a:sym typeface="Oswald"/>
              </a:defRPr>
            </a:lvl5pPr>
            <a:lvl6pPr lvl="5" rtl="0" algn="ctr">
              <a:spcBef>
                <a:spcPts val="0"/>
              </a:spcBef>
              <a:spcAft>
                <a:spcPts val="0"/>
              </a:spcAft>
              <a:buSzPts val="3000"/>
              <a:buFont typeface="Oswald"/>
              <a:buNone/>
              <a:defRPr sz="3000">
                <a:latin typeface="Oswald"/>
                <a:ea typeface="Oswald"/>
                <a:cs typeface="Oswald"/>
                <a:sym typeface="Oswald"/>
              </a:defRPr>
            </a:lvl6pPr>
            <a:lvl7pPr lvl="6" rtl="0" algn="ctr">
              <a:spcBef>
                <a:spcPts val="0"/>
              </a:spcBef>
              <a:spcAft>
                <a:spcPts val="0"/>
              </a:spcAft>
              <a:buSzPts val="3000"/>
              <a:buFont typeface="Oswald"/>
              <a:buNone/>
              <a:defRPr sz="3000">
                <a:latin typeface="Oswald"/>
                <a:ea typeface="Oswald"/>
                <a:cs typeface="Oswald"/>
                <a:sym typeface="Oswald"/>
              </a:defRPr>
            </a:lvl7pPr>
            <a:lvl8pPr lvl="7" rtl="0" algn="ctr">
              <a:spcBef>
                <a:spcPts val="0"/>
              </a:spcBef>
              <a:spcAft>
                <a:spcPts val="0"/>
              </a:spcAft>
              <a:buSzPts val="3000"/>
              <a:buFont typeface="Oswald"/>
              <a:buNone/>
              <a:defRPr sz="3000">
                <a:latin typeface="Oswald"/>
                <a:ea typeface="Oswald"/>
                <a:cs typeface="Oswald"/>
                <a:sym typeface="Oswald"/>
              </a:defRPr>
            </a:lvl8pPr>
            <a:lvl9pPr lvl="8" rtl="0" algn="ctr">
              <a:spcBef>
                <a:spcPts val="0"/>
              </a:spcBef>
              <a:spcAft>
                <a:spcPts val="0"/>
              </a:spcAft>
              <a:buSzPts val="3000"/>
              <a:buFont typeface="Oswald"/>
              <a:buNone/>
              <a:defRPr sz="3000">
                <a:latin typeface="Oswald"/>
                <a:ea typeface="Oswald"/>
                <a:cs typeface="Oswald"/>
                <a:sym typeface="Oswald"/>
              </a:defRPr>
            </a:lvl9pPr>
          </a:lstStyle>
          <a:p>
            <a:r>
              <a:t>xx%</a:t>
            </a:r>
          </a:p>
        </p:txBody>
      </p:sp>
      <p:sp>
        <p:nvSpPr>
          <p:cNvPr id="782" name="Google Shape;782;p44"/>
          <p:cNvSpPr txBox="1"/>
          <p:nvPr>
            <p:ph idx="3" type="subTitle"/>
          </p:nvPr>
        </p:nvSpPr>
        <p:spPr>
          <a:xfrm>
            <a:off x="720100" y="2146716"/>
            <a:ext cx="2316900" cy="629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83" name="Google Shape;783;p44"/>
          <p:cNvSpPr txBox="1"/>
          <p:nvPr>
            <p:ph idx="4" type="subTitle"/>
          </p:nvPr>
        </p:nvSpPr>
        <p:spPr>
          <a:xfrm>
            <a:off x="3413500" y="1770625"/>
            <a:ext cx="2316900" cy="389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Font typeface="Oswald"/>
              <a:buNone/>
              <a:defRPr sz="1800">
                <a:solidFill>
                  <a:schemeClr val="accent2"/>
                </a:solidFill>
                <a:latin typeface="Oswald"/>
                <a:ea typeface="Oswald"/>
                <a:cs typeface="Oswald"/>
                <a:sym typeface="Oswa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784" name="Google Shape;784;p44"/>
          <p:cNvSpPr txBox="1"/>
          <p:nvPr>
            <p:ph hasCustomPrompt="1" idx="5" type="title"/>
          </p:nvPr>
        </p:nvSpPr>
        <p:spPr>
          <a:xfrm>
            <a:off x="4023025" y="1318325"/>
            <a:ext cx="1098000" cy="389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solidFill>
                  <a:schemeClr val="accent2"/>
                </a:solidFill>
              </a:defRPr>
            </a:lvl1pPr>
            <a:lvl2pPr lvl="1" rtl="0" algn="ctr">
              <a:spcBef>
                <a:spcPts val="0"/>
              </a:spcBef>
              <a:spcAft>
                <a:spcPts val="0"/>
              </a:spcAft>
              <a:buSzPts val="3000"/>
              <a:buFont typeface="Oswald"/>
              <a:buNone/>
              <a:defRPr sz="3000">
                <a:latin typeface="Oswald"/>
                <a:ea typeface="Oswald"/>
                <a:cs typeface="Oswald"/>
                <a:sym typeface="Oswald"/>
              </a:defRPr>
            </a:lvl2pPr>
            <a:lvl3pPr lvl="2" rtl="0" algn="ctr">
              <a:spcBef>
                <a:spcPts val="0"/>
              </a:spcBef>
              <a:spcAft>
                <a:spcPts val="0"/>
              </a:spcAft>
              <a:buSzPts val="3000"/>
              <a:buFont typeface="Oswald"/>
              <a:buNone/>
              <a:defRPr sz="3000">
                <a:latin typeface="Oswald"/>
                <a:ea typeface="Oswald"/>
                <a:cs typeface="Oswald"/>
                <a:sym typeface="Oswald"/>
              </a:defRPr>
            </a:lvl3pPr>
            <a:lvl4pPr lvl="3" rtl="0" algn="ctr">
              <a:spcBef>
                <a:spcPts val="0"/>
              </a:spcBef>
              <a:spcAft>
                <a:spcPts val="0"/>
              </a:spcAft>
              <a:buSzPts val="3000"/>
              <a:buFont typeface="Oswald"/>
              <a:buNone/>
              <a:defRPr sz="3000">
                <a:latin typeface="Oswald"/>
                <a:ea typeface="Oswald"/>
                <a:cs typeface="Oswald"/>
                <a:sym typeface="Oswald"/>
              </a:defRPr>
            </a:lvl4pPr>
            <a:lvl5pPr lvl="4" rtl="0" algn="ctr">
              <a:spcBef>
                <a:spcPts val="0"/>
              </a:spcBef>
              <a:spcAft>
                <a:spcPts val="0"/>
              </a:spcAft>
              <a:buSzPts val="3000"/>
              <a:buFont typeface="Oswald"/>
              <a:buNone/>
              <a:defRPr sz="3000">
                <a:latin typeface="Oswald"/>
                <a:ea typeface="Oswald"/>
                <a:cs typeface="Oswald"/>
                <a:sym typeface="Oswald"/>
              </a:defRPr>
            </a:lvl5pPr>
            <a:lvl6pPr lvl="5" rtl="0" algn="ctr">
              <a:spcBef>
                <a:spcPts val="0"/>
              </a:spcBef>
              <a:spcAft>
                <a:spcPts val="0"/>
              </a:spcAft>
              <a:buSzPts val="3000"/>
              <a:buFont typeface="Oswald"/>
              <a:buNone/>
              <a:defRPr sz="3000">
                <a:latin typeface="Oswald"/>
                <a:ea typeface="Oswald"/>
                <a:cs typeface="Oswald"/>
                <a:sym typeface="Oswald"/>
              </a:defRPr>
            </a:lvl6pPr>
            <a:lvl7pPr lvl="6" rtl="0" algn="ctr">
              <a:spcBef>
                <a:spcPts val="0"/>
              </a:spcBef>
              <a:spcAft>
                <a:spcPts val="0"/>
              </a:spcAft>
              <a:buSzPts val="3000"/>
              <a:buFont typeface="Oswald"/>
              <a:buNone/>
              <a:defRPr sz="3000">
                <a:latin typeface="Oswald"/>
                <a:ea typeface="Oswald"/>
                <a:cs typeface="Oswald"/>
                <a:sym typeface="Oswald"/>
              </a:defRPr>
            </a:lvl7pPr>
            <a:lvl8pPr lvl="7" rtl="0" algn="ctr">
              <a:spcBef>
                <a:spcPts val="0"/>
              </a:spcBef>
              <a:spcAft>
                <a:spcPts val="0"/>
              </a:spcAft>
              <a:buSzPts val="3000"/>
              <a:buFont typeface="Oswald"/>
              <a:buNone/>
              <a:defRPr sz="3000">
                <a:latin typeface="Oswald"/>
                <a:ea typeface="Oswald"/>
                <a:cs typeface="Oswald"/>
                <a:sym typeface="Oswald"/>
              </a:defRPr>
            </a:lvl8pPr>
            <a:lvl9pPr lvl="8" rtl="0" algn="ctr">
              <a:spcBef>
                <a:spcPts val="0"/>
              </a:spcBef>
              <a:spcAft>
                <a:spcPts val="0"/>
              </a:spcAft>
              <a:buSzPts val="3000"/>
              <a:buFont typeface="Oswald"/>
              <a:buNone/>
              <a:defRPr sz="3000">
                <a:latin typeface="Oswald"/>
                <a:ea typeface="Oswald"/>
                <a:cs typeface="Oswald"/>
                <a:sym typeface="Oswald"/>
              </a:defRPr>
            </a:lvl9pPr>
          </a:lstStyle>
          <a:p>
            <a:r>
              <a:t>xx%</a:t>
            </a:r>
          </a:p>
        </p:txBody>
      </p:sp>
      <p:sp>
        <p:nvSpPr>
          <p:cNvPr id="785" name="Google Shape;785;p44"/>
          <p:cNvSpPr txBox="1"/>
          <p:nvPr>
            <p:ph idx="6" type="subTitle"/>
          </p:nvPr>
        </p:nvSpPr>
        <p:spPr>
          <a:xfrm>
            <a:off x="3413738" y="2146716"/>
            <a:ext cx="2316900" cy="629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86" name="Google Shape;786;p44"/>
          <p:cNvSpPr txBox="1"/>
          <p:nvPr>
            <p:ph idx="7" type="subTitle"/>
          </p:nvPr>
        </p:nvSpPr>
        <p:spPr>
          <a:xfrm>
            <a:off x="6107050" y="1770625"/>
            <a:ext cx="2316900" cy="389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Font typeface="Oswald"/>
              <a:buNone/>
              <a:defRPr sz="1800">
                <a:solidFill>
                  <a:schemeClr val="accent3"/>
                </a:solidFill>
                <a:latin typeface="Oswald"/>
                <a:ea typeface="Oswald"/>
                <a:cs typeface="Oswald"/>
                <a:sym typeface="Oswa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787" name="Google Shape;787;p44"/>
          <p:cNvSpPr txBox="1"/>
          <p:nvPr>
            <p:ph hasCustomPrompt="1" idx="8" type="title"/>
          </p:nvPr>
        </p:nvSpPr>
        <p:spPr>
          <a:xfrm>
            <a:off x="6716550" y="1318325"/>
            <a:ext cx="1098000" cy="389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solidFill>
                  <a:schemeClr val="accent3"/>
                </a:solidFill>
              </a:defRPr>
            </a:lvl1pPr>
            <a:lvl2pPr lvl="1" rtl="0" algn="ctr">
              <a:spcBef>
                <a:spcPts val="0"/>
              </a:spcBef>
              <a:spcAft>
                <a:spcPts val="0"/>
              </a:spcAft>
              <a:buSzPts val="3000"/>
              <a:buFont typeface="Oswald"/>
              <a:buNone/>
              <a:defRPr sz="3000">
                <a:latin typeface="Oswald"/>
                <a:ea typeface="Oswald"/>
                <a:cs typeface="Oswald"/>
                <a:sym typeface="Oswald"/>
              </a:defRPr>
            </a:lvl2pPr>
            <a:lvl3pPr lvl="2" rtl="0" algn="ctr">
              <a:spcBef>
                <a:spcPts val="0"/>
              </a:spcBef>
              <a:spcAft>
                <a:spcPts val="0"/>
              </a:spcAft>
              <a:buSzPts val="3000"/>
              <a:buFont typeface="Oswald"/>
              <a:buNone/>
              <a:defRPr sz="3000">
                <a:latin typeface="Oswald"/>
                <a:ea typeface="Oswald"/>
                <a:cs typeface="Oswald"/>
                <a:sym typeface="Oswald"/>
              </a:defRPr>
            </a:lvl3pPr>
            <a:lvl4pPr lvl="3" rtl="0" algn="ctr">
              <a:spcBef>
                <a:spcPts val="0"/>
              </a:spcBef>
              <a:spcAft>
                <a:spcPts val="0"/>
              </a:spcAft>
              <a:buSzPts val="3000"/>
              <a:buFont typeface="Oswald"/>
              <a:buNone/>
              <a:defRPr sz="3000">
                <a:latin typeface="Oswald"/>
                <a:ea typeface="Oswald"/>
                <a:cs typeface="Oswald"/>
                <a:sym typeface="Oswald"/>
              </a:defRPr>
            </a:lvl4pPr>
            <a:lvl5pPr lvl="4" rtl="0" algn="ctr">
              <a:spcBef>
                <a:spcPts val="0"/>
              </a:spcBef>
              <a:spcAft>
                <a:spcPts val="0"/>
              </a:spcAft>
              <a:buSzPts val="3000"/>
              <a:buFont typeface="Oswald"/>
              <a:buNone/>
              <a:defRPr sz="3000">
                <a:latin typeface="Oswald"/>
                <a:ea typeface="Oswald"/>
                <a:cs typeface="Oswald"/>
                <a:sym typeface="Oswald"/>
              </a:defRPr>
            </a:lvl5pPr>
            <a:lvl6pPr lvl="5" rtl="0" algn="ctr">
              <a:spcBef>
                <a:spcPts val="0"/>
              </a:spcBef>
              <a:spcAft>
                <a:spcPts val="0"/>
              </a:spcAft>
              <a:buSzPts val="3000"/>
              <a:buFont typeface="Oswald"/>
              <a:buNone/>
              <a:defRPr sz="3000">
                <a:latin typeface="Oswald"/>
                <a:ea typeface="Oswald"/>
                <a:cs typeface="Oswald"/>
                <a:sym typeface="Oswald"/>
              </a:defRPr>
            </a:lvl6pPr>
            <a:lvl7pPr lvl="6" rtl="0" algn="ctr">
              <a:spcBef>
                <a:spcPts val="0"/>
              </a:spcBef>
              <a:spcAft>
                <a:spcPts val="0"/>
              </a:spcAft>
              <a:buSzPts val="3000"/>
              <a:buFont typeface="Oswald"/>
              <a:buNone/>
              <a:defRPr sz="3000">
                <a:latin typeface="Oswald"/>
                <a:ea typeface="Oswald"/>
                <a:cs typeface="Oswald"/>
                <a:sym typeface="Oswald"/>
              </a:defRPr>
            </a:lvl7pPr>
            <a:lvl8pPr lvl="7" rtl="0" algn="ctr">
              <a:spcBef>
                <a:spcPts val="0"/>
              </a:spcBef>
              <a:spcAft>
                <a:spcPts val="0"/>
              </a:spcAft>
              <a:buSzPts val="3000"/>
              <a:buFont typeface="Oswald"/>
              <a:buNone/>
              <a:defRPr sz="3000">
                <a:latin typeface="Oswald"/>
                <a:ea typeface="Oswald"/>
                <a:cs typeface="Oswald"/>
                <a:sym typeface="Oswald"/>
              </a:defRPr>
            </a:lvl8pPr>
            <a:lvl9pPr lvl="8" rtl="0" algn="ctr">
              <a:spcBef>
                <a:spcPts val="0"/>
              </a:spcBef>
              <a:spcAft>
                <a:spcPts val="0"/>
              </a:spcAft>
              <a:buSzPts val="3000"/>
              <a:buFont typeface="Oswald"/>
              <a:buNone/>
              <a:defRPr sz="3000">
                <a:latin typeface="Oswald"/>
                <a:ea typeface="Oswald"/>
                <a:cs typeface="Oswald"/>
                <a:sym typeface="Oswald"/>
              </a:defRPr>
            </a:lvl9pPr>
          </a:lstStyle>
          <a:p>
            <a:r>
              <a:t>xx%</a:t>
            </a:r>
          </a:p>
        </p:txBody>
      </p:sp>
      <p:sp>
        <p:nvSpPr>
          <p:cNvPr id="788" name="Google Shape;788;p44"/>
          <p:cNvSpPr txBox="1"/>
          <p:nvPr>
            <p:ph idx="9" type="subTitle"/>
          </p:nvPr>
        </p:nvSpPr>
        <p:spPr>
          <a:xfrm>
            <a:off x="6107101" y="2146716"/>
            <a:ext cx="2316900" cy="629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89" name="Google Shape;789;p44"/>
          <p:cNvSpPr txBox="1"/>
          <p:nvPr>
            <p:ph idx="13" type="subTitle"/>
          </p:nvPr>
        </p:nvSpPr>
        <p:spPr>
          <a:xfrm>
            <a:off x="719600" y="3395477"/>
            <a:ext cx="2317200" cy="389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Font typeface="Oswald"/>
              <a:buNone/>
              <a:defRPr sz="1800">
                <a:solidFill>
                  <a:schemeClr val="accent4"/>
                </a:solidFill>
                <a:latin typeface="Oswald"/>
                <a:ea typeface="Oswald"/>
                <a:cs typeface="Oswald"/>
                <a:sym typeface="Oswa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790" name="Google Shape;790;p44"/>
          <p:cNvSpPr txBox="1"/>
          <p:nvPr>
            <p:ph hasCustomPrompt="1" idx="14" type="title"/>
          </p:nvPr>
        </p:nvSpPr>
        <p:spPr>
          <a:xfrm>
            <a:off x="1329200" y="2943186"/>
            <a:ext cx="1098000" cy="389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solidFill>
                  <a:schemeClr val="accent4"/>
                </a:solidFill>
              </a:defRPr>
            </a:lvl1pPr>
            <a:lvl2pPr lvl="1" rtl="0" algn="ctr">
              <a:spcBef>
                <a:spcPts val="0"/>
              </a:spcBef>
              <a:spcAft>
                <a:spcPts val="0"/>
              </a:spcAft>
              <a:buSzPts val="3000"/>
              <a:buFont typeface="Oswald"/>
              <a:buNone/>
              <a:defRPr sz="3000">
                <a:latin typeface="Oswald"/>
                <a:ea typeface="Oswald"/>
                <a:cs typeface="Oswald"/>
                <a:sym typeface="Oswald"/>
              </a:defRPr>
            </a:lvl2pPr>
            <a:lvl3pPr lvl="2" rtl="0" algn="ctr">
              <a:spcBef>
                <a:spcPts val="0"/>
              </a:spcBef>
              <a:spcAft>
                <a:spcPts val="0"/>
              </a:spcAft>
              <a:buSzPts val="3000"/>
              <a:buFont typeface="Oswald"/>
              <a:buNone/>
              <a:defRPr sz="3000">
                <a:latin typeface="Oswald"/>
                <a:ea typeface="Oswald"/>
                <a:cs typeface="Oswald"/>
                <a:sym typeface="Oswald"/>
              </a:defRPr>
            </a:lvl3pPr>
            <a:lvl4pPr lvl="3" rtl="0" algn="ctr">
              <a:spcBef>
                <a:spcPts val="0"/>
              </a:spcBef>
              <a:spcAft>
                <a:spcPts val="0"/>
              </a:spcAft>
              <a:buSzPts val="3000"/>
              <a:buFont typeface="Oswald"/>
              <a:buNone/>
              <a:defRPr sz="3000">
                <a:latin typeface="Oswald"/>
                <a:ea typeface="Oswald"/>
                <a:cs typeface="Oswald"/>
                <a:sym typeface="Oswald"/>
              </a:defRPr>
            </a:lvl4pPr>
            <a:lvl5pPr lvl="4" rtl="0" algn="ctr">
              <a:spcBef>
                <a:spcPts val="0"/>
              </a:spcBef>
              <a:spcAft>
                <a:spcPts val="0"/>
              </a:spcAft>
              <a:buSzPts val="3000"/>
              <a:buFont typeface="Oswald"/>
              <a:buNone/>
              <a:defRPr sz="3000">
                <a:latin typeface="Oswald"/>
                <a:ea typeface="Oswald"/>
                <a:cs typeface="Oswald"/>
                <a:sym typeface="Oswald"/>
              </a:defRPr>
            </a:lvl5pPr>
            <a:lvl6pPr lvl="5" rtl="0" algn="ctr">
              <a:spcBef>
                <a:spcPts val="0"/>
              </a:spcBef>
              <a:spcAft>
                <a:spcPts val="0"/>
              </a:spcAft>
              <a:buSzPts val="3000"/>
              <a:buFont typeface="Oswald"/>
              <a:buNone/>
              <a:defRPr sz="3000">
                <a:latin typeface="Oswald"/>
                <a:ea typeface="Oswald"/>
                <a:cs typeface="Oswald"/>
                <a:sym typeface="Oswald"/>
              </a:defRPr>
            </a:lvl6pPr>
            <a:lvl7pPr lvl="6" rtl="0" algn="ctr">
              <a:spcBef>
                <a:spcPts val="0"/>
              </a:spcBef>
              <a:spcAft>
                <a:spcPts val="0"/>
              </a:spcAft>
              <a:buSzPts val="3000"/>
              <a:buFont typeface="Oswald"/>
              <a:buNone/>
              <a:defRPr sz="3000">
                <a:latin typeface="Oswald"/>
                <a:ea typeface="Oswald"/>
                <a:cs typeface="Oswald"/>
                <a:sym typeface="Oswald"/>
              </a:defRPr>
            </a:lvl7pPr>
            <a:lvl8pPr lvl="7" rtl="0" algn="ctr">
              <a:spcBef>
                <a:spcPts val="0"/>
              </a:spcBef>
              <a:spcAft>
                <a:spcPts val="0"/>
              </a:spcAft>
              <a:buSzPts val="3000"/>
              <a:buFont typeface="Oswald"/>
              <a:buNone/>
              <a:defRPr sz="3000">
                <a:latin typeface="Oswald"/>
                <a:ea typeface="Oswald"/>
                <a:cs typeface="Oswald"/>
                <a:sym typeface="Oswald"/>
              </a:defRPr>
            </a:lvl8pPr>
            <a:lvl9pPr lvl="8" rtl="0" algn="ctr">
              <a:spcBef>
                <a:spcPts val="0"/>
              </a:spcBef>
              <a:spcAft>
                <a:spcPts val="0"/>
              </a:spcAft>
              <a:buSzPts val="3000"/>
              <a:buFont typeface="Oswald"/>
              <a:buNone/>
              <a:defRPr sz="3000">
                <a:latin typeface="Oswald"/>
                <a:ea typeface="Oswald"/>
                <a:cs typeface="Oswald"/>
                <a:sym typeface="Oswald"/>
              </a:defRPr>
            </a:lvl9pPr>
          </a:lstStyle>
          <a:p>
            <a:r>
              <a:t>xx%</a:t>
            </a:r>
          </a:p>
        </p:txBody>
      </p:sp>
      <p:sp>
        <p:nvSpPr>
          <p:cNvPr id="791" name="Google Shape;791;p44"/>
          <p:cNvSpPr txBox="1"/>
          <p:nvPr>
            <p:ph idx="15" type="subTitle"/>
          </p:nvPr>
        </p:nvSpPr>
        <p:spPr>
          <a:xfrm>
            <a:off x="720100" y="3771577"/>
            <a:ext cx="2316900" cy="629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92" name="Google Shape;792;p44"/>
          <p:cNvSpPr txBox="1"/>
          <p:nvPr>
            <p:ph idx="16" type="subTitle"/>
          </p:nvPr>
        </p:nvSpPr>
        <p:spPr>
          <a:xfrm>
            <a:off x="3413400" y="3395477"/>
            <a:ext cx="2317200" cy="389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Font typeface="Oswald"/>
              <a:buNone/>
              <a:defRPr sz="1800">
                <a:solidFill>
                  <a:schemeClr val="accent5"/>
                </a:solidFill>
                <a:latin typeface="Oswald"/>
                <a:ea typeface="Oswald"/>
                <a:cs typeface="Oswald"/>
                <a:sym typeface="Oswa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793" name="Google Shape;793;p44"/>
          <p:cNvSpPr txBox="1"/>
          <p:nvPr>
            <p:ph hasCustomPrompt="1" idx="17" type="title"/>
          </p:nvPr>
        </p:nvSpPr>
        <p:spPr>
          <a:xfrm>
            <a:off x="4023025" y="2943186"/>
            <a:ext cx="1098000" cy="389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solidFill>
                  <a:schemeClr val="accent5"/>
                </a:solidFill>
              </a:defRPr>
            </a:lvl1pPr>
            <a:lvl2pPr lvl="1" rtl="0" algn="ctr">
              <a:spcBef>
                <a:spcPts val="0"/>
              </a:spcBef>
              <a:spcAft>
                <a:spcPts val="0"/>
              </a:spcAft>
              <a:buSzPts val="3000"/>
              <a:buFont typeface="Oswald"/>
              <a:buNone/>
              <a:defRPr sz="3000">
                <a:latin typeface="Oswald"/>
                <a:ea typeface="Oswald"/>
                <a:cs typeface="Oswald"/>
                <a:sym typeface="Oswald"/>
              </a:defRPr>
            </a:lvl2pPr>
            <a:lvl3pPr lvl="2" rtl="0" algn="ctr">
              <a:spcBef>
                <a:spcPts val="0"/>
              </a:spcBef>
              <a:spcAft>
                <a:spcPts val="0"/>
              </a:spcAft>
              <a:buSzPts val="3000"/>
              <a:buFont typeface="Oswald"/>
              <a:buNone/>
              <a:defRPr sz="3000">
                <a:latin typeface="Oswald"/>
                <a:ea typeface="Oswald"/>
                <a:cs typeface="Oswald"/>
                <a:sym typeface="Oswald"/>
              </a:defRPr>
            </a:lvl3pPr>
            <a:lvl4pPr lvl="3" rtl="0" algn="ctr">
              <a:spcBef>
                <a:spcPts val="0"/>
              </a:spcBef>
              <a:spcAft>
                <a:spcPts val="0"/>
              </a:spcAft>
              <a:buSzPts val="3000"/>
              <a:buFont typeface="Oswald"/>
              <a:buNone/>
              <a:defRPr sz="3000">
                <a:latin typeface="Oswald"/>
                <a:ea typeface="Oswald"/>
                <a:cs typeface="Oswald"/>
                <a:sym typeface="Oswald"/>
              </a:defRPr>
            </a:lvl4pPr>
            <a:lvl5pPr lvl="4" rtl="0" algn="ctr">
              <a:spcBef>
                <a:spcPts val="0"/>
              </a:spcBef>
              <a:spcAft>
                <a:spcPts val="0"/>
              </a:spcAft>
              <a:buSzPts val="3000"/>
              <a:buFont typeface="Oswald"/>
              <a:buNone/>
              <a:defRPr sz="3000">
                <a:latin typeface="Oswald"/>
                <a:ea typeface="Oswald"/>
                <a:cs typeface="Oswald"/>
                <a:sym typeface="Oswald"/>
              </a:defRPr>
            </a:lvl5pPr>
            <a:lvl6pPr lvl="5" rtl="0" algn="ctr">
              <a:spcBef>
                <a:spcPts val="0"/>
              </a:spcBef>
              <a:spcAft>
                <a:spcPts val="0"/>
              </a:spcAft>
              <a:buSzPts val="3000"/>
              <a:buFont typeface="Oswald"/>
              <a:buNone/>
              <a:defRPr sz="3000">
                <a:latin typeface="Oswald"/>
                <a:ea typeface="Oswald"/>
                <a:cs typeface="Oswald"/>
                <a:sym typeface="Oswald"/>
              </a:defRPr>
            </a:lvl6pPr>
            <a:lvl7pPr lvl="6" rtl="0" algn="ctr">
              <a:spcBef>
                <a:spcPts val="0"/>
              </a:spcBef>
              <a:spcAft>
                <a:spcPts val="0"/>
              </a:spcAft>
              <a:buSzPts val="3000"/>
              <a:buFont typeface="Oswald"/>
              <a:buNone/>
              <a:defRPr sz="3000">
                <a:latin typeface="Oswald"/>
                <a:ea typeface="Oswald"/>
                <a:cs typeface="Oswald"/>
                <a:sym typeface="Oswald"/>
              </a:defRPr>
            </a:lvl7pPr>
            <a:lvl8pPr lvl="7" rtl="0" algn="ctr">
              <a:spcBef>
                <a:spcPts val="0"/>
              </a:spcBef>
              <a:spcAft>
                <a:spcPts val="0"/>
              </a:spcAft>
              <a:buSzPts val="3000"/>
              <a:buFont typeface="Oswald"/>
              <a:buNone/>
              <a:defRPr sz="3000">
                <a:latin typeface="Oswald"/>
                <a:ea typeface="Oswald"/>
                <a:cs typeface="Oswald"/>
                <a:sym typeface="Oswald"/>
              </a:defRPr>
            </a:lvl8pPr>
            <a:lvl9pPr lvl="8" rtl="0" algn="ctr">
              <a:spcBef>
                <a:spcPts val="0"/>
              </a:spcBef>
              <a:spcAft>
                <a:spcPts val="0"/>
              </a:spcAft>
              <a:buSzPts val="3000"/>
              <a:buFont typeface="Oswald"/>
              <a:buNone/>
              <a:defRPr sz="3000">
                <a:latin typeface="Oswald"/>
                <a:ea typeface="Oswald"/>
                <a:cs typeface="Oswald"/>
                <a:sym typeface="Oswald"/>
              </a:defRPr>
            </a:lvl9pPr>
          </a:lstStyle>
          <a:p>
            <a:r>
              <a:t>xx%</a:t>
            </a:r>
          </a:p>
        </p:txBody>
      </p:sp>
      <p:sp>
        <p:nvSpPr>
          <p:cNvPr id="794" name="Google Shape;794;p44"/>
          <p:cNvSpPr txBox="1"/>
          <p:nvPr>
            <p:ph idx="18" type="subTitle"/>
          </p:nvPr>
        </p:nvSpPr>
        <p:spPr>
          <a:xfrm>
            <a:off x="3413738" y="3771577"/>
            <a:ext cx="2316900" cy="629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95" name="Google Shape;795;p44"/>
          <p:cNvSpPr txBox="1"/>
          <p:nvPr>
            <p:ph idx="19" type="subTitle"/>
          </p:nvPr>
        </p:nvSpPr>
        <p:spPr>
          <a:xfrm>
            <a:off x="6107050" y="3395475"/>
            <a:ext cx="2316900" cy="389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Font typeface="Oswald"/>
              <a:buNone/>
              <a:defRPr sz="1800">
                <a:solidFill>
                  <a:schemeClr val="accent6"/>
                </a:solidFill>
                <a:latin typeface="Oswald"/>
                <a:ea typeface="Oswald"/>
                <a:cs typeface="Oswald"/>
                <a:sym typeface="Oswa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796" name="Google Shape;796;p44"/>
          <p:cNvSpPr txBox="1"/>
          <p:nvPr>
            <p:ph hasCustomPrompt="1" idx="20" type="title"/>
          </p:nvPr>
        </p:nvSpPr>
        <p:spPr>
          <a:xfrm>
            <a:off x="6716550" y="2943186"/>
            <a:ext cx="1098000" cy="389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solidFill>
                  <a:schemeClr val="accent6"/>
                </a:solidFill>
              </a:defRPr>
            </a:lvl1pPr>
            <a:lvl2pPr lvl="1" rtl="0" algn="ctr">
              <a:spcBef>
                <a:spcPts val="0"/>
              </a:spcBef>
              <a:spcAft>
                <a:spcPts val="0"/>
              </a:spcAft>
              <a:buSzPts val="3000"/>
              <a:buFont typeface="Oswald"/>
              <a:buNone/>
              <a:defRPr sz="3000">
                <a:latin typeface="Oswald"/>
                <a:ea typeface="Oswald"/>
                <a:cs typeface="Oswald"/>
                <a:sym typeface="Oswald"/>
              </a:defRPr>
            </a:lvl2pPr>
            <a:lvl3pPr lvl="2" rtl="0" algn="ctr">
              <a:spcBef>
                <a:spcPts val="0"/>
              </a:spcBef>
              <a:spcAft>
                <a:spcPts val="0"/>
              </a:spcAft>
              <a:buSzPts val="3000"/>
              <a:buFont typeface="Oswald"/>
              <a:buNone/>
              <a:defRPr sz="3000">
                <a:latin typeface="Oswald"/>
                <a:ea typeface="Oswald"/>
                <a:cs typeface="Oswald"/>
                <a:sym typeface="Oswald"/>
              </a:defRPr>
            </a:lvl3pPr>
            <a:lvl4pPr lvl="3" rtl="0" algn="ctr">
              <a:spcBef>
                <a:spcPts val="0"/>
              </a:spcBef>
              <a:spcAft>
                <a:spcPts val="0"/>
              </a:spcAft>
              <a:buSzPts val="3000"/>
              <a:buFont typeface="Oswald"/>
              <a:buNone/>
              <a:defRPr sz="3000">
                <a:latin typeface="Oswald"/>
                <a:ea typeface="Oswald"/>
                <a:cs typeface="Oswald"/>
                <a:sym typeface="Oswald"/>
              </a:defRPr>
            </a:lvl4pPr>
            <a:lvl5pPr lvl="4" rtl="0" algn="ctr">
              <a:spcBef>
                <a:spcPts val="0"/>
              </a:spcBef>
              <a:spcAft>
                <a:spcPts val="0"/>
              </a:spcAft>
              <a:buSzPts val="3000"/>
              <a:buFont typeface="Oswald"/>
              <a:buNone/>
              <a:defRPr sz="3000">
                <a:latin typeface="Oswald"/>
                <a:ea typeface="Oswald"/>
                <a:cs typeface="Oswald"/>
                <a:sym typeface="Oswald"/>
              </a:defRPr>
            </a:lvl5pPr>
            <a:lvl6pPr lvl="5" rtl="0" algn="ctr">
              <a:spcBef>
                <a:spcPts val="0"/>
              </a:spcBef>
              <a:spcAft>
                <a:spcPts val="0"/>
              </a:spcAft>
              <a:buSzPts val="3000"/>
              <a:buFont typeface="Oswald"/>
              <a:buNone/>
              <a:defRPr sz="3000">
                <a:latin typeface="Oswald"/>
                <a:ea typeface="Oswald"/>
                <a:cs typeface="Oswald"/>
                <a:sym typeface="Oswald"/>
              </a:defRPr>
            </a:lvl6pPr>
            <a:lvl7pPr lvl="6" rtl="0" algn="ctr">
              <a:spcBef>
                <a:spcPts val="0"/>
              </a:spcBef>
              <a:spcAft>
                <a:spcPts val="0"/>
              </a:spcAft>
              <a:buSzPts val="3000"/>
              <a:buFont typeface="Oswald"/>
              <a:buNone/>
              <a:defRPr sz="3000">
                <a:latin typeface="Oswald"/>
                <a:ea typeface="Oswald"/>
                <a:cs typeface="Oswald"/>
                <a:sym typeface="Oswald"/>
              </a:defRPr>
            </a:lvl7pPr>
            <a:lvl8pPr lvl="7" rtl="0" algn="ctr">
              <a:spcBef>
                <a:spcPts val="0"/>
              </a:spcBef>
              <a:spcAft>
                <a:spcPts val="0"/>
              </a:spcAft>
              <a:buSzPts val="3000"/>
              <a:buFont typeface="Oswald"/>
              <a:buNone/>
              <a:defRPr sz="3000">
                <a:latin typeface="Oswald"/>
                <a:ea typeface="Oswald"/>
                <a:cs typeface="Oswald"/>
                <a:sym typeface="Oswald"/>
              </a:defRPr>
            </a:lvl8pPr>
            <a:lvl9pPr lvl="8" rtl="0" algn="ctr">
              <a:spcBef>
                <a:spcPts val="0"/>
              </a:spcBef>
              <a:spcAft>
                <a:spcPts val="0"/>
              </a:spcAft>
              <a:buSzPts val="3000"/>
              <a:buFont typeface="Oswald"/>
              <a:buNone/>
              <a:defRPr sz="3000">
                <a:latin typeface="Oswald"/>
                <a:ea typeface="Oswald"/>
                <a:cs typeface="Oswald"/>
                <a:sym typeface="Oswald"/>
              </a:defRPr>
            </a:lvl9pPr>
          </a:lstStyle>
          <a:p>
            <a:r>
              <a:t>xx%</a:t>
            </a:r>
          </a:p>
        </p:txBody>
      </p:sp>
      <p:sp>
        <p:nvSpPr>
          <p:cNvPr id="797" name="Google Shape;797;p44"/>
          <p:cNvSpPr txBox="1"/>
          <p:nvPr>
            <p:ph idx="21" type="subTitle"/>
          </p:nvPr>
        </p:nvSpPr>
        <p:spPr>
          <a:xfrm>
            <a:off x="6107101" y="3771577"/>
            <a:ext cx="2316900" cy="629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grpSp>
        <p:nvGrpSpPr>
          <p:cNvPr id="798" name="Google Shape;798;p44"/>
          <p:cNvGrpSpPr/>
          <p:nvPr/>
        </p:nvGrpSpPr>
        <p:grpSpPr>
          <a:xfrm>
            <a:off x="0" y="4569046"/>
            <a:ext cx="1022509" cy="572747"/>
            <a:chOff x="-77" y="3784091"/>
            <a:chExt cx="2423582" cy="1357541"/>
          </a:xfrm>
        </p:grpSpPr>
        <p:sp>
          <p:nvSpPr>
            <p:cNvPr id="799" name="Google Shape;799;p44"/>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44"/>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44"/>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44"/>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44"/>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4" name="Google Shape;804;p44"/>
          <p:cNvGrpSpPr/>
          <p:nvPr/>
        </p:nvGrpSpPr>
        <p:grpSpPr>
          <a:xfrm flipH="1">
            <a:off x="8121500" y="4569046"/>
            <a:ext cx="1022509" cy="572747"/>
            <a:chOff x="-77" y="3784091"/>
            <a:chExt cx="2423582" cy="1357541"/>
          </a:xfrm>
        </p:grpSpPr>
        <p:sp>
          <p:nvSpPr>
            <p:cNvPr id="805" name="Google Shape;805;p44"/>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44"/>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44"/>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44"/>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44"/>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2_1">
    <p:spTree>
      <p:nvGrpSpPr>
        <p:cNvPr id="810" name="Shape 810"/>
        <p:cNvGrpSpPr/>
        <p:nvPr/>
      </p:nvGrpSpPr>
      <p:grpSpPr>
        <a:xfrm>
          <a:off x="0" y="0"/>
          <a:ext cx="0" cy="0"/>
          <a:chOff x="0" y="0"/>
          <a:chExt cx="0" cy="0"/>
        </a:xfrm>
      </p:grpSpPr>
      <p:sp>
        <p:nvSpPr>
          <p:cNvPr id="811" name="Google Shape;811;p45"/>
          <p:cNvSpPr txBox="1"/>
          <p:nvPr>
            <p:ph idx="1" type="subTitle"/>
          </p:nvPr>
        </p:nvSpPr>
        <p:spPr>
          <a:xfrm>
            <a:off x="1410963" y="1423411"/>
            <a:ext cx="2317200" cy="389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800"/>
              <a:buFont typeface="Oswald"/>
              <a:buNone/>
              <a:defRPr sz="1800">
                <a:solidFill>
                  <a:schemeClr val="accent1"/>
                </a:solidFill>
                <a:latin typeface="Oswald"/>
                <a:ea typeface="Oswald"/>
                <a:cs typeface="Oswald"/>
                <a:sym typeface="Oswa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812" name="Google Shape;812;p45"/>
          <p:cNvSpPr txBox="1"/>
          <p:nvPr>
            <p:ph type="title"/>
          </p:nvPr>
        </p:nvSpPr>
        <p:spPr>
          <a:xfrm>
            <a:off x="720000" y="540000"/>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13" name="Google Shape;813;p45"/>
          <p:cNvSpPr txBox="1"/>
          <p:nvPr>
            <p:ph idx="2" type="subTitle"/>
          </p:nvPr>
        </p:nvSpPr>
        <p:spPr>
          <a:xfrm>
            <a:off x="1411463" y="1799502"/>
            <a:ext cx="2316900" cy="6291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814" name="Google Shape;814;p45"/>
          <p:cNvSpPr txBox="1"/>
          <p:nvPr>
            <p:ph idx="3" type="subTitle"/>
          </p:nvPr>
        </p:nvSpPr>
        <p:spPr>
          <a:xfrm>
            <a:off x="1410988" y="2450149"/>
            <a:ext cx="2316900" cy="389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800"/>
              <a:buFont typeface="Oswald"/>
              <a:buNone/>
              <a:defRPr sz="1800">
                <a:solidFill>
                  <a:schemeClr val="accent3"/>
                </a:solidFill>
                <a:latin typeface="Oswald"/>
                <a:ea typeface="Oswald"/>
                <a:cs typeface="Oswald"/>
                <a:sym typeface="Oswa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815" name="Google Shape;815;p45"/>
          <p:cNvSpPr txBox="1"/>
          <p:nvPr>
            <p:ph idx="4" type="subTitle"/>
          </p:nvPr>
        </p:nvSpPr>
        <p:spPr>
          <a:xfrm>
            <a:off x="1411225" y="2826240"/>
            <a:ext cx="2316900" cy="6291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816" name="Google Shape;816;p45"/>
          <p:cNvSpPr txBox="1"/>
          <p:nvPr>
            <p:ph idx="5" type="subTitle"/>
          </p:nvPr>
        </p:nvSpPr>
        <p:spPr>
          <a:xfrm>
            <a:off x="5415963" y="1423411"/>
            <a:ext cx="2316900" cy="3897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Font typeface="Oswald"/>
              <a:buNone/>
              <a:defRPr sz="1800">
                <a:solidFill>
                  <a:schemeClr val="accent2"/>
                </a:solidFill>
                <a:latin typeface="Oswald"/>
                <a:ea typeface="Oswald"/>
                <a:cs typeface="Oswald"/>
                <a:sym typeface="Oswa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817" name="Google Shape;817;p45"/>
          <p:cNvSpPr txBox="1"/>
          <p:nvPr>
            <p:ph idx="6" type="subTitle"/>
          </p:nvPr>
        </p:nvSpPr>
        <p:spPr>
          <a:xfrm>
            <a:off x="5416013" y="1799502"/>
            <a:ext cx="2316900" cy="629100"/>
          </a:xfrm>
          <a:prstGeom prst="rect">
            <a:avLst/>
          </a:prstGeom>
        </p:spPr>
        <p:txBody>
          <a:bodyPr anchorCtr="0" anchor="t" bIns="91425" lIns="91425" spcFirstLastPara="1" rIns="91425" wrap="square" tIns="91425">
            <a:noAutofit/>
          </a:bodyPr>
          <a:lstStyle>
            <a:lvl1pPr lvl="0" marR="332101"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818" name="Google Shape;818;p45"/>
          <p:cNvSpPr txBox="1"/>
          <p:nvPr>
            <p:ph idx="7" type="subTitle"/>
          </p:nvPr>
        </p:nvSpPr>
        <p:spPr>
          <a:xfrm>
            <a:off x="1410963" y="3476889"/>
            <a:ext cx="2317200" cy="389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800"/>
              <a:buFont typeface="Oswald"/>
              <a:buNone/>
              <a:defRPr sz="1800">
                <a:solidFill>
                  <a:schemeClr val="accent5"/>
                </a:solidFill>
                <a:latin typeface="Oswald"/>
                <a:ea typeface="Oswald"/>
                <a:cs typeface="Oswald"/>
                <a:sym typeface="Oswa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819" name="Google Shape;819;p45"/>
          <p:cNvSpPr txBox="1"/>
          <p:nvPr>
            <p:ph idx="8" type="subTitle"/>
          </p:nvPr>
        </p:nvSpPr>
        <p:spPr>
          <a:xfrm>
            <a:off x="1411463" y="3852989"/>
            <a:ext cx="2316900" cy="6291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820" name="Google Shape;820;p45"/>
          <p:cNvSpPr txBox="1"/>
          <p:nvPr>
            <p:ph idx="9" type="subTitle"/>
          </p:nvPr>
        </p:nvSpPr>
        <p:spPr>
          <a:xfrm>
            <a:off x="5415788" y="2450151"/>
            <a:ext cx="2317200" cy="3897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Font typeface="Oswald"/>
              <a:buNone/>
              <a:defRPr sz="1800">
                <a:solidFill>
                  <a:schemeClr val="accent4"/>
                </a:solidFill>
                <a:latin typeface="Oswald"/>
                <a:ea typeface="Oswald"/>
                <a:cs typeface="Oswald"/>
                <a:sym typeface="Oswa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821" name="Google Shape;821;p45"/>
          <p:cNvSpPr txBox="1"/>
          <p:nvPr>
            <p:ph idx="13" type="subTitle"/>
          </p:nvPr>
        </p:nvSpPr>
        <p:spPr>
          <a:xfrm>
            <a:off x="5416125" y="2826251"/>
            <a:ext cx="2316900" cy="629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822" name="Google Shape;822;p45"/>
          <p:cNvSpPr txBox="1"/>
          <p:nvPr>
            <p:ph idx="14" type="subTitle"/>
          </p:nvPr>
        </p:nvSpPr>
        <p:spPr>
          <a:xfrm>
            <a:off x="5415963" y="3476887"/>
            <a:ext cx="2316900" cy="3897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Font typeface="Oswald"/>
              <a:buNone/>
              <a:defRPr sz="1800">
                <a:solidFill>
                  <a:schemeClr val="accent6"/>
                </a:solidFill>
                <a:latin typeface="Oswald"/>
                <a:ea typeface="Oswald"/>
                <a:cs typeface="Oswald"/>
                <a:sym typeface="Oswa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823" name="Google Shape;823;p45"/>
          <p:cNvSpPr txBox="1"/>
          <p:nvPr>
            <p:ph idx="15" type="subTitle"/>
          </p:nvPr>
        </p:nvSpPr>
        <p:spPr>
          <a:xfrm>
            <a:off x="5416013" y="3852989"/>
            <a:ext cx="2316900" cy="629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grpSp>
        <p:nvGrpSpPr>
          <p:cNvPr id="824" name="Google Shape;824;p45"/>
          <p:cNvGrpSpPr/>
          <p:nvPr/>
        </p:nvGrpSpPr>
        <p:grpSpPr>
          <a:xfrm>
            <a:off x="0" y="4569046"/>
            <a:ext cx="1022509" cy="572747"/>
            <a:chOff x="-77" y="3784091"/>
            <a:chExt cx="2423582" cy="1357541"/>
          </a:xfrm>
        </p:grpSpPr>
        <p:sp>
          <p:nvSpPr>
            <p:cNvPr id="825" name="Google Shape;825;p45"/>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45"/>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45"/>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45"/>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45"/>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30" name="Google Shape;830;p45"/>
          <p:cNvGrpSpPr/>
          <p:nvPr/>
        </p:nvGrpSpPr>
        <p:grpSpPr>
          <a:xfrm rot="10800000">
            <a:off x="8121500" y="-4"/>
            <a:ext cx="1022509" cy="572747"/>
            <a:chOff x="-77" y="3784091"/>
            <a:chExt cx="2423582" cy="1357541"/>
          </a:xfrm>
        </p:grpSpPr>
        <p:sp>
          <p:nvSpPr>
            <p:cNvPr id="831" name="Google Shape;831;p45"/>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45"/>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45"/>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45"/>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45"/>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36" name="Google Shape;836;p45"/>
          <p:cNvGrpSpPr/>
          <p:nvPr/>
        </p:nvGrpSpPr>
        <p:grpSpPr>
          <a:xfrm>
            <a:off x="4524300" y="1394625"/>
            <a:ext cx="95400" cy="3116250"/>
            <a:chOff x="4524300" y="1013625"/>
            <a:chExt cx="95400" cy="3116250"/>
          </a:xfrm>
        </p:grpSpPr>
        <p:sp>
          <p:nvSpPr>
            <p:cNvPr id="837" name="Google Shape;837;p45"/>
            <p:cNvSpPr/>
            <p:nvPr/>
          </p:nvSpPr>
          <p:spPr>
            <a:xfrm>
              <a:off x="4524300" y="1013625"/>
              <a:ext cx="95400" cy="1038300"/>
            </a:xfrm>
            <a:prstGeom prst="rect">
              <a:avLst/>
            </a:prstGeom>
            <a:solidFill>
              <a:srgbClr val="C8AEF8">
                <a:alpha val="58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45"/>
            <p:cNvSpPr/>
            <p:nvPr/>
          </p:nvSpPr>
          <p:spPr>
            <a:xfrm>
              <a:off x="4524300" y="1534125"/>
              <a:ext cx="95400" cy="1038300"/>
            </a:xfrm>
            <a:prstGeom prst="rect">
              <a:avLst/>
            </a:prstGeom>
            <a:solidFill>
              <a:srgbClr val="878FFF">
                <a:alpha val="737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45"/>
            <p:cNvSpPr/>
            <p:nvPr/>
          </p:nvSpPr>
          <p:spPr>
            <a:xfrm>
              <a:off x="4524300" y="2053275"/>
              <a:ext cx="95400" cy="1038300"/>
            </a:xfrm>
            <a:prstGeom prst="rect">
              <a:avLst/>
            </a:prstGeom>
            <a:solidFill>
              <a:srgbClr val="9154F8">
                <a:alpha val="53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45"/>
            <p:cNvSpPr/>
            <p:nvPr/>
          </p:nvSpPr>
          <p:spPr>
            <a:xfrm>
              <a:off x="4524300" y="2565875"/>
              <a:ext cx="95400" cy="1038300"/>
            </a:xfrm>
            <a:prstGeom prst="rect">
              <a:avLst/>
            </a:prstGeom>
            <a:solidFill>
              <a:srgbClr val="35C2DF">
                <a:alpha val="7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45"/>
            <p:cNvSpPr/>
            <p:nvPr/>
          </p:nvSpPr>
          <p:spPr>
            <a:xfrm>
              <a:off x="4524300" y="3091575"/>
              <a:ext cx="95400" cy="1038300"/>
            </a:xfrm>
            <a:prstGeom prst="rect">
              <a:avLst/>
            </a:prstGeom>
            <a:solidFill>
              <a:srgbClr val="CA7BEB">
                <a:alpha val="564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45"/>
            <p:cNvSpPr/>
            <p:nvPr/>
          </p:nvSpPr>
          <p:spPr>
            <a:xfrm>
              <a:off x="4524300" y="3610723"/>
              <a:ext cx="95400" cy="519000"/>
            </a:xfrm>
            <a:prstGeom prst="rect">
              <a:avLst/>
            </a:prstGeom>
            <a:solidFill>
              <a:srgbClr val="972CB4">
                <a:alpha val="743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7">
    <p:spTree>
      <p:nvGrpSpPr>
        <p:cNvPr id="843" name="Shape 843"/>
        <p:cNvGrpSpPr/>
        <p:nvPr/>
      </p:nvGrpSpPr>
      <p:grpSpPr>
        <a:xfrm>
          <a:off x="0" y="0"/>
          <a:ext cx="0" cy="0"/>
          <a:chOff x="0" y="0"/>
          <a:chExt cx="0" cy="0"/>
        </a:xfrm>
      </p:grpSpPr>
      <p:grpSp>
        <p:nvGrpSpPr>
          <p:cNvPr id="844" name="Google Shape;844;p46"/>
          <p:cNvGrpSpPr/>
          <p:nvPr/>
        </p:nvGrpSpPr>
        <p:grpSpPr>
          <a:xfrm>
            <a:off x="-9" y="1669058"/>
            <a:ext cx="2781383" cy="1805382"/>
            <a:chOff x="8024127" y="984378"/>
            <a:chExt cx="2502369" cy="1624275"/>
          </a:xfrm>
        </p:grpSpPr>
        <p:sp>
          <p:nvSpPr>
            <p:cNvPr id="845" name="Google Shape;845;p46"/>
            <p:cNvSpPr/>
            <p:nvPr/>
          </p:nvSpPr>
          <p:spPr>
            <a:xfrm>
              <a:off x="8647339" y="2562003"/>
              <a:ext cx="65709" cy="30106"/>
            </a:xfrm>
            <a:custGeom>
              <a:rect b="b" l="l" r="r" t="t"/>
              <a:pathLst>
                <a:path extrusionOk="0" h="1035" w="2259">
                  <a:moveTo>
                    <a:pt x="125" y="899"/>
                  </a:moveTo>
                  <a:lnTo>
                    <a:pt x="125" y="899"/>
                  </a:lnTo>
                  <a:cubicBezTo>
                    <a:pt x="132" y="943"/>
                    <a:pt x="142" y="989"/>
                    <a:pt x="157" y="1035"/>
                  </a:cubicBezTo>
                  <a:cubicBezTo>
                    <a:pt x="157" y="1001"/>
                    <a:pt x="157" y="1001"/>
                    <a:pt x="157" y="1001"/>
                  </a:cubicBezTo>
                  <a:cubicBezTo>
                    <a:pt x="144" y="967"/>
                    <a:pt x="133" y="933"/>
                    <a:pt x="125" y="899"/>
                  </a:cubicBezTo>
                  <a:close/>
                  <a:moveTo>
                    <a:pt x="891" y="1"/>
                  </a:moveTo>
                  <a:cubicBezTo>
                    <a:pt x="329" y="1"/>
                    <a:pt x="1" y="409"/>
                    <a:pt x="125" y="899"/>
                  </a:cubicBezTo>
                  <a:lnTo>
                    <a:pt x="125" y="899"/>
                  </a:lnTo>
                  <a:cubicBezTo>
                    <a:pt x="49" y="429"/>
                    <a:pt x="373" y="67"/>
                    <a:pt x="891" y="67"/>
                  </a:cubicBezTo>
                  <a:cubicBezTo>
                    <a:pt x="1491" y="67"/>
                    <a:pt x="2091" y="501"/>
                    <a:pt x="2258" y="1035"/>
                  </a:cubicBezTo>
                  <a:cubicBezTo>
                    <a:pt x="2258" y="1001"/>
                    <a:pt x="2258" y="1001"/>
                    <a:pt x="2258" y="1001"/>
                  </a:cubicBezTo>
                  <a:cubicBezTo>
                    <a:pt x="2091" y="468"/>
                    <a:pt x="1458" y="1"/>
                    <a:pt x="891" y="1"/>
                  </a:cubicBezTo>
                  <a:close/>
                </a:path>
              </a:pathLst>
            </a:custGeom>
            <a:solidFill>
              <a:srgbClr val="FFFF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46"/>
            <p:cNvSpPr/>
            <p:nvPr/>
          </p:nvSpPr>
          <p:spPr>
            <a:xfrm>
              <a:off x="8759904" y="2562003"/>
              <a:ext cx="65680" cy="30106"/>
            </a:xfrm>
            <a:custGeom>
              <a:rect b="b" l="l" r="r" t="t"/>
              <a:pathLst>
                <a:path extrusionOk="0" h="1035" w="2258">
                  <a:moveTo>
                    <a:pt x="124" y="899"/>
                  </a:moveTo>
                  <a:cubicBezTo>
                    <a:pt x="131" y="943"/>
                    <a:pt x="142" y="989"/>
                    <a:pt x="156" y="1035"/>
                  </a:cubicBezTo>
                  <a:cubicBezTo>
                    <a:pt x="156" y="1001"/>
                    <a:pt x="156" y="1001"/>
                    <a:pt x="156" y="1001"/>
                  </a:cubicBezTo>
                  <a:cubicBezTo>
                    <a:pt x="143" y="967"/>
                    <a:pt x="133" y="933"/>
                    <a:pt x="124" y="899"/>
                  </a:cubicBezTo>
                  <a:close/>
                  <a:moveTo>
                    <a:pt x="890" y="1"/>
                  </a:moveTo>
                  <a:cubicBezTo>
                    <a:pt x="328" y="1"/>
                    <a:pt x="0" y="409"/>
                    <a:pt x="124" y="899"/>
                  </a:cubicBezTo>
                  <a:lnTo>
                    <a:pt x="124" y="899"/>
                  </a:lnTo>
                  <a:cubicBezTo>
                    <a:pt x="49" y="429"/>
                    <a:pt x="372" y="67"/>
                    <a:pt x="890" y="67"/>
                  </a:cubicBezTo>
                  <a:cubicBezTo>
                    <a:pt x="1490" y="67"/>
                    <a:pt x="2091" y="501"/>
                    <a:pt x="2258" y="1035"/>
                  </a:cubicBezTo>
                  <a:cubicBezTo>
                    <a:pt x="2258" y="1001"/>
                    <a:pt x="2258" y="1001"/>
                    <a:pt x="2258" y="1001"/>
                  </a:cubicBezTo>
                  <a:cubicBezTo>
                    <a:pt x="2091" y="468"/>
                    <a:pt x="1457" y="1"/>
                    <a:pt x="890" y="1"/>
                  </a:cubicBezTo>
                  <a:close/>
                </a:path>
              </a:pathLst>
            </a:custGeom>
            <a:solidFill>
              <a:srgbClr val="FF52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46"/>
            <p:cNvSpPr/>
            <p:nvPr/>
          </p:nvSpPr>
          <p:spPr>
            <a:xfrm>
              <a:off x="8872440" y="2562003"/>
              <a:ext cx="65709" cy="30106"/>
            </a:xfrm>
            <a:custGeom>
              <a:rect b="b" l="l" r="r" t="t"/>
              <a:pathLst>
                <a:path extrusionOk="0" h="1035" w="2259">
                  <a:moveTo>
                    <a:pt x="124" y="899"/>
                  </a:moveTo>
                  <a:cubicBezTo>
                    <a:pt x="131" y="943"/>
                    <a:pt x="142" y="989"/>
                    <a:pt x="157" y="1035"/>
                  </a:cubicBezTo>
                  <a:cubicBezTo>
                    <a:pt x="157" y="1001"/>
                    <a:pt x="157" y="1001"/>
                    <a:pt x="157" y="1001"/>
                  </a:cubicBezTo>
                  <a:cubicBezTo>
                    <a:pt x="144" y="967"/>
                    <a:pt x="133" y="933"/>
                    <a:pt x="124" y="899"/>
                  </a:cubicBezTo>
                  <a:close/>
                  <a:moveTo>
                    <a:pt x="890" y="1"/>
                  </a:moveTo>
                  <a:cubicBezTo>
                    <a:pt x="329" y="1"/>
                    <a:pt x="1" y="409"/>
                    <a:pt x="124" y="899"/>
                  </a:cubicBezTo>
                  <a:lnTo>
                    <a:pt x="124" y="899"/>
                  </a:lnTo>
                  <a:cubicBezTo>
                    <a:pt x="49" y="429"/>
                    <a:pt x="372" y="67"/>
                    <a:pt x="890" y="67"/>
                  </a:cubicBezTo>
                  <a:cubicBezTo>
                    <a:pt x="1491" y="67"/>
                    <a:pt x="2091" y="501"/>
                    <a:pt x="2258" y="1035"/>
                  </a:cubicBezTo>
                  <a:cubicBezTo>
                    <a:pt x="2258" y="1001"/>
                    <a:pt x="2258" y="1001"/>
                    <a:pt x="2258" y="1001"/>
                  </a:cubicBezTo>
                  <a:cubicBezTo>
                    <a:pt x="2091" y="468"/>
                    <a:pt x="1491" y="1"/>
                    <a:pt x="890" y="1"/>
                  </a:cubicBezTo>
                  <a:close/>
                </a:path>
              </a:pathLst>
            </a:custGeom>
            <a:solidFill>
              <a:srgbClr val="45FF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46"/>
            <p:cNvSpPr/>
            <p:nvPr/>
          </p:nvSpPr>
          <p:spPr>
            <a:xfrm>
              <a:off x="10089400" y="2205025"/>
              <a:ext cx="25" cy="50050"/>
            </a:xfrm>
            <a:custGeom>
              <a:rect b="b" l="l" r="r" t="t"/>
              <a:pathLst>
                <a:path extrusionOk="0" h="2002" w="1">
                  <a:moveTo>
                    <a:pt x="0" y="2002"/>
                  </a:moveTo>
                  <a:lnTo>
                    <a:pt x="0" y="0"/>
                  </a:lnTo>
                </a:path>
              </a:pathLst>
            </a:custGeom>
            <a:solidFill>
              <a:srgbClr val="1FFF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46"/>
            <p:cNvSpPr/>
            <p:nvPr/>
          </p:nvSpPr>
          <p:spPr>
            <a:xfrm>
              <a:off x="8024127" y="984378"/>
              <a:ext cx="2502369" cy="1624275"/>
            </a:xfrm>
            <a:custGeom>
              <a:rect b="b" l="l" r="r" t="t"/>
              <a:pathLst>
                <a:path extrusionOk="0" h="55841" w="86029">
                  <a:moveTo>
                    <a:pt x="2102" y="1"/>
                  </a:moveTo>
                  <a:cubicBezTo>
                    <a:pt x="935" y="1"/>
                    <a:pt x="1" y="935"/>
                    <a:pt x="1" y="2102"/>
                  </a:cubicBezTo>
                  <a:lnTo>
                    <a:pt x="1" y="53739"/>
                  </a:lnTo>
                  <a:cubicBezTo>
                    <a:pt x="1" y="54907"/>
                    <a:pt x="935" y="55841"/>
                    <a:pt x="2102" y="55841"/>
                  </a:cubicBezTo>
                  <a:lnTo>
                    <a:pt x="83894" y="55841"/>
                  </a:lnTo>
                  <a:cubicBezTo>
                    <a:pt x="85062" y="55841"/>
                    <a:pt x="86029" y="54907"/>
                    <a:pt x="86029" y="53739"/>
                  </a:cubicBezTo>
                  <a:lnTo>
                    <a:pt x="86029" y="2102"/>
                  </a:lnTo>
                  <a:cubicBezTo>
                    <a:pt x="86029" y="935"/>
                    <a:pt x="85062" y="1"/>
                    <a:pt x="83894" y="1"/>
                  </a:cubicBezTo>
                  <a:close/>
                </a:path>
              </a:pathLst>
            </a:custGeom>
            <a:solidFill>
              <a:srgbClr val="B8BD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46"/>
            <p:cNvSpPr/>
            <p:nvPr/>
          </p:nvSpPr>
          <p:spPr>
            <a:xfrm>
              <a:off x="8024127" y="984378"/>
              <a:ext cx="2502369" cy="262020"/>
            </a:xfrm>
            <a:custGeom>
              <a:rect b="b" l="l" r="r" t="t"/>
              <a:pathLst>
                <a:path extrusionOk="0" h="9008" w="86029">
                  <a:moveTo>
                    <a:pt x="2436" y="1"/>
                  </a:moveTo>
                  <a:cubicBezTo>
                    <a:pt x="1102" y="1"/>
                    <a:pt x="1" y="1068"/>
                    <a:pt x="1" y="2436"/>
                  </a:cubicBezTo>
                  <a:lnTo>
                    <a:pt x="1" y="9007"/>
                  </a:lnTo>
                  <a:lnTo>
                    <a:pt x="86029" y="9007"/>
                  </a:lnTo>
                  <a:lnTo>
                    <a:pt x="86029" y="2436"/>
                  </a:lnTo>
                  <a:cubicBezTo>
                    <a:pt x="86029" y="1102"/>
                    <a:pt x="84928" y="1"/>
                    <a:pt x="8359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46"/>
            <p:cNvSpPr/>
            <p:nvPr/>
          </p:nvSpPr>
          <p:spPr>
            <a:xfrm>
              <a:off x="8125057" y="1324952"/>
              <a:ext cx="2305388" cy="1198318"/>
            </a:xfrm>
            <a:custGeom>
              <a:rect b="b" l="l" r="r" t="t"/>
              <a:pathLst>
                <a:path extrusionOk="0" h="41197" w="79257">
                  <a:moveTo>
                    <a:pt x="77522" y="41196"/>
                  </a:moveTo>
                  <a:lnTo>
                    <a:pt x="1735" y="41196"/>
                  </a:lnTo>
                  <a:cubicBezTo>
                    <a:pt x="767" y="41196"/>
                    <a:pt x="0" y="40429"/>
                    <a:pt x="0" y="39462"/>
                  </a:cubicBezTo>
                  <a:lnTo>
                    <a:pt x="0" y="1735"/>
                  </a:lnTo>
                  <a:cubicBezTo>
                    <a:pt x="0" y="768"/>
                    <a:pt x="767" y="0"/>
                    <a:pt x="1735" y="0"/>
                  </a:cubicBezTo>
                  <a:lnTo>
                    <a:pt x="77522" y="0"/>
                  </a:lnTo>
                  <a:cubicBezTo>
                    <a:pt x="78489" y="0"/>
                    <a:pt x="79257" y="768"/>
                    <a:pt x="79257" y="1735"/>
                  </a:cubicBezTo>
                  <a:lnTo>
                    <a:pt x="79257" y="39462"/>
                  </a:lnTo>
                  <a:cubicBezTo>
                    <a:pt x="79257" y="40429"/>
                    <a:pt x="78489" y="41196"/>
                    <a:pt x="77522" y="41196"/>
                  </a:cubicBezTo>
                  <a:close/>
                </a:path>
              </a:pathLst>
            </a:custGeom>
            <a:solidFill>
              <a:srgbClr val="2408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46"/>
            <p:cNvSpPr/>
            <p:nvPr/>
          </p:nvSpPr>
          <p:spPr>
            <a:xfrm>
              <a:off x="8191986" y="1394818"/>
              <a:ext cx="54365" cy="110620"/>
            </a:xfrm>
            <a:custGeom>
              <a:rect b="b" l="l" r="r" t="t"/>
              <a:pathLst>
                <a:path extrusionOk="0" fill="none" h="3803" w="1869">
                  <a:moveTo>
                    <a:pt x="1869" y="0"/>
                  </a:moveTo>
                  <a:lnTo>
                    <a:pt x="1" y="1901"/>
                  </a:lnTo>
                  <a:lnTo>
                    <a:pt x="1869" y="3803"/>
                  </a:lnTo>
                </a:path>
              </a:pathLst>
            </a:custGeom>
            <a:noFill/>
            <a:ln cap="rnd" cmpd="sng" w="20850">
              <a:solidFill>
                <a:srgbClr val="12D77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46"/>
            <p:cNvSpPr/>
            <p:nvPr/>
          </p:nvSpPr>
          <p:spPr>
            <a:xfrm>
              <a:off x="8385062" y="1394818"/>
              <a:ext cx="55354" cy="110620"/>
            </a:xfrm>
            <a:custGeom>
              <a:rect b="b" l="l" r="r" t="t"/>
              <a:pathLst>
                <a:path extrusionOk="0" fill="none" h="3803" w="1903">
                  <a:moveTo>
                    <a:pt x="1" y="0"/>
                  </a:moveTo>
                  <a:lnTo>
                    <a:pt x="1902" y="1901"/>
                  </a:lnTo>
                  <a:lnTo>
                    <a:pt x="1" y="3803"/>
                  </a:lnTo>
                </a:path>
              </a:pathLst>
            </a:custGeom>
            <a:noFill/>
            <a:ln cap="rnd" cmpd="sng" w="20850">
              <a:solidFill>
                <a:srgbClr val="12D77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46"/>
            <p:cNvSpPr/>
            <p:nvPr/>
          </p:nvSpPr>
          <p:spPr>
            <a:xfrm>
              <a:off x="8292887" y="1394818"/>
              <a:ext cx="43689" cy="120335"/>
            </a:xfrm>
            <a:custGeom>
              <a:rect b="b" l="l" r="r" t="t"/>
              <a:pathLst>
                <a:path extrusionOk="0" fill="none" h="4137" w="1502">
                  <a:moveTo>
                    <a:pt x="1" y="4136"/>
                  </a:moveTo>
                  <a:lnTo>
                    <a:pt x="1502" y="0"/>
                  </a:lnTo>
                </a:path>
              </a:pathLst>
            </a:custGeom>
            <a:noFill/>
            <a:ln cap="rnd" cmpd="sng" w="20850">
              <a:solidFill>
                <a:srgbClr val="12D77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46"/>
            <p:cNvSpPr/>
            <p:nvPr/>
          </p:nvSpPr>
          <p:spPr>
            <a:xfrm>
              <a:off x="8483055" y="1500548"/>
              <a:ext cx="31095" cy="31095"/>
            </a:xfrm>
            <a:custGeom>
              <a:rect b="b" l="l" r="r" t="t"/>
              <a:pathLst>
                <a:path extrusionOk="0" h="1069" w="1069">
                  <a:moveTo>
                    <a:pt x="535" y="1"/>
                  </a:moveTo>
                  <a:cubicBezTo>
                    <a:pt x="234" y="1"/>
                    <a:pt x="1" y="234"/>
                    <a:pt x="1" y="535"/>
                  </a:cubicBezTo>
                  <a:cubicBezTo>
                    <a:pt x="1" y="802"/>
                    <a:pt x="234" y="1068"/>
                    <a:pt x="535" y="1068"/>
                  </a:cubicBezTo>
                  <a:cubicBezTo>
                    <a:pt x="835" y="1068"/>
                    <a:pt x="1068" y="802"/>
                    <a:pt x="1068" y="535"/>
                  </a:cubicBezTo>
                  <a:cubicBezTo>
                    <a:pt x="1068" y="234"/>
                    <a:pt x="835" y="1"/>
                    <a:pt x="535" y="1"/>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46"/>
            <p:cNvSpPr/>
            <p:nvPr/>
          </p:nvSpPr>
          <p:spPr>
            <a:xfrm>
              <a:off x="8528666" y="1500548"/>
              <a:ext cx="31065" cy="31095"/>
            </a:xfrm>
            <a:custGeom>
              <a:rect b="b" l="l" r="r" t="t"/>
              <a:pathLst>
                <a:path extrusionOk="0" h="1069" w="1068">
                  <a:moveTo>
                    <a:pt x="534" y="1"/>
                  </a:moveTo>
                  <a:cubicBezTo>
                    <a:pt x="267" y="1"/>
                    <a:pt x="0" y="234"/>
                    <a:pt x="0" y="535"/>
                  </a:cubicBezTo>
                  <a:cubicBezTo>
                    <a:pt x="0" y="802"/>
                    <a:pt x="267" y="1068"/>
                    <a:pt x="534" y="1068"/>
                  </a:cubicBezTo>
                  <a:cubicBezTo>
                    <a:pt x="834" y="1068"/>
                    <a:pt x="1068" y="802"/>
                    <a:pt x="1068" y="535"/>
                  </a:cubicBezTo>
                  <a:cubicBezTo>
                    <a:pt x="1068" y="234"/>
                    <a:pt x="834" y="1"/>
                    <a:pt x="534" y="1"/>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46"/>
            <p:cNvSpPr/>
            <p:nvPr/>
          </p:nvSpPr>
          <p:spPr>
            <a:xfrm>
              <a:off x="8593674" y="1500548"/>
              <a:ext cx="31065" cy="31095"/>
            </a:xfrm>
            <a:custGeom>
              <a:rect b="b" l="l" r="r" t="t"/>
              <a:pathLst>
                <a:path extrusionOk="0" h="1069" w="1068">
                  <a:moveTo>
                    <a:pt x="534" y="1"/>
                  </a:moveTo>
                  <a:cubicBezTo>
                    <a:pt x="234" y="1"/>
                    <a:pt x="0" y="234"/>
                    <a:pt x="0" y="535"/>
                  </a:cubicBezTo>
                  <a:cubicBezTo>
                    <a:pt x="0" y="802"/>
                    <a:pt x="234" y="1068"/>
                    <a:pt x="534" y="1068"/>
                  </a:cubicBezTo>
                  <a:cubicBezTo>
                    <a:pt x="834" y="1068"/>
                    <a:pt x="1068" y="802"/>
                    <a:pt x="1068" y="535"/>
                  </a:cubicBezTo>
                  <a:cubicBezTo>
                    <a:pt x="1068" y="234"/>
                    <a:pt x="834" y="1"/>
                    <a:pt x="534" y="1"/>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46"/>
            <p:cNvSpPr/>
            <p:nvPr/>
          </p:nvSpPr>
          <p:spPr>
            <a:xfrm>
              <a:off x="8219152" y="1627656"/>
              <a:ext cx="1656300" cy="29"/>
            </a:xfrm>
            <a:custGeom>
              <a:rect b="b" l="l" r="r" t="t"/>
              <a:pathLst>
                <a:path extrusionOk="0" fill="none" h="1" w="56942">
                  <a:moveTo>
                    <a:pt x="1" y="1"/>
                  </a:moveTo>
                  <a:lnTo>
                    <a:pt x="56941" y="1"/>
                  </a:lnTo>
                </a:path>
              </a:pathLst>
            </a:custGeom>
            <a:noFill/>
            <a:ln cap="rnd" cmpd="sng" w="20850">
              <a:solidFill>
                <a:srgbClr val="12D77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46"/>
            <p:cNvSpPr/>
            <p:nvPr/>
          </p:nvSpPr>
          <p:spPr>
            <a:xfrm>
              <a:off x="9975312" y="1627656"/>
              <a:ext cx="128101" cy="29"/>
            </a:xfrm>
            <a:custGeom>
              <a:rect b="b" l="l" r="r" t="t"/>
              <a:pathLst>
                <a:path extrusionOk="0" fill="none" h="1" w="4404">
                  <a:moveTo>
                    <a:pt x="0" y="1"/>
                  </a:moveTo>
                  <a:lnTo>
                    <a:pt x="4403" y="1"/>
                  </a:lnTo>
                </a:path>
              </a:pathLst>
            </a:custGeom>
            <a:noFill/>
            <a:ln cap="rnd" cmpd="sng" w="20850">
              <a:solidFill>
                <a:srgbClr val="12D77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46"/>
            <p:cNvSpPr/>
            <p:nvPr/>
          </p:nvSpPr>
          <p:spPr>
            <a:xfrm>
              <a:off x="10174205" y="1627656"/>
              <a:ext cx="163035" cy="29"/>
            </a:xfrm>
            <a:custGeom>
              <a:rect b="b" l="l" r="r" t="t"/>
              <a:pathLst>
                <a:path extrusionOk="0" fill="none" h="1" w="5605">
                  <a:moveTo>
                    <a:pt x="0" y="1"/>
                  </a:moveTo>
                  <a:lnTo>
                    <a:pt x="5604" y="1"/>
                  </a:lnTo>
                </a:path>
              </a:pathLst>
            </a:custGeom>
            <a:noFill/>
            <a:ln cap="rnd" cmpd="sng" w="20850">
              <a:solidFill>
                <a:srgbClr val="12D77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46"/>
            <p:cNvSpPr/>
            <p:nvPr/>
          </p:nvSpPr>
          <p:spPr>
            <a:xfrm>
              <a:off x="8219152" y="1757673"/>
              <a:ext cx="1036300" cy="29"/>
            </a:xfrm>
            <a:custGeom>
              <a:rect b="b" l="l" r="r" t="t"/>
              <a:pathLst>
                <a:path extrusionOk="0" fill="none" h="1" w="35627">
                  <a:moveTo>
                    <a:pt x="1" y="1"/>
                  </a:moveTo>
                  <a:lnTo>
                    <a:pt x="35626" y="1"/>
                  </a:lnTo>
                </a:path>
              </a:pathLst>
            </a:custGeom>
            <a:noFill/>
            <a:ln cap="rnd" cmpd="sng" w="20850">
              <a:solidFill>
                <a:srgbClr val="12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46"/>
            <p:cNvSpPr/>
            <p:nvPr/>
          </p:nvSpPr>
          <p:spPr>
            <a:xfrm>
              <a:off x="9408676" y="1757673"/>
              <a:ext cx="186335" cy="29"/>
            </a:xfrm>
            <a:custGeom>
              <a:rect b="b" l="l" r="r" t="t"/>
              <a:pathLst>
                <a:path extrusionOk="0" fill="none" h="1" w="6406">
                  <a:moveTo>
                    <a:pt x="1" y="1"/>
                  </a:moveTo>
                  <a:lnTo>
                    <a:pt x="6405" y="1"/>
                  </a:lnTo>
                </a:path>
              </a:pathLst>
            </a:custGeom>
            <a:noFill/>
            <a:ln cap="rnd" cmpd="sng" w="20850">
              <a:solidFill>
                <a:srgbClr val="12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46"/>
            <p:cNvSpPr/>
            <p:nvPr/>
          </p:nvSpPr>
          <p:spPr>
            <a:xfrm>
              <a:off x="9090440" y="1832396"/>
              <a:ext cx="504581" cy="29"/>
            </a:xfrm>
            <a:custGeom>
              <a:rect b="b" l="l" r="r" t="t"/>
              <a:pathLst>
                <a:path extrusionOk="0" fill="none" h="1" w="17347">
                  <a:moveTo>
                    <a:pt x="17346" y="0"/>
                  </a:moveTo>
                  <a:lnTo>
                    <a:pt x="0" y="0"/>
                  </a:lnTo>
                </a:path>
              </a:pathLst>
            </a:custGeom>
            <a:noFill/>
            <a:ln cap="rnd" cmpd="sng" w="20850">
              <a:solidFill>
                <a:srgbClr val="12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46"/>
            <p:cNvSpPr/>
            <p:nvPr/>
          </p:nvSpPr>
          <p:spPr>
            <a:xfrm>
              <a:off x="8919673" y="1832396"/>
              <a:ext cx="101923" cy="29"/>
            </a:xfrm>
            <a:custGeom>
              <a:rect b="b" l="l" r="r" t="t"/>
              <a:pathLst>
                <a:path extrusionOk="0" fill="none" h="1" w="3504">
                  <a:moveTo>
                    <a:pt x="3503" y="0"/>
                  </a:moveTo>
                  <a:lnTo>
                    <a:pt x="1" y="0"/>
                  </a:lnTo>
                </a:path>
              </a:pathLst>
            </a:custGeom>
            <a:noFill/>
            <a:ln cap="rnd" cmpd="sng" w="20850">
              <a:solidFill>
                <a:srgbClr val="12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46"/>
            <p:cNvSpPr/>
            <p:nvPr/>
          </p:nvSpPr>
          <p:spPr>
            <a:xfrm>
              <a:off x="8737271" y="1832396"/>
              <a:ext cx="101894" cy="29"/>
            </a:xfrm>
            <a:custGeom>
              <a:rect b="b" l="l" r="r" t="t"/>
              <a:pathLst>
                <a:path extrusionOk="0" fill="none" h="1" w="3503">
                  <a:moveTo>
                    <a:pt x="3503" y="0"/>
                  </a:moveTo>
                  <a:lnTo>
                    <a:pt x="0" y="0"/>
                  </a:lnTo>
                </a:path>
              </a:pathLst>
            </a:custGeom>
            <a:noFill/>
            <a:ln cap="rnd" cmpd="sng" w="20850">
              <a:solidFill>
                <a:srgbClr val="12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46"/>
            <p:cNvSpPr/>
            <p:nvPr/>
          </p:nvSpPr>
          <p:spPr>
            <a:xfrm>
              <a:off x="8555829" y="1832396"/>
              <a:ext cx="100934" cy="29"/>
            </a:xfrm>
            <a:custGeom>
              <a:rect b="b" l="l" r="r" t="t"/>
              <a:pathLst>
                <a:path extrusionOk="0" fill="none" h="1" w="3470">
                  <a:moveTo>
                    <a:pt x="3470" y="0"/>
                  </a:moveTo>
                  <a:lnTo>
                    <a:pt x="1" y="0"/>
                  </a:lnTo>
                </a:path>
              </a:pathLst>
            </a:custGeom>
            <a:noFill/>
            <a:ln cap="rnd" cmpd="sng" w="20850">
              <a:solidFill>
                <a:srgbClr val="12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46"/>
            <p:cNvSpPr/>
            <p:nvPr/>
          </p:nvSpPr>
          <p:spPr>
            <a:xfrm>
              <a:off x="8373428" y="1832396"/>
              <a:ext cx="100934" cy="29"/>
            </a:xfrm>
            <a:custGeom>
              <a:rect b="b" l="l" r="r" t="t"/>
              <a:pathLst>
                <a:path extrusionOk="0" fill="none" h="1" w="3470">
                  <a:moveTo>
                    <a:pt x="3470" y="0"/>
                  </a:moveTo>
                  <a:lnTo>
                    <a:pt x="0" y="0"/>
                  </a:lnTo>
                </a:path>
              </a:pathLst>
            </a:custGeom>
            <a:noFill/>
            <a:ln cap="rnd" cmpd="sng" w="20850">
              <a:solidFill>
                <a:srgbClr val="12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46"/>
            <p:cNvSpPr/>
            <p:nvPr/>
          </p:nvSpPr>
          <p:spPr>
            <a:xfrm>
              <a:off x="8373428" y="1923582"/>
              <a:ext cx="1570900" cy="29"/>
            </a:xfrm>
            <a:custGeom>
              <a:rect b="b" l="l" r="r" t="t"/>
              <a:pathLst>
                <a:path extrusionOk="0" fill="none" h="1" w="54006">
                  <a:moveTo>
                    <a:pt x="54006" y="1"/>
                  </a:moveTo>
                  <a:lnTo>
                    <a:pt x="0" y="1"/>
                  </a:lnTo>
                </a:path>
              </a:pathLst>
            </a:custGeom>
            <a:noFill/>
            <a:ln cap="rnd" cmpd="sng" w="2085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46"/>
            <p:cNvSpPr/>
            <p:nvPr/>
          </p:nvSpPr>
          <p:spPr>
            <a:xfrm>
              <a:off x="8219152" y="1832396"/>
              <a:ext cx="36912" cy="29"/>
            </a:xfrm>
            <a:custGeom>
              <a:rect b="b" l="l" r="r" t="t"/>
              <a:pathLst>
                <a:path extrusionOk="0" fill="none" h="1" w="1269">
                  <a:moveTo>
                    <a:pt x="1268" y="0"/>
                  </a:moveTo>
                  <a:lnTo>
                    <a:pt x="1" y="0"/>
                  </a:lnTo>
                </a:path>
              </a:pathLst>
            </a:custGeom>
            <a:noFill/>
            <a:ln cap="rnd" cmpd="sng" w="20850">
              <a:solidFill>
                <a:srgbClr val="12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46"/>
            <p:cNvSpPr/>
            <p:nvPr/>
          </p:nvSpPr>
          <p:spPr>
            <a:xfrm>
              <a:off x="8219152" y="1923582"/>
              <a:ext cx="36912" cy="29"/>
            </a:xfrm>
            <a:custGeom>
              <a:rect b="b" l="l" r="r" t="t"/>
              <a:pathLst>
                <a:path extrusionOk="0" fill="none" h="1" w="1269">
                  <a:moveTo>
                    <a:pt x="1268" y="1"/>
                  </a:moveTo>
                  <a:lnTo>
                    <a:pt x="1" y="1"/>
                  </a:lnTo>
                </a:path>
              </a:pathLst>
            </a:custGeom>
            <a:noFill/>
            <a:ln cap="rnd" cmpd="sng" w="20850">
              <a:solidFill>
                <a:srgbClr val="12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46"/>
            <p:cNvSpPr/>
            <p:nvPr/>
          </p:nvSpPr>
          <p:spPr>
            <a:xfrm>
              <a:off x="8219152" y="2014798"/>
              <a:ext cx="36912" cy="29"/>
            </a:xfrm>
            <a:custGeom>
              <a:rect b="b" l="l" r="r" t="t"/>
              <a:pathLst>
                <a:path extrusionOk="0" fill="none" h="1" w="1269">
                  <a:moveTo>
                    <a:pt x="1268" y="0"/>
                  </a:moveTo>
                  <a:lnTo>
                    <a:pt x="1" y="0"/>
                  </a:lnTo>
                </a:path>
              </a:pathLst>
            </a:custGeom>
            <a:noFill/>
            <a:ln cap="rnd" cmpd="sng" w="20850">
              <a:solidFill>
                <a:srgbClr val="12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46"/>
            <p:cNvSpPr/>
            <p:nvPr/>
          </p:nvSpPr>
          <p:spPr>
            <a:xfrm>
              <a:off x="8219152" y="2105984"/>
              <a:ext cx="36912" cy="29"/>
            </a:xfrm>
            <a:custGeom>
              <a:rect b="b" l="l" r="r" t="t"/>
              <a:pathLst>
                <a:path extrusionOk="0" fill="none" h="1" w="1269">
                  <a:moveTo>
                    <a:pt x="1268" y="1"/>
                  </a:moveTo>
                  <a:lnTo>
                    <a:pt x="1" y="1"/>
                  </a:lnTo>
                </a:path>
              </a:pathLst>
            </a:custGeom>
            <a:noFill/>
            <a:ln cap="rnd" cmpd="sng" w="20850">
              <a:solidFill>
                <a:srgbClr val="12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46"/>
            <p:cNvSpPr/>
            <p:nvPr/>
          </p:nvSpPr>
          <p:spPr>
            <a:xfrm>
              <a:off x="10039331" y="1923582"/>
              <a:ext cx="216411" cy="29"/>
            </a:xfrm>
            <a:custGeom>
              <a:rect b="b" l="l" r="r" t="t"/>
              <a:pathLst>
                <a:path extrusionOk="0" fill="none" h="1" w="7440">
                  <a:moveTo>
                    <a:pt x="1" y="1"/>
                  </a:moveTo>
                  <a:lnTo>
                    <a:pt x="7439" y="1"/>
                  </a:lnTo>
                </a:path>
              </a:pathLst>
            </a:custGeom>
            <a:noFill/>
            <a:ln cap="rnd" cmpd="sng" w="2085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46"/>
            <p:cNvSpPr/>
            <p:nvPr/>
          </p:nvSpPr>
          <p:spPr>
            <a:xfrm>
              <a:off x="8369559" y="2014798"/>
              <a:ext cx="434713" cy="29"/>
            </a:xfrm>
            <a:custGeom>
              <a:rect b="b" l="l" r="r" t="t"/>
              <a:pathLst>
                <a:path extrusionOk="0" fill="none" h="1" w="14945">
                  <a:moveTo>
                    <a:pt x="0" y="0"/>
                  </a:moveTo>
                  <a:lnTo>
                    <a:pt x="14944" y="0"/>
                  </a:lnTo>
                </a:path>
              </a:pathLst>
            </a:custGeom>
            <a:noFill/>
            <a:ln cap="rnd" cmpd="sng" w="2085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46"/>
            <p:cNvSpPr/>
            <p:nvPr/>
          </p:nvSpPr>
          <p:spPr>
            <a:xfrm>
              <a:off x="8369559" y="2107933"/>
              <a:ext cx="434713" cy="29"/>
            </a:xfrm>
            <a:custGeom>
              <a:rect b="b" l="l" r="r" t="t"/>
              <a:pathLst>
                <a:path extrusionOk="0" fill="none" h="1" w="14945">
                  <a:moveTo>
                    <a:pt x="0" y="1"/>
                  </a:moveTo>
                  <a:lnTo>
                    <a:pt x="14944" y="1"/>
                  </a:lnTo>
                </a:path>
              </a:pathLst>
            </a:custGeom>
            <a:noFill/>
            <a:ln cap="rnd" cmpd="sng" w="2085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46"/>
            <p:cNvSpPr/>
            <p:nvPr/>
          </p:nvSpPr>
          <p:spPr>
            <a:xfrm>
              <a:off x="8369559" y="2202057"/>
              <a:ext cx="434713" cy="29"/>
            </a:xfrm>
            <a:custGeom>
              <a:rect b="b" l="l" r="r" t="t"/>
              <a:pathLst>
                <a:path extrusionOk="0" fill="none" h="1" w="14945">
                  <a:moveTo>
                    <a:pt x="0" y="0"/>
                  </a:moveTo>
                  <a:lnTo>
                    <a:pt x="14944" y="0"/>
                  </a:lnTo>
                </a:path>
              </a:pathLst>
            </a:custGeom>
            <a:noFill/>
            <a:ln cap="rnd" cmpd="sng" w="2085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46"/>
            <p:cNvSpPr/>
            <p:nvPr/>
          </p:nvSpPr>
          <p:spPr>
            <a:xfrm>
              <a:off x="8369559" y="2295192"/>
              <a:ext cx="434713" cy="29"/>
            </a:xfrm>
            <a:custGeom>
              <a:rect b="b" l="l" r="r" t="t"/>
              <a:pathLst>
                <a:path extrusionOk="0" fill="none" h="1" w="14945">
                  <a:moveTo>
                    <a:pt x="0" y="1"/>
                  </a:moveTo>
                  <a:lnTo>
                    <a:pt x="14944" y="1"/>
                  </a:lnTo>
                </a:path>
              </a:pathLst>
            </a:custGeom>
            <a:noFill/>
            <a:ln cap="rnd" cmpd="sng" w="2085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46"/>
            <p:cNvSpPr/>
            <p:nvPr/>
          </p:nvSpPr>
          <p:spPr>
            <a:xfrm>
              <a:off x="9090440" y="2295192"/>
              <a:ext cx="884929" cy="29"/>
            </a:xfrm>
            <a:custGeom>
              <a:rect b="b" l="l" r="r" t="t"/>
              <a:pathLst>
                <a:path extrusionOk="0" fill="none" h="1" w="30423">
                  <a:moveTo>
                    <a:pt x="0" y="1"/>
                  </a:moveTo>
                  <a:lnTo>
                    <a:pt x="30422" y="1"/>
                  </a:lnTo>
                </a:path>
              </a:pathLst>
            </a:custGeom>
            <a:noFill/>
            <a:ln cap="rnd" cmpd="sng" w="208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46"/>
            <p:cNvSpPr/>
            <p:nvPr/>
          </p:nvSpPr>
          <p:spPr>
            <a:xfrm>
              <a:off x="9615336" y="2202057"/>
              <a:ext cx="360016" cy="29"/>
            </a:xfrm>
            <a:custGeom>
              <a:rect b="b" l="l" r="r" t="t"/>
              <a:pathLst>
                <a:path extrusionOk="0" fill="none" h="1" w="12377">
                  <a:moveTo>
                    <a:pt x="1" y="0"/>
                  </a:moveTo>
                  <a:lnTo>
                    <a:pt x="12376" y="0"/>
                  </a:lnTo>
                </a:path>
              </a:pathLst>
            </a:custGeom>
            <a:noFill/>
            <a:ln cap="rnd" cmpd="sng" w="208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46"/>
            <p:cNvSpPr/>
            <p:nvPr/>
          </p:nvSpPr>
          <p:spPr>
            <a:xfrm>
              <a:off x="9832671" y="2105984"/>
              <a:ext cx="142674" cy="29"/>
            </a:xfrm>
            <a:custGeom>
              <a:rect b="b" l="l" r="r" t="t"/>
              <a:pathLst>
                <a:path extrusionOk="0" fill="none" h="1" w="4905">
                  <a:moveTo>
                    <a:pt x="1" y="1"/>
                  </a:moveTo>
                  <a:lnTo>
                    <a:pt x="4904" y="1"/>
                  </a:lnTo>
                </a:path>
              </a:pathLst>
            </a:custGeom>
            <a:noFill/>
            <a:ln cap="rnd" cmpd="sng" w="208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81" name="Google Shape;881;p46"/>
          <p:cNvGrpSpPr/>
          <p:nvPr/>
        </p:nvGrpSpPr>
        <p:grpSpPr>
          <a:xfrm flipH="1">
            <a:off x="7058589" y="1071875"/>
            <a:ext cx="2085403" cy="2999739"/>
            <a:chOff x="7435625" y="1209875"/>
            <a:chExt cx="1470250" cy="2114875"/>
          </a:xfrm>
        </p:grpSpPr>
        <p:sp>
          <p:nvSpPr>
            <p:cNvPr id="882" name="Google Shape;882;p46"/>
            <p:cNvSpPr/>
            <p:nvPr/>
          </p:nvSpPr>
          <p:spPr>
            <a:xfrm>
              <a:off x="7658275" y="3273025"/>
              <a:ext cx="120950" cy="12550"/>
            </a:xfrm>
            <a:custGeom>
              <a:rect b="b" l="l" r="r" t="t"/>
              <a:pathLst>
                <a:path extrusionOk="0" h="502" w="4838">
                  <a:moveTo>
                    <a:pt x="401" y="1"/>
                  </a:moveTo>
                  <a:cubicBezTo>
                    <a:pt x="168" y="1"/>
                    <a:pt x="1" y="201"/>
                    <a:pt x="1" y="434"/>
                  </a:cubicBezTo>
                  <a:lnTo>
                    <a:pt x="1" y="501"/>
                  </a:lnTo>
                  <a:cubicBezTo>
                    <a:pt x="1" y="268"/>
                    <a:pt x="168" y="101"/>
                    <a:pt x="401" y="101"/>
                  </a:cubicBezTo>
                  <a:lnTo>
                    <a:pt x="4404" y="101"/>
                  </a:lnTo>
                  <a:cubicBezTo>
                    <a:pt x="4637" y="101"/>
                    <a:pt x="4838" y="268"/>
                    <a:pt x="4838" y="501"/>
                  </a:cubicBezTo>
                  <a:lnTo>
                    <a:pt x="4838" y="434"/>
                  </a:lnTo>
                  <a:cubicBezTo>
                    <a:pt x="4838" y="201"/>
                    <a:pt x="4637" y="1"/>
                    <a:pt x="4404" y="1"/>
                  </a:cubicBezTo>
                  <a:close/>
                </a:path>
              </a:pathLst>
            </a:custGeom>
            <a:solidFill>
              <a:srgbClr val="0032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46"/>
            <p:cNvSpPr/>
            <p:nvPr/>
          </p:nvSpPr>
          <p:spPr>
            <a:xfrm>
              <a:off x="7494000" y="3273025"/>
              <a:ext cx="120950" cy="12550"/>
            </a:xfrm>
            <a:custGeom>
              <a:rect b="b" l="l" r="r" t="t"/>
              <a:pathLst>
                <a:path extrusionOk="0" h="502" w="4838">
                  <a:moveTo>
                    <a:pt x="434" y="1"/>
                  </a:moveTo>
                  <a:cubicBezTo>
                    <a:pt x="201" y="1"/>
                    <a:pt x="0" y="201"/>
                    <a:pt x="0" y="434"/>
                  </a:cubicBezTo>
                  <a:lnTo>
                    <a:pt x="0" y="501"/>
                  </a:lnTo>
                  <a:cubicBezTo>
                    <a:pt x="0" y="268"/>
                    <a:pt x="201" y="101"/>
                    <a:pt x="434" y="101"/>
                  </a:cubicBezTo>
                  <a:lnTo>
                    <a:pt x="4437" y="101"/>
                  </a:lnTo>
                  <a:cubicBezTo>
                    <a:pt x="4637" y="101"/>
                    <a:pt x="4837" y="268"/>
                    <a:pt x="4837" y="501"/>
                  </a:cubicBezTo>
                  <a:lnTo>
                    <a:pt x="4837" y="434"/>
                  </a:lnTo>
                  <a:cubicBezTo>
                    <a:pt x="4837" y="201"/>
                    <a:pt x="4637" y="1"/>
                    <a:pt x="4437" y="1"/>
                  </a:cubicBezTo>
                  <a:close/>
                </a:path>
              </a:pathLst>
            </a:custGeom>
            <a:solidFill>
              <a:srgbClr val="0032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46"/>
            <p:cNvSpPr/>
            <p:nvPr/>
          </p:nvSpPr>
          <p:spPr>
            <a:xfrm>
              <a:off x="7821725" y="3273025"/>
              <a:ext cx="120950" cy="12550"/>
            </a:xfrm>
            <a:custGeom>
              <a:rect b="b" l="l" r="r" t="t"/>
              <a:pathLst>
                <a:path extrusionOk="0" h="502" w="4838">
                  <a:moveTo>
                    <a:pt x="434" y="1"/>
                  </a:moveTo>
                  <a:cubicBezTo>
                    <a:pt x="201" y="1"/>
                    <a:pt x="1" y="201"/>
                    <a:pt x="1" y="434"/>
                  </a:cubicBezTo>
                  <a:lnTo>
                    <a:pt x="1" y="501"/>
                  </a:lnTo>
                  <a:cubicBezTo>
                    <a:pt x="1" y="268"/>
                    <a:pt x="201" y="101"/>
                    <a:pt x="434" y="101"/>
                  </a:cubicBezTo>
                  <a:lnTo>
                    <a:pt x="4437" y="101"/>
                  </a:lnTo>
                  <a:cubicBezTo>
                    <a:pt x="4671" y="101"/>
                    <a:pt x="4838" y="268"/>
                    <a:pt x="4838" y="501"/>
                  </a:cubicBezTo>
                  <a:lnTo>
                    <a:pt x="4838" y="434"/>
                  </a:lnTo>
                  <a:cubicBezTo>
                    <a:pt x="4838" y="201"/>
                    <a:pt x="4671" y="1"/>
                    <a:pt x="4437" y="1"/>
                  </a:cubicBezTo>
                  <a:close/>
                </a:path>
              </a:pathLst>
            </a:custGeom>
            <a:solidFill>
              <a:srgbClr val="0032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46"/>
            <p:cNvSpPr/>
            <p:nvPr/>
          </p:nvSpPr>
          <p:spPr>
            <a:xfrm>
              <a:off x="7970175" y="3087075"/>
              <a:ext cx="106775" cy="109250"/>
            </a:xfrm>
            <a:custGeom>
              <a:rect b="b" l="l" r="r" t="t"/>
              <a:pathLst>
                <a:path extrusionOk="0" h="4370" w="4271">
                  <a:moveTo>
                    <a:pt x="2135" y="0"/>
                  </a:moveTo>
                  <a:cubicBezTo>
                    <a:pt x="968" y="0"/>
                    <a:pt x="0" y="967"/>
                    <a:pt x="0" y="2168"/>
                  </a:cubicBezTo>
                  <a:cubicBezTo>
                    <a:pt x="0" y="3403"/>
                    <a:pt x="968" y="4370"/>
                    <a:pt x="2135" y="4370"/>
                  </a:cubicBezTo>
                  <a:cubicBezTo>
                    <a:pt x="3336" y="4370"/>
                    <a:pt x="4270" y="3403"/>
                    <a:pt x="4270" y="2168"/>
                  </a:cubicBezTo>
                  <a:cubicBezTo>
                    <a:pt x="4270" y="967"/>
                    <a:pt x="3336" y="0"/>
                    <a:pt x="2135" y="0"/>
                  </a:cubicBezTo>
                  <a:close/>
                </a:path>
              </a:pathLst>
            </a:custGeom>
            <a:solidFill>
              <a:srgbClr val="E0F3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46"/>
            <p:cNvSpPr/>
            <p:nvPr/>
          </p:nvSpPr>
          <p:spPr>
            <a:xfrm>
              <a:off x="7970175" y="3087075"/>
              <a:ext cx="106775" cy="106750"/>
            </a:xfrm>
            <a:custGeom>
              <a:rect b="b" l="l" r="r" t="t"/>
              <a:pathLst>
                <a:path extrusionOk="0" h="4270" w="4271">
                  <a:moveTo>
                    <a:pt x="2135" y="0"/>
                  </a:moveTo>
                  <a:cubicBezTo>
                    <a:pt x="968" y="0"/>
                    <a:pt x="0" y="934"/>
                    <a:pt x="0" y="2135"/>
                  </a:cubicBezTo>
                  <a:cubicBezTo>
                    <a:pt x="0" y="3302"/>
                    <a:pt x="968" y="4270"/>
                    <a:pt x="2135" y="4270"/>
                  </a:cubicBezTo>
                  <a:cubicBezTo>
                    <a:pt x="3336" y="4270"/>
                    <a:pt x="4270" y="3302"/>
                    <a:pt x="4270" y="2135"/>
                  </a:cubicBezTo>
                  <a:cubicBezTo>
                    <a:pt x="4270" y="934"/>
                    <a:pt x="3336" y="0"/>
                    <a:pt x="2135" y="0"/>
                  </a:cubicBezTo>
                  <a:close/>
                </a:path>
              </a:pathLst>
            </a:custGeom>
            <a:solidFill>
              <a:srgbClr val="B6BA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46"/>
            <p:cNvSpPr/>
            <p:nvPr/>
          </p:nvSpPr>
          <p:spPr>
            <a:xfrm>
              <a:off x="7980175" y="3096250"/>
              <a:ext cx="87600" cy="88400"/>
            </a:xfrm>
            <a:custGeom>
              <a:rect b="b" l="l" r="r" t="t"/>
              <a:pathLst>
                <a:path extrusionOk="0" h="3536" w="3504">
                  <a:moveTo>
                    <a:pt x="1735" y="0"/>
                  </a:moveTo>
                  <a:cubicBezTo>
                    <a:pt x="768" y="0"/>
                    <a:pt x="1" y="801"/>
                    <a:pt x="1" y="1768"/>
                  </a:cubicBezTo>
                  <a:cubicBezTo>
                    <a:pt x="1" y="2735"/>
                    <a:pt x="768" y="3536"/>
                    <a:pt x="1735" y="3536"/>
                  </a:cubicBezTo>
                  <a:cubicBezTo>
                    <a:pt x="2703" y="3536"/>
                    <a:pt x="3503" y="2735"/>
                    <a:pt x="3503" y="1768"/>
                  </a:cubicBezTo>
                  <a:cubicBezTo>
                    <a:pt x="3503" y="801"/>
                    <a:pt x="2703" y="0"/>
                    <a:pt x="1735" y="0"/>
                  </a:cubicBezTo>
                  <a:close/>
                </a:path>
              </a:pathLst>
            </a:custGeom>
            <a:solidFill>
              <a:srgbClr val="D0DD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46"/>
            <p:cNvSpPr/>
            <p:nvPr/>
          </p:nvSpPr>
          <p:spPr>
            <a:xfrm>
              <a:off x="7980175" y="3139600"/>
              <a:ext cx="87600" cy="45050"/>
            </a:xfrm>
            <a:custGeom>
              <a:rect b="b" l="l" r="r" t="t"/>
              <a:pathLst>
                <a:path extrusionOk="0" h="1802" w="3504">
                  <a:moveTo>
                    <a:pt x="1" y="1"/>
                  </a:moveTo>
                  <a:cubicBezTo>
                    <a:pt x="1" y="1"/>
                    <a:pt x="1" y="34"/>
                    <a:pt x="1" y="34"/>
                  </a:cubicBezTo>
                  <a:cubicBezTo>
                    <a:pt x="1" y="1001"/>
                    <a:pt x="768" y="1802"/>
                    <a:pt x="1735" y="1802"/>
                  </a:cubicBezTo>
                  <a:cubicBezTo>
                    <a:pt x="2703" y="1802"/>
                    <a:pt x="3503" y="1001"/>
                    <a:pt x="3503" y="34"/>
                  </a:cubicBezTo>
                  <a:cubicBezTo>
                    <a:pt x="3503" y="34"/>
                    <a:pt x="3503" y="34"/>
                    <a:pt x="3503" y="1"/>
                  </a:cubicBezTo>
                  <a:cubicBezTo>
                    <a:pt x="3503" y="968"/>
                    <a:pt x="2703" y="1735"/>
                    <a:pt x="1735" y="1735"/>
                  </a:cubicBezTo>
                  <a:cubicBezTo>
                    <a:pt x="768" y="1735"/>
                    <a:pt x="1" y="968"/>
                    <a:pt x="1" y="1"/>
                  </a:cubicBezTo>
                  <a:close/>
                </a:path>
              </a:pathLst>
            </a:custGeom>
            <a:solidFill>
              <a:srgbClr val="E0F3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46"/>
            <p:cNvSpPr/>
            <p:nvPr/>
          </p:nvSpPr>
          <p:spPr>
            <a:xfrm>
              <a:off x="7631600" y="2647575"/>
              <a:ext cx="102600" cy="30900"/>
            </a:xfrm>
            <a:custGeom>
              <a:rect b="b" l="l" r="r" t="t"/>
              <a:pathLst>
                <a:path extrusionOk="0" h="1236" w="4104">
                  <a:moveTo>
                    <a:pt x="634" y="1"/>
                  </a:moveTo>
                  <a:cubicBezTo>
                    <a:pt x="301" y="1"/>
                    <a:pt x="0" y="268"/>
                    <a:pt x="0" y="601"/>
                  </a:cubicBezTo>
                  <a:cubicBezTo>
                    <a:pt x="0" y="968"/>
                    <a:pt x="301" y="1235"/>
                    <a:pt x="634" y="1235"/>
                  </a:cubicBezTo>
                  <a:lnTo>
                    <a:pt x="3470" y="1235"/>
                  </a:lnTo>
                  <a:cubicBezTo>
                    <a:pt x="3803" y="1235"/>
                    <a:pt x="4103" y="968"/>
                    <a:pt x="4103" y="601"/>
                  </a:cubicBezTo>
                  <a:cubicBezTo>
                    <a:pt x="4103" y="268"/>
                    <a:pt x="3803" y="1"/>
                    <a:pt x="3470" y="1"/>
                  </a:cubicBezTo>
                  <a:close/>
                </a:path>
              </a:pathLst>
            </a:custGeom>
            <a:solidFill>
              <a:srgbClr val="FF3E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46"/>
            <p:cNvSpPr/>
            <p:nvPr/>
          </p:nvSpPr>
          <p:spPr>
            <a:xfrm>
              <a:off x="7753350" y="2647575"/>
              <a:ext cx="102600" cy="30900"/>
            </a:xfrm>
            <a:custGeom>
              <a:rect b="b" l="l" r="r" t="t"/>
              <a:pathLst>
                <a:path extrusionOk="0" h="1236" w="4104">
                  <a:moveTo>
                    <a:pt x="634" y="1"/>
                  </a:moveTo>
                  <a:cubicBezTo>
                    <a:pt x="301" y="1"/>
                    <a:pt x="1" y="268"/>
                    <a:pt x="1" y="601"/>
                  </a:cubicBezTo>
                  <a:cubicBezTo>
                    <a:pt x="1" y="968"/>
                    <a:pt x="301" y="1235"/>
                    <a:pt x="634" y="1235"/>
                  </a:cubicBezTo>
                  <a:lnTo>
                    <a:pt x="3470" y="1235"/>
                  </a:lnTo>
                  <a:cubicBezTo>
                    <a:pt x="3803" y="1235"/>
                    <a:pt x="4103" y="968"/>
                    <a:pt x="4103" y="601"/>
                  </a:cubicBezTo>
                  <a:cubicBezTo>
                    <a:pt x="4103" y="268"/>
                    <a:pt x="3803" y="1"/>
                    <a:pt x="3470" y="1"/>
                  </a:cubicBezTo>
                  <a:close/>
                </a:path>
              </a:pathLst>
            </a:custGeom>
            <a:solidFill>
              <a:srgbClr val="FF3E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46"/>
            <p:cNvSpPr/>
            <p:nvPr/>
          </p:nvSpPr>
          <p:spPr>
            <a:xfrm>
              <a:off x="7478150" y="2827700"/>
              <a:ext cx="664675" cy="30900"/>
            </a:xfrm>
            <a:custGeom>
              <a:rect b="b" l="l" r="r" t="t"/>
              <a:pathLst>
                <a:path extrusionOk="0" h="1236" w="26587">
                  <a:moveTo>
                    <a:pt x="634" y="1"/>
                  </a:moveTo>
                  <a:cubicBezTo>
                    <a:pt x="301" y="1"/>
                    <a:pt x="1" y="268"/>
                    <a:pt x="1" y="601"/>
                  </a:cubicBezTo>
                  <a:cubicBezTo>
                    <a:pt x="1" y="968"/>
                    <a:pt x="301" y="1235"/>
                    <a:pt x="634" y="1235"/>
                  </a:cubicBezTo>
                  <a:lnTo>
                    <a:pt x="25953" y="1235"/>
                  </a:lnTo>
                  <a:cubicBezTo>
                    <a:pt x="26286" y="1235"/>
                    <a:pt x="26586" y="968"/>
                    <a:pt x="26586" y="601"/>
                  </a:cubicBezTo>
                  <a:cubicBezTo>
                    <a:pt x="26586" y="268"/>
                    <a:pt x="26286" y="1"/>
                    <a:pt x="25953" y="1"/>
                  </a:cubicBezTo>
                  <a:close/>
                </a:path>
              </a:pathLst>
            </a:custGeom>
            <a:solidFill>
              <a:srgbClr val="FFC4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p46"/>
            <p:cNvSpPr/>
            <p:nvPr/>
          </p:nvSpPr>
          <p:spPr>
            <a:xfrm>
              <a:off x="7977675" y="2891100"/>
              <a:ext cx="130125" cy="31700"/>
            </a:xfrm>
            <a:custGeom>
              <a:rect b="b" l="l" r="r" t="t"/>
              <a:pathLst>
                <a:path extrusionOk="0" h="1268" w="5205">
                  <a:moveTo>
                    <a:pt x="634" y="0"/>
                  </a:moveTo>
                  <a:cubicBezTo>
                    <a:pt x="267" y="0"/>
                    <a:pt x="1" y="300"/>
                    <a:pt x="1" y="634"/>
                  </a:cubicBezTo>
                  <a:cubicBezTo>
                    <a:pt x="1" y="1001"/>
                    <a:pt x="267" y="1268"/>
                    <a:pt x="634" y="1268"/>
                  </a:cubicBezTo>
                  <a:lnTo>
                    <a:pt x="4571" y="1268"/>
                  </a:lnTo>
                  <a:cubicBezTo>
                    <a:pt x="4937" y="1268"/>
                    <a:pt x="5204" y="1001"/>
                    <a:pt x="5204" y="634"/>
                  </a:cubicBezTo>
                  <a:cubicBezTo>
                    <a:pt x="5204" y="300"/>
                    <a:pt x="4937" y="0"/>
                    <a:pt x="4571" y="0"/>
                  </a:cubicBezTo>
                  <a:close/>
                </a:path>
              </a:pathLst>
            </a:custGeom>
            <a:solidFill>
              <a:srgbClr val="FFC4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46"/>
            <p:cNvSpPr/>
            <p:nvPr/>
          </p:nvSpPr>
          <p:spPr>
            <a:xfrm>
              <a:off x="7840925" y="2891100"/>
              <a:ext cx="117600" cy="31700"/>
            </a:xfrm>
            <a:custGeom>
              <a:rect b="b" l="l" r="r" t="t"/>
              <a:pathLst>
                <a:path extrusionOk="0" h="1268" w="4704">
                  <a:moveTo>
                    <a:pt x="634" y="0"/>
                  </a:moveTo>
                  <a:cubicBezTo>
                    <a:pt x="300" y="0"/>
                    <a:pt x="0" y="300"/>
                    <a:pt x="0" y="634"/>
                  </a:cubicBezTo>
                  <a:cubicBezTo>
                    <a:pt x="0" y="1001"/>
                    <a:pt x="300" y="1268"/>
                    <a:pt x="634" y="1268"/>
                  </a:cubicBezTo>
                  <a:lnTo>
                    <a:pt x="4070" y="1268"/>
                  </a:lnTo>
                  <a:cubicBezTo>
                    <a:pt x="4437" y="1268"/>
                    <a:pt x="4703" y="1001"/>
                    <a:pt x="4703" y="634"/>
                  </a:cubicBezTo>
                  <a:cubicBezTo>
                    <a:pt x="4703" y="300"/>
                    <a:pt x="4403" y="0"/>
                    <a:pt x="4070" y="0"/>
                  </a:cubicBezTo>
                  <a:close/>
                </a:path>
              </a:pathLst>
            </a:custGeom>
            <a:solidFill>
              <a:srgbClr val="FFC4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46"/>
            <p:cNvSpPr/>
            <p:nvPr/>
          </p:nvSpPr>
          <p:spPr>
            <a:xfrm>
              <a:off x="7735850" y="2445775"/>
              <a:ext cx="619625" cy="520400"/>
            </a:xfrm>
            <a:custGeom>
              <a:rect b="b" l="l" r="r" t="t"/>
              <a:pathLst>
                <a:path extrusionOk="0" h="20816" w="24785">
                  <a:moveTo>
                    <a:pt x="20815" y="0"/>
                  </a:moveTo>
                  <a:lnTo>
                    <a:pt x="0" y="20815"/>
                  </a:lnTo>
                  <a:lnTo>
                    <a:pt x="4303" y="20815"/>
                  </a:lnTo>
                  <a:lnTo>
                    <a:pt x="24584" y="534"/>
                  </a:lnTo>
                  <a:lnTo>
                    <a:pt x="24784" y="0"/>
                  </a:lnTo>
                  <a:close/>
                </a:path>
              </a:pathLst>
            </a:custGeom>
            <a:solidFill>
              <a:srgbClr val="E1F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46"/>
            <p:cNvSpPr/>
            <p:nvPr/>
          </p:nvSpPr>
          <p:spPr>
            <a:xfrm>
              <a:off x="7435625" y="1671050"/>
              <a:ext cx="1062450" cy="1653700"/>
            </a:xfrm>
            <a:custGeom>
              <a:rect b="b" l="l" r="r" t="t"/>
              <a:pathLst>
                <a:path extrusionOk="0" h="66148" w="42498">
                  <a:moveTo>
                    <a:pt x="2169" y="1"/>
                  </a:moveTo>
                  <a:cubicBezTo>
                    <a:pt x="968" y="1"/>
                    <a:pt x="0" y="968"/>
                    <a:pt x="0" y="2169"/>
                  </a:cubicBezTo>
                  <a:lnTo>
                    <a:pt x="0" y="63980"/>
                  </a:lnTo>
                  <a:cubicBezTo>
                    <a:pt x="0" y="65181"/>
                    <a:pt x="968" y="66148"/>
                    <a:pt x="2169" y="66148"/>
                  </a:cubicBezTo>
                  <a:lnTo>
                    <a:pt x="40329" y="66148"/>
                  </a:lnTo>
                  <a:cubicBezTo>
                    <a:pt x="41530" y="66148"/>
                    <a:pt x="42497" y="65181"/>
                    <a:pt x="42497" y="63980"/>
                  </a:cubicBezTo>
                  <a:lnTo>
                    <a:pt x="42497" y="2169"/>
                  </a:lnTo>
                  <a:cubicBezTo>
                    <a:pt x="42497" y="968"/>
                    <a:pt x="41530" y="1"/>
                    <a:pt x="4032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46"/>
            <p:cNvSpPr/>
            <p:nvPr/>
          </p:nvSpPr>
          <p:spPr>
            <a:xfrm>
              <a:off x="7435625" y="1671050"/>
              <a:ext cx="1062450" cy="150125"/>
            </a:xfrm>
            <a:custGeom>
              <a:rect b="b" l="l" r="r" t="t"/>
              <a:pathLst>
                <a:path extrusionOk="0" h="6005" w="42498">
                  <a:moveTo>
                    <a:pt x="1635" y="1"/>
                  </a:moveTo>
                  <a:cubicBezTo>
                    <a:pt x="734" y="1"/>
                    <a:pt x="0" y="734"/>
                    <a:pt x="0" y="1635"/>
                  </a:cubicBezTo>
                  <a:lnTo>
                    <a:pt x="0" y="6005"/>
                  </a:lnTo>
                  <a:lnTo>
                    <a:pt x="42497" y="6005"/>
                  </a:lnTo>
                  <a:lnTo>
                    <a:pt x="42497" y="1635"/>
                  </a:lnTo>
                  <a:cubicBezTo>
                    <a:pt x="42497" y="734"/>
                    <a:pt x="41764" y="1"/>
                    <a:pt x="4086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46"/>
            <p:cNvSpPr/>
            <p:nvPr/>
          </p:nvSpPr>
          <p:spPr>
            <a:xfrm>
              <a:off x="7493175" y="1866200"/>
              <a:ext cx="949850" cy="1409350"/>
            </a:xfrm>
            <a:custGeom>
              <a:rect b="b" l="l" r="r" t="t"/>
              <a:pathLst>
                <a:path extrusionOk="0" h="56374" w="37994">
                  <a:moveTo>
                    <a:pt x="36259" y="56374"/>
                  </a:moveTo>
                  <a:lnTo>
                    <a:pt x="1768" y="56374"/>
                  </a:lnTo>
                  <a:cubicBezTo>
                    <a:pt x="801" y="56374"/>
                    <a:pt x="0" y="55607"/>
                    <a:pt x="0" y="54639"/>
                  </a:cubicBezTo>
                  <a:lnTo>
                    <a:pt x="0" y="1735"/>
                  </a:lnTo>
                  <a:cubicBezTo>
                    <a:pt x="0" y="767"/>
                    <a:pt x="801" y="0"/>
                    <a:pt x="1768" y="0"/>
                  </a:cubicBezTo>
                  <a:lnTo>
                    <a:pt x="36259" y="0"/>
                  </a:lnTo>
                  <a:cubicBezTo>
                    <a:pt x="37227" y="0"/>
                    <a:pt x="37994" y="767"/>
                    <a:pt x="37994" y="1735"/>
                  </a:cubicBezTo>
                  <a:lnTo>
                    <a:pt x="37994" y="54639"/>
                  </a:lnTo>
                  <a:cubicBezTo>
                    <a:pt x="37994" y="55607"/>
                    <a:pt x="37227" y="56374"/>
                    <a:pt x="36259" y="56374"/>
                  </a:cubicBezTo>
                  <a:close/>
                </a:path>
              </a:pathLst>
            </a:custGeom>
            <a:solidFill>
              <a:srgbClr val="2408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46"/>
            <p:cNvSpPr/>
            <p:nvPr/>
          </p:nvSpPr>
          <p:spPr>
            <a:xfrm>
              <a:off x="7725000" y="1721075"/>
              <a:ext cx="50900" cy="25900"/>
            </a:xfrm>
            <a:custGeom>
              <a:rect b="b" l="l" r="r" t="t"/>
              <a:pathLst>
                <a:path extrusionOk="0" h="1036" w="2036">
                  <a:moveTo>
                    <a:pt x="1001" y="1"/>
                  </a:moveTo>
                  <a:cubicBezTo>
                    <a:pt x="434" y="1"/>
                    <a:pt x="0" y="435"/>
                    <a:pt x="0" y="1002"/>
                  </a:cubicBezTo>
                  <a:lnTo>
                    <a:pt x="0" y="1035"/>
                  </a:lnTo>
                  <a:cubicBezTo>
                    <a:pt x="0" y="468"/>
                    <a:pt x="434" y="1"/>
                    <a:pt x="1001" y="1"/>
                  </a:cubicBezTo>
                  <a:close/>
                  <a:moveTo>
                    <a:pt x="1001" y="1"/>
                  </a:moveTo>
                  <a:cubicBezTo>
                    <a:pt x="1568" y="1"/>
                    <a:pt x="2035" y="468"/>
                    <a:pt x="2035" y="1035"/>
                  </a:cubicBezTo>
                  <a:lnTo>
                    <a:pt x="2035" y="1002"/>
                  </a:lnTo>
                  <a:cubicBezTo>
                    <a:pt x="2035" y="435"/>
                    <a:pt x="1568" y="1"/>
                    <a:pt x="1001" y="1"/>
                  </a:cubicBezTo>
                  <a:close/>
                </a:path>
              </a:pathLst>
            </a:custGeom>
            <a:solidFill>
              <a:srgbClr val="84FA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p46"/>
            <p:cNvSpPr/>
            <p:nvPr/>
          </p:nvSpPr>
          <p:spPr>
            <a:xfrm>
              <a:off x="7539025" y="2031300"/>
              <a:ext cx="674675" cy="15875"/>
            </a:xfrm>
            <a:custGeom>
              <a:rect b="b" l="l" r="r" t="t"/>
              <a:pathLst>
                <a:path extrusionOk="0" h="635" w="26987">
                  <a:moveTo>
                    <a:pt x="334" y="1"/>
                  </a:moveTo>
                  <a:cubicBezTo>
                    <a:pt x="134" y="1"/>
                    <a:pt x="1" y="134"/>
                    <a:pt x="1" y="301"/>
                  </a:cubicBezTo>
                  <a:cubicBezTo>
                    <a:pt x="1" y="501"/>
                    <a:pt x="134" y="635"/>
                    <a:pt x="334" y="635"/>
                  </a:cubicBezTo>
                  <a:lnTo>
                    <a:pt x="26686" y="635"/>
                  </a:lnTo>
                  <a:cubicBezTo>
                    <a:pt x="26853" y="635"/>
                    <a:pt x="26987" y="501"/>
                    <a:pt x="26987" y="301"/>
                  </a:cubicBezTo>
                  <a:cubicBezTo>
                    <a:pt x="26987" y="134"/>
                    <a:pt x="26853" y="1"/>
                    <a:pt x="26686" y="1"/>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46"/>
            <p:cNvSpPr/>
            <p:nvPr/>
          </p:nvSpPr>
          <p:spPr>
            <a:xfrm>
              <a:off x="8255375" y="2031300"/>
              <a:ext cx="65075" cy="15875"/>
            </a:xfrm>
            <a:custGeom>
              <a:rect b="b" l="l" r="r" t="t"/>
              <a:pathLst>
                <a:path extrusionOk="0" h="635" w="2603">
                  <a:moveTo>
                    <a:pt x="301" y="1"/>
                  </a:moveTo>
                  <a:cubicBezTo>
                    <a:pt x="134" y="1"/>
                    <a:pt x="1" y="134"/>
                    <a:pt x="1" y="301"/>
                  </a:cubicBezTo>
                  <a:cubicBezTo>
                    <a:pt x="1" y="501"/>
                    <a:pt x="134" y="635"/>
                    <a:pt x="301" y="635"/>
                  </a:cubicBezTo>
                  <a:lnTo>
                    <a:pt x="2269" y="635"/>
                  </a:lnTo>
                  <a:cubicBezTo>
                    <a:pt x="2436" y="635"/>
                    <a:pt x="2602" y="501"/>
                    <a:pt x="2602" y="301"/>
                  </a:cubicBezTo>
                  <a:cubicBezTo>
                    <a:pt x="2602" y="134"/>
                    <a:pt x="2436" y="1"/>
                    <a:pt x="2269" y="1"/>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 name="Google Shape;901;p46"/>
            <p:cNvSpPr/>
            <p:nvPr/>
          </p:nvSpPr>
          <p:spPr>
            <a:xfrm>
              <a:off x="8345450" y="2031300"/>
              <a:ext cx="52550" cy="15875"/>
            </a:xfrm>
            <a:custGeom>
              <a:rect b="b" l="l" r="r" t="t"/>
              <a:pathLst>
                <a:path extrusionOk="0" h="635" w="2102">
                  <a:moveTo>
                    <a:pt x="300" y="1"/>
                  </a:moveTo>
                  <a:cubicBezTo>
                    <a:pt x="134" y="1"/>
                    <a:pt x="0" y="134"/>
                    <a:pt x="0" y="301"/>
                  </a:cubicBezTo>
                  <a:cubicBezTo>
                    <a:pt x="0" y="501"/>
                    <a:pt x="134" y="635"/>
                    <a:pt x="300" y="635"/>
                  </a:cubicBezTo>
                  <a:lnTo>
                    <a:pt x="1768" y="635"/>
                  </a:lnTo>
                  <a:cubicBezTo>
                    <a:pt x="1968" y="635"/>
                    <a:pt x="2102" y="501"/>
                    <a:pt x="2102" y="301"/>
                  </a:cubicBezTo>
                  <a:cubicBezTo>
                    <a:pt x="2102" y="134"/>
                    <a:pt x="1968" y="1"/>
                    <a:pt x="1768" y="1"/>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p46"/>
            <p:cNvSpPr/>
            <p:nvPr/>
          </p:nvSpPr>
          <p:spPr>
            <a:xfrm>
              <a:off x="7539025" y="2105525"/>
              <a:ext cx="386150" cy="15875"/>
            </a:xfrm>
            <a:custGeom>
              <a:rect b="b" l="l" r="r" t="t"/>
              <a:pathLst>
                <a:path extrusionOk="0" h="635" w="15446">
                  <a:moveTo>
                    <a:pt x="334" y="1"/>
                  </a:moveTo>
                  <a:cubicBezTo>
                    <a:pt x="134" y="1"/>
                    <a:pt x="1" y="134"/>
                    <a:pt x="1" y="334"/>
                  </a:cubicBezTo>
                  <a:cubicBezTo>
                    <a:pt x="1" y="501"/>
                    <a:pt x="134" y="634"/>
                    <a:pt x="334" y="634"/>
                  </a:cubicBezTo>
                  <a:lnTo>
                    <a:pt x="15112" y="634"/>
                  </a:lnTo>
                  <a:cubicBezTo>
                    <a:pt x="15312" y="634"/>
                    <a:pt x="15445" y="501"/>
                    <a:pt x="15445" y="334"/>
                  </a:cubicBezTo>
                  <a:cubicBezTo>
                    <a:pt x="15445" y="134"/>
                    <a:pt x="15312" y="1"/>
                    <a:pt x="15112" y="1"/>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46"/>
            <p:cNvSpPr/>
            <p:nvPr/>
          </p:nvSpPr>
          <p:spPr>
            <a:xfrm>
              <a:off x="7931800" y="2105525"/>
              <a:ext cx="121800" cy="15875"/>
            </a:xfrm>
            <a:custGeom>
              <a:rect b="b" l="l" r="r" t="t"/>
              <a:pathLst>
                <a:path extrusionOk="0" h="635" w="4872">
                  <a:moveTo>
                    <a:pt x="301" y="1"/>
                  </a:moveTo>
                  <a:cubicBezTo>
                    <a:pt x="134" y="1"/>
                    <a:pt x="1" y="134"/>
                    <a:pt x="1" y="334"/>
                  </a:cubicBezTo>
                  <a:cubicBezTo>
                    <a:pt x="1" y="501"/>
                    <a:pt x="134" y="634"/>
                    <a:pt x="301" y="634"/>
                  </a:cubicBezTo>
                  <a:lnTo>
                    <a:pt x="4571" y="634"/>
                  </a:lnTo>
                  <a:cubicBezTo>
                    <a:pt x="4738" y="634"/>
                    <a:pt x="4871" y="501"/>
                    <a:pt x="4871" y="334"/>
                  </a:cubicBezTo>
                  <a:cubicBezTo>
                    <a:pt x="4871" y="134"/>
                    <a:pt x="4738" y="1"/>
                    <a:pt x="4571" y="1"/>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46"/>
            <p:cNvSpPr/>
            <p:nvPr/>
          </p:nvSpPr>
          <p:spPr>
            <a:xfrm>
              <a:off x="7971850" y="2148050"/>
              <a:ext cx="81750" cy="16700"/>
            </a:xfrm>
            <a:custGeom>
              <a:rect b="b" l="l" r="r" t="t"/>
              <a:pathLst>
                <a:path extrusionOk="0" h="668" w="3270">
                  <a:moveTo>
                    <a:pt x="334" y="1"/>
                  </a:moveTo>
                  <a:cubicBezTo>
                    <a:pt x="134" y="1"/>
                    <a:pt x="0" y="168"/>
                    <a:pt x="0" y="334"/>
                  </a:cubicBezTo>
                  <a:cubicBezTo>
                    <a:pt x="0" y="535"/>
                    <a:pt x="134" y="668"/>
                    <a:pt x="334" y="668"/>
                  </a:cubicBezTo>
                  <a:lnTo>
                    <a:pt x="2969" y="668"/>
                  </a:lnTo>
                  <a:cubicBezTo>
                    <a:pt x="3136" y="668"/>
                    <a:pt x="3269" y="501"/>
                    <a:pt x="3269" y="334"/>
                  </a:cubicBezTo>
                  <a:cubicBezTo>
                    <a:pt x="3269" y="168"/>
                    <a:pt x="3136" y="1"/>
                    <a:pt x="2969" y="1"/>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46"/>
            <p:cNvSpPr/>
            <p:nvPr/>
          </p:nvSpPr>
          <p:spPr>
            <a:xfrm>
              <a:off x="7931800" y="2148050"/>
              <a:ext cx="24225" cy="16700"/>
            </a:xfrm>
            <a:custGeom>
              <a:rect b="b" l="l" r="r" t="t"/>
              <a:pathLst>
                <a:path extrusionOk="0" h="668" w="969">
                  <a:moveTo>
                    <a:pt x="335" y="1"/>
                  </a:moveTo>
                  <a:cubicBezTo>
                    <a:pt x="168" y="1"/>
                    <a:pt x="1" y="168"/>
                    <a:pt x="1" y="334"/>
                  </a:cubicBezTo>
                  <a:cubicBezTo>
                    <a:pt x="1" y="535"/>
                    <a:pt x="168" y="668"/>
                    <a:pt x="335" y="668"/>
                  </a:cubicBezTo>
                  <a:lnTo>
                    <a:pt x="635" y="668"/>
                  </a:lnTo>
                  <a:cubicBezTo>
                    <a:pt x="802" y="668"/>
                    <a:pt x="968" y="501"/>
                    <a:pt x="968" y="334"/>
                  </a:cubicBezTo>
                  <a:cubicBezTo>
                    <a:pt x="968" y="168"/>
                    <a:pt x="835" y="1"/>
                    <a:pt x="635" y="1"/>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46"/>
            <p:cNvSpPr/>
            <p:nvPr/>
          </p:nvSpPr>
          <p:spPr>
            <a:xfrm>
              <a:off x="7835900" y="2148050"/>
              <a:ext cx="73425" cy="16700"/>
            </a:xfrm>
            <a:custGeom>
              <a:rect b="b" l="l" r="r" t="t"/>
              <a:pathLst>
                <a:path extrusionOk="0" h="668" w="2937">
                  <a:moveTo>
                    <a:pt x="301" y="1"/>
                  </a:moveTo>
                  <a:cubicBezTo>
                    <a:pt x="134" y="1"/>
                    <a:pt x="1" y="168"/>
                    <a:pt x="1" y="334"/>
                  </a:cubicBezTo>
                  <a:cubicBezTo>
                    <a:pt x="1" y="535"/>
                    <a:pt x="134" y="668"/>
                    <a:pt x="301" y="668"/>
                  </a:cubicBezTo>
                  <a:lnTo>
                    <a:pt x="2636" y="668"/>
                  </a:lnTo>
                  <a:cubicBezTo>
                    <a:pt x="2803" y="668"/>
                    <a:pt x="2936" y="501"/>
                    <a:pt x="2936" y="334"/>
                  </a:cubicBezTo>
                  <a:cubicBezTo>
                    <a:pt x="2936" y="168"/>
                    <a:pt x="2803" y="1"/>
                    <a:pt x="2636" y="1"/>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46"/>
            <p:cNvSpPr/>
            <p:nvPr/>
          </p:nvSpPr>
          <p:spPr>
            <a:xfrm>
              <a:off x="7731675" y="2148050"/>
              <a:ext cx="74250" cy="16700"/>
            </a:xfrm>
            <a:custGeom>
              <a:rect b="b" l="l" r="r" t="t"/>
              <a:pathLst>
                <a:path extrusionOk="0" h="668" w="2970">
                  <a:moveTo>
                    <a:pt x="300" y="1"/>
                  </a:moveTo>
                  <a:cubicBezTo>
                    <a:pt x="134" y="1"/>
                    <a:pt x="0" y="168"/>
                    <a:pt x="0" y="334"/>
                  </a:cubicBezTo>
                  <a:cubicBezTo>
                    <a:pt x="0" y="535"/>
                    <a:pt x="134" y="668"/>
                    <a:pt x="300" y="668"/>
                  </a:cubicBezTo>
                  <a:lnTo>
                    <a:pt x="2635" y="668"/>
                  </a:lnTo>
                  <a:cubicBezTo>
                    <a:pt x="2802" y="668"/>
                    <a:pt x="2969" y="501"/>
                    <a:pt x="2936" y="334"/>
                  </a:cubicBezTo>
                  <a:cubicBezTo>
                    <a:pt x="2936" y="168"/>
                    <a:pt x="2802" y="1"/>
                    <a:pt x="2635" y="1"/>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46"/>
            <p:cNvSpPr/>
            <p:nvPr/>
          </p:nvSpPr>
          <p:spPr>
            <a:xfrm>
              <a:off x="7627425" y="2148050"/>
              <a:ext cx="74250" cy="16700"/>
            </a:xfrm>
            <a:custGeom>
              <a:rect b="b" l="l" r="r" t="t"/>
              <a:pathLst>
                <a:path extrusionOk="0" h="668" w="2970">
                  <a:moveTo>
                    <a:pt x="301" y="1"/>
                  </a:moveTo>
                  <a:cubicBezTo>
                    <a:pt x="134" y="1"/>
                    <a:pt x="1" y="168"/>
                    <a:pt x="1" y="334"/>
                  </a:cubicBezTo>
                  <a:cubicBezTo>
                    <a:pt x="1" y="535"/>
                    <a:pt x="134" y="668"/>
                    <a:pt x="301" y="668"/>
                  </a:cubicBezTo>
                  <a:lnTo>
                    <a:pt x="2636" y="668"/>
                  </a:lnTo>
                  <a:cubicBezTo>
                    <a:pt x="2803" y="668"/>
                    <a:pt x="2969" y="501"/>
                    <a:pt x="2969" y="334"/>
                  </a:cubicBezTo>
                  <a:cubicBezTo>
                    <a:pt x="2969" y="168"/>
                    <a:pt x="2803" y="1"/>
                    <a:pt x="2636" y="1"/>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46"/>
            <p:cNvSpPr/>
            <p:nvPr/>
          </p:nvSpPr>
          <p:spPr>
            <a:xfrm>
              <a:off x="7627425" y="2200600"/>
              <a:ext cx="626300" cy="15875"/>
            </a:xfrm>
            <a:custGeom>
              <a:rect b="b" l="l" r="r" t="t"/>
              <a:pathLst>
                <a:path extrusionOk="0" h="635" w="25052">
                  <a:moveTo>
                    <a:pt x="301" y="0"/>
                  </a:moveTo>
                  <a:cubicBezTo>
                    <a:pt x="134" y="0"/>
                    <a:pt x="1" y="134"/>
                    <a:pt x="1" y="334"/>
                  </a:cubicBezTo>
                  <a:cubicBezTo>
                    <a:pt x="1" y="501"/>
                    <a:pt x="134" y="634"/>
                    <a:pt x="301" y="634"/>
                  </a:cubicBezTo>
                  <a:lnTo>
                    <a:pt x="24718" y="634"/>
                  </a:lnTo>
                  <a:cubicBezTo>
                    <a:pt x="24885" y="634"/>
                    <a:pt x="25052" y="501"/>
                    <a:pt x="25018" y="334"/>
                  </a:cubicBezTo>
                  <a:cubicBezTo>
                    <a:pt x="25018" y="134"/>
                    <a:pt x="24885" y="0"/>
                    <a:pt x="2471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46"/>
            <p:cNvSpPr/>
            <p:nvPr/>
          </p:nvSpPr>
          <p:spPr>
            <a:xfrm>
              <a:off x="7539025" y="2148050"/>
              <a:ext cx="37550" cy="16700"/>
            </a:xfrm>
            <a:custGeom>
              <a:rect b="b" l="l" r="r" t="t"/>
              <a:pathLst>
                <a:path extrusionOk="0" h="668" w="1502">
                  <a:moveTo>
                    <a:pt x="334" y="1"/>
                  </a:moveTo>
                  <a:cubicBezTo>
                    <a:pt x="134" y="1"/>
                    <a:pt x="1" y="168"/>
                    <a:pt x="1" y="334"/>
                  </a:cubicBezTo>
                  <a:cubicBezTo>
                    <a:pt x="1" y="535"/>
                    <a:pt x="134" y="668"/>
                    <a:pt x="334" y="668"/>
                  </a:cubicBezTo>
                  <a:lnTo>
                    <a:pt x="1168" y="668"/>
                  </a:lnTo>
                  <a:cubicBezTo>
                    <a:pt x="1335" y="668"/>
                    <a:pt x="1502" y="501"/>
                    <a:pt x="1468" y="334"/>
                  </a:cubicBezTo>
                  <a:cubicBezTo>
                    <a:pt x="1468" y="168"/>
                    <a:pt x="1335" y="1"/>
                    <a:pt x="1168" y="1"/>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46"/>
            <p:cNvSpPr/>
            <p:nvPr/>
          </p:nvSpPr>
          <p:spPr>
            <a:xfrm>
              <a:off x="7539025" y="2200600"/>
              <a:ext cx="37550" cy="15875"/>
            </a:xfrm>
            <a:custGeom>
              <a:rect b="b" l="l" r="r" t="t"/>
              <a:pathLst>
                <a:path extrusionOk="0" h="635" w="1502">
                  <a:moveTo>
                    <a:pt x="334" y="0"/>
                  </a:moveTo>
                  <a:cubicBezTo>
                    <a:pt x="134" y="0"/>
                    <a:pt x="1" y="134"/>
                    <a:pt x="1" y="334"/>
                  </a:cubicBezTo>
                  <a:cubicBezTo>
                    <a:pt x="1" y="501"/>
                    <a:pt x="134" y="634"/>
                    <a:pt x="334" y="634"/>
                  </a:cubicBezTo>
                  <a:lnTo>
                    <a:pt x="1168" y="634"/>
                  </a:lnTo>
                  <a:cubicBezTo>
                    <a:pt x="1335" y="634"/>
                    <a:pt x="1502" y="501"/>
                    <a:pt x="1468" y="334"/>
                  </a:cubicBezTo>
                  <a:cubicBezTo>
                    <a:pt x="1468" y="134"/>
                    <a:pt x="1335" y="0"/>
                    <a:pt x="1168" y="0"/>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 name="Google Shape;912;p46"/>
            <p:cNvSpPr/>
            <p:nvPr/>
          </p:nvSpPr>
          <p:spPr>
            <a:xfrm>
              <a:off x="7539025" y="2252300"/>
              <a:ext cx="37550" cy="16700"/>
            </a:xfrm>
            <a:custGeom>
              <a:rect b="b" l="l" r="r" t="t"/>
              <a:pathLst>
                <a:path extrusionOk="0" h="668" w="1502">
                  <a:moveTo>
                    <a:pt x="334" y="1"/>
                  </a:moveTo>
                  <a:cubicBezTo>
                    <a:pt x="134" y="1"/>
                    <a:pt x="1" y="167"/>
                    <a:pt x="1" y="334"/>
                  </a:cubicBezTo>
                  <a:cubicBezTo>
                    <a:pt x="1" y="501"/>
                    <a:pt x="134" y="668"/>
                    <a:pt x="334" y="668"/>
                  </a:cubicBezTo>
                  <a:lnTo>
                    <a:pt x="1168" y="668"/>
                  </a:lnTo>
                  <a:cubicBezTo>
                    <a:pt x="1335" y="668"/>
                    <a:pt x="1502" y="501"/>
                    <a:pt x="1468" y="334"/>
                  </a:cubicBezTo>
                  <a:cubicBezTo>
                    <a:pt x="1468" y="167"/>
                    <a:pt x="1335" y="1"/>
                    <a:pt x="1168" y="1"/>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p46"/>
            <p:cNvSpPr/>
            <p:nvPr/>
          </p:nvSpPr>
          <p:spPr>
            <a:xfrm>
              <a:off x="7539025" y="2304850"/>
              <a:ext cx="37550" cy="15850"/>
            </a:xfrm>
            <a:custGeom>
              <a:rect b="b" l="l" r="r" t="t"/>
              <a:pathLst>
                <a:path extrusionOk="0" h="634" w="1502">
                  <a:moveTo>
                    <a:pt x="334" y="0"/>
                  </a:moveTo>
                  <a:cubicBezTo>
                    <a:pt x="134" y="0"/>
                    <a:pt x="1" y="133"/>
                    <a:pt x="1" y="300"/>
                  </a:cubicBezTo>
                  <a:cubicBezTo>
                    <a:pt x="1" y="500"/>
                    <a:pt x="134" y="634"/>
                    <a:pt x="334" y="634"/>
                  </a:cubicBezTo>
                  <a:lnTo>
                    <a:pt x="1168" y="634"/>
                  </a:lnTo>
                  <a:cubicBezTo>
                    <a:pt x="1335" y="634"/>
                    <a:pt x="1502" y="500"/>
                    <a:pt x="1468" y="300"/>
                  </a:cubicBezTo>
                  <a:cubicBezTo>
                    <a:pt x="1468" y="133"/>
                    <a:pt x="1335" y="0"/>
                    <a:pt x="1168" y="0"/>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46"/>
            <p:cNvSpPr/>
            <p:nvPr/>
          </p:nvSpPr>
          <p:spPr>
            <a:xfrm>
              <a:off x="8292075" y="2200600"/>
              <a:ext cx="91750" cy="15875"/>
            </a:xfrm>
            <a:custGeom>
              <a:rect b="b" l="l" r="r" t="t"/>
              <a:pathLst>
                <a:path extrusionOk="0" h="635" w="3670">
                  <a:moveTo>
                    <a:pt x="300" y="0"/>
                  </a:moveTo>
                  <a:cubicBezTo>
                    <a:pt x="134" y="0"/>
                    <a:pt x="0" y="134"/>
                    <a:pt x="0" y="334"/>
                  </a:cubicBezTo>
                  <a:cubicBezTo>
                    <a:pt x="0" y="501"/>
                    <a:pt x="134" y="634"/>
                    <a:pt x="300" y="634"/>
                  </a:cubicBezTo>
                  <a:lnTo>
                    <a:pt x="3336" y="634"/>
                  </a:lnTo>
                  <a:cubicBezTo>
                    <a:pt x="3503" y="634"/>
                    <a:pt x="3670" y="501"/>
                    <a:pt x="3670" y="334"/>
                  </a:cubicBezTo>
                  <a:cubicBezTo>
                    <a:pt x="3670" y="134"/>
                    <a:pt x="3536" y="0"/>
                    <a:pt x="333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p46"/>
            <p:cNvSpPr/>
            <p:nvPr/>
          </p:nvSpPr>
          <p:spPr>
            <a:xfrm>
              <a:off x="7624925" y="2252300"/>
              <a:ext cx="264375" cy="16700"/>
            </a:xfrm>
            <a:custGeom>
              <a:rect b="b" l="l" r="r" t="t"/>
              <a:pathLst>
                <a:path extrusionOk="0" h="668" w="10575">
                  <a:moveTo>
                    <a:pt x="334" y="1"/>
                  </a:moveTo>
                  <a:cubicBezTo>
                    <a:pt x="134" y="1"/>
                    <a:pt x="1" y="167"/>
                    <a:pt x="1" y="334"/>
                  </a:cubicBezTo>
                  <a:cubicBezTo>
                    <a:pt x="1" y="501"/>
                    <a:pt x="134" y="668"/>
                    <a:pt x="334" y="668"/>
                  </a:cubicBezTo>
                  <a:lnTo>
                    <a:pt x="10275" y="668"/>
                  </a:lnTo>
                  <a:cubicBezTo>
                    <a:pt x="10441" y="668"/>
                    <a:pt x="10575" y="501"/>
                    <a:pt x="10575" y="334"/>
                  </a:cubicBezTo>
                  <a:cubicBezTo>
                    <a:pt x="10575" y="167"/>
                    <a:pt x="10441" y="1"/>
                    <a:pt x="10275"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p46"/>
            <p:cNvSpPr/>
            <p:nvPr/>
          </p:nvSpPr>
          <p:spPr>
            <a:xfrm>
              <a:off x="7971850" y="2412425"/>
              <a:ext cx="299400" cy="16700"/>
            </a:xfrm>
            <a:custGeom>
              <a:rect b="b" l="l" r="r" t="t"/>
              <a:pathLst>
                <a:path extrusionOk="0" h="668" w="11976">
                  <a:moveTo>
                    <a:pt x="300" y="0"/>
                  </a:moveTo>
                  <a:cubicBezTo>
                    <a:pt x="134" y="0"/>
                    <a:pt x="0" y="134"/>
                    <a:pt x="0" y="334"/>
                  </a:cubicBezTo>
                  <a:cubicBezTo>
                    <a:pt x="0" y="500"/>
                    <a:pt x="134" y="667"/>
                    <a:pt x="300" y="667"/>
                  </a:cubicBezTo>
                  <a:lnTo>
                    <a:pt x="11642" y="667"/>
                  </a:lnTo>
                  <a:cubicBezTo>
                    <a:pt x="11842" y="667"/>
                    <a:pt x="11975" y="500"/>
                    <a:pt x="11975" y="334"/>
                  </a:cubicBezTo>
                  <a:cubicBezTo>
                    <a:pt x="11975" y="134"/>
                    <a:pt x="11842" y="0"/>
                    <a:pt x="1164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46"/>
            <p:cNvSpPr/>
            <p:nvPr/>
          </p:nvSpPr>
          <p:spPr>
            <a:xfrm>
              <a:off x="8049400" y="2359050"/>
              <a:ext cx="221850" cy="16700"/>
            </a:xfrm>
            <a:custGeom>
              <a:rect b="b" l="l" r="r" t="t"/>
              <a:pathLst>
                <a:path extrusionOk="0" h="668" w="8874">
                  <a:moveTo>
                    <a:pt x="334" y="0"/>
                  </a:moveTo>
                  <a:cubicBezTo>
                    <a:pt x="134" y="0"/>
                    <a:pt x="0" y="134"/>
                    <a:pt x="0" y="334"/>
                  </a:cubicBezTo>
                  <a:cubicBezTo>
                    <a:pt x="0" y="501"/>
                    <a:pt x="134" y="667"/>
                    <a:pt x="334" y="667"/>
                  </a:cubicBezTo>
                  <a:lnTo>
                    <a:pt x="8540" y="667"/>
                  </a:lnTo>
                  <a:cubicBezTo>
                    <a:pt x="8740" y="667"/>
                    <a:pt x="8873" y="501"/>
                    <a:pt x="8873" y="334"/>
                  </a:cubicBezTo>
                  <a:cubicBezTo>
                    <a:pt x="8873" y="134"/>
                    <a:pt x="8740" y="0"/>
                    <a:pt x="8540"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46"/>
            <p:cNvSpPr/>
            <p:nvPr/>
          </p:nvSpPr>
          <p:spPr>
            <a:xfrm>
              <a:off x="8173650" y="2304850"/>
              <a:ext cx="97600" cy="15850"/>
            </a:xfrm>
            <a:custGeom>
              <a:rect b="b" l="l" r="r" t="t"/>
              <a:pathLst>
                <a:path extrusionOk="0" h="634" w="3904">
                  <a:moveTo>
                    <a:pt x="301" y="0"/>
                  </a:moveTo>
                  <a:cubicBezTo>
                    <a:pt x="134" y="0"/>
                    <a:pt x="1" y="133"/>
                    <a:pt x="1" y="300"/>
                  </a:cubicBezTo>
                  <a:cubicBezTo>
                    <a:pt x="1" y="500"/>
                    <a:pt x="134" y="634"/>
                    <a:pt x="301" y="634"/>
                  </a:cubicBezTo>
                  <a:lnTo>
                    <a:pt x="3570" y="634"/>
                  </a:lnTo>
                  <a:cubicBezTo>
                    <a:pt x="3770" y="634"/>
                    <a:pt x="3903" y="500"/>
                    <a:pt x="3903" y="300"/>
                  </a:cubicBezTo>
                  <a:cubicBezTo>
                    <a:pt x="3903" y="133"/>
                    <a:pt x="3770" y="0"/>
                    <a:pt x="3570"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p46"/>
            <p:cNvSpPr/>
            <p:nvPr/>
          </p:nvSpPr>
          <p:spPr>
            <a:xfrm>
              <a:off x="7539025" y="1958750"/>
              <a:ext cx="312750" cy="15875"/>
            </a:xfrm>
            <a:custGeom>
              <a:rect b="b" l="l" r="r" t="t"/>
              <a:pathLst>
                <a:path extrusionOk="0" h="635" w="12510">
                  <a:moveTo>
                    <a:pt x="334" y="1"/>
                  </a:moveTo>
                  <a:cubicBezTo>
                    <a:pt x="134" y="1"/>
                    <a:pt x="1" y="134"/>
                    <a:pt x="1" y="334"/>
                  </a:cubicBezTo>
                  <a:cubicBezTo>
                    <a:pt x="1" y="501"/>
                    <a:pt x="134" y="635"/>
                    <a:pt x="334" y="635"/>
                  </a:cubicBezTo>
                  <a:lnTo>
                    <a:pt x="12176" y="635"/>
                  </a:lnTo>
                  <a:cubicBezTo>
                    <a:pt x="12376" y="635"/>
                    <a:pt x="12510" y="501"/>
                    <a:pt x="12510" y="334"/>
                  </a:cubicBezTo>
                  <a:cubicBezTo>
                    <a:pt x="12510" y="134"/>
                    <a:pt x="12376" y="1"/>
                    <a:pt x="1217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46"/>
            <p:cNvSpPr/>
            <p:nvPr/>
          </p:nvSpPr>
          <p:spPr>
            <a:xfrm>
              <a:off x="7539025" y="2539175"/>
              <a:ext cx="505400" cy="16700"/>
            </a:xfrm>
            <a:custGeom>
              <a:rect b="b" l="l" r="r" t="t"/>
              <a:pathLst>
                <a:path extrusionOk="0" h="668" w="20216">
                  <a:moveTo>
                    <a:pt x="334" y="0"/>
                  </a:moveTo>
                  <a:cubicBezTo>
                    <a:pt x="134" y="0"/>
                    <a:pt x="1" y="134"/>
                    <a:pt x="1" y="334"/>
                  </a:cubicBezTo>
                  <a:cubicBezTo>
                    <a:pt x="1" y="501"/>
                    <a:pt x="134" y="668"/>
                    <a:pt x="334" y="668"/>
                  </a:cubicBezTo>
                  <a:lnTo>
                    <a:pt x="19882" y="668"/>
                  </a:lnTo>
                  <a:cubicBezTo>
                    <a:pt x="20048" y="668"/>
                    <a:pt x="20215" y="501"/>
                    <a:pt x="20182" y="334"/>
                  </a:cubicBezTo>
                  <a:cubicBezTo>
                    <a:pt x="20182" y="134"/>
                    <a:pt x="20048" y="0"/>
                    <a:pt x="1988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46"/>
            <p:cNvSpPr/>
            <p:nvPr/>
          </p:nvSpPr>
          <p:spPr>
            <a:xfrm>
              <a:off x="7539025" y="2603375"/>
              <a:ext cx="505400" cy="16725"/>
            </a:xfrm>
            <a:custGeom>
              <a:rect b="b" l="l" r="r" t="t"/>
              <a:pathLst>
                <a:path extrusionOk="0" h="669" w="20216">
                  <a:moveTo>
                    <a:pt x="334" y="1"/>
                  </a:moveTo>
                  <a:cubicBezTo>
                    <a:pt x="134" y="1"/>
                    <a:pt x="1" y="134"/>
                    <a:pt x="1" y="334"/>
                  </a:cubicBezTo>
                  <a:cubicBezTo>
                    <a:pt x="1" y="501"/>
                    <a:pt x="134" y="668"/>
                    <a:pt x="334" y="668"/>
                  </a:cubicBezTo>
                  <a:lnTo>
                    <a:pt x="19882" y="668"/>
                  </a:lnTo>
                  <a:cubicBezTo>
                    <a:pt x="20048" y="668"/>
                    <a:pt x="20215" y="501"/>
                    <a:pt x="20182" y="334"/>
                  </a:cubicBezTo>
                  <a:cubicBezTo>
                    <a:pt x="20182" y="134"/>
                    <a:pt x="20048" y="1"/>
                    <a:pt x="1988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46"/>
            <p:cNvSpPr/>
            <p:nvPr/>
          </p:nvSpPr>
          <p:spPr>
            <a:xfrm>
              <a:off x="7539025" y="2667600"/>
              <a:ext cx="504550" cy="16700"/>
            </a:xfrm>
            <a:custGeom>
              <a:rect b="b" l="l" r="r" t="t"/>
              <a:pathLst>
                <a:path extrusionOk="0" h="668" w="20182">
                  <a:moveTo>
                    <a:pt x="334" y="0"/>
                  </a:moveTo>
                  <a:cubicBezTo>
                    <a:pt x="134" y="0"/>
                    <a:pt x="1" y="167"/>
                    <a:pt x="1" y="334"/>
                  </a:cubicBezTo>
                  <a:cubicBezTo>
                    <a:pt x="1" y="501"/>
                    <a:pt x="134" y="668"/>
                    <a:pt x="334" y="668"/>
                  </a:cubicBezTo>
                  <a:lnTo>
                    <a:pt x="19882" y="668"/>
                  </a:lnTo>
                  <a:cubicBezTo>
                    <a:pt x="20048" y="668"/>
                    <a:pt x="20182" y="501"/>
                    <a:pt x="20182" y="334"/>
                  </a:cubicBezTo>
                  <a:cubicBezTo>
                    <a:pt x="20182" y="167"/>
                    <a:pt x="20048" y="0"/>
                    <a:pt x="1988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46"/>
            <p:cNvSpPr/>
            <p:nvPr/>
          </p:nvSpPr>
          <p:spPr>
            <a:xfrm>
              <a:off x="7539025" y="3051200"/>
              <a:ext cx="504550" cy="15875"/>
            </a:xfrm>
            <a:custGeom>
              <a:rect b="b" l="l" r="r" t="t"/>
              <a:pathLst>
                <a:path extrusionOk="0" h="635" w="20182">
                  <a:moveTo>
                    <a:pt x="334" y="1"/>
                  </a:moveTo>
                  <a:cubicBezTo>
                    <a:pt x="134" y="1"/>
                    <a:pt x="1" y="134"/>
                    <a:pt x="1" y="334"/>
                  </a:cubicBezTo>
                  <a:cubicBezTo>
                    <a:pt x="1" y="501"/>
                    <a:pt x="134" y="635"/>
                    <a:pt x="334" y="635"/>
                  </a:cubicBezTo>
                  <a:lnTo>
                    <a:pt x="19882" y="635"/>
                  </a:lnTo>
                  <a:cubicBezTo>
                    <a:pt x="20048" y="635"/>
                    <a:pt x="20182" y="501"/>
                    <a:pt x="20182" y="334"/>
                  </a:cubicBezTo>
                  <a:cubicBezTo>
                    <a:pt x="20182" y="134"/>
                    <a:pt x="20048" y="1"/>
                    <a:pt x="1988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p46"/>
            <p:cNvSpPr/>
            <p:nvPr/>
          </p:nvSpPr>
          <p:spPr>
            <a:xfrm>
              <a:off x="7998525" y="2464950"/>
              <a:ext cx="150125" cy="15875"/>
            </a:xfrm>
            <a:custGeom>
              <a:rect b="b" l="l" r="r" t="t"/>
              <a:pathLst>
                <a:path extrusionOk="0" h="635" w="6005">
                  <a:moveTo>
                    <a:pt x="334" y="1"/>
                  </a:moveTo>
                  <a:cubicBezTo>
                    <a:pt x="167" y="1"/>
                    <a:pt x="1" y="134"/>
                    <a:pt x="1" y="334"/>
                  </a:cubicBezTo>
                  <a:cubicBezTo>
                    <a:pt x="1" y="501"/>
                    <a:pt x="167" y="634"/>
                    <a:pt x="334" y="634"/>
                  </a:cubicBezTo>
                  <a:lnTo>
                    <a:pt x="5671" y="634"/>
                  </a:lnTo>
                  <a:cubicBezTo>
                    <a:pt x="5838" y="634"/>
                    <a:pt x="6005" y="501"/>
                    <a:pt x="6005" y="334"/>
                  </a:cubicBezTo>
                  <a:cubicBezTo>
                    <a:pt x="6005" y="134"/>
                    <a:pt x="5838" y="1"/>
                    <a:pt x="5671" y="1"/>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46"/>
            <p:cNvSpPr/>
            <p:nvPr/>
          </p:nvSpPr>
          <p:spPr>
            <a:xfrm>
              <a:off x="8197825" y="2464950"/>
              <a:ext cx="200175" cy="15875"/>
            </a:xfrm>
            <a:custGeom>
              <a:rect b="b" l="l" r="r" t="t"/>
              <a:pathLst>
                <a:path extrusionOk="0" h="635" w="8007">
                  <a:moveTo>
                    <a:pt x="334" y="1"/>
                  </a:moveTo>
                  <a:cubicBezTo>
                    <a:pt x="134" y="1"/>
                    <a:pt x="1" y="134"/>
                    <a:pt x="1" y="334"/>
                  </a:cubicBezTo>
                  <a:cubicBezTo>
                    <a:pt x="1" y="501"/>
                    <a:pt x="134" y="634"/>
                    <a:pt x="334" y="634"/>
                  </a:cubicBezTo>
                  <a:lnTo>
                    <a:pt x="7673" y="634"/>
                  </a:lnTo>
                  <a:cubicBezTo>
                    <a:pt x="7873" y="634"/>
                    <a:pt x="8007" y="501"/>
                    <a:pt x="8007" y="334"/>
                  </a:cubicBezTo>
                  <a:cubicBezTo>
                    <a:pt x="8007" y="134"/>
                    <a:pt x="7873" y="1"/>
                    <a:pt x="7673" y="1"/>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 name="Google Shape;926;p46"/>
            <p:cNvSpPr/>
            <p:nvPr/>
          </p:nvSpPr>
          <p:spPr>
            <a:xfrm>
              <a:off x="8197825" y="2539175"/>
              <a:ext cx="200175" cy="16700"/>
            </a:xfrm>
            <a:custGeom>
              <a:rect b="b" l="l" r="r" t="t"/>
              <a:pathLst>
                <a:path extrusionOk="0" h="668" w="8007">
                  <a:moveTo>
                    <a:pt x="334" y="0"/>
                  </a:moveTo>
                  <a:cubicBezTo>
                    <a:pt x="134" y="0"/>
                    <a:pt x="1" y="134"/>
                    <a:pt x="1" y="334"/>
                  </a:cubicBezTo>
                  <a:cubicBezTo>
                    <a:pt x="1" y="501"/>
                    <a:pt x="134" y="668"/>
                    <a:pt x="334" y="668"/>
                  </a:cubicBezTo>
                  <a:lnTo>
                    <a:pt x="7673" y="668"/>
                  </a:lnTo>
                  <a:cubicBezTo>
                    <a:pt x="7873" y="668"/>
                    <a:pt x="8007" y="501"/>
                    <a:pt x="8007" y="334"/>
                  </a:cubicBezTo>
                  <a:cubicBezTo>
                    <a:pt x="8007" y="134"/>
                    <a:pt x="7873" y="0"/>
                    <a:pt x="7673" y="0"/>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46"/>
            <p:cNvSpPr/>
            <p:nvPr/>
          </p:nvSpPr>
          <p:spPr>
            <a:xfrm>
              <a:off x="7539025" y="3148775"/>
              <a:ext cx="76750" cy="15875"/>
            </a:xfrm>
            <a:custGeom>
              <a:rect b="b" l="l" r="r" t="t"/>
              <a:pathLst>
                <a:path extrusionOk="0" h="635" w="3070">
                  <a:moveTo>
                    <a:pt x="334" y="1"/>
                  </a:moveTo>
                  <a:cubicBezTo>
                    <a:pt x="134" y="1"/>
                    <a:pt x="1" y="134"/>
                    <a:pt x="1" y="301"/>
                  </a:cubicBezTo>
                  <a:cubicBezTo>
                    <a:pt x="1" y="501"/>
                    <a:pt x="134" y="634"/>
                    <a:pt x="334" y="634"/>
                  </a:cubicBezTo>
                  <a:lnTo>
                    <a:pt x="2736" y="634"/>
                  </a:lnTo>
                  <a:cubicBezTo>
                    <a:pt x="2903" y="634"/>
                    <a:pt x="3070" y="501"/>
                    <a:pt x="3070" y="301"/>
                  </a:cubicBezTo>
                  <a:cubicBezTo>
                    <a:pt x="3070" y="134"/>
                    <a:pt x="2903" y="1"/>
                    <a:pt x="2736" y="1"/>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46"/>
            <p:cNvSpPr/>
            <p:nvPr/>
          </p:nvSpPr>
          <p:spPr>
            <a:xfrm>
              <a:off x="7539025" y="3197150"/>
              <a:ext cx="76750" cy="16700"/>
            </a:xfrm>
            <a:custGeom>
              <a:rect b="b" l="l" r="r" t="t"/>
              <a:pathLst>
                <a:path extrusionOk="0" h="668" w="3070">
                  <a:moveTo>
                    <a:pt x="334" y="0"/>
                  </a:moveTo>
                  <a:cubicBezTo>
                    <a:pt x="134" y="0"/>
                    <a:pt x="1" y="167"/>
                    <a:pt x="1" y="334"/>
                  </a:cubicBezTo>
                  <a:cubicBezTo>
                    <a:pt x="1" y="501"/>
                    <a:pt x="134" y="667"/>
                    <a:pt x="334" y="667"/>
                  </a:cubicBezTo>
                  <a:lnTo>
                    <a:pt x="2736" y="667"/>
                  </a:lnTo>
                  <a:cubicBezTo>
                    <a:pt x="2903" y="667"/>
                    <a:pt x="3070" y="501"/>
                    <a:pt x="3070" y="334"/>
                  </a:cubicBezTo>
                  <a:cubicBezTo>
                    <a:pt x="3070" y="167"/>
                    <a:pt x="2903" y="0"/>
                    <a:pt x="2736" y="0"/>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46"/>
            <p:cNvSpPr/>
            <p:nvPr/>
          </p:nvSpPr>
          <p:spPr>
            <a:xfrm>
              <a:off x="7635775" y="3197150"/>
              <a:ext cx="469525" cy="16700"/>
            </a:xfrm>
            <a:custGeom>
              <a:rect b="b" l="l" r="r" t="t"/>
              <a:pathLst>
                <a:path extrusionOk="0" h="668" w="18781">
                  <a:moveTo>
                    <a:pt x="300" y="0"/>
                  </a:moveTo>
                  <a:cubicBezTo>
                    <a:pt x="134" y="0"/>
                    <a:pt x="0" y="167"/>
                    <a:pt x="0" y="334"/>
                  </a:cubicBezTo>
                  <a:cubicBezTo>
                    <a:pt x="0" y="501"/>
                    <a:pt x="134" y="667"/>
                    <a:pt x="300" y="667"/>
                  </a:cubicBezTo>
                  <a:lnTo>
                    <a:pt x="18447" y="667"/>
                  </a:lnTo>
                  <a:cubicBezTo>
                    <a:pt x="18647" y="667"/>
                    <a:pt x="18780" y="501"/>
                    <a:pt x="18780" y="334"/>
                  </a:cubicBezTo>
                  <a:cubicBezTo>
                    <a:pt x="18780" y="167"/>
                    <a:pt x="18647" y="0"/>
                    <a:pt x="18447" y="0"/>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46"/>
            <p:cNvSpPr/>
            <p:nvPr/>
          </p:nvSpPr>
          <p:spPr>
            <a:xfrm>
              <a:off x="7657450" y="3148775"/>
              <a:ext cx="75900" cy="15875"/>
            </a:xfrm>
            <a:custGeom>
              <a:rect b="b" l="l" r="r" t="t"/>
              <a:pathLst>
                <a:path extrusionOk="0" h="635" w="3036">
                  <a:moveTo>
                    <a:pt x="301" y="1"/>
                  </a:moveTo>
                  <a:cubicBezTo>
                    <a:pt x="134" y="1"/>
                    <a:pt x="0" y="134"/>
                    <a:pt x="0" y="301"/>
                  </a:cubicBezTo>
                  <a:cubicBezTo>
                    <a:pt x="0" y="501"/>
                    <a:pt x="134" y="634"/>
                    <a:pt x="301" y="634"/>
                  </a:cubicBezTo>
                  <a:lnTo>
                    <a:pt x="2736" y="634"/>
                  </a:lnTo>
                  <a:cubicBezTo>
                    <a:pt x="2903" y="634"/>
                    <a:pt x="3036" y="501"/>
                    <a:pt x="3036" y="301"/>
                  </a:cubicBezTo>
                  <a:cubicBezTo>
                    <a:pt x="3036" y="134"/>
                    <a:pt x="2903" y="1"/>
                    <a:pt x="2736" y="1"/>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46"/>
            <p:cNvSpPr/>
            <p:nvPr/>
          </p:nvSpPr>
          <p:spPr>
            <a:xfrm>
              <a:off x="7775025" y="3148775"/>
              <a:ext cx="76750" cy="15875"/>
            </a:xfrm>
            <a:custGeom>
              <a:rect b="b" l="l" r="r" t="t"/>
              <a:pathLst>
                <a:path extrusionOk="0" h="635" w="3070">
                  <a:moveTo>
                    <a:pt x="334" y="1"/>
                  </a:moveTo>
                  <a:cubicBezTo>
                    <a:pt x="168" y="1"/>
                    <a:pt x="1" y="134"/>
                    <a:pt x="1" y="301"/>
                  </a:cubicBezTo>
                  <a:cubicBezTo>
                    <a:pt x="1" y="501"/>
                    <a:pt x="168" y="634"/>
                    <a:pt x="334" y="634"/>
                  </a:cubicBezTo>
                  <a:lnTo>
                    <a:pt x="2736" y="634"/>
                  </a:lnTo>
                  <a:cubicBezTo>
                    <a:pt x="2936" y="634"/>
                    <a:pt x="3070" y="501"/>
                    <a:pt x="3070" y="301"/>
                  </a:cubicBezTo>
                  <a:cubicBezTo>
                    <a:pt x="3070" y="134"/>
                    <a:pt x="2936" y="1"/>
                    <a:pt x="2736" y="1"/>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p46"/>
            <p:cNvSpPr/>
            <p:nvPr/>
          </p:nvSpPr>
          <p:spPr>
            <a:xfrm>
              <a:off x="7893450" y="3148775"/>
              <a:ext cx="75925" cy="15875"/>
            </a:xfrm>
            <a:custGeom>
              <a:rect b="b" l="l" r="r" t="t"/>
              <a:pathLst>
                <a:path extrusionOk="0" h="635" w="3037">
                  <a:moveTo>
                    <a:pt x="334" y="1"/>
                  </a:moveTo>
                  <a:cubicBezTo>
                    <a:pt x="134" y="1"/>
                    <a:pt x="1" y="134"/>
                    <a:pt x="1" y="301"/>
                  </a:cubicBezTo>
                  <a:cubicBezTo>
                    <a:pt x="1" y="501"/>
                    <a:pt x="134" y="634"/>
                    <a:pt x="334" y="634"/>
                  </a:cubicBezTo>
                  <a:lnTo>
                    <a:pt x="2736" y="634"/>
                  </a:lnTo>
                  <a:cubicBezTo>
                    <a:pt x="2903" y="634"/>
                    <a:pt x="3036" y="501"/>
                    <a:pt x="3036" y="301"/>
                  </a:cubicBezTo>
                  <a:cubicBezTo>
                    <a:pt x="3036" y="134"/>
                    <a:pt x="2903" y="1"/>
                    <a:pt x="2736" y="1"/>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46"/>
            <p:cNvSpPr/>
            <p:nvPr/>
          </p:nvSpPr>
          <p:spPr>
            <a:xfrm>
              <a:off x="8011875" y="3148775"/>
              <a:ext cx="75900" cy="15875"/>
            </a:xfrm>
            <a:custGeom>
              <a:rect b="b" l="l" r="r" t="t"/>
              <a:pathLst>
                <a:path extrusionOk="0" h="635" w="3036">
                  <a:moveTo>
                    <a:pt x="300" y="1"/>
                  </a:moveTo>
                  <a:cubicBezTo>
                    <a:pt x="134" y="1"/>
                    <a:pt x="0" y="134"/>
                    <a:pt x="0" y="301"/>
                  </a:cubicBezTo>
                  <a:cubicBezTo>
                    <a:pt x="0" y="501"/>
                    <a:pt x="134" y="634"/>
                    <a:pt x="300" y="634"/>
                  </a:cubicBezTo>
                  <a:lnTo>
                    <a:pt x="2702" y="634"/>
                  </a:lnTo>
                  <a:cubicBezTo>
                    <a:pt x="2902" y="634"/>
                    <a:pt x="3036" y="501"/>
                    <a:pt x="3036" y="301"/>
                  </a:cubicBezTo>
                  <a:cubicBezTo>
                    <a:pt x="3036" y="134"/>
                    <a:pt x="2902" y="1"/>
                    <a:pt x="2702" y="1"/>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p46"/>
            <p:cNvSpPr/>
            <p:nvPr/>
          </p:nvSpPr>
          <p:spPr>
            <a:xfrm>
              <a:off x="8129450" y="3148775"/>
              <a:ext cx="76750" cy="15875"/>
            </a:xfrm>
            <a:custGeom>
              <a:rect b="b" l="l" r="r" t="t"/>
              <a:pathLst>
                <a:path extrusionOk="0" h="635" w="3070">
                  <a:moveTo>
                    <a:pt x="334" y="1"/>
                  </a:moveTo>
                  <a:cubicBezTo>
                    <a:pt x="134" y="1"/>
                    <a:pt x="1" y="134"/>
                    <a:pt x="1" y="301"/>
                  </a:cubicBezTo>
                  <a:cubicBezTo>
                    <a:pt x="1" y="501"/>
                    <a:pt x="134" y="634"/>
                    <a:pt x="334" y="634"/>
                  </a:cubicBezTo>
                  <a:lnTo>
                    <a:pt x="2736" y="634"/>
                  </a:lnTo>
                  <a:cubicBezTo>
                    <a:pt x="2903" y="634"/>
                    <a:pt x="3069" y="501"/>
                    <a:pt x="3069" y="301"/>
                  </a:cubicBezTo>
                  <a:cubicBezTo>
                    <a:pt x="3069" y="134"/>
                    <a:pt x="2903" y="1"/>
                    <a:pt x="2736" y="1"/>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 name="Google Shape;935;p46"/>
            <p:cNvSpPr/>
            <p:nvPr/>
          </p:nvSpPr>
          <p:spPr>
            <a:xfrm>
              <a:off x="8247875" y="3148775"/>
              <a:ext cx="51725" cy="15875"/>
            </a:xfrm>
            <a:custGeom>
              <a:rect b="b" l="l" r="r" t="t"/>
              <a:pathLst>
                <a:path extrusionOk="0" h="635" w="2069">
                  <a:moveTo>
                    <a:pt x="301" y="1"/>
                  </a:moveTo>
                  <a:cubicBezTo>
                    <a:pt x="134" y="1"/>
                    <a:pt x="0" y="134"/>
                    <a:pt x="0" y="301"/>
                  </a:cubicBezTo>
                  <a:cubicBezTo>
                    <a:pt x="0" y="501"/>
                    <a:pt x="134" y="634"/>
                    <a:pt x="301" y="634"/>
                  </a:cubicBezTo>
                  <a:lnTo>
                    <a:pt x="1768" y="634"/>
                  </a:lnTo>
                  <a:cubicBezTo>
                    <a:pt x="1935" y="634"/>
                    <a:pt x="2068" y="501"/>
                    <a:pt x="2068" y="301"/>
                  </a:cubicBezTo>
                  <a:cubicBezTo>
                    <a:pt x="2068" y="134"/>
                    <a:pt x="1935" y="1"/>
                    <a:pt x="1768" y="1"/>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46"/>
            <p:cNvSpPr/>
            <p:nvPr/>
          </p:nvSpPr>
          <p:spPr>
            <a:xfrm>
              <a:off x="8089425" y="1209875"/>
              <a:ext cx="816450" cy="748075"/>
            </a:xfrm>
            <a:custGeom>
              <a:rect b="b" l="l" r="r" t="t"/>
              <a:pathLst>
                <a:path extrusionOk="0" h="29923" w="32658">
                  <a:moveTo>
                    <a:pt x="1335" y="1"/>
                  </a:moveTo>
                  <a:cubicBezTo>
                    <a:pt x="601" y="1"/>
                    <a:pt x="0" y="601"/>
                    <a:pt x="0" y="1302"/>
                  </a:cubicBezTo>
                  <a:lnTo>
                    <a:pt x="0" y="28621"/>
                  </a:lnTo>
                  <a:cubicBezTo>
                    <a:pt x="0" y="29355"/>
                    <a:pt x="601" y="29922"/>
                    <a:pt x="1335" y="29922"/>
                  </a:cubicBezTo>
                  <a:lnTo>
                    <a:pt x="31356" y="29922"/>
                  </a:lnTo>
                  <a:cubicBezTo>
                    <a:pt x="32090" y="29922"/>
                    <a:pt x="32657" y="29355"/>
                    <a:pt x="32657" y="28621"/>
                  </a:cubicBezTo>
                  <a:lnTo>
                    <a:pt x="32657" y="1302"/>
                  </a:lnTo>
                  <a:cubicBezTo>
                    <a:pt x="32657" y="601"/>
                    <a:pt x="32090" y="1"/>
                    <a:pt x="31356" y="1"/>
                  </a:cubicBezTo>
                  <a:close/>
                </a:path>
              </a:pathLst>
            </a:custGeom>
            <a:solidFill>
              <a:srgbClr val="B8BD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46"/>
            <p:cNvSpPr/>
            <p:nvPr/>
          </p:nvSpPr>
          <p:spPr>
            <a:xfrm>
              <a:off x="8134450" y="1359150"/>
              <a:ext cx="729725" cy="561275"/>
            </a:xfrm>
            <a:custGeom>
              <a:rect b="b" l="l" r="r" t="t"/>
              <a:pathLst>
                <a:path extrusionOk="0" h="22451" w="29189">
                  <a:moveTo>
                    <a:pt x="28188" y="22450"/>
                  </a:moveTo>
                  <a:lnTo>
                    <a:pt x="1001" y="22450"/>
                  </a:lnTo>
                  <a:cubicBezTo>
                    <a:pt x="434" y="22450"/>
                    <a:pt x="1" y="22017"/>
                    <a:pt x="1" y="21450"/>
                  </a:cubicBezTo>
                  <a:lnTo>
                    <a:pt x="1" y="1002"/>
                  </a:lnTo>
                  <a:cubicBezTo>
                    <a:pt x="1" y="468"/>
                    <a:pt x="434" y="1"/>
                    <a:pt x="1001" y="1"/>
                  </a:cubicBezTo>
                  <a:lnTo>
                    <a:pt x="28188" y="1"/>
                  </a:lnTo>
                  <a:cubicBezTo>
                    <a:pt x="28755" y="1"/>
                    <a:pt x="29188" y="468"/>
                    <a:pt x="29188" y="1002"/>
                  </a:cubicBezTo>
                  <a:lnTo>
                    <a:pt x="29188" y="21450"/>
                  </a:lnTo>
                  <a:cubicBezTo>
                    <a:pt x="29188" y="22017"/>
                    <a:pt x="28755" y="22450"/>
                    <a:pt x="28188" y="22450"/>
                  </a:cubicBezTo>
                  <a:close/>
                </a:path>
              </a:pathLst>
            </a:custGeom>
            <a:solidFill>
              <a:srgbClr val="2408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46"/>
            <p:cNvSpPr/>
            <p:nvPr/>
          </p:nvSpPr>
          <p:spPr>
            <a:xfrm>
              <a:off x="8169475" y="1485925"/>
              <a:ext cx="518725" cy="12525"/>
            </a:xfrm>
            <a:custGeom>
              <a:rect b="b" l="l" r="r" t="t"/>
              <a:pathLst>
                <a:path extrusionOk="0" h="501" w="20749">
                  <a:moveTo>
                    <a:pt x="234" y="0"/>
                  </a:moveTo>
                  <a:cubicBezTo>
                    <a:pt x="101" y="0"/>
                    <a:pt x="1" y="134"/>
                    <a:pt x="1" y="267"/>
                  </a:cubicBezTo>
                  <a:cubicBezTo>
                    <a:pt x="1" y="401"/>
                    <a:pt x="101" y="501"/>
                    <a:pt x="234" y="501"/>
                  </a:cubicBezTo>
                  <a:lnTo>
                    <a:pt x="20482" y="501"/>
                  </a:lnTo>
                  <a:cubicBezTo>
                    <a:pt x="20615" y="501"/>
                    <a:pt x="20749" y="401"/>
                    <a:pt x="20716" y="267"/>
                  </a:cubicBezTo>
                  <a:cubicBezTo>
                    <a:pt x="20716" y="134"/>
                    <a:pt x="20615" y="0"/>
                    <a:pt x="20482" y="0"/>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46"/>
            <p:cNvSpPr/>
            <p:nvPr/>
          </p:nvSpPr>
          <p:spPr>
            <a:xfrm>
              <a:off x="8719875" y="1485925"/>
              <a:ext cx="50050" cy="12525"/>
            </a:xfrm>
            <a:custGeom>
              <a:rect b="b" l="l" r="r" t="t"/>
              <a:pathLst>
                <a:path extrusionOk="0" h="501" w="2002">
                  <a:moveTo>
                    <a:pt x="234" y="0"/>
                  </a:moveTo>
                  <a:cubicBezTo>
                    <a:pt x="101" y="0"/>
                    <a:pt x="0" y="134"/>
                    <a:pt x="0" y="267"/>
                  </a:cubicBezTo>
                  <a:cubicBezTo>
                    <a:pt x="0" y="401"/>
                    <a:pt x="101" y="501"/>
                    <a:pt x="234" y="501"/>
                  </a:cubicBezTo>
                  <a:lnTo>
                    <a:pt x="1735" y="501"/>
                  </a:lnTo>
                  <a:cubicBezTo>
                    <a:pt x="1868" y="501"/>
                    <a:pt x="2002" y="401"/>
                    <a:pt x="2002" y="267"/>
                  </a:cubicBezTo>
                  <a:cubicBezTo>
                    <a:pt x="2002" y="134"/>
                    <a:pt x="1868" y="0"/>
                    <a:pt x="1735" y="0"/>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 name="Google Shape;940;p46"/>
            <p:cNvSpPr/>
            <p:nvPr/>
          </p:nvSpPr>
          <p:spPr>
            <a:xfrm>
              <a:off x="8169475" y="1543450"/>
              <a:ext cx="296900" cy="12550"/>
            </a:xfrm>
            <a:custGeom>
              <a:rect b="b" l="l" r="r" t="t"/>
              <a:pathLst>
                <a:path extrusionOk="0" h="502" w="11876">
                  <a:moveTo>
                    <a:pt x="234" y="1"/>
                  </a:moveTo>
                  <a:cubicBezTo>
                    <a:pt x="101" y="1"/>
                    <a:pt x="1" y="134"/>
                    <a:pt x="1" y="268"/>
                  </a:cubicBezTo>
                  <a:cubicBezTo>
                    <a:pt x="1" y="401"/>
                    <a:pt x="101" y="501"/>
                    <a:pt x="234" y="501"/>
                  </a:cubicBezTo>
                  <a:lnTo>
                    <a:pt x="11609" y="501"/>
                  </a:lnTo>
                  <a:cubicBezTo>
                    <a:pt x="11742" y="501"/>
                    <a:pt x="11876" y="401"/>
                    <a:pt x="11876" y="268"/>
                  </a:cubicBezTo>
                  <a:cubicBezTo>
                    <a:pt x="11876" y="134"/>
                    <a:pt x="11742" y="1"/>
                    <a:pt x="11609" y="1"/>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46"/>
            <p:cNvSpPr/>
            <p:nvPr/>
          </p:nvSpPr>
          <p:spPr>
            <a:xfrm>
              <a:off x="8470525" y="1543450"/>
              <a:ext cx="94275" cy="12550"/>
            </a:xfrm>
            <a:custGeom>
              <a:rect b="b" l="l" r="r" t="t"/>
              <a:pathLst>
                <a:path extrusionOk="0" h="502" w="3771">
                  <a:moveTo>
                    <a:pt x="268" y="1"/>
                  </a:moveTo>
                  <a:cubicBezTo>
                    <a:pt x="134" y="1"/>
                    <a:pt x="1" y="134"/>
                    <a:pt x="1" y="268"/>
                  </a:cubicBezTo>
                  <a:cubicBezTo>
                    <a:pt x="1" y="401"/>
                    <a:pt x="134" y="501"/>
                    <a:pt x="268" y="501"/>
                  </a:cubicBezTo>
                  <a:lnTo>
                    <a:pt x="3537" y="501"/>
                  </a:lnTo>
                  <a:cubicBezTo>
                    <a:pt x="3670" y="501"/>
                    <a:pt x="3770" y="401"/>
                    <a:pt x="3770" y="268"/>
                  </a:cubicBezTo>
                  <a:cubicBezTo>
                    <a:pt x="3770" y="134"/>
                    <a:pt x="3670" y="1"/>
                    <a:pt x="3537" y="1"/>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46"/>
            <p:cNvSpPr/>
            <p:nvPr/>
          </p:nvSpPr>
          <p:spPr>
            <a:xfrm>
              <a:off x="8502225" y="1576825"/>
              <a:ext cx="62575" cy="11700"/>
            </a:xfrm>
            <a:custGeom>
              <a:rect b="b" l="l" r="r" t="t"/>
              <a:pathLst>
                <a:path extrusionOk="0" h="468" w="2503">
                  <a:moveTo>
                    <a:pt x="234" y="0"/>
                  </a:moveTo>
                  <a:cubicBezTo>
                    <a:pt x="100" y="0"/>
                    <a:pt x="0" y="100"/>
                    <a:pt x="0" y="234"/>
                  </a:cubicBezTo>
                  <a:cubicBezTo>
                    <a:pt x="0" y="367"/>
                    <a:pt x="100" y="467"/>
                    <a:pt x="234" y="467"/>
                  </a:cubicBezTo>
                  <a:lnTo>
                    <a:pt x="2269" y="467"/>
                  </a:lnTo>
                  <a:cubicBezTo>
                    <a:pt x="2402" y="467"/>
                    <a:pt x="2502" y="367"/>
                    <a:pt x="2502" y="234"/>
                  </a:cubicBezTo>
                  <a:cubicBezTo>
                    <a:pt x="2502" y="100"/>
                    <a:pt x="2402" y="0"/>
                    <a:pt x="2269" y="0"/>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46"/>
            <p:cNvSpPr/>
            <p:nvPr/>
          </p:nvSpPr>
          <p:spPr>
            <a:xfrm>
              <a:off x="8471375" y="1576825"/>
              <a:ext cx="18350" cy="11700"/>
            </a:xfrm>
            <a:custGeom>
              <a:rect b="b" l="l" r="r" t="t"/>
              <a:pathLst>
                <a:path extrusionOk="0" h="468" w="734">
                  <a:moveTo>
                    <a:pt x="234" y="0"/>
                  </a:moveTo>
                  <a:cubicBezTo>
                    <a:pt x="100" y="0"/>
                    <a:pt x="0" y="100"/>
                    <a:pt x="0" y="234"/>
                  </a:cubicBezTo>
                  <a:cubicBezTo>
                    <a:pt x="0" y="367"/>
                    <a:pt x="100" y="467"/>
                    <a:pt x="234" y="467"/>
                  </a:cubicBezTo>
                  <a:lnTo>
                    <a:pt x="467" y="467"/>
                  </a:lnTo>
                  <a:cubicBezTo>
                    <a:pt x="600" y="467"/>
                    <a:pt x="734" y="367"/>
                    <a:pt x="734" y="234"/>
                  </a:cubicBezTo>
                  <a:cubicBezTo>
                    <a:pt x="734" y="100"/>
                    <a:pt x="600" y="0"/>
                    <a:pt x="467" y="0"/>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p46"/>
            <p:cNvSpPr/>
            <p:nvPr/>
          </p:nvSpPr>
          <p:spPr>
            <a:xfrm>
              <a:off x="8397150" y="1576825"/>
              <a:ext cx="56725" cy="11700"/>
            </a:xfrm>
            <a:custGeom>
              <a:rect b="b" l="l" r="r" t="t"/>
              <a:pathLst>
                <a:path extrusionOk="0" h="468" w="2269">
                  <a:moveTo>
                    <a:pt x="234" y="0"/>
                  </a:moveTo>
                  <a:cubicBezTo>
                    <a:pt x="100" y="0"/>
                    <a:pt x="0" y="100"/>
                    <a:pt x="0" y="234"/>
                  </a:cubicBezTo>
                  <a:cubicBezTo>
                    <a:pt x="0" y="367"/>
                    <a:pt x="100" y="467"/>
                    <a:pt x="234" y="467"/>
                  </a:cubicBezTo>
                  <a:lnTo>
                    <a:pt x="2035" y="467"/>
                  </a:lnTo>
                  <a:cubicBezTo>
                    <a:pt x="2168" y="467"/>
                    <a:pt x="2269" y="367"/>
                    <a:pt x="2269" y="234"/>
                  </a:cubicBezTo>
                  <a:cubicBezTo>
                    <a:pt x="2269" y="100"/>
                    <a:pt x="2168" y="0"/>
                    <a:pt x="2035" y="0"/>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46"/>
            <p:cNvSpPr/>
            <p:nvPr/>
          </p:nvSpPr>
          <p:spPr>
            <a:xfrm>
              <a:off x="8317075" y="1576825"/>
              <a:ext cx="56750" cy="11700"/>
            </a:xfrm>
            <a:custGeom>
              <a:rect b="b" l="l" r="r" t="t"/>
              <a:pathLst>
                <a:path extrusionOk="0" h="468" w="2270">
                  <a:moveTo>
                    <a:pt x="234" y="0"/>
                  </a:moveTo>
                  <a:cubicBezTo>
                    <a:pt x="101" y="0"/>
                    <a:pt x="1" y="100"/>
                    <a:pt x="1" y="234"/>
                  </a:cubicBezTo>
                  <a:cubicBezTo>
                    <a:pt x="1" y="367"/>
                    <a:pt x="101" y="467"/>
                    <a:pt x="234" y="467"/>
                  </a:cubicBezTo>
                  <a:lnTo>
                    <a:pt x="2036" y="467"/>
                  </a:lnTo>
                  <a:cubicBezTo>
                    <a:pt x="2169" y="467"/>
                    <a:pt x="2269" y="367"/>
                    <a:pt x="2269" y="234"/>
                  </a:cubicBezTo>
                  <a:cubicBezTo>
                    <a:pt x="2269" y="100"/>
                    <a:pt x="2169" y="0"/>
                    <a:pt x="2036" y="0"/>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p46"/>
            <p:cNvSpPr/>
            <p:nvPr/>
          </p:nvSpPr>
          <p:spPr>
            <a:xfrm>
              <a:off x="8237025" y="1576825"/>
              <a:ext cx="56725" cy="11700"/>
            </a:xfrm>
            <a:custGeom>
              <a:rect b="b" l="l" r="r" t="t"/>
              <a:pathLst>
                <a:path extrusionOk="0" h="468" w="2269">
                  <a:moveTo>
                    <a:pt x="234" y="0"/>
                  </a:moveTo>
                  <a:cubicBezTo>
                    <a:pt x="101" y="0"/>
                    <a:pt x="1" y="100"/>
                    <a:pt x="1" y="234"/>
                  </a:cubicBezTo>
                  <a:cubicBezTo>
                    <a:pt x="1" y="367"/>
                    <a:pt x="101" y="467"/>
                    <a:pt x="234" y="467"/>
                  </a:cubicBezTo>
                  <a:lnTo>
                    <a:pt x="2035" y="467"/>
                  </a:lnTo>
                  <a:cubicBezTo>
                    <a:pt x="2169" y="467"/>
                    <a:pt x="2269" y="367"/>
                    <a:pt x="2269" y="234"/>
                  </a:cubicBezTo>
                  <a:cubicBezTo>
                    <a:pt x="2269" y="100"/>
                    <a:pt x="2169" y="0"/>
                    <a:pt x="2035" y="0"/>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46"/>
            <p:cNvSpPr/>
            <p:nvPr/>
          </p:nvSpPr>
          <p:spPr>
            <a:xfrm>
              <a:off x="8237025" y="1616850"/>
              <a:ext cx="481200" cy="11700"/>
            </a:xfrm>
            <a:custGeom>
              <a:rect b="b" l="l" r="r" t="t"/>
              <a:pathLst>
                <a:path extrusionOk="0" h="468" w="19248">
                  <a:moveTo>
                    <a:pt x="234" y="0"/>
                  </a:moveTo>
                  <a:cubicBezTo>
                    <a:pt x="101" y="0"/>
                    <a:pt x="1" y="100"/>
                    <a:pt x="1" y="234"/>
                  </a:cubicBezTo>
                  <a:cubicBezTo>
                    <a:pt x="1" y="367"/>
                    <a:pt x="101" y="467"/>
                    <a:pt x="234" y="467"/>
                  </a:cubicBezTo>
                  <a:lnTo>
                    <a:pt x="19014" y="467"/>
                  </a:lnTo>
                  <a:cubicBezTo>
                    <a:pt x="19148" y="467"/>
                    <a:pt x="19248" y="367"/>
                    <a:pt x="19248" y="234"/>
                  </a:cubicBezTo>
                  <a:cubicBezTo>
                    <a:pt x="19248" y="100"/>
                    <a:pt x="19148" y="0"/>
                    <a:pt x="1901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46"/>
            <p:cNvSpPr/>
            <p:nvPr/>
          </p:nvSpPr>
          <p:spPr>
            <a:xfrm>
              <a:off x="8169475" y="1576825"/>
              <a:ext cx="28375" cy="11700"/>
            </a:xfrm>
            <a:custGeom>
              <a:rect b="b" l="l" r="r" t="t"/>
              <a:pathLst>
                <a:path extrusionOk="0" h="468" w="1135">
                  <a:moveTo>
                    <a:pt x="234" y="0"/>
                  </a:moveTo>
                  <a:cubicBezTo>
                    <a:pt x="101" y="0"/>
                    <a:pt x="1" y="100"/>
                    <a:pt x="1" y="234"/>
                  </a:cubicBezTo>
                  <a:cubicBezTo>
                    <a:pt x="1" y="367"/>
                    <a:pt x="101" y="467"/>
                    <a:pt x="234" y="467"/>
                  </a:cubicBezTo>
                  <a:lnTo>
                    <a:pt x="868" y="467"/>
                  </a:lnTo>
                  <a:cubicBezTo>
                    <a:pt x="1035" y="467"/>
                    <a:pt x="1135" y="367"/>
                    <a:pt x="1135" y="234"/>
                  </a:cubicBezTo>
                  <a:cubicBezTo>
                    <a:pt x="1135" y="100"/>
                    <a:pt x="1035" y="0"/>
                    <a:pt x="868" y="0"/>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46"/>
            <p:cNvSpPr/>
            <p:nvPr/>
          </p:nvSpPr>
          <p:spPr>
            <a:xfrm>
              <a:off x="8169475" y="1616850"/>
              <a:ext cx="28375" cy="11700"/>
            </a:xfrm>
            <a:custGeom>
              <a:rect b="b" l="l" r="r" t="t"/>
              <a:pathLst>
                <a:path extrusionOk="0" h="468" w="1135">
                  <a:moveTo>
                    <a:pt x="234" y="0"/>
                  </a:moveTo>
                  <a:cubicBezTo>
                    <a:pt x="101" y="0"/>
                    <a:pt x="1" y="100"/>
                    <a:pt x="1" y="234"/>
                  </a:cubicBezTo>
                  <a:cubicBezTo>
                    <a:pt x="1" y="367"/>
                    <a:pt x="101" y="467"/>
                    <a:pt x="234" y="467"/>
                  </a:cubicBezTo>
                  <a:lnTo>
                    <a:pt x="868" y="467"/>
                  </a:lnTo>
                  <a:cubicBezTo>
                    <a:pt x="1035" y="467"/>
                    <a:pt x="1135" y="367"/>
                    <a:pt x="1135" y="234"/>
                  </a:cubicBezTo>
                  <a:cubicBezTo>
                    <a:pt x="1135" y="100"/>
                    <a:pt x="1035" y="0"/>
                    <a:pt x="868" y="0"/>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46"/>
            <p:cNvSpPr/>
            <p:nvPr/>
          </p:nvSpPr>
          <p:spPr>
            <a:xfrm>
              <a:off x="8169475" y="1656875"/>
              <a:ext cx="28375" cy="11700"/>
            </a:xfrm>
            <a:custGeom>
              <a:rect b="b" l="l" r="r" t="t"/>
              <a:pathLst>
                <a:path extrusionOk="0" h="468" w="1135">
                  <a:moveTo>
                    <a:pt x="234" y="0"/>
                  </a:moveTo>
                  <a:cubicBezTo>
                    <a:pt x="101" y="0"/>
                    <a:pt x="1" y="101"/>
                    <a:pt x="1" y="234"/>
                  </a:cubicBezTo>
                  <a:cubicBezTo>
                    <a:pt x="1" y="367"/>
                    <a:pt x="101" y="467"/>
                    <a:pt x="234" y="467"/>
                  </a:cubicBezTo>
                  <a:lnTo>
                    <a:pt x="868" y="467"/>
                  </a:lnTo>
                  <a:cubicBezTo>
                    <a:pt x="1035" y="467"/>
                    <a:pt x="1135" y="367"/>
                    <a:pt x="1135" y="234"/>
                  </a:cubicBezTo>
                  <a:cubicBezTo>
                    <a:pt x="1135" y="101"/>
                    <a:pt x="1035" y="0"/>
                    <a:pt x="868" y="0"/>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46"/>
            <p:cNvSpPr/>
            <p:nvPr/>
          </p:nvSpPr>
          <p:spPr>
            <a:xfrm>
              <a:off x="8747400" y="1616850"/>
              <a:ext cx="70900" cy="11700"/>
            </a:xfrm>
            <a:custGeom>
              <a:rect b="b" l="l" r="r" t="t"/>
              <a:pathLst>
                <a:path extrusionOk="0" h="468" w="2836">
                  <a:moveTo>
                    <a:pt x="267" y="0"/>
                  </a:moveTo>
                  <a:cubicBezTo>
                    <a:pt x="134" y="0"/>
                    <a:pt x="0" y="100"/>
                    <a:pt x="0" y="234"/>
                  </a:cubicBezTo>
                  <a:cubicBezTo>
                    <a:pt x="0" y="367"/>
                    <a:pt x="134" y="467"/>
                    <a:pt x="267" y="467"/>
                  </a:cubicBezTo>
                  <a:lnTo>
                    <a:pt x="2602" y="467"/>
                  </a:lnTo>
                  <a:cubicBezTo>
                    <a:pt x="2736" y="467"/>
                    <a:pt x="2836" y="367"/>
                    <a:pt x="2836" y="234"/>
                  </a:cubicBezTo>
                  <a:cubicBezTo>
                    <a:pt x="2836" y="100"/>
                    <a:pt x="2736" y="0"/>
                    <a:pt x="2602"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46"/>
            <p:cNvSpPr/>
            <p:nvPr/>
          </p:nvSpPr>
          <p:spPr>
            <a:xfrm>
              <a:off x="8235350" y="1656875"/>
              <a:ext cx="203525" cy="11700"/>
            </a:xfrm>
            <a:custGeom>
              <a:rect b="b" l="l" r="r" t="t"/>
              <a:pathLst>
                <a:path extrusionOk="0" h="468" w="8141">
                  <a:moveTo>
                    <a:pt x="234" y="0"/>
                  </a:moveTo>
                  <a:cubicBezTo>
                    <a:pt x="101" y="0"/>
                    <a:pt x="1" y="101"/>
                    <a:pt x="1" y="234"/>
                  </a:cubicBezTo>
                  <a:cubicBezTo>
                    <a:pt x="1" y="367"/>
                    <a:pt x="101" y="467"/>
                    <a:pt x="234" y="467"/>
                  </a:cubicBezTo>
                  <a:lnTo>
                    <a:pt x="7873" y="467"/>
                  </a:lnTo>
                  <a:cubicBezTo>
                    <a:pt x="8007" y="467"/>
                    <a:pt x="8140" y="367"/>
                    <a:pt x="8140" y="234"/>
                  </a:cubicBezTo>
                  <a:cubicBezTo>
                    <a:pt x="8140" y="101"/>
                    <a:pt x="8007" y="0"/>
                    <a:pt x="7873"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46"/>
            <p:cNvSpPr/>
            <p:nvPr/>
          </p:nvSpPr>
          <p:spPr>
            <a:xfrm>
              <a:off x="8502225" y="1708575"/>
              <a:ext cx="229350" cy="12525"/>
            </a:xfrm>
            <a:custGeom>
              <a:rect b="b" l="l" r="r" t="t"/>
              <a:pathLst>
                <a:path extrusionOk="0" h="501" w="9174">
                  <a:moveTo>
                    <a:pt x="234" y="1"/>
                  </a:moveTo>
                  <a:cubicBezTo>
                    <a:pt x="100" y="1"/>
                    <a:pt x="0" y="134"/>
                    <a:pt x="0" y="267"/>
                  </a:cubicBezTo>
                  <a:cubicBezTo>
                    <a:pt x="0" y="401"/>
                    <a:pt x="100" y="501"/>
                    <a:pt x="234" y="501"/>
                  </a:cubicBezTo>
                  <a:lnTo>
                    <a:pt x="8940" y="501"/>
                  </a:lnTo>
                  <a:cubicBezTo>
                    <a:pt x="9073" y="501"/>
                    <a:pt x="9173" y="401"/>
                    <a:pt x="9173" y="267"/>
                  </a:cubicBezTo>
                  <a:cubicBezTo>
                    <a:pt x="9173" y="134"/>
                    <a:pt x="9073" y="1"/>
                    <a:pt x="8940"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 name="Google Shape;954;p46"/>
            <p:cNvSpPr/>
            <p:nvPr/>
          </p:nvSpPr>
          <p:spPr>
            <a:xfrm>
              <a:off x="8656500" y="1681050"/>
              <a:ext cx="75075" cy="12550"/>
            </a:xfrm>
            <a:custGeom>
              <a:rect b="b" l="l" r="r" t="t"/>
              <a:pathLst>
                <a:path extrusionOk="0" h="502" w="3003">
                  <a:moveTo>
                    <a:pt x="267" y="1"/>
                  </a:moveTo>
                  <a:cubicBezTo>
                    <a:pt x="134" y="1"/>
                    <a:pt x="0" y="101"/>
                    <a:pt x="0" y="268"/>
                  </a:cubicBezTo>
                  <a:cubicBezTo>
                    <a:pt x="0" y="401"/>
                    <a:pt x="134" y="501"/>
                    <a:pt x="267" y="501"/>
                  </a:cubicBezTo>
                  <a:lnTo>
                    <a:pt x="2769" y="501"/>
                  </a:lnTo>
                  <a:cubicBezTo>
                    <a:pt x="2902" y="501"/>
                    <a:pt x="3002" y="401"/>
                    <a:pt x="3002" y="268"/>
                  </a:cubicBezTo>
                  <a:cubicBezTo>
                    <a:pt x="3002" y="101"/>
                    <a:pt x="2902" y="1"/>
                    <a:pt x="276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46"/>
            <p:cNvSpPr/>
            <p:nvPr/>
          </p:nvSpPr>
          <p:spPr>
            <a:xfrm>
              <a:off x="8169475" y="1430875"/>
              <a:ext cx="240200" cy="12550"/>
            </a:xfrm>
            <a:custGeom>
              <a:rect b="b" l="l" r="r" t="t"/>
              <a:pathLst>
                <a:path extrusionOk="0" h="502" w="9608">
                  <a:moveTo>
                    <a:pt x="234" y="1"/>
                  </a:moveTo>
                  <a:cubicBezTo>
                    <a:pt x="101" y="1"/>
                    <a:pt x="1" y="101"/>
                    <a:pt x="1" y="234"/>
                  </a:cubicBezTo>
                  <a:cubicBezTo>
                    <a:pt x="1" y="368"/>
                    <a:pt x="101" y="501"/>
                    <a:pt x="234" y="501"/>
                  </a:cubicBezTo>
                  <a:lnTo>
                    <a:pt x="9341" y="501"/>
                  </a:lnTo>
                  <a:cubicBezTo>
                    <a:pt x="9474" y="501"/>
                    <a:pt x="9608" y="368"/>
                    <a:pt x="9608" y="234"/>
                  </a:cubicBezTo>
                  <a:cubicBezTo>
                    <a:pt x="9608" y="101"/>
                    <a:pt x="9474" y="1"/>
                    <a:pt x="9341"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p46"/>
            <p:cNvSpPr/>
            <p:nvPr/>
          </p:nvSpPr>
          <p:spPr>
            <a:xfrm>
              <a:off x="8169475" y="1821150"/>
              <a:ext cx="387800" cy="11700"/>
            </a:xfrm>
            <a:custGeom>
              <a:rect b="b" l="l" r="r" t="t"/>
              <a:pathLst>
                <a:path extrusionOk="0" h="468" w="15512">
                  <a:moveTo>
                    <a:pt x="234" y="1"/>
                  </a:moveTo>
                  <a:cubicBezTo>
                    <a:pt x="101" y="1"/>
                    <a:pt x="1" y="101"/>
                    <a:pt x="1" y="234"/>
                  </a:cubicBezTo>
                  <a:cubicBezTo>
                    <a:pt x="1" y="368"/>
                    <a:pt x="101" y="468"/>
                    <a:pt x="234" y="468"/>
                  </a:cubicBezTo>
                  <a:lnTo>
                    <a:pt x="15278" y="468"/>
                  </a:lnTo>
                  <a:cubicBezTo>
                    <a:pt x="15412" y="468"/>
                    <a:pt x="15512" y="368"/>
                    <a:pt x="15512" y="234"/>
                  </a:cubicBezTo>
                  <a:cubicBezTo>
                    <a:pt x="15512" y="101"/>
                    <a:pt x="15412" y="1"/>
                    <a:pt x="1527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46"/>
            <p:cNvSpPr/>
            <p:nvPr/>
          </p:nvSpPr>
          <p:spPr>
            <a:xfrm>
              <a:off x="8522225" y="1749450"/>
              <a:ext cx="115125" cy="11700"/>
            </a:xfrm>
            <a:custGeom>
              <a:rect b="b" l="l" r="r" t="t"/>
              <a:pathLst>
                <a:path extrusionOk="0" h="468" w="4605">
                  <a:moveTo>
                    <a:pt x="268" y="0"/>
                  </a:moveTo>
                  <a:cubicBezTo>
                    <a:pt x="134" y="0"/>
                    <a:pt x="1" y="100"/>
                    <a:pt x="1" y="234"/>
                  </a:cubicBezTo>
                  <a:cubicBezTo>
                    <a:pt x="1" y="367"/>
                    <a:pt x="134" y="467"/>
                    <a:pt x="268" y="467"/>
                  </a:cubicBezTo>
                  <a:lnTo>
                    <a:pt x="4371" y="467"/>
                  </a:lnTo>
                  <a:cubicBezTo>
                    <a:pt x="4504" y="467"/>
                    <a:pt x="4604" y="367"/>
                    <a:pt x="4604" y="234"/>
                  </a:cubicBezTo>
                  <a:cubicBezTo>
                    <a:pt x="4604" y="100"/>
                    <a:pt x="4504" y="0"/>
                    <a:pt x="4371" y="0"/>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46"/>
            <p:cNvSpPr/>
            <p:nvPr/>
          </p:nvSpPr>
          <p:spPr>
            <a:xfrm>
              <a:off x="8675675" y="1749450"/>
              <a:ext cx="153475" cy="11700"/>
            </a:xfrm>
            <a:custGeom>
              <a:rect b="b" l="l" r="r" t="t"/>
              <a:pathLst>
                <a:path extrusionOk="0" h="468" w="6139">
                  <a:moveTo>
                    <a:pt x="234" y="0"/>
                  </a:moveTo>
                  <a:cubicBezTo>
                    <a:pt x="101" y="0"/>
                    <a:pt x="1" y="100"/>
                    <a:pt x="1" y="234"/>
                  </a:cubicBezTo>
                  <a:cubicBezTo>
                    <a:pt x="1" y="367"/>
                    <a:pt x="101" y="467"/>
                    <a:pt x="234" y="467"/>
                  </a:cubicBezTo>
                  <a:lnTo>
                    <a:pt x="5905" y="467"/>
                  </a:lnTo>
                  <a:cubicBezTo>
                    <a:pt x="6038" y="467"/>
                    <a:pt x="6138" y="367"/>
                    <a:pt x="6138" y="234"/>
                  </a:cubicBezTo>
                  <a:cubicBezTo>
                    <a:pt x="6138" y="100"/>
                    <a:pt x="6038" y="0"/>
                    <a:pt x="5905" y="0"/>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46"/>
            <p:cNvSpPr/>
            <p:nvPr/>
          </p:nvSpPr>
          <p:spPr>
            <a:xfrm>
              <a:off x="8675675" y="1806150"/>
              <a:ext cx="153475" cy="12525"/>
            </a:xfrm>
            <a:custGeom>
              <a:rect b="b" l="l" r="r" t="t"/>
              <a:pathLst>
                <a:path extrusionOk="0" h="501" w="6139">
                  <a:moveTo>
                    <a:pt x="234" y="0"/>
                  </a:moveTo>
                  <a:cubicBezTo>
                    <a:pt x="101" y="0"/>
                    <a:pt x="1" y="134"/>
                    <a:pt x="1" y="267"/>
                  </a:cubicBezTo>
                  <a:cubicBezTo>
                    <a:pt x="1" y="401"/>
                    <a:pt x="101" y="501"/>
                    <a:pt x="234" y="501"/>
                  </a:cubicBezTo>
                  <a:lnTo>
                    <a:pt x="5905" y="501"/>
                  </a:lnTo>
                  <a:cubicBezTo>
                    <a:pt x="6038" y="501"/>
                    <a:pt x="6138" y="401"/>
                    <a:pt x="6138" y="267"/>
                  </a:cubicBezTo>
                  <a:cubicBezTo>
                    <a:pt x="6138" y="134"/>
                    <a:pt x="6038" y="0"/>
                    <a:pt x="5905" y="0"/>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p46"/>
            <p:cNvSpPr/>
            <p:nvPr/>
          </p:nvSpPr>
          <p:spPr>
            <a:xfrm>
              <a:off x="8169475" y="1860350"/>
              <a:ext cx="58400" cy="12525"/>
            </a:xfrm>
            <a:custGeom>
              <a:rect b="b" l="l" r="r" t="t"/>
              <a:pathLst>
                <a:path extrusionOk="0" h="501" w="2336">
                  <a:moveTo>
                    <a:pt x="234" y="1"/>
                  </a:moveTo>
                  <a:cubicBezTo>
                    <a:pt x="101" y="1"/>
                    <a:pt x="1" y="101"/>
                    <a:pt x="1" y="267"/>
                  </a:cubicBezTo>
                  <a:cubicBezTo>
                    <a:pt x="1" y="401"/>
                    <a:pt x="101" y="501"/>
                    <a:pt x="234" y="501"/>
                  </a:cubicBezTo>
                  <a:lnTo>
                    <a:pt x="2102" y="501"/>
                  </a:lnTo>
                  <a:cubicBezTo>
                    <a:pt x="2236" y="501"/>
                    <a:pt x="2336" y="401"/>
                    <a:pt x="2336" y="267"/>
                  </a:cubicBezTo>
                  <a:cubicBezTo>
                    <a:pt x="2336" y="101"/>
                    <a:pt x="2236" y="1"/>
                    <a:pt x="2102" y="1"/>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46"/>
            <p:cNvSpPr/>
            <p:nvPr/>
          </p:nvSpPr>
          <p:spPr>
            <a:xfrm>
              <a:off x="8242875" y="1860350"/>
              <a:ext cx="361100" cy="12525"/>
            </a:xfrm>
            <a:custGeom>
              <a:rect b="b" l="l" r="r" t="t"/>
              <a:pathLst>
                <a:path extrusionOk="0" h="501" w="14444">
                  <a:moveTo>
                    <a:pt x="267" y="1"/>
                  </a:moveTo>
                  <a:cubicBezTo>
                    <a:pt x="134" y="1"/>
                    <a:pt x="0" y="101"/>
                    <a:pt x="0" y="267"/>
                  </a:cubicBezTo>
                  <a:cubicBezTo>
                    <a:pt x="0" y="401"/>
                    <a:pt x="134" y="501"/>
                    <a:pt x="267" y="501"/>
                  </a:cubicBezTo>
                  <a:lnTo>
                    <a:pt x="14210" y="501"/>
                  </a:lnTo>
                  <a:cubicBezTo>
                    <a:pt x="14344" y="501"/>
                    <a:pt x="14444" y="401"/>
                    <a:pt x="14444" y="267"/>
                  </a:cubicBezTo>
                  <a:cubicBezTo>
                    <a:pt x="14444" y="101"/>
                    <a:pt x="14344" y="1"/>
                    <a:pt x="14210" y="1"/>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62" name="Google Shape;962;p46"/>
          <p:cNvSpPr txBox="1"/>
          <p:nvPr>
            <p:ph type="ctrTitle"/>
          </p:nvPr>
        </p:nvSpPr>
        <p:spPr>
          <a:xfrm>
            <a:off x="1887750" y="611725"/>
            <a:ext cx="5368500" cy="864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5200"/>
              <a:buNone/>
              <a:defRPr sz="65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963" name="Google Shape;963;p46"/>
          <p:cNvSpPr txBox="1"/>
          <p:nvPr>
            <p:ph idx="1" type="subTitle"/>
          </p:nvPr>
        </p:nvSpPr>
        <p:spPr>
          <a:xfrm>
            <a:off x="3044675" y="2305050"/>
            <a:ext cx="3054900" cy="1019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964" name="Google Shape;964;p46"/>
          <p:cNvSpPr txBox="1"/>
          <p:nvPr/>
        </p:nvSpPr>
        <p:spPr>
          <a:xfrm>
            <a:off x="2228550" y="4151400"/>
            <a:ext cx="4686900" cy="417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b="1" lang="en" sz="1200">
                <a:solidFill>
                  <a:schemeClr val="accent1"/>
                </a:solidFill>
                <a:latin typeface="Roboto"/>
                <a:ea typeface="Roboto"/>
                <a:cs typeface="Roboto"/>
                <a:sym typeface="Roboto"/>
              </a:rPr>
              <a:t>CREDITS</a:t>
            </a:r>
            <a:r>
              <a:rPr lang="en" sz="1200">
                <a:solidFill>
                  <a:schemeClr val="dk1"/>
                </a:solidFill>
                <a:latin typeface="Roboto"/>
                <a:ea typeface="Roboto"/>
                <a:cs typeface="Roboto"/>
                <a:sym typeface="Roboto"/>
              </a:rPr>
              <a:t>: This presentation template was created by</a:t>
            </a:r>
            <a:r>
              <a:rPr lang="en" sz="1200">
                <a:solidFill>
                  <a:schemeClr val="accent1"/>
                </a:solidFill>
                <a:latin typeface="Roboto"/>
                <a:ea typeface="Roboto"/>
                <a:cs typeface="Roboto"/>
                <a:sym typeface="Roboto"/>
              </a:rPr>
              <a:t> </a:t>
            </a:r>
            <a:r>
              <a:rPr b="1" lang="en" sz="1200">
                <a:solidFill>
                  <a:schemeClr val="accent1"/>
                </a:solidFill>
                <a:uFill>
                  <a:noFill/>
                </a:uFill>
                <a:latin typeface="Roboto"/>
                <a:ea typeface="Roboto"/>
                <a:cs typeface="Roboto"/>
                <a:sym typeface="Roboto"/>
                <a:hlinkClick r:id="rId2">
                  <a:extLst>
                    <a:ext uri="{A12FA001-AC4F-418D-AE19-62706E023703}">
                      <ahyp:hlinkClr val="tx"/>
                    </a:ext>
                  </a:extLst>
                </a:hlinkClick>
              </a:rPr>
              <a:t>Slidesgo</a:t>
            </a:r>
            <a:r>
              <a:rPr lang="en" sz="1200">
                <a:solidFill>
                  <a:schemeClr val="dk1"/>
                </a:solidFill>
                <a:latin typeface="Roboto"/>
                <a:ea typeface="Roboto"/>
                <a:cs typeface="Roboto"/>
                <a:sym typeface="Roboto"/>
              </a:rPr>
              <a:t>, including icons by </a:t>
            </a:r>
            <a:r>
              <a:rPr b="1" lang="en" sz="1200">
                <a:solidFill>
                  <a:schemeClr val="accent1"/>
                </a:solidFill>
                <a:uFill>
                  <a:noFill/>
                </a:uFill>
                <a:latin typeface="Roboto"/>
                <a:ea typeface="Roboto"/>
                <a:cs typeface="Roboto"/>
                <a:sym typeface="Roboto"/>
                <a:hlinkClick r:id="rId3">
                  <a:extLst>
                    <a:ext uri="{A12FA001-AC4F-418D-AE19-62706E023703}">
                      <ahyp:hlinkClr val="tx"/>
                    </a:ext>
                  </a:extLst>
                </a:hlinkClick>
              </a:rPr>
              <a:t>Flaticon</a:t>
            </a:r>
            <a:r>
              <a:rPr lang="en" sz="1200">
                <a:solidFill>
                  <a:schemeClr val="dk1"/>
                </a:solidFill>
                <a:latin typeface="Roboto"/>
                <a:ea typeface="Roboto"/>
                <a:cs typeface="Roboto"/>
                <a:sym typeface="Roboto"/>
              </a:rPr>
              <a:t>, infographics &amp; images by </a:t>
            </a:r>
            <a:r>
              <a:rPr b="1" lang="en" sz="1200">
                <a:solidFill>
                  <a:schemeClr val="accent1"/>
                </a:solidFill>
                <a:uFill>
                  <a:noFill/>
                </a:uFill>
                <a:latin typeface="Roboto"/>
                <a:ea typeface="Roboto"/>
                <a:cs typeface="Roboto"/>
                <a:sym typeface="Roboto"/>
                <a:hlinkClick r:id="rId4">
                  <a:extLst>
                    <a:ext uri="{A12FA001-AC4F-418D-AE19-62706E023703}">
                      <ahyp:hlinkClr val="tx"/>
                    </a:ext>
                  </a:extLst>
                </a:hlinkClick>
              </a:rPr>
              <a:t>Freepik</a:t>
            </a:r>
            <a:r>
              <a:rPr lang="en" sz="1200">
                <a:solidFill>
                  <a:schemeClr val="accent1"/>
                </a:solidFill>
                <a:latin typeface="Roboto"/>
                <a:ea typeface="Roboto"/>
                <a:cs typeface="Roboto"/>
                <a:sym typeface="Roboto"/>
              </a:rPr>
              <a:t> </a:t>
            </a:r>
            <a:endParaRPr sz="1200">
              <a:solidFill>
                <a:schemeClr val="accent1"/>
              </a:solidFill>
              <a:latin typeface="Roboto"/>
              <a:ea typeface="Roboto"/>
              <a:cs typeface="Roboto"/>
              <a:sym typeface="Roboto"/>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8">
    <p:spTree>
      <p:nvGrpSpPr>
        <p:cNvPr id="965" name="Shape 965"/>
        <p:cNvGrpSpPr/>
        <p:nvPr/>
      </p:nvGrpSpPr>
      <p:grpSpPr>
        <a:xfrm>
          <a:off x="0" y="0"/>
          <a:ext cx="0" cy="0"/>
          <a:chOff x="0" y="0"/>
          <a:chExt cx="0" cy="0"/>
        </a:xfrm>
      </p:grpSpPr>
      <p:grpSp>
        <p:nvGrpSpPr>
          <p:cNvPr id="966" name="Google Shape;966;p47"/>
          <p:cNvGrpSpPr/>
          <p:nvPr/>
        </p:nvGrpSpPr>
        <p:grpSpPr>
          <a:xfrm>
            <a:off x="0" y="4569046"/>
            <a:ext cx="1022509" cy="572747"/>
            <a:chOff x="-77" y="3784091"/>
            <a:chExt cx="2423582" cy="1357541"/>
          </a:xfrm>
        </p:grpSpPr>
        <p:sp>
          <p:nvSpPr>
            <p:cNvPr id="967" name="Google Shape;967;p47"/>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47"/>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47"/>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47"/>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p47"/>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72" name="Google Shape;972;p47"/>
          <p:cNvGrpSpPr/>
          <p:nvPr/>
        </p:nvGrpSpPr>
        <p:grpSpPr>
          <a:xfrm rot="10800000">
            <a:off x="8121500" y="-4"/>
            <a:ext cx="1022509" cy="572747"/>
            <a:chOff x="-77" y="3784091"/>
            <a:chExt cx="2423582" cy="1357541"/>
          </a:xfrm>
        </p:grpSpPr>
        <p:sp>
          <p:nvSpPr>
            <p:cNvPr id="973" name="Google Shape;973;p47"/>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p47"/>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47"/>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 name="Google Shape;976;p47"/>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 name="Google Shape;977;p47"/>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78" name="Google Shape;978;p47"/>
          <p:cNvGrpSpPr/>
          <p:nvPr/>
        </p:nvGrpSpPr>
        <p:grpSpPr>
          <a:xfrm flipH="1">
            <a:off x="8121500" y="4569896"/>
            <a:ext cx="1022509" cy="572747"/>
            <a:chOff x="-77" y="3784091"/>
            <a:chExt cx="2423582" cy="1357541"/>
          </a:xfrm>
        </p:grpSpPr>
        <p:sp>
          <p:nvSpPr>
            <p:cNvPr id="979" name="Google Shape;979;p47"/>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47"/>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 name="Google Shape;981;p47"/>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 name="Google Shape;982;p47"/>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47"/>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84" name="Google Shape;984;p47"/>
          <p:cNvGrpSpPr/>
          <p:nvPr/>
        </p:nvGrpSpPr>
        <p:grpSpPr>
          <a:xfrm flipH="1" rot="10800000">
            <a:off x="0" y="846"/>
            <a:ext cx="1022509" cy="572747"/>
            <a:chOff x="-77" y="3784091"/>
            <a:chExt cx="2423582" cy="1357541"/>
          </a:xfrm>
        </p:grpSpPr>
        <p:sp>
          <p:nvSpPr>
            <p:cNvPr id="985" name="Google Shape;985;p47"/>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p47"/>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47"/>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47"/>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47"/>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8_1">
    <p:spTree>
      <p:nvGrpSpPr>
        <p:cNvPr id="990" name="Shape 990"/>
        <p:cNvGrpSpPr/>
        <p:nvPr/>
      </p:nvGrpSpPr>
      <p:grpSpPr>
        <a:xfrm>
          <a:off x="0" y="0"/>
          <a:ext cx="0" cy="0"/>
          <a:chOff x="0" y="0"/>
          <a:chExt cx="0" cy="0"/>
        </a:xfrm>
      </p:grpSpPr>
      <p:grpSp>
        <p:nvGrpSpPr>
          <p:cNvPr id="991" name="Google Shape;991;p48"/>
          <p:cNvGrpSpPr/>
          <p:nvPr/>
        </p:nvGrpSpPr>
        <p:grpSpPr>
          <a:xfrm flipH="1" rot="5400000">
            <a:off x="-533027" y="3252941"/>
            <a:ext cx="2423582" cy="1357541"/>
            <a:chOff x="-77" y="3784091"/>
            <a:chExt cx="2423582" cy="1357541"/>
          </a:xfrm>
        </p:grpSpPr>
        <p:sp>
          <p:nvSpPr>
            <p:cNvPr id="992" name="Google Shape;992;p48"/>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48"/>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p48"/>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48"/>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48"/>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97" name="Google Shape;997;p48"/>
          <p:cNvGrpSpPr/>
          <p:nvPr/>
        </p:nvGrpSpPr>
        <p:grpSpPr>
          <a:xfrm flipH="1" rot="-5400000">
            <a:off x="7253448" y="533016"/>
            <a:ext cx="2423582" cy="1357541"/>
            <a:chOff x="-77" y="3784091"/>
            <a:chExt cx="2423582" cy="1357541"/>
          </a:xfrm>
        </p:grpSpPr>
        <p:sp>
          <p:nvSpPr>
            <p:cNvPr id="998" name="Google Shape;998;p48"/>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48"/>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p48"/>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48"/>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48"/>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gradFill>
          <a:gsLst>
            <a:gs pos="0">
              <a:srgbClr val="13367C"/>
            </a:gs>
            <a:gs pos="100000">
              <a:schemeClr val="dk2"/>
            </a:gs>
          </a:gsLst>
          <a:lin ang="5400012" scaled="0"/>
        </a:gradFill>
      </p:bgPr>
    </p:bg>
    <p:spTree>
      <p:nvGrpSpPr>
        <p:cNvPr id="1006" name="Shape 1006"/>
        <p:cNvGrpSpPr/>
        <p:nvPr/>
      </p:nvGrpSpPr>
      <p:grpSpPr>
        <a:xfrm>
          <a:off x="0" y="0"/>
          <a:ext cx="0" cy="0"/>
          <a:chOff x="0" y="0"/>
          <a:chExt cx="0" cy="0"/>
        </a:xfrm>
      </p:grpSpPr>
      <p:sp>
        <p:nvSpPr>
          <p:cNvPr id="1007" name="Google Shape;1007;p50"/>
          <p:cNvSpPr txBox="1"/>
          <p:nvPr>
            <p:ph type="ctrTitle"/>
          </p:nvPr>
        </p:nvSpPr>
        <p:spPr>
          <a:xfrm>
            <a:off x="720000" y="903413"/>
            <a:ext cx="4079700" cy="2631900"/>
          </a:xfrm>
          <a:prstGeom prst="rect">
            <a:avLst/>
          </a:prstGeom>
        </p:spPr>
        <p:txBody>
          <a:bodyPr anchorCtr="0" anchor="ctr" bIns="91425" lIns="91425" spcFirstLastPara="1" rIns="91425" wrap="square" tIns="91425">
            <a:noAutofit/>
          </a:bodyPr>
          <a:lstStyle>
            <a:lvl1pPr lvl="0" rtl="0">
              <a:spcBef>
                <a:spcPts val="0"/>
              </a:spcBef>
              <a:spcAft>
                <a:spcPts val="0"/>
              </a:spcAft>
              <a:buSzPts val="5200"/>
              <a:buNone/>
              <a:defRPr sz="48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008" name="Google Shape;1008;p50"/>
          <p:cNvSpPr txBox="1"/>
          <p:nvPr>
            <p:ph idx="1" type="subTitle"/>
          </p:nvPr>
        </p:nvSpPr>
        <p:spPr>
          <a:xfrm>
            <a:off x="720000" y="3500588"/>
            <a:ext cx="2350500" cy="739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800"/>
              <a:buFont typeface="Roboto"/>
              <a:buNone/>
              <a:defRPr sz="1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09" name="Shape 1009"/>
        <p:cNvGrpSpPr/>
        <p:nvPr/>
      </p:nvGrpSpPr>
      <p:grpSpPr>
        <a:xfrm>
          <a:off x="0" y="0"/>
          <a:ext cx="0" cy="0"/>
          <a:chOff x="0" y="0"/>
          <a:chExt cx="0" cy="0"/>
        </a:xfrm>
      </p:grpSpPr>
      <p:sp>
        <p:nvSpPr>
          <p:cNvPr id="1010" name="Google Shape;1010;p51"/>
          <p:cNvSpPr txBox="1"/>
          <p:nvPr>
            <p:ph type="title"/>
          </p:nvPr>
        </p:nvSpPr>
        <p:spPr>
          <a:xfrm>
            <a:off x="3216900" y="1653325"/>
            <a:ext cx="1599000" cy="1234800"/>
          </a:xfrm>
          <a:prstGeom prst="rect">
            <a:avLst/>
          </a:prstGeom>
        </p:spPr>
        <p:txBody>
          <a:bodyPr anchorCtr="0" anchor="ctr" bIns="91425" lIns="91425" spcFirstLastPara="1" rIns="91425" wrap="square" tIns="91425">
            <a:noAutofit/>
          </a:bodyPr>
          <a:lstStyle>
            <a:lvl1pPr lvl="0" rtl="0">
              <a:spcBef>
                <a:spcPts val="0"/>
              </a:spcBef>
              <a:spcAft>
                <a:spcPts val="0"/>
              </a:spcAft>
              <a:buSzPts val="2900"/>
              <a:buNone/>
              <a:defRPr sz="7200">
                <a:solidFill>
                  <a:schemeClr val="accent2"/>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011" name="Google Shape;1011;p51"/>
          <p:cNvSpPr txBox="1"/>
          <p:nvPr>
            <p:ph idx="2" type="title"/>
          </p:nvPr>
        </p:nvSpPr>
        <p:spPr>
          <a:xfrm>
            <a:off x="3216900" y="2879675"/>
            <a:ext cx="2622000" cy="6105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Font typeface="Raleway"/>
              <a:buNone/>
              <a:defRPr>
                <a:solidFill>
                  <a:schemeClr val="accent1"/>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grpSp>
        <p:nvGrpSpPr>
          <p:cNvPr id="1012" name="Google Shape;1012;p51"/>
          <p:cNvGrpSpPr/>
          <p:nvPr/>
        </p:nvGrpSpPr>
        <p:grpSpPr>
          <a:xfrm>
            <a:off x="2598300" y="1013625"/>
            <a:ext cx="95400" cy="3116250"/>
            <a:chOff x="4524300" y="1013625"/>
            <a:chExt cx="95400" cy="3116250"/>
          </a:xfrm>
        </p:grpSpPr>
        <p:sp>
          <p:nvSpPr>
            <p:cNvPr id="1013" name="Google Shape;1013;p51"/>
            <p:cNvSpPr/>
            <p:nvPr/>
          </p:nvSpPr>
          <p:spPr>
            <a:xfrm>
              <a:off x="4524300" y="1013625"/>
              <a:ext cx="95400" cy="1038300"/>
            </a:xfrm>
            <a:prstGeom prst="rect">
              <a:avLst/>
            </a:prstGeom>
            <a:solidFill>
              <a:srgbClr val="C8AEF8">
                <a:alpha val="58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 name="Google Shape;1014;p51"/>
            <p:cNvSpPr/>
            <p:nvPr/>
          </p:nvSpPr>
          <p:spPr>
            <a:xfrm>
              <a:off x="4524300" y="1534125"/>
              <a:ext cx="95400" cy="1038300"/>
            </a:xfrm>
            <a:prstGeom prst="rect">
              <a:avLst/>
            </a:prstGeom>
            <a:solidFill>
              <a:srgbClr val="878FFF">
                <a:alpha val="737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p51"/>
            <p:cNvSpPr/>
            <p:nvPr/>
          </p:nvSpPr>
          <p:spPr>
            <a:xfrm>
              <a:off x="4524300" y="2053275"/>
              <a:ext cx="95400" cy="1038300"/>
            </a:xfrm>
            <a:prstGeom prst="rect">
              <a:avLst/>
            </a:prstGeom>
            <a:solidFill>
              <a:srgbClr val="9154F8">
                <a:alpha val="53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p51"/>
            <p:cNvSpPr/>
            <p:nvPr/>
          </p:nvSpPr>
          <p:spPr>
            <a:xfrm>
              <a:off x="4524300" y="2565875"/>
              <a:ext cx="95400" cy="1038300"/>
            </a:xfrm>
            <a:prstGeom prst="rect">
              <a:avLst/>
            </a:prstGeom>
            <a:solidFill>
              <a:srgbClr val="35C2DF">
                <a:alpha val="7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51"/>
            <p:cNvSpPr/>
            <p:nvPr/>
          </p:nvSpPr>
          <p:spPr>
            <a:xfrm>
              <a:off x="4524300" y="3091575"/>
              <a:ext cx="95400" cy="1038300"/>
            </a:xfrm>
            <a:prstGeom prst="rect">
              <a:avLst/>
            </a:prstGeom>
            <a:solidFill>
              <a:srgbClr val="CA7BEB">
                <a:alpha val="564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p51"/>
            <p:cNvSpPr/>
            <p:nvPr/>
          </p:nvSpPr>
          <p:spPr>
            <a:xfrm>
              <a:off x="4524300" y="3610723"/>
              <a:ext cx="95400" cy="519000"/>
            </a:xfrm>
            <a:prstGeom prst="rect">
              <a:avLst/>
            </a:prstGeom>
            <a:solidFill>
              <a:srgbClr val="972CB4">
                <a:alpha val="743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019" name="Shape 1019"/>
        <p:cNvGrpSpPr/>
        <p:nvPr/>
      </p:nvGrpSpPr>
      <p:grpSpPr>
        <a:xfrm>
          <a:off x="0" y="0"/>
          <a:ext cx="0" cy="0"/>
          <a:chOff x="0" y="0"/>
          <a:chExt cx="0" cy="0"/>
        </a:xfrm>
      </p:grpSpPr>
      <p:sp>
        <p:nvSpPr>
          <p:cNvPr id="1020" name="Google Shape;1020;p52"/>
          <p:cNvSpPr txBox="1"/>
          <p:nvPr>
            <p:ph type="title"/>
          </p:nvPr>
        </p:nvSpPr>
        <p:spPr>
          <a:xfrm>
            <a:off x="720000" y="540000"/>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21" name="Google Shape;1021;p52"/>
          <p:cNvSpPr txBox="1"/>
          <p:nvPr>
            <p:ph idx="1" type="body"/>
          </p:nvPr>
        </p:nvSpPr>
        <p:spPr>
          <a:xfrm>
            <a:off x="720000" y="1104850"/>
            <a:ext cx="7890600" cy="3143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Font typeface="Livvic"/>
              <a:buChar char="●"/>
              <a:defRPr sz="1200"/>
            </a:lvl1pPr>
            <a:lvl2pPr indent="-304800" lvl="1" marL="914400" rtl="0">
              <a:spcBef>
                <a:spcPts val="1600"/>
              </a:spcBef>
              <a:spcAft>
                <a:spcPts val="0"/>
              </a:spcAft>
              <a:buSzPts val="1200"/>
              <a:buFont typeface="Roboto Condensed Light"/>
              <a:buChar char="○"/>
              <a:defRPr sz="1200"/>
            </a:lvl2pPr>
            <a:lvl3pPr indent="-304800" lvl="2" marL="1371600" rtl="0">
              <a:spcBef>
                <a:spcPts val="1600"/>
              </a:spcBef>
              <a:spcAft>
                <a:spcPts val="0"/>
              </a:spcAft>
              <a:buSzPts val="1200"/>
              <a:buFont typeface="Roboto Condensed Light"/>
              <a:buChar char="■"/>
              <a:defRPr sz="1200"/>
            </a:lvl3pPr>
            <a:lvl4pPr indent="-304800" lvl="3" marL="1828800" rtl="0">
              <a:spcBef>
                <a:spcPts val="1600"/>
              </a:spcBef>
              <a:spcAft>
                <a:spcPts val="0"/>
              </a:spcAft>
              <a:buSzPts val="1200"/>
              <a:buFont typeface="Roboto Condensed Light"/>
              <a:buChar char="●"/>
              <a:defRPr sz="1200"/>
            </a:lvl4pPr>
            <a:lvl5pPr indent="-304800" lvl="4" marL="2286000" rtl="0">
              <a:spcBef>
                <a:spcPts val="1600"/>
              </a:spcBef>
              <a:spcAft>
                <a:spcPts val="0"/>
              </a:spcAft>
              <a:buSzPts val="1200"/>
              <a:buFont typeface="Roboto Condensed Light"/>
              <a:buChar char="○"/>
              <a:defRPr sz="1200"/>
            </a:lvl5pPr>
            <a:lvl6pPr indent="-304800" lvl="5" marL="2743200" rtl="0">
              <a:spcBef>
                <a:spcPts val="1600"/>
              </a:spcBef>
              <a:spcAft>
                <a:spcPts val="0"/>
              </a:spcAft>
              <a:buSzPts val="1200"/>
              <a:buFont typeface="Roboto Condensed Light"/>
              <a:buChar char="■"/>
              <a:defRPr sz="1200"/>
            </a:lvl6pPr>
            <a:lvl7pPr indent="-304800" lvl="6" marL="3200400" rtl="0">
              <a:spcBef>
                <a:spcPts val="1600"/>
              </a:spcBef>
              <a:spcAft>
                <a:spcPts val="0"/>
              </a:spcAft>
              <a:buSzPts val="1200"/>
              <a:buFont typeface="Roboto Condensed Light"/>
              <a:buChar char="●"/>
              <a:defRPr sz="1200"/>
            </a:lvl7pPr>
            <a:lvl8pPr indent="-304800" lvl="7" marL="3657600" rtl="0">
              <a:spcBef>
                <a:spcPts val="1600"/>
              </a:spcBef>
              <a:spcAft>
                <a:spcPts val="0"/>
              </a:spcAft>
              <a:buSzPts val="1200"/>
              <a:buFont typeface="Roboto Condensed Light"/>
              <a:buChar char="○"/>
              <a:defRPr sz="1200"/>
            </a:lvl8pPr>
            <a:lvl9pPr indent="-304800" lvl="8" marL="4114800" rtl="0">
              <a:spcBef>
                <a:spcPts val="1600"/>
              </a:spcBef>
              <a:spcAft>
                <a:spcPts val="1600"/>
              </a:spcAft>
              <a:buSzPts val="1200"/>
              <a:buFont typeface="Roboto Condensed Light"/>
              <a:buChar char="■"/>
              <a:defRPr sz="1200"/>
            </a:lvl9pPr>
          </a:lstStyle>
          <a:p/>
        </p:txBody>
      </p:sp>
      <p:grpSp>
        <p:nvGrpSpPr>
          <p:cNvPr id="1022" name="Google Shape;1022;p52"/>
          <p:cNvGrpSpPr/>
          <p:nvPr/>
        </p:nvGrpSpPr>
        <p:grpSpPr>
          <a:xfrm>
            <a:off x="0" y="4569046"/>
            <a:ext cx="1022509" cy="572747"/>
            <a:chOff x="-77" y="3784091"/>
            <a:chExt cx="2423582" cy="1357541"/>
          </a:xfrm>
        </p:grpSpPr>
        <p:sp>
          <p:nvSpPr>
            <p:cNvPr id="1023" name="Google Shape;1023;p52"/>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 name="Google Shape;1024;p52"/>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52"/>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52"/>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52"/>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28" name="Google Shape;1028;p52"/>
          <p:cNvGrpSpPr/>
          <p:nvPr/>
        </p:nvGrpSpPr>
        <p:grpSpPr>
          <a:xfrm rot="10800000">
            <a:off x="8121500" y="-4"/>
            <a:ext cx="1022509" cy="572747"/>
            <a:chOff x="-77" y="3784091"/>
            <a:chExt cx="2423582" cy="1357541"/>
          </a:xfrm>
        </p:grpSpPr>
        <p:sp>
          <p:nvSpPr>
            <p:cNvPr id="1029" name="Google Shape;1029;p52"/>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52"/>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p52"/>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p52"/>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52"/>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1" name="Shape 61"/>
        <p:cNvGrpSpPr/>
        <p:nvPr/>
      </p:nvGrpSpPr>
      <p:grpSpPr>
        <a:xfrm>
          <a:off x="0" y="0"/>
          <a:ext cx="0" cy="0"/>
          <a:chOff x="0" y="0"/>
          <a:chExt cx="0" cy="0"/>
        </a:xfrm>
      </p:grpSpPr>
      <p:sp>
        <p:nvSpPr>
          <p:cNvPr id="62" name="Google Shape;62;p6"/>
          <p:cNvSpPr txBox="1"/>
          <p:nvPr>
            <p:ph type="title"/>
          </p:nvPr>
        </p:nvSpPr>
        <p:spPr>
          <a:xfrm>
            <a:off x="720000" y="540000"/>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63" name="Google Shape;63;p6"/>
          <p:cNvGrpSpPr/>
          <p:nvPr/>
        </p:nvGrpSpPr>
        <p:grpSpPr>
          <a:xfrm>
            <a:off x="0" y="4569046"/>
            <a:ext cx="1022509" cy="572747"/>
            <a:chOff x="-77" y="3784091"/>
            <a:chExt cx="2423582" cy="1357541"/>
          </a:xfrm>
        </p:grpSpPr>
        <p:sp>
          <p:nvSpPr>
            <p:cNvPr id="64" name="Google Shape;64;p6"/>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6"/>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6"/>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6"/>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6"/>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9" name="Google Shape;69;p6"/>
          <p:cNvGrpSpPr/>
          <p:nvPr/>
        </p:nvGrpSpPr>
        <p:grpSpPr>
          <a:xfrm rot="10800000">
            <a:off x="8121500" y="-4"/>
            <a:ext cx="1022509" cy="572747"/>
            <a:chOff x="-77" y="3784091"/>
            <a:chExt cx="2423582" cy="1357541"/>
          </a:xfrm>
        </p:grpSpPr>
        <p:sp>
          <p:nvSpPr>
            <p:cNvPr id="70" name="Google Shape;70;p6"/>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6"/>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6"/>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6"/>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6"/>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034" name="Shape 1034"/>
        <p:cNvGrpSpPr/>
        <p:nvPr/>
      </p:nvGrpSpPr>
      <p:grpSpPr>
        <a:xfrm>
          <a:off x="0" y="0"/>
          <a:ext cx="0" cy="0"/>
          <a:chOff x="0" y="0"/>
          <a:chExt cx="0" cy="0"/>
        </a:xfrm>
      </p:grpSpPr>
      <p:sp>
        <p:nvSpPr>
          <p:cNvPr id="1035" name="Google Shape;1035;p53"/>
          <p:cNvSpPr txBox="1"/>
          <p:nvPr>
            <p:ph type="title"/>
          </p:nvPr>
        </p:nvSpPr>
        <p:spPr>
          <a:xfrm>
            <a:off x="5162060" y="2286734"/>
            <a:ext cx="21453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solidFill>
                  <a:schemeClr val="accent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36" name="Google Shape;1036;p53"/>
          <p:cNvSpPr txBox="1"/>
          <p:nvPr>
            <p:ph idx="1" type="body"/>
          </p:nvPr>
        </p:nvSpPr>
        <p:spPr>
          <a:xfrm>
            <a:off x="5162065" y="2821334"/>
            <a:ext cx="2145300" cy="1027800"/>
          </a:xfrm>
          <a:prstGeom prst="rect">
            <a:avLst/>
          </a:prstGeom>
        </p:spPr>
        <p:txBody>
          <a:bodyPr anchorCtr="0" anchor="t" bIns="91425" lIns="91425" spcFirstLastPara="1" rIns="91425" wrap="square" tIns="91425">
            <a:noAutofit/>
          </a:bodyPr>
          <a:lstStyle>
            <a:lvl1pPr indent="-317500" lvl="0" marL="457200" rtl="0" algn="ctr">
              <a:spcBef>
                <a:spcPts val="0"/>
              </a:spcBef>
              <a:spcAft>
                <a:spcPts val="0"/>
              </a:spcAft>
              <a:buSzPts val="1400"/>
              <a:buChar char="●"/>
              <a:defRPr/>
            </a:lvl1pPr>
            <a:lvl2pPr indent="-317500" lvl="1" marL="914400" rtl="0">
              <a:spcBef>
                <a:spcPts val="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037" name="Google Shape;1037;p53"/>
          <p:cNvSpPr txBox="1"/>
          <p:nvPr>
            <p:ph idx="2" type="body"/>
          </p:nvPr>
        </p:nvSpPr>
        <p:spPr>
          <a:xfrm>
            <a:off x="1836640" y="2821334"/>
            <a:ext cx="2145300" cy="1027800"/>
          </a:xfrm>
          <a:prstGeom prst="rect">
            <a:avLst/>
          </a:prstGeom>
        </p:spPr>
        <p:txBody>
          <a:bodyPr anchorCtr="0" anchor="t" bIns="91425" lIns="91425" spcFirstLastPara="1" rIns="91425" wrap="square" tIns="91425">
            <a:noAutofit/>
          </a:bodyPr>
          <a:lstStyle>
            <a:lvl1pPr indent="-317500" lvl="0" marL="457200" rtl="0" algn="ctr">
              <a:spcBef>
                <a:spcPts val="0"/>
              </a:spcBef>
              <a:spcAft>
                <a:spcPts val="0"/>
              </a:spcAft>
              <a:buSzPts val="1400"/>
              <a:buChar char="●"/>
              <a:defRPr/>
            </a:lvl1pPr>
            <a:lvl2pPr indent="-317500" lvl="1" marL="914400" rtl="0">
              <a:spcBef>
                <a:spcPts val="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038" name="Google Shape;1038;p53"/>
          <p:cNvSpPr txBox="1"/>
          <p:nvPr>
            <p:ph idx="3" type="title"/>
          </p:nvPr>
        </p:nvSpPr>
        <p:spPr>
          <a:xfrm>
            <a:off x="1836635" y="2286734"/>
            <a:ext cx="21453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solidFill>
                  <a:schemeClr val="accent6"/>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39" name="Google Shape;1039;p53"/>
          <p:cNvSpPr txBox="1"/>
          <p:nvPr>
            <p:ph idx="4" type="title"/>
          </p:nvPr>
        </p:nvSpPr>
        <p:spPr>
          <a:xfrm>
            <a:off x="720000" y="540000"/>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1040" name="Google Shape;1040;p53"/>
          <p:cNvGrpSpPr/>
          <p:nvPr/>
        </p:nvGrpSpPr>
        <p:grpSpPr>
          <a:xfrm>
            <a:off x="0" y="4569046"/>
            <a:ext cx="1022509" cy="572747"/>
            <a:chOff x="-77" y="3784091"/>
            <a:chExt cx="2423582" cy="1357541"/>
          </a:xfrm>
        </p:grpSpPr>
        <p:sp>
          <p:nvSpPr>
            <p:cNvPr id="1041" name="Google Shape;1041;p53"/>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 name="Google Shape;1042;p53"/>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 name="Google Shape;1043;p53"/>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 name="Google Shape;1044;p53"/>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 name="Google Shape;1045;p53"/>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46" name="Google Shape;1046;p53"/>
          <p:cNvGrpSpPr/>
          <p:nvPr/>
        </p:nvGrpSpPr>
        <p:grpSpPr>
          <a:xfrm flipH="1">
            <a:off x="8121500" y="4569046"/>
            <a:ext cx="1022509" cy="572747"/>
            <a:chOff x="-77" y="3784091"/>
            <a:chExt cx="2423582" cy="1357541"/>
          </a:xfrm>
        </p:grpSpPr>
        <p:sp>
          <p:nvSpPr>
            <p:cNvPr id="1047" name="Google Shape;1047;p53"/>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53"/>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 name="Google Shape;1049;p53"/>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p53"/>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 name="Google Shape;1051;p53"/>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52" name="Google Shape;1052;p53"/>
          <p:cNvGrpSpPr/>
          <p:nvPr/>
        </p:nvGrpSpPr>
        <p:grpSpPr>
          <a:xfrm>
            <a:off x="4524300" y="1242225"/>
            <a:ext cx="95400" cy="3116250"/>
            <a:chOff x="4524300" y="1013625"/>
            <a:chExt cx="95400" cy="3116250"/>
          </a:xfrm>
        </p:grpSpPr>
        <p:sp>
          <p:nvSpPr>
            <p:cNvPr id="1053" name="Google Shape;1053;p53"/>
            <p:cNvSpPr/>
            <p:nvPr/>
          </p:nvSpPr>
          <p:spPr>
            <a:xfrm>
              <a:off x="4524300" y="1013625"/>
              <a:ext cx="95400" cy="1038300"/>
            </a:xfrm>
            <a:prstGeom prst="rect">
              <a:avLst/>
            </a:prstGeom>
            <a:solidFill>
              <a:srgbClr val="C8AEF8">
                <a:alpha val="58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 name="Google Shape;1054;p53"/>
            <p:cNvSpPr/>
            <p:nvPr/>
          </p:nvSpPr>
          <p:spPr>
            <a:xfrm>
              <a:off x="4524300" y="1534125"/>
              <a:ext cx="95400" cy="1038300"/>
            </a:xfrm>
            <a:prstGeom prst="rect">
              <a:avLst/>
            </a:prstGeom>
            <a:solidFill>
              <a:srgbClr val="878FFF">
                <a:alpha val="737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 name="Google Shape;1055;p53"/>
            <p:cNvSpPr/>
            <p:nvPr/>
          </p:nvSpPr>
          <p:spPr>
            <a:xfrm>
              <a:off x="4524300" y="2053275"/>
              <a:ext cx="95400" cy="1038300"/>
            </a:xfrm>
            <a:prstGeom prst="rect">
              <a:avLst/>
            </a:prstGeom>
            <a:solidFill>
              <a:srgbClr val="9154F8">
                <a:alpha val="53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 name="Google Shape;1056;p53"/>
            <p:cNvSpPr/>
            <p:nvPr/>
          </p:nvSpPr>
          <p:spPr>
            <a:xfrm>
              <a:off x="4524300" y="2565875"/>
              <a:ext cx="95400" cy="1038300"/>
            </a:xfrm>
            <a:prstGeom prst="rect">
              <a:avLst/>
            </a:prstGeom>
            <a:solidFill>
              <a:srgbClr val="35C2DF">
                <a:alpha val="7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 name="Google Shape;1057;p53"/>
            <p:cNvSpPr/>
            <p:nvPr/>
          </p:nvSpPr>
          <p:spPr>
            <a:xfrm>
              <a:off x="4524300" y="3091575"/>
              <a:ext cx="95400" cy="1038300"/>
            </a:xfrm>
            <a:prstGeom prst="rect">
              <a:avLst/>
            </a:prstGeom>
            <a:solidFill>
              <a:srgbClr val="CA7BEB">
                <a:alpha val="564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p53"/>
            <p:cNvSpPr/>
            <p:nvPr/>
          </p:nvSpPr>
          <p:spPr>
            <a:xfrm>
              <a:off x="4524300" y="3610723"/>
              <a:ext cx="95400" cy="519000"/>
            </a:xfrm>
            <a:prstGeom prst="rect">
              <a:avLst/>
            </a:prstGeom>
            <a:solidFill>
              <a:srgbClr val="972CB4">
                <a:alpha val="743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59" name="Shape 1059"/>
        <p:cNvGrpSpPr/>
        <p:nvPr/>
      </p:nvGrpSpPr>
      <p:grpSpPr>
        <a:xfrm>
          <a:off x="0" y="0"/>
          <a:ext cx="0" cy="0"/>
          <a:chOff x="0" y="0"/>
          <a:chExt cx="0" cy="0"/>
        </a:xfrm>
      </p:grpSpPr>
      <p:sp>
        <p:nvSpPr>
          <p:cNvPr id="1060" name="Google Shape;1060;p54"/>
          <p:cNvSpPr txBox="1"/>
          <p:nvPr>
            <p:ph type="title"/>
          </p:nvPr>
        </p:nvSpPr>
        <p:spPr>
          <a:xfrm>
            <a:off x="720000" y="540000"/>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1061" name="Google Shape;1061;p54"/>
          <p:cNvGrpSpPr/>
          <p:nvPr/>
        </p:nvGrpSpPr>
        <p:grpSpPr>
          <a:xfrm>
            <a:off x="0" y="4569046"/>
            <a:ext cx="1022509" cy="572747"/>
            <a:chOff x="-77" y="3784091"/>
            <a:chExt cx="2423582" cy="1357541"/>
          </a:xfrm>
        </p:grpSpPr>
        <p:sp>
          <p:nvSpPr>
            <p:cNvPr id="1062" name="Google Shape;1062;p54"/>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 name="Google Shape;1063;p54"/>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 name="Google Shape;1064;p54"/>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 name="Google Shape;1065;p54"/>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 name="Google Shape;1066;p54"/>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67" name="Google Shape;1067;p54"/>
          <p:cNvGrpSpPr/>
          <p:nvPr/>
        </p:nvGrpSpPr>
        <p:grpSpPr>
          <a:xfrm rot="10800000">
            <a:off x="8121500" y="-4"/>
            <a:ext cx="1022509" cy="572747"/>
            <a:chOff x="-77" y="3784091"/>
            <a:chExt cx="2423582" cy="1357541"/>
          </a:xfrm>
        </p:grpSpPr>
        <p:sp>
          <p:nvSpPr>
            <p:cNvPr id="1068" name="Google Shape;1068;p54"/>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 name="Google Shape;1069;p54"/>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54"/>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54"/>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54"/>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073" name="Shape 1073"/>
        <p:cNvGrpSpPr/>
        <p:nvPr/>
      </p:nvGrpSpPr>
      <p:grpSpPr>
        <a:xfrm>
          <a:off x="0" y="0"/>
          <a:ext cx="0" cy="0"/>
          <a:chOff x="0" y="0"/>
          <a:chExt cx="0" cy="0"/>
        </a:xfrm>
      </p:grpSpPr>
      <p:sp>
        <p:nvSpPr>
          <p:cNvPr id="1074" name="Google Shape;1074;p55"/>
          <p:cNvSpPr txBox="1"/>
          <p:nvPr>
            <p:ph type="title"/>
          </p:nvPr>
        </p:nvSpPr>
        <p:spPr>
          <a:xfrm>
            <a:off x="4939700" y="1288261"/>
            <a:ext cx="1905300" cy="9705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075" name="Google Shape;1075;p55"/>
          <p:cNvSpPr txBox="1"/>
          <p:nvPr>
            <p:ph idx="1" type="body"/>
          </p:nvPr>
        </p:nvSpPr>
        <p:spPr>
          <a:xfrm>
            <a:off x="4939700" y="2182538"/>
            <a:ext cx="1905300" cy="18036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a:lvl1pPr>
            <a:lvl2pPr indent="-317500" lvl="1" marL="914400" rtl="0">
              <a:spcBef>
                <a:spcPts val="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grpSp>
        <p:nvGrpSpPr>
          <p:cNvPr id="1076" name="Google Shape;1076;p55"/>
          <p:cNvGrpSpPr/>
          <p:nvPr/>
        </p:nvGrpSpPr>
        <p:grpSpPr>
          <a:xfrm>
            <a:off x="4524300" y="1013625"/>
            <a:ext cx="95400" cy="3116250"/>
            <a:chOff x="4524300" y="1013625"/>
            <a:chExt cx="95400" cy="3116250"/>
          </a:xfrm>
        </p:grpSpPr>
        <p:sp>
          <p:nvSpPr>
            <p:cNvPr id="1077" name="Google Shape;1077;p55"/>
            <p:cNvSpPr/>
            <p:nvPr/>
          </p:nvSpPr>
          <p:spPr>
            <a:xfrm>
              <a:off x="4524300" y="1013625"/>
              <a:ext cx="95400" cy="1038300"/>
            </a:xfrm>
            <a:prstGeom prst="rect">
              <a:avLst/>
            </a:prstGeom>
            <a:solidFill>
              <a:srgbClr val="C8AEF8">
                <a:alpha val="58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p55"/>
            <p:cNvSpPr/>
            <p:nvPr/>
          </p:nvSpPr>
          <p:spPr>
            <a:xfrm>
              <a:off x="4524300" y="1534125"/>
              <a:ext cx="95400" cy="1038300"/>
            </a:xfrm>
            <a:prstGeom prst="rect">
              <a:avLst/>
            </a:prstGeom>
            <a:solidFill>
              <a:srgbClr val="878FFF">
                <a:alpha val="737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9" name="Google Shape;1079;p55"/>
            <p:cNvSpPr/>
            <p:nvPr/>
          </p:nvSpPr>
          <p:spPr>
            <a:xfrm>
              <a:off x="4524300" y="2053275"/>
              <a:ext cx="95400" cy="1038300"/>
            </a:xfrm>
            <a:prstGeom prst="rect">
              <a:avLst/>
            </a:prstGeom>
            <a:solidFill>
              <a:srgbClr val="9154F8">
                <a:alpha val="53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55"/>
            <p:cNvSpPr/>
            <p:nvPr/>
          </p:nvSpPr>
          <p:spPr>
            <a:xfrm>
              <a:off x="4524300" y="2565875"/>
              <a:ext cx="95400" cy="1038300"/>
            </a:xfrm>
            <a:prstGeom prst="rect">
              <a:avLst/>
            </a:prstGeom>
            <a:solidFill>
              <a:srgbClr val="35C2DF">
                <a:alpha val="7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1" name="Google Shape;1081;p55"/>
            <p:cNvSpPr/>
            <p:nvPr/>
          </p:nvSpPr>
          <p:spPr>
            <a:xfrm>
              <a:off x="4524300" y="3091575"/>
              <a:ext cx="95400" cy="1038300"/>
            </a:xfrm>
            <a:prstGeom prst="rect">
              <a:avLst/>
            </a:prstGeom>
            <a:solidFill>
              <a:srgbClr val="CA7BEB">
                <a:alpha val="564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p55"/>
            <p:cNvSpPr/>
            <p:nvPr/>
          </p:nvSpPr>
          <p:spPr>
            <a:xfrm>
              <a:off x="4524300" y="3610723"/>
              <a:ext cx="95400" cy="519000"/>
            </a:xfrm>
            <a:prstGeom prst="rect">
              <a:avLst/>
            </a:prstGeom>
            <a:solidFill>
              <a:srgbClr val="972CB4">
                <a:alpha val="743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083" name="Shape 1083"/>
        <p:cNvGrpSpPr/>
        <p:nvPr/>
      </p:nvGrpSpPr>
      <p:grpSpPr>
        <a:xfrm>
          <a:off x="0" y="0"/>
          <a:ext cx="0" cy="0"/>
          <a:chOff x="0" y="0"/>
          <a:chExt cx="0" cy="0"/>
        </a:xfrm>
      </p:grpSpPr>
      <p:sp>
        <p:nvSpPr>
          <p:cNvPr id="1084" name="Google Shape;1084;p56"/>
          <p:cNvSpPr txBox="1"/>
          <p:nvPr>
            <p:ph type="title"/>
          </p:nvPr>
        </p:nvSpPr>
        <p:spPr>
          <a:xfrm>
            <a:off x="2235000" y="1340850"/>
            <a:ext cx="4674000" cy="246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86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grpSp>
        <p:nvGrpSpPr>
          <p:cNvPr id="1085" name="Google Shape;1085;p56"/>
          <p:cNvGrpSpPr/>
          <p:nvPr/>
        </p:nvGrpSpPr>
        <p:grpSpPr>
          <a:xfrm>
            <a:off x="-77" y="3784091"/>
            <a:ext cx="2423582" cy="1357541"/>
            <a:chOff x="-77" y="3784091"/>
            <a:chExt cx="2423582" cy="1357541"/>
          </a:xfrm>
        </p:grpSpPr>
        <p:sp>
          <p:nvSpPr>
            <p:cNvPr id="1086" name="Google Shape;1086;p56"/>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7" name="Google Shape;1087;p56"/>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8" name="Google Shape;1088;p56"/>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9" name="Google Shape;1089;p56"/>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0" name="Google Shape;1090;p56"/>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91" name="Google Shape;1091;p56"/>
          <p:cNvGrpSpPr/>
          <p:nvPr/>
        </p:nvGrpSpPr>
        <p:grpSpPr>
          <a:xfrm rot="10800000">
            <a:off x="6720423" y="-9"/>
            <a:ext cx="2423582" cy="1357541"/>
            <a:chOff x="-77" y="3784091"/>
            <a:chExt cx="2423582" cy="1357541"/>
          </a:xfrm>
        </p:grpSpPr>
        <p:sp>
          <p:nvSpPr>
            <p:cNvPr id="1092" name="Google Shape;1092;p56"/>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3" name="Google Shape;1093;p56"/>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p56"/>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5" name="Google Shape;1095;p56"/>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6" name="Google Shape;1096;p56"/>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097" name="Shape 1097"/>
        <p:cNvGrpSpPr/>
        <p:nvPr/>
      </p:nvGrpSpPr>
      <p:grpSpPr>
        <a:xfrm>
          <a:off x="0" y="0"/>
          <a:ext cx="0" cy="0"/>
          <a:chOff x="0" y="0"/>
          <a:chExt cx="0" cy="0"/>
        </a:xfrm>
      </p:grpSpPr>
      <p:sp>
        <p:nvSpPr>
          <p:cNvPr id="1098" name="Google Shape;1098;p57"/>
          <p:cNvSpPr txBox="1"/>
          <p:nvPr>
            <p:ph type="title"/>
          </p:nvPr>
        </p:nvSpPr>
        <p:spPr>
          <a:xfrm>
            <a:off x="1052800" y="1689450"/>
            <a:ext cx="2617200" cy="877500"/>
          </a:xfrm>
          <a:prstGeom prst="rect">
            <a:avLst/>
          </a:prstGeom>
        </p:spPr>
        <p:txBody>
          <a:bodyPr anchorCtr="0" anchor="t" bIns="91425" lIns="91425" spcFirstLastPara="1" rIns="91425" wrap="square" tIns="91425">
            <a:noAutofit/>
          </a:bodyPr>
          <a:lstStyle>
            <a:lvl1pPr lvl="0" rtl="0" algn="r">
              <a:spcBef>
                <a:spcPts val="0"/>
              </a:spcBef>
              <a:spcAft>
                <a:spcPts val="0"/>
              </a:spcAft>
              <a:buSzPts val="4200"/>
              <a:buNone/>
              <a:defRPr/>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099" name="Google Shape;1099;p57"/>
          <p:cNvSpPr txBox="1"/>
          <p:nvPr>
            <p:ph idx="1" type="subTitle"/>
          </p:nvPr>
        </p:nvSpPr>
        <p:spPr>
          <a:xfrm>
            <a:off x="1638300" y="2658650"/>
            <a:ext cx="2031600" cy="6627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2100"/>
              <a:buNone/>
              <a:defRPr sz="1800">
                <a:latin typeface="Oswald"/>
                <a:ea typeface="Oswald"/>
                <a:cs typeface="Oswald"/>
                <a:sym typeface="Oswald"/>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100" name="Google Shape;1100;p57"/>
          <p:cNvSpPr txBox="1"/>
          <p:nvPr>
            <p:ph idx="2" type="body"/>
          </p:nvPr>
        </p:nvSpPr>
        <p:spPr>
          <a:xfrm>
            <a:off x="4001475" y="1440000"/>
            <a:ext cx="4422600" cy="22635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grpSp>
        <p:nvGrpSpPr>
          <p:cNvPr id="1101" name="Google Shape;1101;p57"/>
          <p:cNvGrpSpPr/>
          <p:nvPr/>
        </p:nvGrpSpPr>
        <p:grpSpPr>
          <a:xfrm>
            <a:off x="720000" y="1013625"/>
            <a:ext cx="95400" cy="3116250"/>
            <a:chOff x="4524300" y="1013625"/>
            <a:chExt cx="95400" cy="3116250"/>
          </a:xfrm>
        </p:grpSpPr>
        <p:sp>
          <p:nvSpPr>
            <p:cNvPr id="1102" name="Google Shape;1102;p57"/>
            <p:cNvSpPr/>
            <p:nvPr/>
          </p:nvSpPr>
          <p:spPr>
            <a:xfrm>
              <a:off x="4524300" y="1013625"/>
              <a:ext cx="95400" cy="1038300"/>
            </a:xfrm>
            <a:prstGeom prst="rect">
              <a:avLst/>
            </a:prstGeom>
            <a:solidFill>
              <a:srgbClr val="C8AEF8">
                <a:alpha val="58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3" name="Google Shape;1103;p57"/>
            <p:cNvSpPr/>
            <p:nvPr/>
          </p:nvSpPr>
          <p:spPr>
            <a:xfrm>
              <a:off x="4524300" y="1534125"/>
              <a:ext cx="95400" cy="1038300"/>
            </a:xfrm>
            <a:prstGeom prst="rect">
              <a:avLst/>
            </a:prstGeom>
            <a:solidFill>
              <a:srgbClr val="878FFF">
                <a:alpha val="737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4" name="Google Shape;1104;p57"/>
            <p:cNvSpPr/>
            <p:nvPr/>
          </p:nvSpPr>
          <p:spPr>
            <a:xfrm>
              <a:off x="4524300" y="2053275"/>
              <a:ext cx="95400" cy="1038300"/>
            </a:xfrm>
            <a:prstGeom prst="rect">
              <a:avLst/>
            </a:prstGeom>
            <a:solidFill>
              <a:srgbClr val="9154F8">
                <a:alpha val="53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5" name="Google Shape;1105;p57"/>
            <p:cNvSpPr/>
            <p:nvPr/>
          </p:nvSpPr>
          <p:spPr>
            <a:xfrm>
              <a:off x="4524300" y="2565875"/>
              <a:ext cx="95400" cy="1038300"/>
            </a:xfrm>
            <a:prstGeom prst="rect">
              <a:avLst/>
            </a:prstGeom>
            <a:solidFill>
              <a:srgbClr val="35C2DF">
                <a:alpha val="7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57"/>
            <p:cNvSpPr/>
            <p:nvPr/>
          </p:nvSpPr>
          <p:spPr>
            <a:xfrm>
              <a:off x="4524300" y="3091575"/>
              <a:ext cx="95400" cy="1038300"/>
            </a:xfrm>
            <a:prstGeom prst="rect">
              <a:avLst/>
            </a:prstGeom>
            <a:solidFill>
              <a:srgbClr val="CA7BEB">
                <a:alpha val="564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 name="Google Shape;1107;p57"/>
            <p:cNvSpPr/>
            <p:nvPr/>
          </p:nvSpPr>
          <p:spPr>
            <a:xfrm>
              <a:off x="4524300" y="3610723"/>
              <a:ext cx="95400" cy="519000"/>
            </a:xfrm>
            <a:prstGeom prst="rect">
              <a:avLst/>
            </a:prstGeom>
            <a:solidFill>
              <a:srgbClr val="972CB4">
                <a:alpha val="743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108" name="Shape 1108"/>
        <p:cNvGrpSpPr/>
        <p:nvPr/>
      </p:nvGrpSpPr>
      <p:grpSpPr>
        <a:xfrm>
          <a:off x="0" y="0"/>
          <a:ext cx="0" cy="0"/>
          <a:chOff x="0" y="0"/>
          <a:chExt cx="0" cy="0"/>
        </a:xfrm>
      </p:grpSpPr>
      <p:sp>
        <p:nvSpPr>
          <p:cNvPr id="1109" name="Google Shape;1109;p58"/>
          <p:cNvSpPr txBox="1"/>
          <p:nvPr>
            <p:ph type="title"/>
          </p:nvPr>
        </p:nvSpPr>
        <p:spPr>
          <a:xfrm>
            <a:off x="1552575" y="531500"/>
            <a:ext cx="4714800" cy="15336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sz="3400">
                <a:solidFill>
                  <a:schemeClr val="dk2"/>
                </a:solidFill>
              </a:defRPr>
            </a:lvl1pPr>
            <a:lvl2pPr lvl="1" rtl="0">
              <a:spcBef>
                <a:spcPts val="0"/>
              </a:spcBef>
              <a:spcAft>
                <a:spcPts val="0"/>
              </a:spcAft>
              <a:buSzPts val="2800"/>
              <a:buNone/>
              <a:defRPr>
                <a:latin typeface="Raleway"/>
                <a:ea typeface="Raleway"/>
                <a:cs typeface="Raleway"/>
                <a:sym typeface="Raleway"/>
              </a:defRPr>
            </a:lvl2pPr>
            <a:lvl3pPr lvl="2" rtl="0">
              <a:spcBef>
                <a:spcPts val="0"/>
              </a:spcBef>
              <a:spcAft>
                <a:spcPts val="0"/>
              </a:spcAft>
              <a:buSzPts val="2800"/>
              <a:buNone/>
              <a:defRPr>
                <a:latin typeface="Raleway"/>
                <a:ea typeface="Raleway"/>
                <a:cs typeface="Raleway"/>
                <a:sym typeface="Raleway"/>
              </a:defRPr>
            </a:lvl3pPr>
            <a:lvl4pPr lvl="3" rtl="0">
              <a:spcBef>
                <a:spcPts val="0"/>
              </a:spcBef>
              <a:spcAft>
                <a:spcPts val="0"/>
              </a:spcAft>
              <a:buSzPts val="2800"/>
              <a:buNone/>
              <a:defRPr>
                <a:latin typeface="Raleway"/>
                <a:ea typeface="Raleway"/>
                <a:cs typeface="Raleway"/>
                <a:sym typeface="Raleway"/>
              </a:defRPr>
            </a:lvl4pPr>
            <a:lvl5pPr lvl="4" rtl="0">
              <a:spcBef>
                <a:spcPts val="0"/>
              </a:spcBef>
              <a:spcAft>
                <a:spcPts val="0"/>
              </a:spcAft>
              <a:buSzPts val="2800"/>
              <a:buNone/>
              <a:defRPr>
                <a:latin typeface="Raleway"/>
                <a:ea typeface="Raleway"/>
                <a:cs typeface="Raleway"/>
                <a:sym typeface="Raleway"/>
              </a:defRPr>
            </a:lvl5pPr>
            <a:lvl6pPr lvl="5" rtl="0">
              <a:spcBef>
                <a:spcPts val="0"/>
              </a:spcBef>
              <a:spcAft>
                <a:spcPts val="0"/>
              </a:spcAft>
              <a:buSzPts val="2800"/>
              <a:buNone/>
              <a:defRPr>
                <a:latin typeface="Raleway"/>
                <a:ea typeface="Raleway"/>
                <a:cs typeface="Raleway"/>
                <a:sym typeface="Raleway"/>
              </a:defRPr>
            </a:lvl6pPr>
            <a:lvl7pPr lvl="6" rtl="0">
              <a:spcBef>
                <a:spcPts val="0"/>
              </a:spcBef>
              <a:spcAft>
                <a:spcPts val="0"/>
              </a:spcAft>
              <a:buSzPts val="2800"/>
              <a:buNone/>
              <a:defRPr>
                <a:latin typeface="Raleway"/>
                <a:ea typeface="Raleway"/>
                <a:cs typeface="Raleway"/>
                <a:sym typeface="Raleway"/>
              </a:defRPr>
            </a:lvl7pPr>
            <a:lvl8pPr lvl="7" rtl="0">
              <a:spcBef>
                <a:spcPts val="0"/>
              </a:spcBef>
              <a:spcAft>
                <a:spcPts val="0"/>
              </a:spcAft>
              <a:buSzPts val="2800"/>
              <a:buNone/>
              <a:defRPr>
                <a:latin typeface="Raleway"/>
                <a:ea typeface="Raleway"/>
                <a:cs typeface="Raleway"/>
                <a:sym typeface="Raleway"/>
              </a:defRPr>
            </a:lvl8pPr>
            <a:lvl9pPr lvl="8" rtl="0">
              <a:spcBef>
                <a:spcPts val="0"/>
              </a:spcBef>
              <a:spcAft>
                <a:spcPts val="0"/>
              </a:spcAft>
              <a:buSzPts val="2800"/>
              <a:buNone/>
              <a:defRPr>
                <a:latin typeface="Raleway"/>
                <a:ea typeface="Raleway"/>
                <a:cs typeface="Raleway"/>
                <a:sym typeface="Raleway"/>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110" name="Shape 1110"/>
        <p:cNvGrpSpPr/>
        <p:nvPr/>
      </p:nvGrpSpPr>
      <p:grpSpPr>
        <a:xfrm>
          <a:off x="0" y="0"/>
          <a:ext cx="0" cy="0"/>
          <a:chOff x="0" y="0"/>
          <a:chExt cx="0" cy="0"/>
        </a:xfrm>
      </p:grpSpPr>
      <p:sp>
        <p:nvSpPr>
          <p:cNvPr id="1111" name="Google Shape;1111;p59"/>
          <p:cNvSpPr txBox="1"/>
          <p:nvPr>
            <p:ph hasCustomPrompt="1" type="title"/>
          </p:nvPr>
        </p:nvSpPr>
        <p:spPr>
          <a:xfrm>
            <a:off x="1903250" y="1834838"/>
            <a:ext cx="5337600" cy="1120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7200"/>
              <a:buNone/>
              <a:defRPr sz="77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112" name="Google Shape;1112;p59"/>
          <p:cNvSpPr txBox="1"/>
          <p:nvPr>
            <p:ph idx="1" type="body"/>
          </p:nvPr>
        </p:nvSpPr>
        <p:spPr>
          <a:xfrm>
            <a:off x="2524200" y="2955575"/>
            <a:ext cx="4095600" cy="353100"/>
          </a:xfrm>
          <a:prstGeom prst="rect">
            <a:avLst/>
          </a:prstGeom>
        </p:spPr>
        <p:txBody>
          <a:bodyPr anchorCtr="0" anchor="t" bIns="91425" lIns="91425" spcFirstLastPara="1" rIns="91425" wrap="square" tIns="91425">
            <a:noAutofit/>
          </a:bodyPr>
          <a:lstStyle>
            <a:lvl1pPr indent="-317500" lvl="0" marL="457200" rtl="0" algn="ctr">
              <a:spcBef>
                <a:spcPts val="0"/>
              </a:spcBef>
              <a:spcAft>
                <a:spcPts val="0"/>
              </a:spcAft>
              <a:buSzPts val="1400"/>
              <a:buChar char="●"/>
              <a:defRPr sz="1500"/>
            </a:lvl1pPr>
            <a:lvl2pPr indent="-317500" lvl="1" marL="914400" rtl="0" algn="ctr">
              <a:spcBef>
                <a:spcPts val="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grpSp>
        <p:nvGrpSpPr>
          <p:cNvPr id="1113" name="Google Shape;1113;p59"/>
          <p:cNvGrpSpPr/>
          <p:nvPr/>
        </p:nvGrpSpPr>
        <p:grpSpPr>
          <a:xfrm flipH="1">
            <a:off x="6720423" y="3784091"/>
            <a:ext cx="2423582" cy="1357541"/>
            <a:chOff x="-77" y="3784091"/>
            <a:chExt cx="2423582" cy="1357541"/>
          </a:xfrm>
        </p:grpSpPr>
        <p:sp>
          <p:nvSpPr>
            <p:cNvPr id="1114" name="Google Shape;1114;p59"/>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5" name="Google Shape;1115;p59"/>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6" name="Google Shape;1116;p59"/>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7" name="Google Shape;1117;p59"/>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8" name="Google Shape;1118;p59"/>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19" name="Google Shape;1119;p59"/>
          <p:cNvGrpSpPr/>
          <p:nvPr/>
        </p:nvGrpSpPr>
        <p:grpSpPr>
          <a:xfrm flipH="1" rot="10800000">
            <a:off x="-77" y="-9"/>
            <a:ext cx="2423582" cy="1357541"/>
            <a:chOff x="-77" y="3784091"/>
            <a:chExt cx="2423582" cy="1357541"/>
          </a:xfrm>
        </p:grpSpPr>
        <p:sp>
          <p:nvSpPr>
            <p:cNvPr id="1120" name="Google Shape;1120;p59"/>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1" name="Google Shape;1121;p59"/>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2" name="Google Shape;1122;p59"/>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3" name="Google Shape;1123;p59"/>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4" name="Google Shape;1124;p59"/>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lt1"/>
        </a:solidFill>
      </p:bgPr>
    </p:bg>
    <p:spTree>
      <p:nvGrpSpPr>
        <p:cNvPr id="1125" name="Shape 1125"/>
        <p:cNvGrpSpPr/>
        <p:nvPr/>
      </p:nvGrpSpPr>
      <p:grpSpPr>
        <a:xfrm>
          <a:off x="0" y="0"/>
          <a:ext cx="0" cy="0"/>
          <a:chOff x="0" y="0"/>
          <a:chExt cx="0" cy="0"/>
        </a:xfrm>
      </p:grpSpPr>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9">
    <p:spTree>
      <p:nvGrpSpPr>
        <p:cNvPr id="1126" name="Shape 1126"/>
        <p:cNvGrpSpPr/>
        <p:nvPr/>
      </p:nvGrpSpPr>
      <p:grpSpPr>
        <a:xfrm>
          <a:off x="0" y="0"/>
          <a:ext cx="0" cy="0"/>
          <a:chOff x="0" y="0"/>
          <a:chExt cx="0" cy="0"/>
        </a:xfrm>
      </p:grpSpPr>
      <p:sp>
        <p:nvSpPr>
          <p:cNvPr id="1127" name="Google Shape;1127;p61"/>
          <p:cNvSpPr txBox="1"/>
          <p:nvPr>
            <p:ph type="title"/>
          </p:nvPr>
        </p:nvSpPr>
        <p:spPr>
          <a:xfrm>
            <a:off x="1902600" y="1512225"/>
            <a:ext cx="5338800" cy="1876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900"/>
              <a:buNone/>
              <a:defRPr sz="30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128" name="Google Shape;1128;p61"/>
          <p:cNvSpPr txBox="1"/>
          <p:nvPr>
            <p:ph idx="2" type="title"/>
          </p:nvPr>
        </p:nvSpPr>
        <p:spPr>
          <a:xfrm>
            <a:off x="1449150" y="3334700"/>
            <a:ext cx="6245700" cy="610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Font typeface="Raleway"/>
              <a:buNone/>
              <a:defRPr sz="2000">
                <a:latin typeface="Roboto"/>
                <a:ea typeface="Roboto"/>
                <a:cs typeface="Roboto"/>
                <a:sym typeface="Roboto"/>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grpSp>
        <p:nvGrpSpPr>
          <p:cNvPr id="1129" name="Google Shape;1129;p61"/>
          <p:cNvGrpSpPr/>
          <p:nvPr/>
        </p:nvGrpSpPr>
        <p:grpSpPr>
          <a:xfrm>
            <a:off x="-77" y="3784091"/>
            <a:ext cx="2423582" cy="1357541"/>
            <a:chOff x="-77" y="3784091"/>
            <a:chExt cx="2423582" cy="1357541"/>
          </a:xfrm>
        </p:grpSpPr>
        <p:sp>
          <p:nvSpPr>
            <p:cNvPr id="1130" name="Google Shape;1130;p61"/>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1" name="Google Shape;1131;p61"/>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2" name="Google Shape;1132;p61"/>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3" name="Google Shape;1133;p61"/>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4" name="Google Shape;1134;p61"/>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35" name="Google Shape;1135;p61"/>
          <p:cNvGrpSpPr/>
          <p:nvPr/>
        </p:nvGrpSpPr>
        <p:grpSpPr>
          <a:xfrm rot="10800000">
            <a:off x="6720423" y="-9"/>
            <a:ext cx="2423582" cy="1357541"/>
            <a:chOff x="-77" y="3784091"/>
            <a:chExt cx="2423582" cy="1357541"/>
          </a:xfrm>
        </p:grpSpPr>
        <p:sp>
          <p:nvSpPr>
            <p:cNvPr id="1136" name="Google Shape;1136;p61"/>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7" name="Google Shape;1137;p61"/>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8" name="Google Shape;1138;p61"/>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9" name="Google Shape;1139;p61"/>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0" name="Google Shape;1140;p61"/>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TWO_COLUMNS_1">
    <p:spTree>
      <p:nvGrpSpPr>
        <p:cNvPr id="1141" name="Shape 1141"/>
        <p:cNvGrpSpPr/>
        <p:nvPr/>
      </p:nvGrpSpPr>
      <p:grpSpPr>
        <a:xfrm>
          <a:off x="0" y="0"/>
          <a:ext cx="0" cy="0"/>
          <a:chOff x="0" y="0"/>
          <a:chExt cx="0" cy="0"/>
        </a:xfrm>
      </p:grpSpPr>
      <p:sp>
        <p:nvSpPr>
          <p:cNvPr id="1142" name="Google Shape;1142;p62"/>
          <p:cNvSpPr txBox="1"/>
          <p:nvPr>
            <p:ph type="title"/>
          </p:nvPr>
        </p:nvSpPr>
        <p:spPr>
          <a:xfrm>
            <a:off x="5238260" y="1866750"/>
            <a:ext cx="21453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43" name="Google Shape;1143;p62"/>
          <p:cNvSpPr txBox="1"/>
          <p:nvPr>
            <p:ph idx="1" type="body"/>
          </p:nvPr>
        </p:nvSpPr>
        <p:spPr>
          <a:xfrm>
            <a:off x="5238265" y="2401350"/>
            <a:ext cx="2145300" cy="1027800"/>
          </a:xfrm>
          <a:prstGeom prst="rect">
            <a:avLst/>
          </a:prstGeom>
        </p:spPr>
        <p:txBody>
          <a:bodyPr anchorCtr="0" anchor="t" bIns="91425" lIns="91425" spcFirstLastPara="1" rIns="91425" wrap="square" tIns="91425">
            <a:noAutofit/>
          </a:bodyPr>
          <a:lstStyle>
            <a:lvl1pPr indent="-317500" lvl="0" marL="457200" rtl="0" algn="ctr">
              <a:spcBef>
                <a:spcPts val="0"/>
              </a:spcBef>
              <a:spcAft>
                <a:spcPts val="0"/>
              </a:spcAft>
              <a:buSzPts val="1400"/>
              <a:buChar char="●"/>
              <a:defRPr/>
            </a:lvl1pPr>
            <a:lvl2pPr indent="-317500" lvl="1" marL="914400" rtl="0">
              <a:spcBef>
                <a:spcPts val="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144" name="Google Shape;1144;p62"/>
          <p:cNvSpPr txBox="1"/>
          <p:nvPr>
            <p:ph idx="2" type="body"/>
          </p:nvPr>
        </p:nvSpPr>
        <p:spPr>
          <a:xfrm>
            <a:off x="1760440" y="2401350"/>
            <a:ext cx="2145300" cy="1027800"/>
          </a:xfrm>
          <a:prstGeom prst="rect">
            <a:avLst/>
          </a:prstGeom>
        </p:spPr>
        <p:txBody>
          <a:bodyPr anchorCtr="0" anchor="t" bIns="91425" lIns="91425" spcFirstLastPara="1" rIns="91425" wrap="square" tIns="91425">
            <a:noAutofit/>
          </a:bodyPr>
          <a:lstStyle>
            <a:lvl1pPr indent="-317500" lvl="0" marL="457200" rtl="0" algn="ctr">
              <a:spcBef>
                <a:spcPts val="0"/>
              </a:spcBef>
              <a:spcAft>
                <a:spcPts val="0"/>
              </a:spcAft>
              <a:buSzPts val="1400"/>
              <a:buChar char="●"/>
              <a:defRPr/>
            </a:lvl1pPr>
            <a:lvl2pPr indent="-317500" lvl="1" marL="914400" rtl="0">
              <a:spcBef>
                <a:spcPts val="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145" name="Google Shape;1145;p62"/>
          <p:cNvSpPr txBox="1"/>
          <p:nvPr>
            <p:ph idx="3" type="title"/>
          </p:nvPr>
        </p:nvSpPr>
        <p:spPr>
          <a:xfrm>
            <a:off x="1760435" y="1866750"/>
            <a:ext cx="21453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46" name="Google Shape;1146;p62"/>
          <p:cNvSpPr txBox="1"/>
          <p:nvPr>
            <p:ph idx="4" type="title"/>
          </p:nvPr>
        </p:nvSpPr>
        <p:spPr>
          <a:xfrm>
            <a:off x="720000" y="540000"/>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1147" name="Google Shape;1147;p62"/>
          <p:cNvGrpSpPr/>
          <p:nvPr/>
        </p:nvGrpSpPr>
        <p:grpSpPr>
          <a:xfrm rot="-5400000">
            <a:off x="8346375" y="4345871"/>
            <a:ext cx="1022509" cy="572747"/>
            <a:chOff x="-77" y="3784091"/>
            <a:chExt cx="2423582" cy="1357541"/>
          </a:xfrm>
        </p:grpSpPr>
        <p:sp>
          <p:nvSpPr>
            <p:cNvPr id="1148" name="Google Shape;1148;p62"/>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9" name="Google Shape;1149;p62"/>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0" name="Google Shape;1150;p62"/>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1" name="Google Shape;1151;p62"/>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2" name="Google Shape;1152;p62"/>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53" name="Google Shape;1153;p62"/>
          <p:cNvGrpSpPr/>
          <p:nvPr/>
        </p:nvGrpSpPr>
        <p:grpSpPr>
          <a:xfrm rot="5400000">
            <a:off x="-224875" y="224871"/>
            <a:ext cx="1022509" cy="572747"/>
            <a:chOff x="-77" y="3784091"/>
            <a:chExt cx="2423582" cy="1357541"/>
          </a:xfrm>
        </p:grpSpPr>
        <p:sp>
          <p:nvSpPr>
            <p:cNvPr id="1154" name="Google Shape;1154;p62"/>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5" name="Google Shape;1155;p62"/>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6" name="Google Shape;1156;p62"/>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7" name="Google Shape;1157;p62"/>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8" name="Google Shape;1158;p62"/>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59" name="Google Shape;1159;p62"/>
          <p:cNvGrpSpPr/>
          <p:nvPr/>
        </p:nvGrpSpPr>
        <p:grpSpPr>
          <a:xfrm>
            <a:off x="4524300" y="1089825"/>
            <a:ext cx="95400" cy="3116250"/>
            <a:chOff x="4524300" y="1013625"/>
            <a:chExt cx="95400" cy="3116250"/>
          </a:xfrm>
        </p:grpSpPr>
        <p:sp>
          <p:nvSpPr>
            <p:cNvPr id="1160" name="Google Shape;1160;p62"/>
            <p:cNvSpPr/>
            <p:nvPr/>
          </p:nvSpPr>
          <p:spPr>
            <a:xfrm>
              <a:off x="4524300" y="1013625"/>
              <a:ext cx="95400" cy="1038300"/>
            </a:xfrm>
            <a:prstGeom prst="rect">
              <a:avLst/>
            </a:prstGeom>
            <a:solidFill>
              <a:srgbClr val="C8AEF8">
                <a:alpha val="58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1" name="Google Shape;1161;p62"/>
            <p:cNvSpPr/>
            <p:nvPr/>
          </p:nvSpPr>
          <p:spPr>
            <a:xfrm>
              <a:off x="4524300" y="1534125"/>
              <a:ext cx="95400" cy="1038300"/>
            </a:xfrm>
            <a:prstGeom prst="rect">
              <a:avLst/>
            </a:prstGeom>
            <a:solidFill>
              <a:srgbClr val="878FFF">
                <a:alpha val="737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2" name="Google Shape;1162;p62"/>
            <p:cNvSpPr/>
            <p:nvPr/>
          </p:nvSpPr>
          <p:spPr>
            <a:xfrm>
              <a:off x="4524300" y="2053275"/>
              <a:ext cx="95400" cy="1038300"/>
            </a:xfrm>
            <a:prstGeom prst="rect">
              <a:avLst/>
            </a:prstGeom>
            <a:solidFill>
              <a:srgbClr val="9154F8">
                <a:alpha val="53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3" name="Google Shape;1163;p62"/>
            <p:cNvSpPr/>
            <p:nvPr/>
          </p:nvSpPr>
          <p:spPr>
            <a:xfrm>
              <a:off x="4524300" y="2565875"/>
              <a:ext cx="95400" cy="1038300"/>
            </a:xfrm>
            <a:prstGeom prst="rect">
              <a:avLst/>
            </a:prstGeom>
            <a:solidFill>
              <a:srgbClr val="35C2DF">
                <a:alpha val="7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4" name="Google Shape;1164;p62"/>
            <p:cNvSpPr/>
            <p:nvPr/>
          </p:nvSpPr>
          <p:spPr>
            <a:xfrm>
              <a:off x="4524300" y="3091575"/>
              <a:ext cx="95400" cy="1038300"/>
            </a:xfrm>
            <a:prstGeom prst="rect">
              <a:avLst/>
            </a:prstGeom>
            <a:solidFill>
              <a:srgbClr val="CA7BEB">
                <a:alpha val="564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5" name="Google Shape;1165;p62"/>
            <p:cNvSpPr/>
            <p:nvPr/>
          </p:nvSpPr>
          <p:spPr>
            <a:xfrm>
              <a:off x="4524300" y="3610723"/>
              <a:ext cx="95400" cy="519000"/>
            </a:xfrm>
            <a:prstGeom prst="rect">
              <a:avLst/>
            </a:prstGeom>
            <a:solidFill>
              <a:srgbClr val="972CB4">
                <a:alpha val="743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5" name="Shape 75"/>
        <p:cNvGrpSpPr/>
        <p:nvPr/>
      </p:nvGrpSpPr>
      <p:grpSpPr>
        <a:xfrm>
          <a:off x="0" y="0"/>
          <a:ext cx="0" cy="0"/>
          <a:chOff x="0" y="0"/>
          <a:chExt cx="0" cy="0"/>
        </a:xfrm>
      </p:grpSpPr>
      <p:sp>
        <p:nvSpPr>
          <p:cNvPr id="76" name="Google Shape;76;p7"/>
          <p:cNvSpPr txBox="1"/>
          <p:nvPr>
            <p:ph type="title"/>
          </p:nvPr>
        </p:nvSpPr>
        <p:spPr>
          <a:xfrm>
            <a:off x="4939700" y="1288261"/>
            <a:ext cx="1905300" cy="9705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7" name="Google Shape;77;p7"/>
          <p:cNvSpPr txBox="1"/>
          <p:nvPr>
            <p:ph idx="1" type="body"/>
          </p:nvPr>
        </p:nvSpPr>
        <p:spPr>
          <a:xfrm>
            <a:off x="4939700" y="2182538"/>
            <a:ext cx="1905300" cy="18036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a:lvl1pPr>
            <a:lvl2pPr indent="-317500" lvl="1" marL="914400" rtl="0">
              <a:spcBef>
                <a:spcPts val="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grpSp>
        <p:nvGrpSpPr>
          <p:cNvPr id="78" name="Google Shape;78;p7"/>
          <p:cNvGrpSpPr/>
          <p:nvPr/>
        </p:nvGrpSpPr>
        <p:grpSpPr>
          <a:xfrm>
            <a:off x="4524300" y="1013625"/>
            <a:ext cx="95400" cy="3116250"/>
            <a:chOff x="4524300" y="1013625"/>
            <a:chExt cx="95400" cy="3116250"/>
          </a:xfrm>
        </p:grpSpPr>
        <p:sp>
          <p:nvSpPr>
            <p:cNvPr id="79" name="Google Shape;79;p7"/>
            <p:cNvSpPr/>
            <p:nvPr/>
          </p:nvSpPr>
          <p:spPr>
            <a:xfrm>
              <a:off x="4524300" y="1013625"/>
              <a:ext cx="95400" cy="1038300"/>
            </a:xfrm>
            <a:prstGeom prst="rect">
              <a:avLst/>
            </a:prstGeom>
            <a:solidFill>
              <a:srgbClr val="C8AEF8">
                <a:alpha val="58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7"/>
            <p:cNvSpPr/>
            <p:nvPr/>
          </p:nvSpPr>
          <p:spPr>
            <a:xfrm>
              <a:off x="4524300" y="1534125"/>
              <a:ext cx="95400" cy="1038300"/>
            </a:xfrm>
            <a:prstGeom prst="rect">
              <a:avLst/>
            </a:prstGeom>
            <a:solidFill>
              <a:srgbClr val="878FFF">
                <a:alpha val="737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7"/>
            <p:cNvSpPr/>
            <p:nvPr/>
          </p:nvSpPr>
          <p:spPr>
            <a:xfrm>
              <a:off x="4524300" y="2053275"/>
              <a:ext cx="95400" cy="1038300"/>
            </a:xfrm>
            <a:prstGeom prst="rect">
              <a:avLst/>
            </a:prstGeom>
            <a:solidFill>
              <a:srgbClr val="9154F8">
                <a:alpha val="53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7"/>
            <p:cNvSpPr/>
            <p:nvPr/>
          </p:nvSpPr>
          <p:spPr>
            <a:xfrm>
              <a:off x="4524300" y="2565875"/>
              <a:ext cx="95400" cy="1038300"/>
            </a:xfrm>
            <a:prstGeom prst="rect">
              <a:avLst/>
            </a:prstGeom>
            <a:solidFill>
              <a:srgbClr val="35C2DF">
                <a:alpha val="7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7"/>
            <p:cNvSpPr/>
            <p:nvPr/>
          </p:nvSpPr>
          <p:spPr>
            <a:xfrm>
              <a:off x="4524300" y="3091575"/>
              <a:ext cx="95400" cy="1038300"/>
            </a:xfrm>
            <a:prstGeom prst="rect">
              <a:avLst/>
            </a:prstGeom>
            <a:solidFill>
              <a:srgbClr val="CA7BEB">
                <a:alpha val="564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7"/>
            <p:cNvSpPr/>
            <p:nvPr/>
          </p:nvSpPr>
          <p:spPr>
            <a:xfrm>
              <a:off x="4524300" y="3610723"/>
              <a:ext cx="95400" cy="519000"/>
            </a:xfrm>
            <a:prstGeom prst="rect">
              <a:avLst/>
            </a:prstGeom>
            <a:solidFill>
              <a:srgbClr val="972CB4">
                <a:alpha val="743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1">
    <p:spTree>
      <p:nvGrpSpPr>
        <p:cNvPr id="1166" name="Shape 1166"/>
        <p:cNvGrpSpPr/>
        <p:nvPr/>
      </p:nvGrpSpPr>
      <p:grpSpPr>
        <a:xfrm>
          <a:off x="0" y="0"/>
          <a:ext cx="0" cy="0"/>
          <a:chOff x="0" y="0"/>
          <a:chExt cx="0" cy="0"/>
        </a:xfrm>
      </p:grpSpPr>
      <p:sp>
        <p:nvSpPr>
          <p:cNvPr id="1167" name="Google Shape;1167;p63"/>
          <p:cNvSpPr txBox="1"/>
          <p:nvPr>
            <p:ph type="title"/>
          </p:nvPr>
        </p:nvSpPr>
        <p:spPr>
          <a:xfrm>
            <a:off x="720000" y="540000"/>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68" name="Google Shape;1168;p63"/>
          <p:cNvSpPr txBox="1"/>
          <p:nvPr>
            <p:ph hasCustomPrompt="1" idx="2" type="title"/>
          </p:nvPr>
        </p:nvSpPr>
        <p:spPr>
          <a:xfrm>
            <a:off x="1212050" y="2433700"/>
            <a:ext cx="992700" cy="4980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000"/>
              <a:buNone/>
              <a:defRPr sz="3000">
                <a:solidFill>
                  <a:schemeClr val="accent1"/>
                </a:solidFill>
              </a:defRPr>
            </a:lvl1pPr>
            <a:lvl2pPr lvl="1" rtl="0" algn="ctr">
              <a:spcBef>
                <a:spcPts val="0"/>
              </a:spcBef>
              <a:spcAft>
                <a:spcPts val="0"/>
              </a:spcAft>
              <a:buSzPts val="3000"/>
              <a:buFont typeface="Oswald"/>
              <a:buNone/>
              <a:defRPr sz="3000">
                <a:latin typeface="Oswald"/>
                <a:ea typeface="Oswald"/>
                <a:cs typeface="Oswald"/>
                <a:sym typeface="Oswald"/>
              </a:defRPr>
            </a:lvl2pPr>
            <a:lvl3pPr lvl="2" rtl="0" algn="ctr">
              <a:spcBef>
                <a:spcPts val="0"/>
              </a:spcBef>
              <a:spcAft>
                <a:spcPts val="0"/>
              </a:spcAft>
              <a:buSzPts val="3000"/>
              <a:buFont typeface="Oswald"/>
              <a:buNone/>
              <a:defRPr sz="3000">
                <a:latin typeface="Oswald"/>
                <a:ea typeface="Oswald"/>
                <a:cs typeface="Oswald"/>
                <a:sym typeface="Oswald"/>
              </a:defRPr>
            </a:lvl3pPr>
            <a:lvl4pPr lvl="3" rtl="0" algn="ctr">
              <a:spcBef>
                <a:spcPts val="0"/>
              </a:spcBef>
              <a:spcAft>
                <a:spcPts val="0"/>
              </a:spcAft>
              <a:buSzPts val="3000"/>
              <a:buFont typeface="Oswald"/>
              <a:buNone/>
              <a:defRPr sz="3000">
                <a:latin typeface="Oswald"/>
                <a:ea typeface="Oswald"/>
                <a:cs typeface="Oswald"/>
                <a:sym typeface="Oswald"/>
              </a:defRPr>
            </a:lvl4pPr>
            <a:lvl5pPr lvl="4" rtl="0" algn="ctr">
              <a:spcBef>
                <a:spcPts val="0"/>
              </a:spcBef>
              <a:spcAft>
                <a:spcPts val="0"/>
              </a:spcAft>
              <a:buSzPts val="3000"/>
              <a:buFont typeface="Oswald"/>
              <a:buNone/>
              <a:defRPr sz="3000">
                <a:latin typeface="Oswald"/>
                <a:ea typeface="Oswald"/>
                <a:cs typeface="Oswald"/>
                <a:sym typeface="Oswald"/>
              </a:defRPr>
            </a:lvl5pPr>
            <a:lvl6pPr lvl="5" rtl="0" algn="ctr">
              <a:spcBef>
                <a:spcPts val="0"/>
              </a:spcBef>
              <a:spcAft>
                <a:spcPts val="0"/>
              </a:spcAft>
              <a:buSzPts val="3000"/>
              <a:buFont typeface="Oswald"/>
              <a:buNone/>
              <a:defRPr sz="3000">
                <a:latin typeface="Oswald"/>
                <a:ea typeface="Oswald"/>
                <a:cs typeface="Oswald"/>
                <a:sym typeface="Oswald"/>
              </a:defRPr>
            </a:lvl6pPr>
            <a:lvl7pPr lvl="6" rtl="0" algn="ctr">
              <a:spcBef>
                <a:spcPts val="0"/>
              </a:spcBef>
              <a:spcAft>
                <a:spcPts val="0"/>
              </a:spcAft>
              <a:buSzPts val="3000"/>
              <a:buFont typeface="Oswald"/>
              <a:buNone/>
              <a:defRPr sz="3000">
                <a:latin typeface="Oswald"/>
                <a:ea typeface="Oswald"/>
                <a:cs typeface="Oswald"/>
                <a:sym typeface="Oswald"/>
              </a:defRPr>
            </a:lvl7pPr>
            <a:lvl8pPr lvl="7" rtl="0" algn="ctr">
              <a:spcBef>
                <a:spcPts val="0"/>
              </a:spcBef>
              <a:spcAft>
                <a:spcPts val="0"/>
              </a:spcAft>
              <a:buSzPts val="3000"/>
              <a:buFont typeface="Oswald"/>
              <a:buNone/>
              <a:defRPr sz="3000">
                <a:latin typeface="Oswald"/>
                <a:ea typeface="Oswald"/>
                <a:cs typeface="Oswald"/>
                <a:sym typeface="Oswald"/>
              </a:defRPr>
            </a:lvl8pPr>
            <a:lvl9pPr lvl="8" rtl="0" algn="ctr">
              <a:spcBef>
                <a:spcPts val="0"/>
              </a:spcBef>
              <a:spcAft>
                <a:spcPts val="0"/>
              </a:spcAft>
              <a:buSzPts val="3000"/>
              <a:buFont typeface="Oswald"/>
              <a:buNone/>
              <a:defRPr sz="3000">
                <a:latin typeface="Oswald"/>
                <a:ea typeface="Oswald"/>
                <a:cs typeface="Oswald"/>
                <a:sym typeface="Oswald"/>
              </a:defRPr>
            </a:lvl9pPr>
          </a:lstStyle>
          <a:p>
            <a:r>
              <a:t>xx%</a:t>
            </a:r>
          </a:p>
        </p:txBody>
      </p:sp>
      <p:sp>
        <p:nvSpPr>
          <p:cNvPr id="1169" name="Google Shape;1169;p63"/>
          <p:cNvSpPr txBox="1"/>
          <p:nvPr>
            <p:ph hasCustomPrompt="1" idx="3" type="title"/>
          </p:nvPr>
        </p:nvSpPr>
        <p:spPr>
          <a:xfrm>
            <a:off x="3095750" y="2433700"/>
            <a:ext cx="992700" cy="4980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000"/>
              <a:buNone/>
              <a:defRPr sz="3000">
                <a:solidFill>
                  <a:schemeClr val="accent2"/>
                </a:solidFill>
              </a:defRPr>
            </a:lvl1pPr>
            <a:lvl2pPr lvl="1" rtl="0" algn="ctr">
              <a:spcBef>
                <a:spcPts val="0"/>
              </a:spcBef>
              <a:spcAft>
                <a:spcPts val="0"/>
              </a:spcAft>
              <a:buSzPts val="3000"/>
              <a:buFont typeface="Oswald"/>
              <a:buNone/>
              <a:defRPr sz="3000">
                <a:latin typeface="Oswald"/>
                <a:ea typeface="Oswald"/>
                <a:cs typeface="Oswald"/>
                <a:sym typeface="Oswald"/>
              </a:defRPr>
            </a:lvl2pPr>
            <a:lvl3pPr lvl="2" rtl="0" algn="ctr">
              <a:spcBef>
                <a:spcPts val="0"/>
              </a:spcBef>
              <a:spcAft>
                <a:spcPts val="0"/>
              </a:spcAft>
              <a:buSzPts val="3000"/>
              <a:buFont typeface="Oswald"/>
              <a:buNone/>
              <a:defRPr sz="3000">
                <a:latin typeface="Oswald"/>
                <a:ea typeface="Oswald"/>
                <a:cs typeface="Oswald"/>
                <a:sym typeface="Oswald"/>
              </a:defRPr>
            </a:lvl3pPr>
            <a:lvl4pPr lvl="3" rtl="0" algn="ctr">
              <a:spcBef>
                <a:spcPts val="0"/>
              </a:spcBef>
              <a:spcAft>
                <a:spcPts val="0"/>
              </a:spcAft>
              <a:buSzPts val="3000"/>
              <a:buFont typeface="Oswald"/>
              <a:buNone/>
              <a:defRPr sz="3000">
                <a:latin typeface="Oswald"/>
                <a:ea typeface="Oswald"/>
                <a:cs typeface="Oswald"/>
                <a:sym typeface="Oswald"/>
              </a:defRPr>
            </a:lvl4pPr>
            <a:lvl5pPr lvl="4" rtl="0" algn="ctr">
              <a:spcBef>
                <a:spcPts val="0"/>
              </a:spcBef>
              <a:spcAft>
                <a:spcPts val="0"/>
              </a:spcAft>
              <a:buSzPts val="3000"/>
              <a:buFont typeface="Oswald"/>
              <a:buNone/>
              <a:defRPr sz="3000">
                <a:latin typeface="Oswald"/>
                <a:ea typeface="Oswald"/>
                <a:cs typeface="Oswald"/>
                <a:sym typeface="Oswald"/>
              </a:defRPr>
            </a:lvl5pPr>
            <a:lvl6pPr lvl="5" rtl="0" algn="ctr">
              <a:spcBef>
                <a:spcPts val="0"/>
              </a:spcBef>
              <a:spcAft>
                <a:spcPts val="0"/>
              </a:spcAft>
              <a:buSzPts val="3000"/>
              <a:buFont typeface="Oswald"/>
              <a:buNone/>
              <a:defRPr sz="3000">
                <a:latin typeface="Oswald"/>
                <a:ea typeface="Oswald"/>
                <a:cs typeface="Oswald"/>
                <a:sym typeface="Oswald"/>
              </a:defRPr>
            </a:lvl6pPr>
            <a:lvl7pPr lvl="6" rtl="0" algn="ctr">
              <a:spcBef>
                <a:spcPts val="0"/>
              </a:spcBef>
              <a:spcAft>
                <a:spcPts val="0"/>
              </a:spcAft>
              <a:buSzPts val="3000"/>
              <a:buFont typeface="Oswald"/>
              <a:buNone/>
              <a:defRPr sz="3000">
                <a:latin typeface="Oswald"/>
                <a:ea typeface="Oswald"/>
                <a:cs typeface="Oswald"/>
                <a:sym typeface="Oswald"/>
              </a:defRPr>
            </a:lvl7pPr>
            <a:lvl8pPr lvl="7" rtl="0" algn="ctr">
              <a:spcBef>
                <a:spcPts val="0"/>
              </a:spcBef>
              <a:spcAft>
                <a:spcPts val="0"/>
              </a:spcAft>
              <a:buSzPts val="3000"/>
              <a:buFont typeface="Oswald"/>
              <a:buNone/>
              <a:defRPr sz="3000">
                <a:latin typeface="Oswald"/>
                <a:ea typeface="Oswald"/>
                <a:cs typeface="Oswald"/>
                <a:sym typeface="Oswald"/>
              </a:defRPr>
            </a:lvl8pPr>
            <a:lvl9pPr lvl="8" rtl="0" algn="ctr">
              <a:spcBef>
                <a:spcPts val="0"/>
              </a:spcBef>
              <a:spcAft>
                <a:spcPts val="0"/>
              </a:spcAft>
              <a:buSzPts val="3000"/>
              <a:buFont typeface="Oswald"/>
              <a:buNone/>
              <a:defRPr sz="3000">
                <a:latin typeface="Oswald"/>
                <a:ea typeface="Oswald"/>
                <a:cs typeface="Oswald"/>
                <a:sym typeface="Oswald"/>
              </a:defRPr>
            </a:lvl9pPr>
          </a:lstStyle>
          <a:p>
            <a:r>
              <a:t>xx%</a:t>
            </a:r>
          </a:p>
        </p:txBody>
      </p:sp>
      <p:sp>
        <p:nvSpPr>
          <p:cNvPr id="1170" name="Google Shape;1170;p63"/>
          <p:cNvSpPr txBox="1"/>
          <p:nvPr>
            <p:ph hasCustomPrompt="1" idx="4" type="title"/>
          </p:nvPr>
        </p:nvSpPr>
        <p:spPr>
          <a:xfrm>
            <a:off x="5055650" y="2433700"/>
            <a:ext cx="992700" cy="4980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000"/>
              <a:buNone/>
              <a:defRPr sz="3000">
                <a:solidFill>
                  <a:schemeClr val="accent3"/>
                </a:solidFill>
              </a:defRPr>
            </a:lvl1pPr>
            <a:lvl2pPr lvl="1" rtl="0" algn="ctr">
              <a:spcBef>
                <a:spcPts val="0"/>
              </a:spcBef>
              <a:spcAft>
                <a:spcPts val="0"/>
              </a:spcAft>
              <a:buSzPts val="3000"/>
              <a:buFont typeface="Oswald"/>
              <a:buNone/>
              <a:defRPr sz="3000">
                <a:latin typeface="Oswald"/>
                <a:ea typeface="Oswald"/>
                <a:cs typeface="Oswald"/>
                <a:sym typeface="Oswald"/>
              </a:defRPr>
            </a:lvl2pPr>
            <a:lvl3pPr lvl="2" rtl="0" algn="ctr">
              <a:spcBef>
                <a:spcPts val="0"/>
              </a:spcBef>
              <a:spcAft>
                <a:spcPts val="0"/>
              </a:spcAft>
              <a:buSzPts val="3000"/>
              <a:buFont typeface="Oswald"/>
              <a:buNone/>
              <a:defRPr sz="3000">
                <a:latin typeface="Oswald"/>
                <a:ea typeface="Oswald"/>
                <a:cs typeface="Oswald"/>
                <a:sym typeface="Oswald"/>
              </a:defRPr>
            </a:lvl3pPr>
            <a:lvl4pPr lvl="3" rtl="0" algn="ctr">
              <a:spcBef>
                <a:spcPts val="0"/>
              </a:spcBef>
              <a:spcAft>
                <a:spcPts val="0"/>
              </a:spcAft>
              <a:buSzPts val="3000"/>
              <a:buFont typeface="Oswald"/>
              <a:buNone/>
              <a:defRPr sz="3000">
                <a:latin typeface="Oswald"/>
                <a:ea typeface="Oswald"/>
                <a:cs typeface="Oswald"/>
                <a:sym typeface="Oswald"/>
              </a:defRPr>
            </a:lvl4pPr>
            <a:lvl5pPr lvl="4" rtl="0" algn="ctr">
              <a:spcBef>
                <a:spcPts val="0"/>
              </a:spcBef>
              <a:spcAft>
                <a:spcPts val="0"/>
              </a:spcAft>
              <a:buSzPts val="3000"/>
              <a:buFont typeface="Oswald"/>
              <a:buNone/>
              <a:defRPr sz="3000">
                <a:latin typeface="Oswald"/>
                <a:ea typeface="Oswald"/>
                <a:cs typeface="Oswald"/>
                <a:sym typeface="Oswald"/>
              </a:defRPr>
            </a:lvl5pPr>
            <a:lvl6pPr lvl="5" rtl="0" algn="ctr">
              <a:spcBef>
                <a:spcPts val="0"/>
              </a:spcBef>
              <a:spcAft>
                <a:spcPts val="0"/>
              </a:spcAft>
              <a:buSzPts val="3000"/>
              <a:buFont typeface="Oswald"/>
              <a:buNone/>
              <a:defRPr sz="3000">
                <a:latin typeface="Oswald"/>
                <a:ea typeface="Oswald"/>
                <a:cs typeface="Oswald"/>
                <a:sym typeface="Oswald"/>
              </a:defRPr>
            </a:lvl6pPr>
            <a:lvl7pPr lvl="6" rtl="0" algn="ctr">
              <a:spcBef>
                <a:spcPts val="0"/>
              </a:spcBef>
              <a:spcAft>
                <a:spcPts val="0"/>
              </a:spcAft>
              <a:buSzPts val="3000"/>
              <a:buFont typeface="Oswald"/>
              <a:buNone/>
              <a:defRPr sz="3000">
                <a:latin typeface="Oswald"/>
                <a:ea typeface="Oswald"/>
                <a:cs typeface="Oswald"/>
                <a:sym typeface="Oswald"/>
              </a:defRPr>
            </a:lvl7pPr>
            <a:lvl8pPr lvl="7" rtl="0" algn="ctr">
              <a:spcBef>
                <a:spcPts val="0"/>
              </a:spcBef>
              <a:spcAft>
                <a:spcPts val="0"/>
              </a:spcAft>
              <a:buSzPts val="3000"/>
              <a:buFont typeface="Oswald"/>
              <a:buNone/>
              <a:defRPr sz="3000">
                <a:latin typeface="Oswald"/>
                <a:ea typeface="Oswald"/>
                <a:cs typeface="Oswald"/>
                <a:sym typeface="Oswald"/>
              </a:defRPr>
            </a:lvl8pPr>
            <a:lvl9pPr lvl="8" rtl="0" algn="ctr">
              <a:spcBef>
                <a:spcPts val="0"/>
              </a:spcBef>
              <a:spcAft>
                <a:spcPts val="0"/>
              </a:spcAft>
              <a:buSzPts val="3000"/>
              <a:buFont typeface="Oswald"/>
              <a:buNone/>
              <a:defRPr sz="3000">
                <a:latin typeface="Oswald"/>
                <a:ea typeface="Oswald"/>
                <a:cs typeface="Oswald"/>
                <a:sym typeface="Oswald"/>
              </a:defRPr>
            </a:lvl9pPr>
          </a:lstStyle>
          <a:p>
            <a:r>
              <a:t>xx%</a:t>
            </a:r>
          </a:p>
        </p:txBody>
      </p:sp>
      <p:sp>
        <p:nvSpPr>
          <p:cNvPr id="1171" name="Google Shape;1171;p63"/>
          <p:cNvSpPr txBox="1"/>
          <p:nvPr>
            <p:ph hasCustomPrompt="1" idx="5" type="title"/>
          </p:nvPr>
        </p:nvSpPr>
        <p:spPr>
          <a:xfrm>
            <a:off x="6939350" y="2433700"/>
            <a:ext cx="992700" cy="4980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000"/>
              <a:buNone/>
              <a:defRPr sz="3000">
                <a:solidFill>
                  <a:schemeClr val="accent4"/>
                </a:solidFill>
              </a:defRPr>
            </a:lvl1pPr>
            <a:lvl2pPr lvl="1" rtl="0" algn="ctr">
              <a:spcBef>
                <a:spcPts val="0"/>
              </a:spcBef>
              <a:spcAft>
                <a:spcPts val="0"/>
              </a:spcAft>
              <a:buSzPts val="3000"/>
              <a:buFont typeface="Oswald"/>
              <a:buNone/>
              <a:defRPr sz="3000">
                <a:latin typeface="Oswald"/>
                <a:ea typeface="Oswald"/>
                <a:cs typeface="Oswald"/>
                <a:sym typeface="Oswald"/>
              </a:defRPr>
            </a:lvl2pPr>
            <a:lvl3pPr lvl="2" rtl="0" algn="ctr">
              <a:spcBef>
                <a:spcPts val="0"/>
              </a:spcBef>
              <a:spcAft>
                <a:spcPts val="0"/>
              </a:spcAft>
              <a:buSzPts val="3000"/>
              <a:buFont typeface="Oswald"/>
              <a:buNone/>
              <a:defRPr sz="3000">
                <a:latin typeface="Oswald"/>
                <a:ea typeface="Oswald"/>
                <a:cs typeface="Oswald"/>
                <a:sym typeface="Oswald"/>
              </a:defRPr>
            </a:lvl3pPr>
            <a:lvl4pPr lvl="3" rtl="0" algn="ctr">
              <a:spcBef>
                <a:spcPts val="0"/>
              </a:spcBef>
              <a:spcAft>
                <a:spcPts val="0"/>
              </a:spcAft>
              <a:buSzPts val="3000"/>
              <a:buFont typeface="Oswald"/>
              <a:buNone/>
              <a:defRPr sz="3000">
                <a:latin typeface="Oswald"/>
                <a:ea typeface="Oswald"/>
                <a:cs typeface="Oswald"/>
                <a:sym typeface="Oswald"/>
              </a:defRPr>
            </a:lvl4pPr>
            <a:lvl5pPr lvl="4" rtl="0" algn="ctr">
              <a:spcBef>
                <a:spcPts val="0"/>
              </a:spcBef>
              <a:spcAft>
                <a:spcPts val="0"/>
              </a:spcAft>
              <a:buSzPts val="3000"/>
              <a:buFont typeface="Oswald"/>
              <a:buNone/>
              <a:defRPr sz="3000">
                <a:latin typeface="Oswald"/>
                <a:ea typeface="Oswald"/>
                <a:cs typeface="Oswald"/>
                <a:sym typeface="Oswald"/>
              </a:defRPr>
            </a:lvl5pPr>
            <a:lvl6pPr lvl="5" rtl="0" algn="ctr">
              <a:spcBef>
                <a:spcPts val="0"/>
              </a:spcBef>
              <a:spcAft>
                <a:spcPts val="0"/>
              </a:spcAft>
              <a:buSzPts val="3000"/>
              <a:buFont typeface="Oswald"/>
              <a:buNone/>
              <a:defRPr sz="3000">
                <a:latin typeface="Oswald"/>
                <a:ea typeface="Oswald"/>
                <a:cs typeface="Oswald"/>
                <a:sym typeface="Oswald"/>
              </a:defRPr>
            </a:lvl6pPr>
            <a:lvl7pPr lvl="6" rtl="0" algn="ctr">
              <a:spcBef>
                <a:spcPts val="0"/>
              </a:spcBef>
              <a:spcAft>
                <a:spcPts val="0"/>
              </a:spcAft>
              <a:buSzPts val="3000"/>
              <a:buFont typeface="Oswald"/>
              <a:buNone/>
              <a:defRPr sz="3000">
                <a:latin typeface="Oswald"/>
                <a:ea typeface="Oswald"/>
                <a:cs typeface="Oswald"/>
                <a:sym typeface="Oswald"/>
              </a:defRPr>
            </a:lvl7pPr>
            <a:lvl8pPr lvl="7" rtl="0" algn="ctr">
              <a:spcBef>
                <a:spcPts val="0"/>
              </a:spcBef>
              <a:spcAft>
                <a:spcPts val="0"/>
              </a:spcAft>
              <a:buSzPts val="3000"/>
              <a:buFont typeface="Oswald"/>
              <a:buNone/>
              <a:defRPr sz="3000">
                <a:latin typeface="Oswald"/>
                <a:ea typeface="Oswald"/>
                <a:cs typeface="Oswald"/>
                <a:sym typeface="Oswald"/>
              </a:defRPr>
            </a:lvl8pPr>
            <a:lvl9pPr lvl="8" rtl="0" algn="ctr">
              <a:spcBef>
                <a:spcPts val="0"/>
              </a:spcBef>
              <a:spcAft>
                <a:spcPts val="0"/>
              </a:spcAft>
              <a:buSzPts val="3000"/>
              <a:buFont typeface="Oswald"/>
              <a:buNone/>
              <a:defRPr sz="3000">
                <a:latin typeface="Oswald"/>
                <a:ea typeface="Oswald"/>
                <a:cs typeface="Oswald"/>
                <a:sym typeface="Oswald"/>
              </a:defRPr>
            </a:lvl9pPr>
          </a:lstStyle>
          <a:p>
            <a:r>
              <a:t>xx%</a:t>
            </a:r>
          </a:p>
        </p:txBody>
      </p:sp>
      <p:sp>
        <p:nvSpPr>
          <p:cNvPr id="1172" name="Google Shape;1172;p63"/>
          <p:cNvSpPr txBox="1"/>
          <p:nvPr>
            <p:ph idx="1" type="subTitle"/>
          </p:nvPr>
        </p:nvSpPr>
        <p:spPr>
          <a:xfrm>
            <a:off x="1147475" y="2886625"/>
            <a:ext cx="1122000" cy="475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800">
                <a:solidFill>
                  <a:schemeClr val="accent1"/>
                </a:solidFill>
                <a:latin typeface="Oswald"/>
                <a:ea typeface="Oswald"/>
                <a:cs typeface="Oswald"/>
                <a:sym typeface="Oswald"/>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173" name="Google Shape;1173;p63"/>
          <p:cNvSpPr txBox="1"/>
          <p:nvPr>
            <p:ph idx="6" type="subTitle"/>
          </p:nvPr>
        </p:nvSpPr>
        <p:spPr>
          <a:xfrm>
            <a:off x="3031100" y="2886625"/>
            <a:ext cx="1122000" cy="475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800">
                <a:solidFill>
                  <a:schemeClr val="accent2"/>
                </a:solidFill>
                <a:latin typeface="Oswald"/>
                <a:ea typeface="Oswald"/>
                <a:cs typeface="Oswald"/>
                <a:sym typeface="Oswald"/>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174" name="Google Shape;1174;p63"/>
          <p:cNvSpPr txBox="1"/>
          <p:nvPr>
            <p:ph idx="7" type="subTitle"/>
          </p:nvPr>
        </p:nvSpPr>
        <p:spPr>
          <a:xfrm>
            <a:off x="4991000" y="2886625"/>
            <a:ext cx="1122000" cy="475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800">
                <a:solidFill>
                  <a:schemeClr val="accent3"/>
                </a:solidFill>
                <a:latin typeface="Oswald"/>
                <a:ea typeface="Oswald"/>
                <a:cs typeface="Oswald"/>
                <a:sym typeface="Oswald"/>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175" name="Google Shape;1175;p63"/>
          <p:cNvSpPr txBox="1"/>
          <p:nvPr>
            <p:ph idx="8" type="subTitle"/>
          </p:nvPr>
        </p:nvSpPr>
        <p:spPr>
          <a:xfrm>
            <a:off x="6874700" y="2886625"/>
            <a:ext cx="1122000" cy="475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800">
                <a:solidFill>
                  <a:schemeClr val="accent4"/>
                </a:solidFill>
                <a:latin typeface="Oswald"/>
                <a:ea typeface="Oswald"/>
                <a:cs typeface="Oswald"/>
                <a:sym typeface="Oswald"/>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176" name="Google Shape;1176;p63"/>
          <p:cNvSpPr txBox="1"/>
          <p:nvPr>
            <p:ph idx="9" type="subTitle"/>
          </p:nvPr>
        </p:nvSpPr>
        <p:spPr>
          <a:xfrm>
            <a:off x="1041500" y="3223375"/>
            <a:ext cx="1333800" cy="812100"/>
          </a:xfrm>
          <a:prstGeom prst="rect">
            <a:avLst/>
          </a:prstGeom>
        </p:spPr>
        <p:txBody>
          <a:bodyPr anchorCtr="0" anchor="t" bIns="91425" lIns="91425" spcFirstLastPara="1" rIns="91425" wrap="square" tIns="91425">
            <a:noAutofit/>
          </a:bodyPr>
          <a:lstStyle>
            <a:lvl1pPr lvl="0" marR="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177" name="Google Shape;1177;p63"/>
          <p:cNvSpPr txBox="1"/>
          <p:nvPr>
            <p:ph idx="13" type="subTitle"/>
          </p:nvPr>
        </p:nvSpPr>
        <p:spPr>
          <a:xfrm>
            <a:off x="2925197" y="3223375"/>
            <a:ext cx="1333800" cy="812100"/>
          </a:xfrm>
          <a:prstGeom prst="rect">
            <a:avLst/>
          </a:prstGeom>
        </p:spPr>
        <p:txBody>
          <a:bodyPr anchorCtr="0" anchor="t" bIns="91425" lIns="91425" spcFirstLastPara="1" rIns="91425" wrap="square" tIns="91425">
            <a:noAutofit/>
          </a:bodyPr>
          <a:lstStyle>
            <a:lvl1pPr lvl="0" marR="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178" name="Google Shape;1178;p63"/>
          <p:cNvSpPr txBox="1"/>
          <p:nvPr>
            <p:ph idx="14" type="subTitle"/>
          </p:nvPr>
        </p:nvSpPr>
        <p:spPr>
          <a:xfrm>
            <a:off x="4885095" y="3223375"/>
            <a:ext cx="1333800" cy="812100"/>
          </a:xfrm>
          <a:prstGeom prst="rect">
            <a:avLst/>
          </a:prstGeom>
        </p:spPr>
        <p:txBody>
          <a:bodyPr anchorCtr="0" anchor="t" bIns="91425" lIns="91425" spcFirstLastPara="1" rIns="91425" wrap="square" tIns="91425">
            <a:noAutofit/>
          </a:bodyPr>
          <a:lstStyle>
            <a:lvl1pPr lvl="0" marR="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179" name="Google Shape;1179;p63"/>
          <p:cNvSpPr txBox="1"/>
          <p:nvPr>
            <p:ph idx="15" type="subTitle"/>
          </p:nvPr>
        </p:nvSpPr>
        <p:spPr>
          <a:xfrm>
            <a:off x="6768792" y="3223375"/>
            <a:ext cx="1333800" cy="812100"/>
          </a:xfrm>
          <a:prstGeom prst="rect">
            <a:avLst/>
          </a:prstGeom>
        </p:spPr>
        <p:txBody>
          <a:bodyPr anchorCtr="0" anchor="t" bIns="91425" lIns="91425" spcFirstLastPara="1" rIns="91425" wrap="square" tIns="91425">
            <a:noAutofit/>
          </a:bodyPr>
          <a:lstStyle>
            <a:lvl1pPr lvl="0" marR="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grpSp>
        <p:nvGrpSpPr>
          <p:cNvPr id="1180" name="Google Shape;1180;p63"/>
          <p:cNvGrpSpPr/>
          <p:nvPr/>
        </p:nvGrpSpPr>
        <p:grpSpPr>
          <a:xfrm rot="-5400000">
            <a:off x="8346375" y="4345871"/>
            <a:ext cx="1022509" cy="572747"/>
            <a:chOff x="-77" y="3784091"/>
            <a:chExt cx="2423582" cy="1357541"/>
          </a:xfrm>
        </p:grpSpPr>
        <p:sp>
          <p:nvSpPr>
            <p:cNvPr id="1181" name="Google Shape;1181;p63"/>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2" name="Google Shape;1182;p63"/>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3" name="Google Shape;1183;p63"/>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4" name="Google Shape;1184;p63"/>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5" name="Google Shape;1185;p63"/>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86" name="Google Shape;1186;p63"/>
          <p:cNvGrpSpPr/>
          <p:nvPr/>
        </p:nvGrpSpPr>
        <p:grpSpPr>
          <a:xfrm rot="5400000">
            <a:off x="-224875" y="224871"/>
            <a:ext cx="1022509" cy="572747"/>
            <a:chOff x="-77" y="3784091"/>
            <a:chExt cx="2423582" cy="1357541"/>
          </a:xfrm>
        </p:grpSpPr>
        <p:sp>
          <p:nvSpPr>
            <p:cNvPr id="1187" name="Google Shape;1187;p63"/>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8" name="Google Shape;1188;p63"/>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9" name="Google Shape;1189;p63"/>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0" name="Google Shape;1190;p63"/>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1" name="Google Shape;1191;p63"/>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5">
    <p:bg>
      <p:bgPr>
        <a:gradFill>
          <a:gsLst>
            <a:gs pos="0">
              <a:srgbClr val="13367C"/>
            </a:gs>
            <a:gs pos="100000">
              <a:schemeClr val="dk2"/>
            </a:gs>
          </a:gsLst>
          <a:lin ang="5400012" scaled="0"/>
        </a:gradFill>
      </p:bgPr>
    </p:bg>
    <p:spTree>
      <p:nvGrpSpPr>
        <p:cNvPr id="1192" name="Shape 1192"/>
        <p:cNvGrpSpPr/>
        <p:nvPr/>
      </p:nvGrpSpPr>
      <p:grpSpPr>
        <a:xfrm>
          <a:off x="0" y="0"/>
          <a:ext cx="0" cy="0"/>
          <a:chOff x="0" y="0"/>
          <a:chExt cx="0" cy="0"/>
        </a:xfrm>
      </p:grpSpPr>
      <p:sp>
        <p:nvSpPr>
          <p:cNvPr id="1193" name="Google Shape;1193;p64"/>
          <p:cNvSpPr txBox="1"/>
          <p:nvPr>
            <p:ph type="title"/>
          </p:nvPr>
        </p:nvSpPr>
        <p:spPr>
          <a:xfrm>
            <a:off x="720000" y="540000"/>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94" name="Google Shape;1194;p64"/>
          <p:cNvSpPr txBox="1"/>
          <p:nvPr>
            <p:ph idx="1" type="subTitle"/>
          </p:nvPr>
        </p:nvSpPr>
        <p:spPr>
          <a:xfrm>
            <a:off x="719700" y="2434925"/>
            <a:ext cx="2317200" cy="389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Font typeface="Oswald"/>
              <a:buNone/>
              <a:defRPr sz="1800">
                <a:solidFill>
                  <a:schemeClr val="accent1"/>
                </a:solidFill>
                <a:latin typeface="Oswald"/>
                <a:ea typeface="Oswald"/>
                <a:cs typeface="Oswald"/>
                <a:sym typeface="Oswald"/>
              </a:defRPr>
            </a:lvl1pPr>
            <a:lvl2pPr lvl="1" rtl="0">
              <a:spcBef>
                <a:spcPts val="0"/>
              </a:spcBef>
              <a:spcAft>
                <a:spcPts val="0"/>
              </a:spcAft>
              <a:buSzPts val="1800"/>
              <a:buFont typeface="Oswald"/>
              <a:buNone/>
              <a:defRPr sz="1800">
                <a:latin typeface="Oswald"/>
                <a:ea typeface="Oswald"/>
                <a:cs typeface="Oswald"/>
                <a:sym typeface="Oswald"/>
              </a:defRPr>
            </a:lvl2pPr>
            <a:lvl3pPr lvl="2" rtl="0">
              <a:spcBef>
                <a:spcPts val="1600"/>
              </a:spcBef>
              <a:spcAft>
                <a:spcPts val="0"/>
              </a:spcAft>
              <a:buSzPts val="1800"/>
              <a:buFont typeface="Oswald"/>
              <a:buNone/>
              <a:defRPr sz="1800">
                <a:latin typeface="Oswald"/>
                <a:ea typeface="Oswald"/>
                <a:cs typeface="Oswald"/>
                <a:sym typeface="Oswald"/>
              </a:defRPr>
            </a:lvl3pPr>
            <a:lvl4pPr lvl="3" rtl="0">
              <a:spcBef>
                <a:spcPts val="1600"/>
              </a:spcBef>
              <a:spcAft>
                <a:spcPts val="0"/>
              </a:spcAft>
              <a:buSzPts val="1800"/>
              <a:buFont typeface="Oswald"/>
              <a:buNone/>
              <a:defRPr sz="1800">
                <a:latin typeface="Oswald"/>
                <a:ea typeface="Oswald"/>
                <a:cs typeface="Oswald"/>
                <a:sym typeface="Oswald"/>
              </a:defRPr>
            </a:lvl4pPr>
            <a:lvl5pPr lvl="4" rtl="0">
              <a:spcBef>
                <a:spcPts val="1600"/>
              </a:spcBef>
              <a:spcAft>
                <a:spcPts val="0"/>
              </a:spcAft>
              <a:buSzPts val="1800"/>
              <a:buFont typeface="Oswald"/>
              <a:buNone/>
              <a:defRPr sz="1800">
                <a:latin typeface="Oswald"/>
                <a:ea typeface="Oswald"/>
                <a:cs typeface="Oswald"/>
                <a:sym typeface="Oswald"/>
              </a:defRPr>
            </a:lvl5pPr>
            <a:lvl6pPr lvl="5" rtl="0">
              <a:spcBef>
                <a:spcPts val="1600"/>
              </a:spcBef>
              <a:spcAft>
                <a:spcPts val="0"/>
              </a:spcAft>
              <a:buSzPts val="1800"/>
              <a:buFont typeface="Oswald"/>
              <a:buNone/>
              <a:defRPr sz="1800">
                <a:latin typeface="Oswald"/>
                <a:ea typeface="Oswald"/>
                <a:cs typeface="Oswald"/>
                <a:sym typeface="Oswald"/>
              </a:defRPr>
            </a:lvl6pPr>
            <a:lvl7pPr lvl="6" rtl="0">
              <a:spcBef>
                <a:spcPts val="1600"/>
              </a:spcBef>
              <a:spcAft>
                <a:spcPts val="0"/>
              </a:spcAft>
              <a:buSzPts val="1800"/>
              <a:buFont typeface="Oswald"/>
              <a:buNone/>
              <a:defRPr sz="1800">
                <a:latin typeface="Oswald"/>
                <a:ea typeface="Oswald"/>
                <a:cs typeface="Oswald"/>
                <a:sym typeface="Oswald"/>
              </a:defRPr>
            </a:lvl7pPr>
            <a:lvl8pPr lvl="7" rtl="0">
              <a:spcBef>
                <a:spcPts val="1600"/>
              </a:spcBef>
              <a:spcAft>
                <a:spcPts val="0"/>
              </a:spcAft>
              <a:buSzPts val="1800"/>
              <a:buFont typeface="Oswald"/>
              <a:buNone/>
              <a:defRPr sz="1800">
                <a:latin typeface="Oswald"/>
                <a:ea typeface="Oswald"/>
                <a:cs typeface="Oswald"/>
                <a:sym typeface="Oswald"/>
              </a:defRPr>
            </a:lvl8pPr>
            <a:lvl9pPr lvl="8" rtl="0">
              <a:spcBef>
                <a:spcPts val="1600"/>
              </a:spcBef>
              <a:spcAft>
                <a:spcPts val="1600"/>
              </a:spcAft>
              <a:buSzPts val="1800"/>
              <a:buFont typeface="Oswald"/>
              <a:buNone/>
              <a:defRPr sz="1800">
                <a:latin typeface="Oswald"/>
                <a:ea typeface="Oswald"/>
                <a:cs typeface="Oswald"/>
                <a:sym typeface="Oswald"/>
              </a:defRPr>
            </a:lvl9pPr>
          </a:lstStyle>
          <a:p/>
        </p:txBody>
      </p:sp>
      <p:sp>
        <p:nvSpPr>
          <p:cNvPr id="1195" name="Google Shape;1195;p64"/>
          <p:cNvSpPr txBox="1"/>
          <p:nvPr>
            <p:ph idx="2" type="subTitle"/>
          </p:nvPr>
        </p:nvSpPr>
        <p:spPr>
          <a:xfrm>
            <a:off x="719850" y="2734827"/>
            <a:ext cx="2316900" cy="798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196" name="Google Shape;1196;p64"/>
          <p:cNvSpPr txBox="1"/>
          <p:nvPr>
            <p:ph idx="3" type="subTitle"/>
          </p:nvPr>
        </p:nvSpPr>
        <p:spPr>
          <a:xfrm>
            <a:off x="3413619" y="2434925"/>
            <a:ext cx="2316900" cy="389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Font typeface="Oswald"/>
              <a:buNone/>
              <a:defRPr sz="1800">
                <a:solidFill>
                  <a:schemeClr val="accent2"/>
                </a:solidFill>
                <a:latin typeface="Oswald"/>
                <a:ea typeface="Oswald"/>
                <a:cs typeface="Oswald"/>
                <a:sym typeface="Oswald"/>
              </a:defRPr>
            </a:lvl1pPr>
            <a:lvl2pPr lvl="1" rtl="0">
              <a:spcBef>
                <a:spcPts val="0"/>
              </a:spcBef>
              <a:spcAft>
                <a:spcPts val="0"/>
              </a:spcAft>
              <a:buSzPts val="1800"/>
              <a:buFont typeface="Oswald"/>
              <a:buNone/>
              <a:defRPr sz="1800">
                <a:latin typeface="Oswald"/>
                <a:ea typeface="Oswald"/>
                <a:cs typeface="Oswald"/>
                <a:sym typeface="Oswald"/>
              </a:defRPr>
            </a:lvl2pPr>
            <a:lvl3pPr lvl="2" rtl="0">
              <a:spcBef>
                <a:spcPts val="1600"/>
              </a:spcBef>
              <a:spcAft>
                <a:spcPts val="0"/>
              </a:spcAft>
              <a:buSzPts val="1800"/>
              <a:buFont typeface="Oswald"/>
              <a:buNone/>
              <a:defRPr sz="1800">
                <a:latin typeface="Oswald"/>
                <a:ea typeface="Oswald"/>
                <a:cs typeface="Oswald"/>
                <a:sym typeface="Oswald"/>
              </a:defRPr>
            </a:lvl3pPr>
            <a:lvl4pPr lvl="3" rtl="0">
              <a:spcBef>
                <a:spcPts val="1600"/>
              </a:spcBef>
              <a:spcAft>
                <a:spcPts val="0"/>
              </a:spcAft>
              <a:buSzPts val="1800"/>
              <a:buFont typeface="Oswald"/>
              <a:buNone/>
              <a:defRPr sz="1800">
                <a:latin typeface="Oswald"/>
                <a:ea typeface="Oswald"/>
                <a:cs typeface="Oswald"/>
                <a:sym typeface="Oswald"/>
              </a:defRPr>
            </a:lvl4pPr>
            <a:lvl5pPr lvl="4" rtl="0">
              <a:spcBef>
                <a:spcPts val="1600"/>
              </a:spcBef>
              <a:spcAft>
                <a:spcPts val="0"/>
              </a:spcAft>
              <a:buSzPts val="1800"/>
              <a:buFont typeface="Oswald"/>
              <a:buNone/>
              <a:defRPr sz="1800">
                <a:latin typeface="Oswald"/>
                <a:ea typeface="Oswald"/>
                <a:cs typeface="Oswald"/>
                <a:sym typeface="Oswald"/>
              </a:defRPr>
            </a:lvl5pPr>
            <a:lvl6pPr lvl="5" rtl="0">
              <a:spcBef>
                <a:spcPts val="1600"/>
              </a:spcBef>
              <a:spcAft>
                <a:spcPts val="0"/>
              </a:spcAft>
              <a:buSzPts val="1800"/>
              <a:buFont typeface="Oswald"/>
              <a:buNone/>
              <a:defRPr sz="1800">
                <a:latin typeface="Oswald"/>
                <a:ea typeface="Oswald"/>
                <a:cs typeface="Oswald"/>
                <a:sym typeface="Oswald"/>
              </a:defRPr>
            </a:lvl6pPr>
            <a:lvl7pPr lvl="6" rtl="0">
              <a:spcBef>
                <a:spcPts val="1600"/>
              </a:spcBef>
              <a:spcAft>
                <a:spcPts val="0"/>
              </a:spcAft>
              <a:buSzPts val="1800"/>
              <a:buFont typeface="Oswald"/>
              <a:buNone/>
              <a:defRPr sz="1800">
                <a:latin typeface="Oswald"/>
                <a:ea typeface="Oswald"/>
                <a:cs typeface="Oswald"/>
                <a:sym typeface="Oswald"/>
              </a:defRPr>
            </a:lvl7pPr>
            <a:lvl8pPr lvl="7" rtl="0">
              <a:spcBef>
                <a:spcPts val="1600"/>
              </a:spcBef>
              <a:spcAft>
                <a:spcPts val="0"/>
              </a:spcAft>
              <a:buSzPts val="1800"/>
              <a:buFont typeface="Oswald"/>
              <a:buNone/>
              <a:defRPr sz="1800">
                <a:latin typeface="Oswald"/>
                <a:ea typeface="Oswald"/>
                <a:cs typeface="Oswald"/>
                <a:sym typeface="Oswald"/>
              </a:defRPr>
            </a:lvl8pPr>
            <a:lvl9pPr lvl="8" rtl="0">
              <a:spcBef>
                <a:spcPts val="1600"/>
              </a:spcBef>
              <a:spcAft>
                <a:spcPts val="1600"/>
              </a:spcAft>
              <a:buSzPts val="1800"/>
              <a:buFont typeface="Oswald"/>
              <a:buNone/>
              <a:defRPr sz="1800">
                <a:latin typeface="Oswald"/>
                <a:ea typeface="Oswald"/>
                <a:cs typeface="Oswald"/>
                <a:sym typeface="Oswald"/>
              </a:defRPr>
            </a:lvl9pPr>
          </a:lstStyle>
          <a:p/>
        </p:txBody>
      </p:sp>
      <p:sp>
        <p:nvSpPr>
          <p:cNvPr id="1197" name="Google Shape;1197;p64"/>
          <p:cNvSpPr txBox="1"/>
          <p:nvPr>
            <p:ph idx="4" type="subTitle"/>
          </p:nvPr>
        </p:nvSpPr>
        <p:spPr>
          <a:xfrm>
            <a:off x="3413619" y="2734827"/>
            <a:ext cx="2316900" cy="798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198" name="Google Shape;1198;p64"/>
          <p:cNvSpPr txBox="1"/>
          <p:nvPr>
            <p:ph idx="5" type="subTitle"/>
          </p:nvPr>
        </p:nvSpPr>
        <p:spPr>
          <a:xfrm>
            <a:off x="6107075" y="2434925"/>
            <a:ext cx="2316900" cy="389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Font typeface="Oswald"/>
              <a:buNone/>
              <a:defRPr sz="1800">
                <a:solidFill>
                  <a:schemeClr val="accent3"/>
                </a:solidFill>
                <a:latin typeface="Oswald"/>
                <a:ea typeface="Oswald"/>
                <a:cs typeface="Oswald"/>
                <a:sym typeface="Oswald"/>
              </a:defRPr>
            </a:lvl1pPr>
            <a:lvl2pPr lvl="1" rtl="0">
              <a:spcBef>
                <a:spcPts val="0"/>
              </a:spcBef>
              <a:spcAft>
                <a:spcPts val="0"/>
              </a:spcAft>
              <a:buSzPts val="1800"/>
              <a:buFont typeface="Oswald"/>
              <a:buNone/>
              <a:defRPr sz="1800">
                <a:latin typeface="Oswald"/>
                <a:ea typeface="Oswald"/>
                <a:cs typeface="Oswald"/>
                <a:sym typeface="Oswald"/>
              </a:defRPr>
            </a:lvl2pPr>
            <a:lvl3pPr lvl="2" rtl="0">
              <a:spcBef>
                <a:spcPts val="1600"/>
              </a:spcBef>
              <a:spcAft>
                <a:spcPts val="0"/>
              </a:spcAft>
              <a:buSzPts val="1800"/>
              <a:buFont typeface="Oswald"/>
              <a:buNone/>
              <a:defRPr sz="1800">
                <a:latin typeface="Oswald"/>
                <a:ea typeface="Oswald"/>
                <a:cs typeface="Oswald"/>
                <a:sym typeface="Oswald"/>
              </a:defRPr>
            </a:lvl3pPr>
            <a:lvl4pPr lvl="3" rtl="0">
              <a:spcBef>
                <a:spcPts val="1600"/>
              </a:spcBef>
              <a:spcAft>
                <a:spcPts val="0"/>
              </a:spcAft>
              <a:buSzPts val="1800"/>
              <a:buFont typeface="Oswald"/>
              <a:buNone/>
              <a:defRPr sz="1800">
                <a:latin typeface="Oswald"/>
                <a:ea typeface="Oswald"/>
                <a:cs typeface="Oswald"/>
                <a:sym typeface="Oswald"/>
              </a:defRPr>
            </a:lvl4pPr>
            <a:lvl5pPr lvl="4" rtl="0">
              <a:spcBef>
                <a:spcPts val="1600"/>
              </a:spcBef>
              <a:spcAft>
                <a:spcPts val="0"/>
              </a:spcAft>
              <a:buSzPts val="1800"/>
              <a:buFont typeface="Oswald"/>
              <a:buNone/>
              <a:defRPr sz="1800">
                <a:latin typeface="Oswald"/>
                <a:ea typeface="Oswald"/>
                <a:cs typeface="Oswald"/>
                <a:sym typeface="Oswald"/>
              </a:defRPr>
            </a:lvl5pPr>
            <a:lvl6pPr lvl="5" rtl="0">
              <a:spcBef>
                <a:spcPts val="1600"/>
              </a:spcBef>
              <a:spcAft>
                <a:spcPts val="0"/>
              </a:spcAft>
              <a:buSzPts val="1800"/>
              <a:buFont typeface="Oswald"/>
              <a:buNone/>
              <a:defRPr sz="1800">
                <a:latin typeface="Oswald"/>
                <a:ea typeface="Oswald"/>
                <a:cs typeface="Oswald"/>
                <a:sym typeface="Oswald"/>
              </a:defRPr>
            </a:lvl6pPr>
            <a:lvl7pPr lvl="6" rtl="0">
              <a:spcBef>
                <a:spcPts val="1600"/>
              </a:spcBef>
              <a:spcAft>
                <a:spcPts val="0"/>
              </a:spcAft>
              <a:buSzPts val="1800"/>
              <a:buFont typeface="Oswald"/>
              <a:buNone/>
              <a:defRPr sz="1800">
                <a:latin typeface="Oswald"/>
                <a:ea typeface="Oswald"/>
                <a:cs typeface="Oswald"/>
                <a:sym typeface="Oswald"/>
              </a:defRPr>
            </a:lvl7pPr>
            <a:lvl8pPr lvl="7" rtl="0">
              <a:spcBef>
                <a:spcPts val="1600"/>
              </a:spcBef>
              <a:spcAft>
                <a:spcPts val="0"/>
              </a:spcAft>
              <a:buSzPts val="1800"/>
              <a:buFont typeface="Oswald"/>
              <a:buNone/>
              <a:defRPr sz="1800">
                <a:latin typeface="Oswald"/>
                <a:ea typeface="Oswald"/>
                <a:cs typeface="Oswald"/>
                <a:sym typeface="Oswald"/>
              </a:defRPr>
            </a:lvl8pPr>
            <a:lvl9pPr lvl="8" rtl="0">
              <a:spcBef>
                <a:spcPts val="1600"/>
              </a:spcBef>
              <a:spcAft>
                <a:spcPts val="1600"/>
              </a:spcAft>
              <a:buSzPts val="1800"/>
              <a:buFont typeface="Oswald"/>
              <a:buNone/>
              <a:defRPr sz="1800">
                <a:latin typeface="Oswald"/>
                <a:ea typeface="Oswald"/>
                <a:cs typeface="Oswald"/>
                <a:sym typeface="Oswald"/>
              </a:defRPr>
            </a:lvl9pPr>
          </a:lstStyle>
          <a:p/>
        </p:txBody>
      </p:sp>
      <p:sp>
        <p:nvSpPr>
          <p:cNvPr id="1199" name="Google Shape;1199;p64"/>
          <p:cNvSpPr txBox="1"/>
          <p:nvPr>
            <p:ph idx="6" type="subTitle"/>
          </p:nvPr>
        </p:nvSpPr>
        <p:spPr>
          <a:xfrm>
            <a:off x="6107075" y="2734827"/>
            <a:ext cx="2316900" cy="798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grpSp>
        <p:nvGrpSpPr>
          <p:cNvPr id="1200" name="Google Shape;1200;p64"/>
          <p:cNvGrpSpPr/>
          <p:nvPr/>
        </p:nvGrpSpPr>
        <p:grpSpPr>
          <a:xfrm flipH="1" rot="5400000">
            <a:off x="-224875" y="4345871"/>
            <a:ext cx="1022509" cy="572747"/>
            <a:chOff x="-77" y="3784091"/>
            <a:chExt cx="2423582" cy="1357541"/>
          </a:xfrm>
        </p:grpSpPr>
        <p:sp>
          <p:nvSpPr>
            <p:cNvPr id="1201" name="Google Shape;1201;p64"/>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2" name="Google Shape;1202;p64"/>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3" name="Google Shape;1203;p64"/>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4" name="Google Shape;1204;p64"/>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5" name="Google Shape;1205;p64"/>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06" name="Google Shape;1206;p64"/>
          <p:cNvGrpSpPr/>
          <p:nvPr/>
        </p:nvGrpSpPr>
        <p:grpSpPr>
          <a:xfrm flipH="1" rot="-5400000">
            <a:off x="8346375" y="224871"/>
            <a:ext cx="1022509" cy="572747"/>
            <a:chOff x="-77" y="3784091"/>
            <a:chExt cx="2423582" cy="1357541"/>
          </a:xfrm>
        </p:grpSpPr>
        <p:sp>
          <p:nvSpPr>
            <p:cNvPr id="1207" name="Google Shape;1207;p64"/>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8" name="Google Shape;1208;p64"/>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9" name="Google Shape;1209;p64"/>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0" name="Google Shape;1210;p64"/>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1" name="Google Shape;1211;p64"/>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CUSTOM_5_2">
    <p:spTree>
      <p:nvGrpSpPr>
        <p:cNvPr id="1212" name="Shape 1212"/>
        <p:cNvGrpSpPr/>
        <p:nvPr/>
      </p:nvGrpSpPr>
      <p:grpSpPr>
        <a:xfrm>
          <a:off x="0" y="0"/>
          <a:ext cx="0" cy="0"/>
          <a:chOff x="0" y="0"/>
          <a:chExt cx="0" cy="0"/>
        </a:xfrm>
      </p:grpSpPr>
      <p:sp>
        <p:nvSpPr>
          <p:cNvPr id="1213" name="Google Shape;1213;p65"/>
          <p:cNvSpPr txBox="1"/>
          <p:nvPr>
            <p:ph type="title"/>
          </p:nvPr>
        </p:nvSpPr>
        <p:spPr>
          <a:xfrm>
            <a:off x="720000" y="540000"/>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14" name="Google Shape;1214;p65"/>
          <p:cNvSpPr txBox="1"/>
          <p:nvPr>
            <p:ph idx="1" type="subTitle"/>
          </p:nvPr>
        </p:nvSpPr>
        <p:spPr>
          <a:xfrm>
            <a:off x="719975" y="3205013"/>
            <a:ext cx="1282200" cy="1271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215" name="Google Shape;1215;p65"/>
          <p:cNvSpPr txBox="1"/>
          <p:nvPr>
            <p:ph idx="2" type="subTitle"/>
          </p:nvPr>
        </p:nvSpPr>
        <p:spPr>
          <a:xfrm>
            <a:off x="3964163" y="3205013"/>
            <a:ext cx="1282200" cy="1271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216" name="Google Shape;1216;p65"/>
          <p:cNvSpPr txBox="1"/>
          <p:nvPr>
            <p:ph idx="3" type="subTitle"/>
          </p:nvPr>
        </p:nvSpPr>
        <p:spPr>
          <a:xfrm>
            <a:off x="7141825" y="3205013"/>
            <a:ext cx="1282200" cy="1271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217" name="Google Shape;1217;p65"/>
          <p:cNvSpPr txBox="1"/>
          <p:nvPr>
            <p:ph idx="4" type="subTitle"/>
          </p:nvPr>
        </p:nvSpPr>
        <p:spPr>
          <a:xfrm>
            <a:off x="719975" y="2904163"/>
            <a:ext cx="1282200" cy="389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800"/>
              <a:buFont typeface="Oswald"/>
              <a:buNone/>
              <a:defRPr sz="1800">
                <a:solidFill>
                  <a:schemeClr val="accent1"/>
                </a:solidFill>
                <a:latin typeface="Oswald"/>
                <a:ea typeface="Oswald"/>
                <a:cs typeface="Oswald"/>
                <a:sym typeface="Oswald"/>
              </a:defRPr>
            </a:lvl1pPr>
            <a:lvl2pPr lvl="1" rtl="0" algn="r">
              <a:spcBef>
                <a:spcPts val="0"/>
              </a:spcBef>
              <a:spcAft>
                <a:spcPts val="0"/>
              </a:spcAft>
              <a:buSzPts val="1400"/>
              <a:buNone/>
              <a:defRPr/>
            </a:lvl2pPr>
            <a:lvl3pPr lvl="2" rtl="0" algn="r">
              <a:spcBef>
                <a:spcPts val="1600"/>
              </a:spcBef>
              <a:spcAft>
                <a:spcPts val="0"/>
              </a:spcAft>
              <a:buSzPts val="1400"/>
              <a:buNone/>
              <a:defRPr/>
            </a:lvl3pPr>
            <a:lvl4pPr lvl="3" rtl="0" algn="r">
              <a:spcBef>
                <a:spcPts val="1600"/>
              </a:spcBef>
              <a:spcAft>
                <a:spcPts val="0"/>
              </a:spcAft>
              <a:buSzPts val="1400"/>
              <a:buNone/>
              <a:defRPr/>
            </a:lvl4pPr>
            <a:lvl5pPr lvl="4" rtl="0" algn="r">
              <a:spcBef>
                <a:spcPts val="1600"/>
              </a:spcBef>
              <a:spcAft>
                <a:spcPts val="0"/>
              </a:spcAft>
              <a:buSzPts val="1400"/>
              <a:buNone/>
              <a:defRPr/>
            </a:lvl5pPr>
            <a:lvl6pPr lvl="5" rtl="0" algn="r">
              <a:spcBef>
                <a:spcPts val="1600"/>
              </a:spcBef>
              <a:spcAft>
                <a:spcPts val="0"/>
              </a:spcAft>
              <a:buSzPts val="1400"/>
              <a:buNone/>
              <a:defRPr/>
            </a:lvl6pPr>
            <a:lvl7pPr lvl="6" rtl="0" algn="r">
              <a:spcBef>
                <a:spcPts val="1600"/>
              </a:spcBef>
              <a:spcAft>
                <a:spcPts val="0"/>
              </a:spcAft>
              <a:buSzPts val="1400"/>
              <a:buNone/>
              <a:defRPr/>
            </a:lvl7pPr>
            <a:lvl8pPr lvl="7" rtl="0" algn="r">
              <a:spcBef>
                <a:spcPts val="1600"/>
              </a:spcBef>
              <a:spcAft>
                <a:spcPts val="0"/>
              </a:spcAft>
              <a:buSzPts val="1400"/>
              <a:buNone/>
              <a:defRPr/>
            </a:lvl8pPr>
            <a:lvl9pPr lvl="8" rtl="0" algn="r">
              <a:spcBef>
                <a:spcPts val="1600"/>
              </a:spcBef>
              <a:spcAft>
                <a:spcPts val="1600"/>
              </a:spcAft>
              <a:buSzPts val="1400"/>
              <a:buNone/>
              <a:defRPr/>
            </a:lvl9pPr>
          </a:lstStyle>
          <a:p/>
        </p:txBody>
      </p:sp>
      <p:sp>
        <p:nvSpPr>
          <p:cNvPr id="1218" name="Google Shape;1218;p65"/>
          <p:cNvSpPr txBox="1"/>
          <p:nvPr>
            <p:ph idx="5" type="subTitle"/>
          </p:nvPr>
        </p:nvSpPr>
        <p:spPr>
          <a:xfrm>
            <a:off x="7141825" y="2904163"/>
            <a:ext cx="1282200" cy="3897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Font typeface="Oswald"/>
              <a:buNone/>
              <a:defRPr sz="1800">
                <a:solidFill>
                  <a:schemeClr val="accent3"/>
                </a:solidFill>
                <a:latin typeface="Oswald"/>
                <a:ea typeface="Oswald"/>
                <a:cs typeface="Oswald"/>
                <a:sym typeface="Oswa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1219" name="Google Shape;1219;p65"/>
          <p:cNvSpPr txBox="1"/>
          <p:nvPr>
            <p:ph idx="6" type="subTitle"/>
          </p:nvPr>
        </p:nvSpPr>
        <p:spPr>
          <a:xfrm>
            <a:off x="3964163" y="2904163"/>
            <a:ext cx="1282200" cy="389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Font typeface="Oswald"/>
              <a:buNone/>
              <a:defRPr sz="1800">
                <a:solidFill>
                  <a:schemeClr val="accent2"/>
                </a:solidFill>
                <a:latin typeface="Oswald"/>
                <a:ea typeface="Oswald"/>
                <a:cs typeface="Oswald"/>
                <a:sym typeface="Oswald"/>
              </a:defRPr>
            </a:lvl1pPr>
            <a:lvl2pPr lvl="1" rtl="0" algn="ctr">
              <a:spcBef>
                <a:spcPts val="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grpSp>
        <p:nvGrpSpPr>
          <p:cNvPr id="1220" name="Google Shape;1220;p65"/>
          <p:cNvGrpSpPr/>
          <p:nvPr/>
        </p:nvGrpSpPr>
        <p:grpSpPr>
          <a:xfrm flipH="1" rot="-5400000">
            <a:off x="8346375" y="224871"/>
            <a:ext cx="1022509" cy="572747"/>
            <a:chOff x="-77" y="3784091"/>
            <a:chExt cx="2423582" cy="1357541"/>
          </a:xfrm>
        </p:grpSpPr>
        <p:sp>
          <p:nvSpPr>
            <p:cNvPr id="1221" name="Google Shape;1221;p65"/>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2" name="Google Shape;1222;p65"/>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3" name="Google Shape;1223;p65"/>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4" name="Google Shape;1224;p65"/>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5" name="Google Shape;1225;p65"/>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26" name="Google Shape;1226;p65"/>
          <p:cNvGrpSpPr/>
          <p:nvPr/>
        </p:nvGrpSpPr>
        <p:grpSpPr>
          <a:xfrm flipH="1" rot="5400000">
            <a:off x="-224875" y="4345871"/>
            <a:ext cx="1022509" cy="572747"/>
            <a:chOff x="-77" y="3784091"/>
            <a:chExt cx="2423582" cy="1357541"/>
          </a:xfrm>
        </p:grpSpPr>
        <p:sp>
          <p:nvSpPr>
            <p:cNvPr id="1227" name="Google Shape;1227;p65"/>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8" name="Google Shape;1228;p65"/>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9" name="Google Shape;1229;p65"/>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0" name="Google Shape;1230;p65"/>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1" name="Google Shape;1231;p65"/>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1">
  <p:cSld name="CUSTOM_5_1">
    <p:spTree>
      <p:nvGrpSpPr>
        <p:cNvPr id="1232" name="Shape 1232"/>
        <p:cNvGrpSpPr/>
        <p:nvPr/>
      </p:nvGrpSpPr>
      <p:grpSpPr>
        <a:xfrm>
          <a:off x="0" y="0"/>
          <a:ext cx="0" cy="0"/>
          <a:chOff x="0" y="0"/>
          <a:chExt cx="0" cy="0"/>
        </a:xfrm>
      </p:grpSpPr>
      <p:sp>
        <p:nvSpPr>
          <p:cNvPr id="1233" name="Google Shape;1233;p66"/>
          <p:cNvSpPr txBox="1"/>
          <p:nvPr>
            <p:ph type="title"/>
          </p:nvPr>
        </p:nvSpPr>
        <p:spPr>
          <a:xfrm>
            <a:off x="720000" y="540000"/>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34" name="Google Shape;1234;p66"/>
          <p:cNvSpPr txBox="1"/>
          <p:nvPr>
            <p:ph idx="1" type="subTitle"/>
          </p:nvPr>
        </p:nvSpPr>
        <p:spPr>
          <a:xfrm>
            <a:off x="1842250" y="1618793"/>
            <a:ext cx="1682700" cy="389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800"/>
              <a:buFont typeface="Oswald"/>
              <a:buNone/>
              <a:defRPr sz="1800">
                <a:solidFill>
                  <a:schemeClr val="accent1"/>
                </a:solidFill>
                <a:latin typeface="Oswald"/>
                <a:ea typeface="Oswald"/>
                <a:cs typeface="Oswald"/>
                <a:sym typeface="Oswald"/>
              </a:defRPr>
            </a:lvl1pPr>
            <a:lvl2pPr lvl="1" rtl="0">
              <a:spcBef>
                <a:spcPts val="0"/>
              </a:spcBef>
              <a:spcAft>
                <a:spcPts val="0"/>
              </a:spcAft>
              <a:buSzPts val="1800"/>
              <a:buFont typeface="Oswald"/>
              <a:buNone/>
              <a:defRPr sz="1800">
                <a:latin typeface="Oswald"/>
                <a:ea typeface="Oswald"/>
                <a:cs typeface="Oswald"/>
                <a:sym typeface="Oswald"/>
              </a:defRPr>
            </a:lvl2pPr>
            <a:lvl3pPr lvl="2" rtl="0">
              <a:spcBef>
                <a:spcPts val="1600"/>
              </a:spcBef>
              <a:spcAft>
                <a:spcPts val="0"/>
              </a:spcAft>
              <a:buSzPts val="1800"/>
              <a:buFont typeface="Oswald"/>
              <a:buNone/>
              <a:defRPr sz="1800">
                <a:latin typeface="Oswald"/>
                <a:ea typeface="Oswald"/>
                <a:cs typeface="Oswald"/>
                <a:sym typeface="Oswald"/>
              </a:defRPr>
            </a:lvl3pPr>
            <a:lvl4pPr lvl="3" rtl="0">
              <a:spcBef>
                <a:spcPts val="1600"/>
              </a:spcBef>
              <a:spcAft>
                <a:spcPts val="0"/>
              </a:spcAft>
              <a:buSzPts val="1800"/>
              <a:buFont typeface="Oswald"/>
              <a:buNone/>
              <a:defRPr sz="1800">
                <a:latin typeface="Oswald"/>
                <a:ea typeface="Oswald"/>
                <a:cs typeface="Oswald"/>
                <a:sym typeface="Oswald"/>
              </a:defRPr>
            </a:lvl4pPr>
            <a:lvl5pPr lvl="4" rtl="0">
              <a:spcBef>
                <a:spcPts val="1600"/>
              </a:spcBef>
              <a:spcAft>
                <a:spcPts val="0"/>
              </a:spcAft>
              <a:buSzPts val="1800"/>
              <a:buFont typeface="Oswald"/>
              <a:buNone/>
              <a:defRPr sz="1800">
                <a:latin typeface="Oswald"/>
                <a:ea typeface="Oswald"/>
                <a:cs typeface="Oswald"/>
                <a:sym typeface="Oswald"/>
              </a:defRPr>
            </a:lvl5pPr>
            <a:lvl6pPr lvl="5" rtl="0">
              <a:spcBef>
                <a:spcPts val="1600"/>
              </a:spcBef>
              <a:spcAft>
                <a:spcPts val="0"/>
              </a:spcAft>
              <a:buSzPts val="1800"/>
              <a:buFont typeface="Oswald"/>
              <a:buNone/>
              <a:defRPr sz="1800">
                <a:latin typeface="Oswald"/>
                <a:ea typeface="Oswald"/>
                <a:cs typeface="Oswald"/>
                <a:sym typeface="Oswald"/>
              </a:defRPr>
            </a:lvl6pPr>
            <a:lvl7pPr lvl="6" rtl="0">
              <a:spcBef>
                <a:spcPts val="1600"/>
              </a:spcBef>
              <a:spcAft>
                <a:spcPts val="0"/>
              </a:spcAft>
              <a:buSzPts val="1800"/>
              <a:buFont typeface="Oswald"/>
              <a:buNone/>
              <a:defRPr sz="1800">
                <a:latin typeface="Oswald"/>
                <a:ea typeface="Oswald"/>
                <a:cs typeface="Oswald"/>
                <a:sym typeface="Oswald"/>
              </a:defRPr>
            </a:lvl7pPr>
            <a:lvl8pPr lvl="7" rtl="0">
              <a:spcBef>
                <a:spcPts val="1600"/>
              </a:spcBef>
              <a:spcAft>
                <a:spcPts val="0"/>
              </a:spcAft>
              <a:buSzPts val="1800"/>
              <a:buFont typeface="Oswald"/>
              <a:buNone/>
              <a:defRPr sz="1800">
                <a:latin typeface="Oswald"/>
                <a:ea typeface="Oswald"/>
                <a:cs typeface="Oswald"/>
                <a:sym typeface="Oswald"/>
              </a:defRPr>
            </a:lvl8pPr>
            <a:lvl9pPr lvl="8" rtl="0">
              <a:spcBef>
                <a:spcPts val="1600"/>
              </a:spcBef>
              <a:spcAft>
                <a:spcPts val="1600"/>
              </a:spcAft>
              <a:buSzPts val="1800"/>
              <a:buFont typeface="Oswald"/>
              <a:buNone/>
              <a:defRPr sz="1800">
                <a:latin typeface="Oswald"/>
                <a:ea typeface="Oswald"/>
                <a:cs typeface="Oswald"/>
                <a:sym typeface="Oswald"/>
              </a:defRPr>
            </a:lvl9pPr>
          </a:lstStyle>
          <a:p/>
        </p:txBody>
      </p:sp>
      <p:sp>
        <p:nvSpPr>
          <p:cNvPr id="1235" name="Google Shape;1235;p66"/>
          <p:cNvSpPr txBox="1"/>
          <p:nvPr>
            <p:ph idx="2" type="subTitle"/>
          </p:nvPr>
        </p:nvSpPr>
        <p:spPr>
          <a:xfrm>
            <a:off x="1417550" y="1918700"/>
            <a:ext cx="2107500" cy="812100"/>
          </a:xfrm>
          <a:prstGeom prst="rect">
            <a:avLst/>
          </a:prstGeom>
        </p:spPr>
        <p:txBody>
          <a:bodyPr anchorCtr="0" anchor="t" bIns="91425" lIns="91425" spcFirstLastPara="1" rIns="91425" wrap="square" tIns="91425">
            <a:noAutofit/>
          </a:bodyPr>
          <a:lstStyle>
            <a:lvl1pPr lvl="0" marR="32004" rtl="0" algn="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236" name="Google Shape;1236;p66"/>
          <p:cNvSpPr txBox="1"/>
          <p:nvPr>
            <p:ph idx="3" type="subTitle"/>
          </p:nvPr>
        </p:nvSpPr>
        <p:spPr>
          <a:xfrm>
            <a:off x="1842594" y="2942429"/>
            <a:ext cx="1682400" cy="389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800"/>
              <a:buFont typeface="Oswald"/>
              <a:buNone/>
              <a:defRPr sz="1800">
                <a:solidFill>
                  <a:schemeClr val="accent3"/>
                </a:solidFill>
                <a:latin typeface="Oswald"/>
                <a:ea typeface="Oswald"/>
                <a:cs typeface="Oswald"/>
                <a:sym typeface="Oswald"/>
              </a:defRPr>
            </a:lvl1pPr>
            <a:lvl2pPr lvl="1" rtl="0">
              <a:spcBef>
                <a:spcPts val="0"/>
              </a:spcBef>
              <a:spcAft>
                <a:spcPts val="0"/>
              </a:spcAft>
              <a:buSzPts val="1800"/>
              <a:buFont typeface="Oswald"/>
              <a:buNone/>
              <a:defRPr sz="1800">
                <a:latin typeface="Oswald"/>
                <a:ea typeface="Oswald"/>
                <a:cs typeface="Oswald"/>
                <a:sym typeface="Oswald"/>
              </a:defRPr>
            </a:lvl2pPr>
            <a:lvl3pPr lvl="2" rtl="0">
              <a:spcBef>
                <a:spcPts val="1600"/>
              </a:spcBef>
              <a:spcAft>
                <a:spcPts val="0"/>
              </a:spcAft>
              <a:buSzPts val="1800"/>
              <a:buFont typeface="Oswald"/>
              <a:buNone/>
              <a:defRPr sz="1800">
                <a:latin typeface="Oswald"/>
                <a:ea typeface="Oswald"/>
                <a:cs typeface="Oswald"/>
                <a:sym typeface="Oswald"/>
              </a:defRPr>
            </a:lvl3pPr>
            <a:lvl4pPr lvl="3" rtl="0">
              <a:spcBef>
                <a:spcPts val="1600"/>
              </a:spcBef>
              <a:spcAft>
                <a:spcPts val="0"/>
              </a:spcAft>
              <a:buSzPts val="1800"/>
              <a:buFont typeface="Oswald"/>
              <a:buNone/>
              <a:defRPr sz="1800">
                <a:latin typeface="Oswald"/>
                <a:ea typeface="Oswald"/>
                <a:cs typeface="Oswald"/>
                <a:sym typeface="Oswald"/>
              </a:defRPr>
            </a:lvl4pPr>
            <a:lvl5pPr lvl="4" rtl="0">
              <a:spcBef>
                <a:spcPts val="1600"/>
              </a:spcBef>
              <a:spcAft>
                <a:spcPts val="0"/>
              </a:spcAft>
              <a:buSzPts val="1800"/>
              <a:buFont typeface="Oswald"/>
              <a:buNone/>
              <a:defRPr sz="1800">
                <a:latin typeface="Oswald"/>
                <a:ea typeface="Oswald"/>
                <a:cs typeface="Oswald"/>
                <a:sym typeface="Oswald"/>
              </a:defRPr>
            </a:lvl5pPr>
            <a:lvl6pPr lvl="5" rtl="0">
              <a:spcBef>
                <a:spcPts val="1600"/>
              </a:spcBef>
              <a:spcAft>
                <a:spcPts val="0"/>
              </a:spcAft>
              <a:buSzPts val="1800"/>
              <a:buFont typeface="Oswald"/>
              <a:buNone/>
              <a:defRPr sz="1800">
                <a:latin typeface="Oswald"/>
                <a:ea typeface="Oswald"/>
                <a:cs typeface="Oswald"/>
                <a:sym typeface="Oswald"/>
              </a:defRPr>
            </a:lvl6pPr>
            <a:lvl7pPr lvl="6" rtl="0">
              <a:spcBef>
                <a:spcPts val="1600"/>
              </a:spcBef>
              <a:spcAft>
                <a:spcPts val="0"/>
              </a:spcAft>
              <a:buSzPts val="1800"/>
              <a:buFont typeface="Oswald"/>
              <a:buNone/>
              <a:defRPr sz="1800">
                <a:latin typeface="Oswald"/>
                <a:ea typeface="Oswald"/>
                <a:cs typeface="Oswald"/>
                <a:sym typeface="Oswald"/>
              </a:defRPr>
            </a:lvl7pPr>
            <a:lvl8pPr lvl="7" rtl="0">
              <a:spcBef>
                <a:spcPts val="1600"/>
              </a:spcBef>
              <a:spcAft>
                <a:spcPts val="0"/>
              </a:spcAft>
              <a:buSzPts val="1800"/>
              <a:buFont typeface="Oswald"/>
              <a:buNone/>
              <a:defRPr sz="1800">
                <a:latin typeface="Oswald"/>
                <a:ea typeface="Oswald"/>
                <a:cs typeface="Oswald"/>
                <a:sym typeface="Oswald"/>
              </a:defRPr>
            </a:lvl8pPr>
            <a:lvl9pPr lvl="8" rtl="0">
              <a:spcBef>
                <a:spcPts val="1600"/>
              </a:spcBef>
              <a:spcAft>
                <a:spcPts val="1600"/>
              </a:spcAft>
              <a:buSzPts val="1800"/>
              <a:buFont typeface="Oswald"/>
              <a:buNone/>
              <a:defRPr sz="1800">
                <a:latin typeface="Oswald"/>
                <a:ea typeface="Oswald"/>
                <a:cs typeface="Oswald"/>
                <a:sym typeface="Oswald"/>
              </a:defRPr>
            </a:lvl9pPr>
          </a:lstStyle>
          <a:p/>
        </p:txBody>
      </p:sp>
      <p:sp>
        <p:nvSpPr>
          <p:cNvPr id="1237" name="Google Shape;1237;p66"/>
          <p:cNvSpPr txBox="1"/>
          <p:nvPr>
            <p:ph idx="4" type="subTitle"/>
          </p:nvPr>
        </p:nvSpPr>
        <p:spPr>
          <a:xfrm>
            <a:off x="1417574" y="3242325"/>
            <a:ext cx="2107500" cy="812100"/>
          </a:xfrm>
          <a:prstGeom prst="rect">
            <a:avLst/>
          </a:prstGeom>
        </p:spPr>
        <p:txBody>
          <a:bodyPr anchorCtr="0" anchor="t" bIns="91425" lIns="91425" spcFirstLastPara="1" rIns="91425" wrap="square" tIns="91425">
            <a:noAutofit/>
          </a:bodyPr>
          <a:lstStyle>
            <a:lvl1pPr lvl="0" marR="40812" rtl="0" algn="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238" name="Google Shape;1238;p66"/>
          <p:cNvSpPr txBox="1"/>
          <p:nvPr>
            <p:ph idx="5" type="subTitle"/>
          </p:nvPr>
        </p:nvSpPr>
        <p:spPr>
          <a:xfrm>
            <a:off x="5618913" y="2942429"/>
            <a:ext cx="1682400" cy="3897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Font typeface="Oswald"/>
              <a:buNone/>
              <a:defRPr sz="1800">
                <a:solidFill>
                  <a:schemeClr val="accent4"/>
                </a:solidFill>
                <a:latin typeface="Oswald"/>
                <a:ea typeface="Oswald"/>
                <a:cs typeface="Oswald"/>
                <a:sym typeface="Oswald"/>
              </a:defRPr>
            </a:lvl1pPr>
            <a:lvl2pPr lvl="1" rtl="0">
              <a:spcBef>
                <a:spcPts val="0"/>
              </a:spcBef>
              <a:spcAft>
                <a:spcPts val="0"/>
              </a:spcAft>
              <a:buSzPts val="1800"/>
              <a:buFont typeface="Oswald"/>
              <a:buNone/>
              <a:defRPr sz="1800">
                <a:latin typeface="Oswald"/>
                <a:ea typeface="Oswald"/>
                <a:cs typeface="Oswald"/>
                <a:sym typeface="Oswald"/>
              </a:defRPr>
            </a:lvl2pPr>
            <a:lvl3pPr lvl="2" rtl="0">
              <a:spcBef>
                <a:spcPts val="1600"/>
              </a:spcBef>
              <a:spcAft>
                <a:spcPts val="0"/>
              </a:spcAft>
              <a:buSzPts val="1800"/>
              <a:buFont typeface="Oswald"/>
              <a:buNone/>
              <a:defRPr sz="1800">
                <a:latin typeface="Oswald"/>
                <a:ea typeface="Oswald"/>
                <a:cs typeface="Oswald"/>
                <a:sym typeface="Oswald"/>
              </a:defRPr>
            </a:lvl3pPr>
            <a:lvl4pPr lvl="3" rtl="0">
              <a:spcBef>
                <a:spcPts val="1600"/>
              </a:spcBef>
              <a:spcAft>
                <a:spcPts val="0"/>
              </a:spcAft>
              <a:buSzPts val="1800"/>
              <a:buFont typeface="Oswald"/>
              <a:buNone/>
              <a:defRPr sz="1800">
                <a:latin typeface="Oswald"/>
                <a:ea typeface="Oswald"/>
                <a:cs typeface="Oswald"/>
                <a:sym typeface="Oswald"/>
              </a:defRPr>
            </a:lvl4pPr>
            <a:lvl5pPr lvl="4" rtl="0">
              <a:spcBef>
                <a:spcPts val="1600"/>
              </a:spcBef>
              <a:spcAft>
                <a:spcPts val="0"/>
              </a:spcAft>
              <a:buSzPts val="1800"/>
              <a:buFont typeface="Oswald"/>
              <a:buNone/>
              <a:defRPr sz="1800">
                <a:latin typeface="Oswald"/>
                <a:ea typeface="Oswald"/>
                <a:cs typeface="Oswald"/>
                <a:sym typeface="Oswald"/>
              </a:defRPr>
            </a:lvl5pPr>
            <a:lvl6pPr lvl="5" rtl="0">
              <a:spcBef>
                <a:spcPts val="1600"/>
              </a:spcBef>
              <a:spcAft>
                <a:spcPts val="0"/>
              </a:spcAft>
              <a:buSzPts val="1800"/>
              <a:buFont typeface="Oswald"/>
              <a:buNone/>
              <a:defRPr sz="1800">
                <a:latin typeface="Oswald"/>
                <a:ea typeface="Oswald"/>
                <a:cs typeface="Oswald"/>
                <a:sym typeface="Oswald"/>
              </a:defRPr>
            </a:lvl6pPr>
            <a:lvl7pPr lvl="6" rtl="0">
              <a:spcBef>
                <a:spcPts val="1600"/>
              </a:spcBef>
              <a:spcAft>
                <a:spcPts val="0"/>
              </a:spcAft>
              <a:buSzPts val="1800"/>
              <a:buFont typeface="Oswald"/>
              <a:buNone/>
              <a:defRPr sz="1800">
                <a:latin typeface="Oswald"/>
                <a:ea typeface="Oswald"/>
                <a:cs typeface="Oswald"/>
                <a:sym typeface="Oswald"/>
              </a:defRPr>
            </a:lvl7pPr>
            <a:lvl8pPr lvl="7" rtl="0">
              <a:spcBef>
                <a:spcPts val="1600"/>
              </a:spcBef>
              <a:spcAft>
                <a:spcPts val="0"/>
              </a:spcAft>
              <a:buSzPts val="1800"/>
              <a:buFont typeface="Oswald"/>
              <a:buNone/>
              <a:defRPr sz="1800">
                <a:latin typeface="Oswald"/>
                <a:ea typeface="Oswald"/>
                <a:cs typeface="Oswald"/>
                <a:sym typeface="Oswald"/>
              </a:defRPr>
            </a:lvl8pPr>
            <a:lvl9pPr lvl="8" rtl="0">
              <a:spcBef>
                <a:spcPts val="1600"/>
              </a:spcBef>
              <a:spcAft>
                <a:spcPts val="1600"/>
              </a:spcAft>
              <a:buSzPts val="1800"/>
              <a:buFont typeface="Oswald"/>
              <a:buNone/>
              <a:defRPr sz="1800">
                <a:latin typeface="Oswald"/>
                <a:ea typeface="Oswald"/>
                <a:cs typeface="Oswald"/>
                <a:sym typeface="Oswald"/>
              </a:defRPr>
            </a:lvl9pPr>
          </a:lstStyle>
          <a:p/>
        </p:txBody>
      </p:sp>
      <p:sp>
        <p:nvSpPr>
          <p:cNvPr id="1239" name="Google Shape;1239;p66"/>
          <p:cNvSpPr txBox="1"/>
          <p:nvPr>
            <p:ph idx="6" type="subTitle"/>
          </p:nvPr>
        </p:nvSpPr>
        <p:spPr>
          <a:xfrm>
            <a:off x="5618975" y="3242325"/>
            <a:ext cx="2107500" cy="812100"/>
          </a:xfrm>
          <a:prstGeom prst="rect">
            <a:avLst/>
          </a:prstGeom>
        </p:spPr>
        <p:txBody>
          <a:bodyPr anchorCtr="0" anchor="t" bIns="91425" lIns="91425" spcFirstLastPara="1" rIns="91425" wrap="square" tIns="91425">
            <a:noAutofit/>
          </a:bodyPr>
          <a:lstStyle>
            <a:lvl1pPr lvl="0" marR="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240" name="Google Shape;1240;p66"/>
          <p:cNvSpPr txBox="1"/>
          <p:nvPr>
            <p:ph idx="7" type="subTitle"/>
          </p:nvPr>
        </p:nvSpPr>
        <p:spPr>
          <a:xfrm>
            <a:off x="5618957" y="1618793"/>
            <a:ext cx="1682400" cy="3897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Font typeface="Oswald"/>
              <a:buNone/>
              <a:defRPr sz="1800">
                <a:solidFill>
                  <a:schemeClr val="accent2"/>
                </a:solidFill>
                <a:latin typeface="Oswald"/>
                <a:ea typeface="Oswald"/>
                <a:cs typeface="Oswald"/>
                <a:sym typeface="Oswald"/>
              </a:defRPr>
            </a:lvl1pPr>
            <a:lvl2pPr lvl="1" rtl="0">
              <a:spcBef>
                <a:spcPts val="0"/>
              </a:spcBef>
              <a:spcAft>
                <a:spcPts val="0"/>
              </a:spcAft>
              <a:buSzPts val="1800"/>
              <a:buFont typeface="Oswald"/>
              <a:buNone/>
              <a:defRPr sz="1800">
                <a:latin typeface="Oswald"/>
                <a:ea typeface="Oswald"/>
                <a:cs typeface="Oswald"/>
                <a:sym typeface="Oswald"/>
              </a:defRPr>
            </a:lvl2pPr>
            <a:lvl3pPr lvl="2" rtl="0">
              <a:spcBef>
                <a:spcPts val="1600"/>
              </a:spcBef>
              <a:spcAft>
                <a:spcPts val="0"/>
              </a:spcAft>
              <a:buSzPts val="1800"/>
              <a:buFont typeface="Oswald"/>
              <a:buNone/>
              <a:defRPr sz="1800">
                <a:latin typeface="Oswald"/>
                <a:ea typeface="Oswald"/>
                <a:cs typeface="Oswald"/>
                <a:sym typeface="Oswald"/>
              </a:defRPr>
            </a:lvl3pPr>
            <a:lvl4pPr lvl="3" rtl="0">
              <a:spcBef>
                <a:spcPts val="1600"/>
              </a:spcBef>
              <a:spcAft>
                <a:spcPts val="0"/>
              </a:spcAft>
              <a:buSzPts val="1800"/>
              <a:buFont typeface="Oswald"/>
              <a:buNone/>
              <a:defRPr sz="1800">
                <a:latin typeface="Oswald"/>
                <a:ea typeface="Oswald"/>
                <a:cs typeface="Oswald"/>
                <a:sym typeface="Oswald"/>
              </a:defRPr>
            </a:lvl4pPr>
            <a:lvl5pPr lvl="4" rtl="0">
              <a:spcBef>
                <a:spcPts val="1600"/>
              </a:spcBef>
              <a:spcAft>
                <a:spcPts val="0"/>
              </a:spcAft>
              <a:buSzPts val="1800"/>
              <a:buFont typeface="Oswald"/>
              <a:buNone/>
              <a:defRPr sz="1800">
                <a:latin typeface="Oswald"/>
                <a:ea typeface="Oswald"/>
                <a:cs typeface="Oswald"/>
                <a:sym typeface="Oswald"/>
              </a:defRPr>
            </a:lvl5pPr>
            <a:lvl6pPr lvl="5" rtl="0">
              <a:spcBef>
                <a:spcPts val="1600"/>
              </a:spcBef>
              <a:spcAft>
                <a:spcPts val="0"/>
              </a:spcAft>
              <a:buSzPts val="1800"/>
              <a:buFont typeface="Oswald"/>
              <a:buNone/>
              <a:defRPr sz="1800">
                <a:latin typeface="Oswald"/>
                <a:ea typeface="Oswald"/>
                <a:cs typeface="Oswald"/>
                <a:sym typeface="Oswald"/>
              </a:defRPr>
            </a:lvl6pPr>
            <a:lvl7pPr lvl="6" rtl="0">
              <a:spcBef>
                <a:spcPts val="1600"/>
              </a:spcBef>
              <a:spcAft>
                <a:spcPts val="0"/>
              </a:spcAft>
              <a:buSzPts val="1800"/>
              <a:buFont typeface="Oswald"/>
              <a:buNone/>
              <a:defRPr sz="1800">
                <a:latin typeface="Oswald"/>
                <a:ea typeface="Oswald"/>
                <a:cs typeface="Oswald"/>
                <a:sym typeface="Oswald"/>
              </a:defRPr>
            </a:lvl7pPr>
            <a:lvl8pPr lvl="7" rtl="0">
              <a:spcBef>
                <a:spcPts val="1600"/>
              </a:spcBef>
              <a:spcAft>
                <a:spcPts val="0"/>
              </a:spcAft>
              <a:buSzPts val="1800"/>
              <a:buFont typeface="Oswald"/>
              <a:buNone/>
              <a:defRPr sz="1800">
                <a:latin typeface="Oswald"/>
                <a:ea typeface="Oswald"/>
                <a:cs typeface="Oswald"/>
                <a:sym typeface="Oswald"/>
              </a:defRPr>
            </a:lvl8pPr>
            <a:lvl9pPr lvl="8" rtl="0">
              <a:spcBef>
                <a:spcPts val="1600"/>
              </a:spcBef>
              <a:spcAft>
                <a:spcPts val="1600"/>
              </a:spcAft>
              <a:buSzPts val="1800"/>
              <a:buFont typeface="Oswald"/>
              <a:buNone/>
              <a:defRPr sz="1800">
                <a:latin typeface="Oswald"/>
                <a:ea typeface="Oswald"/>
                <a:cs typeface="Oswald"/>
                <a:sym typeface="Oswald"/>
              </a:defRPr>
            </a:lvl9pPr>
          </a:lstStyle>
          <a:p/>
        </p:txBody>
      </p:sp>
      <p:sp>
        <p:nvSpPr>
          <p:cNvPr id="1241" name="Google Shape;1241;p66"/>
          <p:cNvSpPr txBox="1"/>
          <p:nvPr>
            <p:ph idx="8" type="subTitle"/>
          </p:nvPr>
        </p:nvSpPr>
        <p:spPr>
          <a:xfrm>
            <a:off x="5619026" y="1918700"/>
            <a:ext cx="2107500" cy="812100"/>
          </a:xfrm>
          <a:prstGeom prst="rect">
            <a:avLst/>
          </a:prstGeom>
        </p:spPr>
        <p:txBody>
          <a:bodyPr anchorCtr="0" anchor="t" bIns="91425" lIns="91425" spcFirstLastPara="1" rIns="91425" wrap="square" tIns="91425">
            <a:noAutofit/>
          </a:bodyPr>
          <a:lstStyle>
            <a:lvl1pPr lvl="0" marR="32004"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grpSp>
        <p:nvGrpSpPr>
          <p:cNvPr id="1242" name="Google Shape;1242;p66"/>
          <p:cNvGrpSpPr/>
          <p:nvPr/>
        </p:nvGrpSpPr>
        <p:grpSpPr>
          <a:xfrm flipH="1" rot="-5400000">
            <a:off x="8346375" y="224871"/>
            <a:ext cx="1022509" cy="572747"/>
            <a:chOff x="-77" y="3784091"/>
            <a:chExt cx="2423582" cy="1357541"/>
          </a:xfrm>
        </p:grpSpPr>
        <p:sp>
          <p:nvSpPr>
            <p:cNvPr id="1243" name="Google Shape;1243;p66"/>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4" name="Google Shape;1244;p66"/>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5" name="Google Shape;1245;p66"/>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6" name="Google Shape;1246;p66"/>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7" name="Google Shape;1247;p66"/>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48" name="Google Shape;1248;p66"/>
          <p:cNvGrpSpPr/>
          <p:nvPr/>
        </p:nvGrpSpPr>
        <p:grpSpPr>
          <a:xfrm flipH="1" rot="5400000">
            <a:off x="-224875" y="4345871"/>
            <a:ext cx="1022509" cy="572747"/>
            <a:chOff x="-77" y="3784091"/>
            <a:chExt cx="2423582" cy="1357541"/>
          </a:xfrm>
        </p:grpSpPr>
        <p:sp>
          <p:nvSpPr>
            <p:cNvPr id="1249" name="Google Shape;1249;p66"/>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0" name="Google Shape;1250;p66"/>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1" name="Google Shape;1251;p66"/>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2" name="Google Shape;1252;p66"/>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3" name="Google Shape;1253;p66"/>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2">
  <p:cSld name="CUSTOM_5_1_1">
    <p:spTree>
      <p:nvGrpSpPr>
        <p:cNvPr id="1254" name="Shape 1254"/>
        <p:cNvGrpSpPr/>
        <p:nvPr/>
      </p:nvGrpSpPr>
      <p:grpSpPr>
        <a:xfrm>
          <a:off x="0" y="0"/>
          <a:ext cx="0" cy="0"/>
          <a:chOff x="0" y="0"/>
          <a:chExt cx="0" cy="0"/>
        </a:xfrm>
      </p:grpSpPr>
      <p:sp>
        <p:nvSpPr>
          <p:cNvPr id="1255" name="Google Shape;1255;p67"/>
          <p:cNvSpPr txBox="1"/>
          <p:nvPr>
            <p:ph type="title"/>
          </p:nvPr>
        </p:nvSpPr>
        <p:spPr>
          <a:xfrm>
            <a:off x="720000" y="540000"/>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56" name="Google Shape;1256;p67"/>
          <p:cNvSpPr txBox="1"/>
          <p:nvPr>
            <p:ph idx="1" type="subTitle"/>
          </p:nvPr>
        </p:nvSpPr>
        <p:spPr>
          <a:xfrm>
            <a:off x="4211675" y="1429885"/>
            <a:ext cx="2317200" cy="3897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Font typeface="Oswald"/>
              <a:buNone/>
              <a:defRPr sz="1800">
                <a:latin typeface="Oswald"/>
                <a:ea typeface="Oswald"/>
                <a:cs typeface="Oswald"/>
                <a:sym typeface="Oswa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1257" name="Google Shape;1257;p67"/>
          <p:cNvSpPr txBox="1"/>
          <p:nvPr>
            <p:ph hasCustomPrompt="1" idx="2" type="title"/>
          </p:nvPr>
        </p:nvSpPr>
        <p:spPr>
          <a:xfrm>
            <a:off x="3331225" y="1443350"/>
            <a:ext cx="804300" cy="572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000"/>
              <a:buNone/>
              <a:defRPr sz="3000"/>
            </a:lvl1pPr>
            <a:lvl2pPr lvl="1" rtl="0" algn="ctr">
              <a:spcBef>
                <a:spcPts val="0"/>
              </a:spcBef>
              <a:spcAft>
                <a:spcPts val="0"/>
              </a:spcAft>
              <a:buSzPts val="3000"/>
              <a:buFont typeface="Oswald"/>
              <a:buNone/>
              <a:defRPr sz="3000">
                <a:latin typeface="Oswald"/>
                <a:ea typeface="Oswald"/>
                <a:cs typeface="Oswald"/>
                <a:sym typeface="Oswald"/>
              </a:defRPr>
            </a:lvl2pPr>
            <a:lvl3pPr lvl="2" rtl="0" algn="ctr">
              <a:spcBef>
                <a:spcPts val="0"/>
              </a:spcBef>
              <a:spcAft>
                <a:spcPts val="0"/>
              </a:spcAft>
              <a:buSzPts val="3000"/>
              <a:buFont typeface="Oswald"/>
              <a:buNone/>
              <a:defRPr sz="3000">
                <a:latin typeface="Oswald"/>
                <a:ea typeface="Oswald"/>
                <a:cs typeface="Oswald"/>
                <a:sym typeface="Oswald"/>
              </a:defRPr>
            </a:lvl3pPr>
            <a:lvl4pPr lvl="3" rtl="0" algn="ctr">
              <a:spcBef>
                <a:spcPts val="0"/>
              </a:spcBef>
              <a:spcAft>
                <a:spcPts val="0"/>
              </a:spcAft>
              <a:buSzPts val="3000"/>
              <a:buFont typeface="Oswald"/>
              <a:buNone/>
              <a:defRPr sz="3000">
                <a:latin typeface="Oswald"/>
                <a:ea typeface="Oswald"/>
                <a:cs typeface="Oswald"/>
                <a:sym typeface="Oswald"/>
              </a:defRPr>
            </a:lvl4pPr>
            <a:lvl5pPr lvl="4" rtl="0" algn="ctr">
              <a:spcBef>
                <a:spcPts val="0"/>
              </a:spcBef>
              <a:spcAft>
                <a:spcPts val="0"/>
              </a:spcAft>
              <a:buSzPts val="3000"/>
              <a:buFont typeface="Oswald"/>
              <a:buNone/>
              <a:defRPr sz="3000">
                <a:latin typeface="Oswald"/>
                <a:ea typeface="Oswald"/>
                <a:cs typeface="Oswald"/>
                <a:sym typeface="Oswald"/>
              </a:defRPr>
            </a:lvl5pPr>
            <a:lvl6pPr lvl="5" rtl="0" algn="ctr">
              <a:spcBef>
                <a:spcPts val="0"/>
              </a:spcBef>
              <a:spcAft>
                <a:spcPts val="0"/>
              </a:spcAft>
              <a:buSzPts val="3000"/>
              <a:buFont typeface="Oswald"/>
              <a:buNone/>
              <a:defRPr sz="3000">
                <a:latin typeface="Oswald"/>
                <a:ea typeface="Oswald"/>
                <a:cs typeface="Oswald"/>
                <a:sym typeface="Oswald"/>
              </a:defRPr>
            </a:lvl6pPr>
            <a:lvl7pPr lvl="6" rtl="0" algn="ctr">
              <a:spcBef>
                <a:spcPts val="0"/>
              </a:spcBef>
              <a:spcAft>
                <a:spcPts val="0"/>
              </a:spcAft>
              <a:buSzPts val="3000"/>
              <a:buFont typeface="Oswald"/>
              <a:buNone/>
              <a:defRPr sz="3000">
                <a:latin typeface="Oswald"/>
                <a:ea typeface="Oswald"/>
                <a:cs typeface="Oswald"/>
                <a:sym typeface="Oswald"/>
              </a:defRPr>
            </a:lvl7pPr>
            <a:lvl8pPr lvl="7" rtl="0" algn="ctr">
              <a:spcBef>
                <a:spcPts val="0"/>
              </a:spcBef>
              <a:spcAft>
                <a:spcPts val="0"/>
              </a:spcAft>
              <a:buSzPts val="3000"/>
              <a:buFont typeface="Oswald"/>
              <a:buNone/>
              <a:defRPr sz="3000">
                <a:latin typeface="Oswald"/>
                <a:ea typeface="Oswald"/>
                <a:cs typeface="Oswald"/>
                <a:sym typeface="Oswald"/>
              </a:defRPr>
            </a:lvl8pPr>
            <a:lvl9pPr lvl="8" rtl="0" algn="ctr">
              <a:spcBef>
                <a:spcPts val="0"/>
              </a:spcBef>
              <a:spcAft>
                <a:spcPts val="0"/>
              </a:spcAft>
              <a:buSzPts val="3000"/>
              <a:buFont typeface="Oswald"/>
              <a:buNone/>
              <a:defRPr sz="3000">
                <a:latin typeface="Oswald"/>
                <a:ea typeface="Oswald"/>
                <a:cs typeface="Oswald"/>
                <a:sym typeface="Oswald"/>
              </a:defRPr>
            </a:lvl9pPr>
          </a:lstStyle>
          <a:p>
            <a:r>
              <a:t>xx%</a:t>
            </a:r>
          </a:p>
        </p:txBody>
      </p:sp>
      <p:sp>
        <p:nvSpPr>
          <p:cNvPr id="1258" name="Google Shape;1258;p67"/>
          <p:cNvSpPr txBox="1"/>
          <p:nvPr>
            <p:ph idx="3" type="subTitle"/>
          </p:nvPr>
        </p:nvSpPr>
        <p:spPr>
          <a:xfrm>
            <a:off x="4211675" y="1694759"/>
            <a:ext cx="2316900" cy="305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259" name="Google Shape;1259;p67"/>
          <p:cNvSpPr txBox="1"/>
          <p:nvPr>
            <p:ph idx="4" type="subTitle"/>
          </p:nvPr>
        </p:nvSpPr>
        <p:spPr>
          <a:xfrm>
            <a:off x="4211675" y="2521206"/>
            <a:ext cx="2317200" cy="3897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Font typeface="Oswald"/>
              <a:buNone/>
              <a:defRPr sz="1800">
                <a:latin typeface="Oswald"/>
                <a:ea typeface="Oswald"/>
                <a:cs typeface="Oswald"/>
                <a:sym typeface="Oswa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1260" name="Google Shape;1260;p67"/>
          <p:cNvSpPr txBox="1"/>
          <p:nvPr>
            <p:ph hasCustomPrompt="1" idx="5" type="title"/>
          </p:nvPr>
        </p:nvSpPr>
        <p:spPr>
          <a:xfrm>
            <a:off x="3331225" y="2515672"/>
            <a:ext cx="804300" cy="572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000"/>
              <a:buNone/>
              <a:defRPr sz="3000"/>
            </a:lvl1pPr>
            <a:lvl2pPr lvl="1" rtl="0" algn="ctr">
              <a:spcBef>
                <a:spcPts val="0"/>
              </a:spcBef>
              <a:spcAft>
                <a:spcPts val="0"/>
              </a:spcAft>
              <a:buSzPts val="3000"/>
              <a:buFont typeface="Oswald"/>
              <a:buNone/>
              <a:defRPr sz="3000">
                <a:latin typeface="Oswald"/>
                <a:ea typeface="Oswald"/>
                <a:cs typeface="Oswald"/>
                <a:sym typeface="Oswald"/>
              </a:defRPr>
            </a:lvl2pPr>
            <a:lvl3pPr lvl="2" rtl="0" algn="ctr">
              <a:spcBef>
                <a:spcPts val="0"/>
              </a:spcBef>
              <a:spcAft>
                <a:spcPts val="0"/>
              </a:spcAft>
              <a:buSzPts val="3000"/>
              <a:buFont typeface="Oswald"/>
              <a:buNone/>
              <a:defRPr sz="3000">
                <a:latin typeface="Oswald"/>
                <a:ea typeface="Oswald"/>
                <a:cs typeface="Oswald"/>
                <a:sym typeface="Oswald"/>
              </a:defRPr>
            </a:lvl3pPr>
            <a:lvl4pPr lvl="3" rtl="0" algn="ctr">
              <a:spcBef>
                <a:spcPts val="0"/>
              </a:spcBef>
              <a:spcAft>
                <a:spcPts val="0"/>
              </a:spcAft>
              <a:buSzPts val="3000"/>
              <a:buFont typeface="Oswald"/>
              <a:buNone/>
              <a:defRPr sz="3000">
                <a:latin typeface="Oswald"/>
                <a:ea typeface="Oswald"/>
                <a:cs typeface="Oswald"/>
                <a:sym typeface="Oswald"/>
              </a:defRPr>
            </a:lvl4pPr>
            <a:lvl5pPr lvl="4" rtl="0" algn="ctr">
              <a:spcBef>
                <a:spcPts val="0"/>
              </a:spcBef>
              <a:spcAft>
                <a:spcPts val="0"/>
              </a:spcAft>
              <a:buSzPts val="3000"/>
              <a:buFont typeface="Oswald"/>
              <a:buNone/>
              <a:defRPr sz="3000">
                <a:latin typeface="Oswald"/>
                <a:ea typeface="Oswald"/>
                <a:cs typeface="Oswald"/>
                <a:sym typeface="Oswald"/>
              </a:defRPr>
            </a:lvl5pPr>
            <a:lvl6pPr lvl="5" rtl="0" algn="ctr">
              <a:spcBef>
                <a:spcPts val="0"/>
              </a:spcBef>
              <a:spcAft>
                <a:spcPts val="0"/>
              </a:spcAft>
              <a:buSzPts val="3000"/>
              <a:buFont typeface="Oswald"/>
              <a:buNone/>
              <a:defRPr sz="3000">
                <a:latin typeface="Oswald"/>
                <a:ea typeface="Oswald"/>
                <a:cs typeface="Oswald"/>
                <a:sym typeface="Oswald"/>
              </a:defRPr>
            </a:lvl6pPr>
            <a:lvl7pPr lvl="6" rtl="0" algn="ctr">
              <a:spcBef>
                <a:spcPts val="0"/>
              </a:spcBef>
              <a:spcAft>
                <a:spcPts val="0"/>
              </a:spcAft>
              <a:buSzPts val="3000"/>
              <a:buFont typeface="Oswald"/>
              <a:buNone/>
              <a:defRPr sz="3000">
                <a:latin typeface="Oswald"/>
                <a:ea typeface="Oswald"/>
                <a:cs typeface="Oswald"/>
                <a:sym typeface="Oswald"/>
              </a:defRPr>
            </a:lvl7pPr>
            <a:lvl8pPr lvl="7" rtl="0" algn="ctr">
              <a:spcBef>
                <a:spcPts val="0"/>
              </a:spcBef>
              <a:spcAft>
                <a:spcPts val="0"/>
              </a:spcAft>
              <a:buSzPts val="3000"/>
              <a:buFont typeface="Oswald"/>
              <a:buNone/>
              <a:defRPr sz="3000">
                <a:latin typeface="Oswald"/>
                <a:ea typeface="Oswald"/>
                <a:cs typeface="Oswald"/>
                <a:sym typeface="Oswald"/>
              </a:defRPr>
            </a:lvl8pPr>
            <a:lvl9pPr lvl="8" rtl="0" algn="ctr">
              <a:spcBef>
                <a:spcPts val="0"/>
              </a:spcBef>
              <a:spcAft>
                <a:spcPts val="0"/>
              </a:spcAft>
              <a:buSzPts val="3000"/>
              <a:buFont typeface="Oswald"/>
              <a:buNone/>
              <a:defRPr sz="3000">
                <a:latin typeface="Oswald"/>
                <a:ea typeface="Oswald"/>
                <a:cs typeface="Oswald"/>
                <a:sym typeface="Oswald"/>
              </a:defRPr>
            </a:lvl9pPr>
          </a:lstStyle>
          <a:p>
            <a:r>
              <a:t>xx%</a:t>
            </a:r>
          </a:p>
        </p:txBody>
      </p:sp>
      <p:sp>
        <p:nvSpPr>
          <p:cNvPr id="1261" name="Google Shape;1261;p67"/>
          <p:cNvSpPr txBox="1"/>
          <p:nvPr>
            <p:ph idx="6" type="subTitle"/>
          </p:nvPr>
        </p:nvSpPr>
        <p:spPr>
          <a:xfrm>
            <a:off x="4211675" y="2786080"/>
            <a:ext cx="2316900" cy="305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262" name="Google Shape;1262;p67"/>
          <p:cNvSpPr txBox="1"/>
          <p:nvPr>
            <p:ph idx="7" type="subTitle"/>
          </p:nvPr>
        </p:nvSpPr>
        <p:spPr>
          <a:xfrm>
            <a:off x="4211825" y="3612527"/>
            <a:ext cx="2316900" cy="3897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Font typeface="Oswald"/>
              <a:buNone/>
              <a:defRPr sz="1800">
                <a:latin typeface="Oswald"/>
                <a:ea typeface="Oswald"/>
                <a:cs typeface="Oswald"/>
                <a:sym typeface="Oswa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1263" name="Google Shape;1263;p67"/>
          <p:cNvSpPr txBox="1"/>
          <p:nvPr>
            <p:ph hasCustomPrompt="1" idx="8" type="title"/>
          </p:nvPr>
        </p:nvSpPr>
        <p:spPr>
          <a:xfrm>
            <a:off x="3331225" y="3612527"/>
            <a:ext cx="804300" cy="572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000"/>
              <a:buNone/>
              <a:defRPr sz="3000"/>
            </a:lvl1pPr>
            <a:lvl2pPr lvl="1" rtl="0" algn="ctr">
              <a:spcBef>
                <a:spcPts val="0"/>
              </a:spcBef>
              <a:spcAft>
                <a:spcPts val="0"/>
              </a:spcAft>
              <a:buSzPts val="3000"/>
              <a:buFont typeface="Oswald"/>
              <a:buNone/>
              <a:defRPr sz="3000">
                <a:latin typeface="Oswald"/>
                <a:ea typeface="Oswald"/>
                <a:cs typeface="Oswald"/>
                <a:sym typeface="Oswald"/>
              </a:defRPr>
            </a:lvl2pPr>
            <a:lvl3pPr lvl="2" rtl="0" algn="ctr">
              <a:spcBef>
                <a:spcPts val="0"/>
              </a:spcBef>
              <a:spcAft>
                <a:spcPts val="0"/>
              </a:spcAft>
              <a:buSzPts val="3000"/>
              <a:buFont typeface="Oswald"/>
              <a:buNone/>
              <a:defRPr sz="3000">
                <a:latin typeface="Oswald"/>
                <a:ea typeface="Oswald"/>
                <a:cs typeface="Oswald"/>
                <a:sym typeface="Oswald"/>
              </a:defRPr>
            </a:lvl3pPr>
            <a:lvl4pPr lvl="3" rtl="0" algn="ctr">
              <a:spcBef>
                <a:spcPts val="0"/>
              </a:spcBef>
              <a:spcAft>
                <a:spcPts val="0"/>
              </a:spcAft>
              <a:buSzPts val="3000"/>
              <a:buFont typeface="Oswald"/>
              <a:buNone/>
              <a:defRPr sz="3000">
                <a:latin typeface="Oswald"/>
                <a:ea typeface="Oswald"/>
                <a:cs typeface="Oswald"/>
                <a:sym typeface="Oswald"/>
              </a:defRPr>
            </a:lvl4pPr>
            <a:lvl5pPr lvl="4" rtl="0" algn="ctr">
              <a:spcBef>
                <a:spcPts val="0"/>
              </a:spcBef>
              <a:spcAft>
                <a:spcPts val="0"/>
              </a:spcAft>
              <a:buSzPts val="3000"/>
              <a:buFont typeface="Oswald"/>
              <a:buNone/>
              <a:defRPr sz="3000">
                <a:latin typeface="Oswald"/>
                <a:ea typeface="Oswald"/>
                <a:cs typeface="Oswald"/>
                <a:sym typeface="Oswald"/>
              </a:defRPr>
            </a:lvl5pPr>
            <a:lvl6pPr lvl="5" rtl="0" algn="ctr">
              <a:spcBef>
                <a:spcPts val="0"/>
              </a:spcBef>
              <a:spcAft>
                <a:spcPts val="0"/>
              </a:spcAft>
              <a:buSzPts val="3000"/>
              <a:buFont typeface="Oswald"/>
              <a:buNone/>
              <a:defRPr sz="3000">
                <a:latin typeface="Oswald"/>
                <a:ea typeface="Oswald"/>
                <a:cs typeface="Oswald"/>
                <a:sym typeface="Oswald"/>
              </a:defRPr>
            </a:lvl6pPr>
            <a:lvl7pPr lvl="6" rtl="0" algn="ctr">
              <a:spcBef>
                <a:spcPts val="0"/>
              </a:spcBef>
              <a:spcAft>
                <a:spcPts val="0"/>
              </a:spcAft>
              <a:buSzPts val="3000"/>
              <a:buFont typeface="Oswald"/>
              <a:buNone/>
              <a:defRPr sz="3000">
                <a:latin typeface="Oswald"/>
                <a:ea typeface="Oswald"/>
                <a:cs typeface="Oswald"/>
                <a:sym typeface="Oswald"/>
              </a:defRPr>
            </a:lvl7pPr>
            <a:lvl8pPr lvl="7" rtl="0" algn="ctr">
              <a:spcBef>
                <a:spcPts val="0"/>
              </a:spcBef>
              <a:spcAft>
                <a:spcPts val="0"/>
              </a:spcAft>
              <a:buSzPts val="3000"/>
              <a:buFont typeface="Oswald"/>
              <a:buNone/>
              <a:defRPr sz="3000">
                <a:latin typeface="Oswald"/>
                <a:ea typeface="Oswald"/>
                <a:cs typeface="Oswald"/>
                <a:sym typeface="Oswald"/>
              </a:defRPr>
            </a:lvl8pPr>
            <a:lvl9pPr lvl="8" rtl="0" algn="ctr">
              <a:spcBef>
                <a:spcPts val="0"/>
              </a:spcBef>
              <a:spcAft>
                <a:spcPts val="0"/>
              </a:spcAft>
              <a:buSzPts val="3000"/>
              <a:buFont typeface="Oswald"/>
              <a:buNone/>
              <a:defRPr sz="3000">
                <a:latin typeface="Oswald"/>
                <a:ea typeface="Oswald"/>
                <a:cs typeface="Oswald"/>
                <a:sym typeface="Oswald"/>
              </a:defRPr>
            </a:lvl9pPr>
          </a:lstStyle>
          <a:p>
            <a:r>
              <a:t>xx%</a:t>
            </a:r>
          </a:p>
        </p:txBody>
      </p:sp>
      <p:sp>
        <p:nvSpPr>
          <p:cNvPr id="1264" name="Google Shape;1264;p67"/>
          <p:cNvSpPr txBox="1"/>
          <p:nvPr>
            <p:ph idx="9" type="subTitle"/>
          </p:nvPr>
        </p:nvSpPr>
        <p:spPr>
          <a:xfrm>
            <a:off x="4211825" y="3877401"/>
            <a:ext cx="2316900" cy="305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grpSp>
        <p:nvGrpSpPr>
          <p:cNvPr id="1265" name="Google Shape;1265;p67"/>
          <p:cNvGrpSpPr/>
          <p:nvPr/>
        </p:nvGrpSpPr>
        <p:grpSpPr>
          <a:xfrm>
            <a:off x="-77" y="3784091"/>
            <a:ext cx="2423582" cy="1357541"/>
            <a:chOff x="-77" y="3784091"/>
            <a:chExt cx="2423582" cy="1357541"/>
          </a:xfrm>
        </p:grpSpPr>
        <p:sp>
          <p:nvSpPr>
            <p:cNvPr id="1266" name="Google Shape;1266;p67"/>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7" name="Google Shape;1267;p67"/>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8" name="Google Shape;1268;p67"/>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9" name="Google Shape;1269;p67"/>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0" name="Google Shape;1270;p67"/>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71" name="Google Shape;1271;p67"/>
          <p:cNvGrpSpPr/>
          <p:nvPr/>
        </p:nvGrpSpPr>
        <p:grpSpPr>
          <a:xfrm rot="10800000">
            <a:off x="6720423" y="-9"/>
            <a:ext cx="2423582" cy="1357541"/>
            <a:chOff x="-77" y="3784091"/>
            <a:chExt cx="2423582" cy="1357541"/>
          </a:xfrm>
        </p:grpSpPr>
        <p:sp>
          <p:nvSpPr>
            <p:cNvPr id="1272" name="Google Shape;1272;p67"/>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3" name="Google Shape;1273;p67"/>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4" name="Google Shape;1274;p67"/>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5" name="Google Shape;1275;p67"/>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6" name="Google Shape;1276;p67"/>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_2">
    <p:spTree>
      <p:nvGrpSpPr>
        <p:cNvPr id="1277" name="Shape 1277"/>
        <p:cNvGrpSpPr/>
        <p:nvPr/>
      </p:nvGrpSpPr>
      <p:grpSpPr>
        <a:xfrm>
          <a:off x="0" y="0"/>
          <a:ext cx="0" cy="0"/>
          <a:chOff x="0" y="0"/>
          <a:chExt cx="0" cy="0"/>
        </a:xfrm>
      </p:grpSpPr>
      <p:sp>
        <p:nvSpPr>
          <p:cNvPr id="1278" name="Google Shape;1278;p68"/>
          <p:cNvSpPr txBox="1"/>
          <p:nvPr>
            <p:ph idx="1" type="subTitle"/>
          </p:nvPr>
        </p:nvSpPr>
        <p:spPr>
          <a:xfrm>
            <a:off x="719600" y="1770625"/>
            <a:ext cx="2317200" cy="389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Font typeface="Oswald"/>
              <a:buNone/>
              <a:defRPr sz="1800">
                <a:solidFill>
                  <a:schemeClr val="accent1"/>
                </a:solidFill>
                <a:latin typeface="Oswald"/>
                <a:ea typeface="Oswald"/>
                <a:cs typeface="Oswald"/>
                <a:sym typeface="Oswa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1279" name="Google Shape;1279;p68"/>
          <p:cNvSpPr txBox="1"/>
          <p:nvPr>
            <p:ph type="title"/>
          </p:nvPr>
        </p:nvSpPr>
        <p:spPr>
          <a:xfrm>
            <a:off x="720000" y="540000"/>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80" name="Google Shape;1280;p68"/>
          <p:cNvSpPr txBox="1"/>
          <p:nvPr>
            <p:ph hasCustomPrompt="1" idx="2" type="title"/>
          </p:nvPr>
        </p:nvSpPr>
        <p:spPr>
          <a:xfrm>
            <a:off x="1329200" y="1318325"/>
            <a:ext cx="1098000" cy="389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solidFill>
                  <a:schemeClr val="accent1"/>
                </a:solidFill>
              </a:defRPr>
            </a:lvl1pPr>
            <a:lvl2pPr lvl="1" rtl="0" algn="ctr">
              <a:spcBef>
                <a:spcPts val="0"/>
              </a:spcBef>
              <a:spcAft>
                <a:spcPts val="0"/>
              </a:spcAft>
              <a:buSzPts val="3000"/>
              <a:buFont typeface="Oswald"/>
              <a:buNone/>
              <a:defRPr sz="3000">
                <a:latin typeface="Oswald"/>
                <a:ea typeface="Oswald"/>
                <a:cs typeface="Oswald"/>
                <a:sym typeface="Oswald"/>
              </a:defRPr>
            </a:lvl2pPr>
            <a:lvl3pPr lvl="2" rtl="0" algn="ctr">
              <a:spcBef>
                <a:spcPts val="0"/>
              </a:spcBef>
              <a:spcAft>
                <a:spcPts val="0"/>
              </a:spcAft>
              <a:buSzPts val="3000"/>
              <a:buFont typeface="Oswald"/>
              <a:buNone/>
              <a:defRPr sz="3000">
                <a:latin typeface="Oswald"/>
                <a:ea typeface="Oswald"/>
                <a:cs typeface="Oswald"/>
                <a:sym typeface="Oswald"/>
              </a:defRPr>
            </a:lvl3pPr>
            <a:lvl4pPr lvl="3" rtl="0" algn="ctr">
              <a:spcBef>
                <a:spcPts val="0"/>
              </a:spcBef>
              <a:spcAft>
                <a:spcPts val="0"/>
              </a:spcAft>
              <a:buSzPts val="3000"/>
              <a:buFont typeface="Oswald"/>
              <a:buNone/>
              <a:defRPr sz="3000">
                <a:latin typeface="Oswald"/>
                <a:ea typeface="Oswald"/>
                <a:cs typeface="Oswald"/>
                <a:sym typeface="Oswald"/>
              </a:defRPr>
            </a:lvl4pPr>
            <a:lvl5pPr lvl="4" rtl="0" algn="ctr">
              <a:spcBef>
                <a:spcPts val="0"/>
              </a:spcBef>
              <a:spcAft>
                <a:spcPts val="0"/>
              </a:spcAft>
              <a:buSzPts val="3000"/>
              <a:buFont typeface="Oswald"/>
              <a:buNone/>
              <a:defRPr sz="3000">
                <a:latin typeface="Oswald"/>
                <a:ea typeface="Oswald"/>
                <a:cs typeface="Oswald"/>
                <a:sym typeface="Oswald"/>
              </a:defRPr>
            </a:lvl5pPr>
            <a:lvl6pPr lvl="5" rtl="0" algn="ctr">
              <a:spcBef>
                <a:spcPts val="0"/>
              </a:spcBef>
              <a:spcAft>
                <a:spcPts val="0"/>
              </a:spcAft>
              <a:buSzPts val="3000"/>
              <a:buFont typeface="Oswald"/>
              <a:buNone/>
              <a:defRPr sz="3000">
                <a:latin typeface="Oswald"/>
                <a:ea typeface="Oswald"/>
                <a:cs typeface="Oswald"/>
                <a:sym typeface="Oswald"/>
              </a:defRPr>
            </a:lvl6pPr>
            <a:lvl7pPr lvl="6" rtl="0" algn="ctr">
              <a:spcBef>
                <a:spcPts val="0"/>
              </a:spcBef>
              <a:spcAft>
                <a:spcPts val="0"/>
              </a:spcAft>
              <a:buSzPts val="3000"/>
              <a:buFont typeface="Oswald"/>
              <a:buNone/>
              <a:defRPr sz="3000">
                <a:latin typeface="Oswald"/>
                <a:ea typeface="Oswald"/>
                <a:cs typeface="Oswald"/>
                <a:sym typeface="Oswald"/>
              </a:defRPr>
            </a:lvl7pPr>
            <a:lvl8pPr lvl="7" rtl="0" algn="ctr">
              <a:spcBef>
                <a:spcPts val="0"/>
              </a:spcBef>
              <a:spcAft>
                <a:spcPts val="0"/>
              </a:spcAft>
              <a:buSzPts val="3000"/>
              <a:buFont typeface="Oswald"/>
              <a:buNone/>
              <a:defRPr sz="3000">
                <a:latin typeface="Oswald"/>
                <a:ea typeface="Oswald"/>
                <a:cs typeface="Oswald"/>
                <a:sym typeface="Oswald"/>
              </a:defRPr>
            </a:lvl8pPr>
            <a:lvl9pPr lvl="8" rtl="0" algn="ctr">
              <a:spcBef>
                <a:spcPts val="0"/>
              </a:spcBef>
              <a:spcAft>
                <a:spcPts val="0"/>
              </a:spcAft>
              <a:buSzPts val="3000"/>
              <a:buFont typeface="Oswald"/>
              <a:buNone/>
              <a:defRPr sz="3000">
                <a:latin typeface="Oswald"/>
                <a:ea typeface="Oswald"/>
                <a:cs typeface="Oswald"/>
                <a:sym typeface="Oswald"/>
              </a:defRPr>
            </a:lvl9pPr>
          </a:lstStyle>
          <a:p>
            <a:r>
              <a:t>xx%</a:t>
            </a:r>
          </a:p>
        </p:txBody>
      </p:sp>
      <p:sp>
        <p:nvSpPr>
          <p:cNvPr id="1281" name="Google Shape;1281;p68"/>
          <p:cNvSpPr txBox="1"/>
          <p:nvPr>
            <p:ph idx="3" type="subTitle"/>
          </p:nvPr>
        </p:nvSpPr>
        <p:spPr>
          <a:xfrm>
            <a:off x="720100" y="2146716"/>
            <a:ext cx="2316900" cy="629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282" name="Google Shape;1282;p68"/>
          <p:cNvSpPr txBox="1"/>
          <p:nvPr>
            <p:ph idx="4" type="subTitle"/>
          </p:nvPr>
        </p:nvSpPr>
        <p:spPr>
          <a:xfrm>
            <a:off x="3413500" y="1770625"/>
            <a:ext cx="2316900" cy="389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Font typeface="Oswald"/>
              <a:buNone/>
              <a:defRPr sz="1800">
                <a:solidFill>
                  <a:schemeClr val="accent2"/>
                </a:solidFill>
                <a:latin typeface="Oswald"/>
                <a:ea typeface="Oswald"/>
                <a:cs typeface="Oswald"/>
                <a:sym typeface="Oswa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1283" name="Google Shape;1283;p68"/>
          <p:cNvSpPr txBox="1"/>
          <p:nvPr>
            <p:ph hasCustomPrompt="1" idx="5" type="title"/>
          </p:nvPr>
        </p:nvSpPr>
        <p:spPr>
          <a:xfrm>
            <a:off x="4023025" y="1318325"/>
            <a:ext cx="1098000" cy="389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solidFill>
                  <a:schemeClr val="accent2"/>
                </a:solidFill>
              </a:defRPr>
            </a:lvl1pPr>
            <a:lvl2pPr lvl="1" rtl="0" algn="ctr">
              <a:spcBef>
                <a:spcPts val="0"/>
              </a:spcBef>
              <a:spcAft>
                <a:spcPts val="0"/>
              </a:spcAft>
              <a:buSzPts val="3000"/>
              <a:buFont typeface="Oswald"/>
              <a:buNone/>
              <a:defRPr sz="3000">
                <a:latin typeface="Oswald"/>
                <a:ea typeface="Oswald"/>
                <a:cs typeface="Oswald"/>
                <a:sym typeface="Oswald"/>
              </a:defRPr>
            </a:lvl2pPr>
            <a:lvl3pPr lvl="2" rtl="0" algn="ctr">
              <a:spcBef>
                <a:spcPts val="0"/>
              </a:spcBef>
              <a:spcAft>
                <a:spcPts val="0"/>
              </a:spcAft>
              <a:buSzPts val="3000"/>
              <a:buFont typeface="Oswald"/>
              <a:buNone/>
              <a:defRPr sz="3000">
                <a:latin typeface="Oswald"/>
                <a:ea typeface="Oswald"/>
                <a:cs typeface="Oswald"/>
                <a:sym typeface="Oswald"/>
              </a:defRPr>
            </a:lvl3pPr>
            <a:lvl4pPr lvl="3" rtl="0" algn="ctr">
              <a:spcBef>
                <a:spcPts val="0"/>
              </a:spcBef>
              <a:spcAft>
                <a:spcPts val="0"/>
              </a:spcAft>
              <a:buSzPts val="3000"/>
              <a:buFont typeface="Oswald"/>
              <a:buNone/>
              <a:defRPr sz="3000">
                <a:latin typeface="Oswald"/>
                <a:ea typeface="Oswald"/>
                <a:cs typeface="Oswald"/>
                <a:sym typeface="Oswald"/>
              </a:defRPr>
            </a:lvl4pPr>
            <a:lvl5pPr lvl="4" rtl="0" algn="ctr">
              <a:spcBef>
                <a:spcPts val="0"/>
              </a:spcBef>
              <a:spcAft>
                <a:spcPts val="0"/>
              </a:spcAft>
              <a:buSzPts val="3000"/>
              <a:buFont typeface="Oswald"/>
              <a:buNone/>
              <a:defRPr sz="3000">
                <a:latin typeface="Oswald"/>
                <a:ea typeface="Oswald"/>
                <a:cs typeface="Oswald"/>
                <a:sym typeface="Oswald"/>
              </a:defRPr>
            </a:lvl5pPr>
            <a:lvl6pPr lvl="5" rtl="0" algn="ctr">
              <a:spcBef>
                <a:spcPts val="0"/>
              </a:spcBef>
              <a:spcAft>
                <a:spcPts val="0"/>
              </a:spcAft>
              <a:buSzPts val="3000"/>
              <a:buFont typeface="Oswald"/>
              <a:buNone/>
              <a:defRPr sz="3000">
                <a:latin typeface="Oswald"/>
                <a:ea typeface="Oswald"/>
                <a:cs typeface="Oswald"/>
                <a:sym typeface="Oswald"/>
              </a:defRPr>
            </a:lvl6pPr>
            <a:lvl7pPr lvl="6" rtl="0" algn="ctr">
              <a:spcBef>
                <a:spcPts val="0"/>
              </a:spcBef>
              <a:spcAft>
                <a:spcPts val="0"/>
              </a:spcAft>
              <a:buSzPts val="3000"/>
              <a:buFont typeface="Oswald"/>
              <a:buNone/>
              <a:defRPr sz="3000">
                <a:latin typeface="Oswald"/>
                <a:ea typeface="Oswald"/>
                <a:cs typeface="Oswald"/>
                <a:sym typeface="Oswald"/>
              </a:defRPr>
            </a:lvl7pPr>
            <a:lvl8pPr lvl="7" rtl="0" algn="ctr">
              <a:spcBef>
                <a:spcPts val="0"/>
              </a:spcBef>
              <a:spcAft>
                <a:spcPts val="0"/>
              </a:spcAft>
              <a:buSzPts val="3000"/>
              <a:buFont typeface="Oswald"/>
              <a:buNone/>
              <a:defRPr sz="3000">
                <a:latin typeface="Oswald"/>
                <a:ea typeface="Oswald"/>
                <a:cs typeface="Oswald"/>
                <a:sym typeface="Oswald"/>
              </a:defRPr>
            </a:lvl8pPr>
            <a:lvl9pPr lvl="8" rtl="0" algn="ctr">
              <a:spcBef>
                <a:spcPts val="0"/>
              </a:spcBef>
              <a:spcAft>
                <a:spcPts val="0"/>
              </a:spcAft>
              <a:buSzPts val="3000"/>
              <a:buFont typeface="Oswald"/>
              <a:buNone/>
              <a:defRPr sz="3000">
                <a:latin typeface="Oswald"/>
                <a:ea typeface="Oswald"/>
                <a:cs typeface="Oswald"/>
                <a:sym typeface="Oswald"/>
              </a:defRPr>
            </a:lvl9pPr>
          </a:lstStyle>
          <a:p>
            <a:r>
              <a:t>xx%</a:t>
            </a:r>
          </a:p>
        </p:txBody>
      </p:sp>
      <p:sp>
        <p:nvSpPr>
          <p:cNvPr id="1284" name="Google Shape;1284;p68"/>
          <p:cNvSpPr txBox="1"/>
          <p:nvPr>
            <p:ph idx="6" type="subTitle"/>
          </p:nvPr>
        </p:nvSpPr>
        <p:spPr>
          <a:xfrm>
            <a:off x="3413738" y="2146716"/>
            <a:ext cx="2316900" cy="629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285" name="Google Shape;1285;p68"/>
          <p:cNvSpPr txBox="1"/>
          <p:nvPr>
            <p:ph idx="7" type="subTitle"/>
          </p:nvPr>
        </p:nvSpPr>
        <p:spPr>
          <a:xfrm>
            <a:off x="6107050" y="1770625"/>
            <a:ext cx="2316900" cy="389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Font typeface="Oswald"/>
              <a:buNone/>
              <a:defRPr sz="1800">
                <a:solidFill>
                  <a:schemeClr val="accent3"/>
                </a:solidFill>
                <a:latin typeface="Oswald"/>
                <a:ea typeface="Oswald"/>
                <a:cs typeface="Oswald"/>
                <a:sym typeface="Oswa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1286" name="Google Shape;1286;p68"/>
          <p:cNvSpPr txBox="1"/>
          <p:nvPr>
            <p:ph hasCustomPrompt="1" idx="8" type="title"/>
          </p:nvPr>
        </p:nvSpPr>
        <p:spPr>
          <a:xfrm>
            <a:off x="6716550" y="1318325"/>
            <a:ext cx="1098000" cy="389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solidFill>
                  <a:schemeClr val="accent3"/>
                </a:solidFill>
              </a:defRPr>
            </a:lvl1pPr>
            <a:lvl2pPr lvl="1" rtl="0" algn="ctr">
              <a:spcBef>
                <a:spcPts val="0"/>
              </a:spcBef>
              <a:spcAft>
                <a:spcPts val="0"/>
              </a:spcAft>
              <a:buSzPts val="3000"/>
              <a:buFont typeface="Oswald"/>
              <a:buNone/>
              <a:defRPr sz="3000">
                <a:latin typeface="Oswald"/>
                <a:ea typeface="Oswald"/>
                <a:cs typeface="Oswald"/>
                <a:sym typeface="Oswald"/>
              </a:defRPr>
            </a:lvl2pPr>
            <a:lvl3pPr lvl="2" rtl="0" algn="ctr">
              <a:spcBef>
                <a:spcPts val="0"/>
              </a:spcBef>
              <a:spcAft>
                <a:spcPts val="0"/>
              </a:spcAft>
              <a:buSzPts val="3000"/>
              <a:buFont typeface="Oswald"/>
              <a:buNone/>
              <a:defRPr sz="3000">
                <a:latin typeface="Oswald"/>
                <a:ea typeface="Oswald"/>
                <a:cs typeface="Oswald"/>
                <a:sym typeface="Oswald"/>
              </a:defRPr>
            </a:lvl3pPr>
            <a:lvl4pPr lvl="3" rtl="0" algn="ctr">
              <a:spcBef>
                <a:spcPts val="0"/>
              </a:spcBef>
              <a:spcAft>
                <a:spcPts val="0"/>
              </a:spcAft>
              <a:buSzPts val="3000"/>
              <a:buFont typeface="Oswald"/>
              <a:buNone/>
              <a:defRPr sz="3000">
                <a:latin typeface="Oswald"/>
                <a:ea typeface="Oswald"/>
                <a:cs typeface="Oswald"/>
                <a:sym typeface="Oswald"/>
              </a:defRPr>
            </a:lvl4pPr>
            <a:lvl5pPr lvl="4" rtl="0" algn="ctr">
              <a:spcBef>
                <a:spcPts val="0"/>
              </a:spcBef>
              <a:spcAft>
                <a:spcPts val="0"/>
              </a:spcAft>
              <a:buSzPts val="3000"/>
              <a:buFont typeface="Oswald"/>
              <a:buNone/>
              <a:defRPr sz="3000">
                <a:latin typeface="Oswald"/>
                <a:ea typeface="Oswald"/>
                <a:cs typeface="Oswald"/>
                <a:sym typeface="Oswald"/>
              </a:defRPr>
            </a:lvl5pPr>
            <a:lvl6pPr lvl="5" rtl="0" algn="ctr">
              <a:spcBef>
                <a:spcPts val="0"/>
              </a:spcBef>
              <a:spcAft>
                <a:spcPts val="0"/>
              </a:spcAft>
              <a:buSzPts val="3000"/>
              <a:buFont typeface="Oswald"/>
              <a:buNone/>
              <a:defRPr sz="3000">
                <a:latin typeface="Oswald"/>
                <a:ea typeface="Oswald"/>
                <a:cs typeface="Oswald"/>
                <a:sym typeface="Oswald"/>
              </a:defRPr>
            </a:lvl6pPr>
            <a:lvl7pPr lvl="6" rtl="0" algn="ctr">
              <a:spcBef>
                <a:spcPts val="0"/>
              </a:spcBef>
              <a:spcAft>
                <a:spcPts val="0"/>
              </a:spcAft>
              <a:buSzPts val="3000"/>
              <a:buFont typeface="Oswald"/>
              <a:buNone/>
              <a:defRPr sz="3000">
                <a:latin typeface="Oswald"/>
                <a:ea typeface="Oswald"/>
                <a:cs typeface="Oswald"/>
                <a:sym typeface="Oswald"/>
              </a:defRPr>
            </a:lvl7pPr>
            <a:lvl8pPr lvl="7" rtl="0" algn="ctr">
              <a:spcBef>
                <a:spcPts val="0"/>
              </a:spcBef>
              <a:spcAft>
                <a:spcPts val="0"/>
              </a:spcAft>
              <a:buSzPts val="3000"/>
              <a:buFont typeface="Oswald"/>
              <a:buNone/>
              <a:defRPr sz="3000">
                <a:latin typeface="Oswald"/>
                <a:ea typeface="Oswald"/>
                <a:cs typeface="Oswald"/>
                <a:sym typeface="Oswald"/>
              </a:defRPr>
            </a:lvl8pPr>
            <a:lvl9pPr lvl="8" rtl="0" algn="ctr">
              <a:spcBef>
                <a:spcPts val="0"/>
              </a:spcBef>
              <a:spcAft>
                <a:spcPts val="0"/>
              </a:spcAft>
              <a:buSzPts val="3000"/>
              <a:buFont typeface="Oswald"/>
              <a:buNone/>
              <a:defRPr sz="3000">
                <a:latin typeface="Oswald"/>
                <a:ea typeface="Oswald"/>
                <a:cs typeface="Oswald"/>
                <a:sym typeface="Oswald"/>
              </a:defRPr>
            </a:lvl9pPr>
          </a:lstStyle>
          <a:p>
            <a:r>
              <a:t>xx%</a:t>
            </a:r>
          </a:p>
        </p:txBody>
      </p:sp>
      <p:sp>
        <p:nvSpPr>
          <p:cNvPr id="1287" name="Google Shape;1287;p68"/>
          <p:cNvSpPr txBox="1"/>
          <p:nvPr>
            <p:ph idx="9" type="subTitle"/>
          </p:nvPr>
        </p:nvSpPr>
        <p:spPr>
          <a:xfrm>
            <a:off x="6107101" y="2146716"/>
            <a:ext cx="2316900" cy="629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288" name="Google Shape;1288;p68"/>
          <p:cNvSpPr txBox="1"/>
          <p:nvPr>
            <p:ph idx="13" type="subTitle"/>
          </p:nvPr>
        </p:nvSpPr>
        <p:spPr>
          <a:xfrm>
            <a:off x="719600" y="3395477"/>
            <a:ext cx="2317200" cy="389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Font typeface="Oswald"/>
              <a:buNone/>
              <a:defRPr sz="1800">
                <a:solidFill>
                  <a:schemeClr val="accent4"/>
                </a:solidFill>
                <a:latin typeface="Oswald"/>
                <a:ea typeface="Oswald"/>
                <a:cs typeface="Oswald"/>
                <a:sym typeface="Oswa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1289" name="Google Shape;1289;p68"/>
          <p:cNvSpPr txBox="1"/>
          <p:nvPr>
            <p:ph hasCustomPrompt="1" idx="14" type="title"/>
          </p:nvPr>
        </p:nvSpPr>
        <p:spPr>
          <a:xfrm>
            <a:off x="1329200" y="2943186"/>
            <a:ext cx="1098000" cy="389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solidFill>
                  <a:schemeClr val="accent4"/>
                </a:solidFill>
              </a:defRPr>
            </a:lvl1pPr>
            <a:lvl2pPr lvl="1" rtl="0" algn="ctr">
              <a:spcBef>
                <a:spcPts val="0"/>
              </a:spcBef>
              <a:spcAft>
                <a:spcPts val="0"/>
              </a:spcAft>
              <a:buSzPts val="3000"/>
              <a:buFont typeface="Oswald"/>
              <a:buNone/>
              <a:defRPr sz="3000">
                <a:latin typeface="Oswald"/>
                <a:ea typeface="Oswald"/>
                <a:cs typeface="Oswald"/>
                <a:sym typeface="Oswald"/>
              </a:defRPr>
            </a:lvl2pPr>
            <a:lvl3pPr lvl="2" rtl="0" algn="ctr">
              <a:spcBef>
                <a:spcPts val="0"/>
              </a:spcBef>
              <a:spcAft>
                <a:spcPts val="0"/>
              </a:spcAft>
              <a:buSzPts val="3000"/>
              <a:buFont typeface="Oswald"/>
              <a:buNone/>
              <a:defRPr sz="3000">
                <a:latin typeface="Oswald"/>
                <a:ea typeface="Oswald"/>
                <a:cs typeface="Oswald"/>
                <a:sym typeface="Oswald"/>
              </a:defRPr>
            </a:lvl3pPr>
            <a:lvl4pPr lvl="3" rtl="0" algn="ctr">
              <a:spcBef>
                <a:spcPts val="0"/>
              </a:spcBef>
              <a:spcAft>
                <a:spcPts val="0"/>
              </a:spcAft>
              <a:buSzPts val="3000"/>
              <a:buFont typeface="Oswald"/>
              <a:buNone/>
              <a:defRPr sz="3000">
                <a:latin typeface="Oswald"/>
                <a:ea typeface="Oswald"/>
                <a:cs typeface="Oswald"/>
                <a:sym typeface="Oswald"/>
              </a:defRPr>
            </a:lvl4pPr>
            <a:lvl5pPr lvl="4" rtl="0" algn="ctr">
              <a:spcBef>
                <a:spcPts val="0"/>
              </a:spcBef>
              <a:spcAft>
                <a:spcPts val="0"/>
              </a:spcAft>
              <a:buSzPts val="3000"/>
              <a:buFont typeface="Oswald"/>
              <a:buNone/>
              <a:defRPr sz="3000">
                <a:latin typeface="Oswald"/>
                <a:ea typeface="Oswald"/>
                <a:cs typeface="Oswald"/>
                <a:sym typeface="Oswald"/>
              </a:defRPr>
            </a:lvl5pPr>
            <a:lvl6pPr lvl="5" rtl="0" algn="ctr">
              <a:spcBef>
                <a:spcPts val="0"/>
              </a:spcBef>
              <a:spcAft>
                <a:spcPts val="0"/>
              </a:spcAft>
              <a:buSzPts val="3000"/>
              <a:buFont typeface="Oswald"/>
              <a:buNone/>
              <a:defRPr sz="3000">
                <a:latin typeface="Oswald"/>
                <a:ea typeface="Oswald"/>
                <a:cs typeface="Oswald"/>
                <a:sym typeface="Oswald"/>
              </a:defRPr>
            </a:lvl6pPr>
            <a:lvl7pPr lvl="6" rtl="0" algn="ctr">
              <a:spcBef>
                <a:spcPts val="0"/>
              </a:spcBef>
              <a:spcAft>
                <a:spcPts val="0"/>
              </a:spcAft>
              <a:buSzPts val="3000"/>
              <a:buFont typeface="Oswald"/>
              <a:buNone/>
              <a:defRPr sz="3000">
                <a:latin typeface="Oswald"/>
                <a:ea typeface="Oswald"/>
                <a:cs typeface="Oswald"/>
                <a:sym typeface="Oswald"/>
              </a:defRPr>
            </a:lvl7pPr>
            <a:lvl8pPr lvl="7" rtl="0" algn="ctr">
              <a:spcBef>
                <a:spcPts val="0"/>
              </a:spcBef>
              <a:spcAft>
                <a:spcPts val="0"/>
              </a:spcAft>
              <a:buSzPts val="3000"/>
              <a:buFont typeface="Oswald"/>
              <a:buNone/>
              <a:defRPr sz="3000">
                <a:latin typeface="Oswald"/>
                <a:ea typeface="Oswald"/>
                <a:cs typeface="Oswald"/>
                <a:sym typeface="Oswald"/>
              </a:defRPr>
            </a:lvl8pPr>
            <a:lvl9pPr lvl="8" rtl="0" algn="ctr">
              <a:spcBef>
                <a:spcPts val="0"/>
              </a:spcBef>
              <a:spcAft>
                <a:spcPts val="0"/>
              </a:spcAft>
              <a:buSzPts val="3000"/>
              <a:buFont typeface="Oswald"/>
              <a:buNone/>
              <a:defRPr sz="3000">
                <a:latin typeface="Oswald"/>
                <a:ea typeface="Oswald"/>
                <a:cs typeface="Oswald"/>
                <a:sym typeface="Oswald"/>
              </a:defRPr>
            </a:lvl9pPr>
          </a:lstStyle>
          <a:p>
            <a:r>
              <a:t>xx%</a:t>
            </a:r>
          </a:p>
        </p:txBody>
      </p:sp>
      <p:sp>
        <p:nvSpPr>
          <p:cNvPr id="1290" name="Google Shape;1290;p68"/>
          <p:cNvSpPr txBox="1"/>
          <p:nvPr>
            <p:ph idx="15" type="subTitle"/>
          </p:nvPr>
        </p:nvSpPr>
        <p:spPr>
          <a:xfrm>
            <a:off x="720100" y="3771577"/>
            <a:ext cx="2316900" cy="629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291" name="Google Shape;1291;p68"/>
          <p:cNvSpPr txBox="1"/>
          <p:nvPr>
            <p:ph idx="16" type="subTitle"/>
          </p:nvPr>
        </p:nvSpPr>
        <p:spPr>
          <a:xfrm>
            <a:off x="3413400" y="3395477"/>
            <a:ext cx="2317200" cy="389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Font typeface="Oswald"/>
              <a:buNone/>
              <a:defRPr sz="1800">
                <a:solidFill>
                  <a:schemeClr val="accent5"/>
                </a:solidFill>
                <a:latin typeface="Oswald"/>
                <a:ea typeface="Oswald"/>
                <a:cs typeface="Oswald"/>
                <a:sym typeface="Oswa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1292" name="Google Shape;1292;p68"/>
          <p:cNvSpPr txBox="1"/>
          <p:nvPr>
            <p:ph hasCustomPrompt="1" idx="17" type="title"/>
          </p:nvPr>
        </p:nvSpPr>
        <p:spPr>
          <a:xfrm>
            <a:off x="4023025" y="2943186"/>
            <a:ext cx="1098000" cy="389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solidFill>
                  <a:schemeClr val="accent5"/>
                </a:solidFill>
              </a:defRPr>
            </a:lvl1pPr>
            <a:lvl2pPr lvl="1" rtl="0" algn="ctr">
              <a:spcBef>
                <a:spcPts val="0"/>
              </a:spcBef>
              <a:spcAft>
                <a:spcPts val="0"/>
              </a:spcAft>
              <a:buSzPts val="3000"/>
              <a:buFont typeface="Oswald"/>
              <a:buNone/>
              <a:defRPr sz="3000">
                <a:latin typeface="Oswald"/>
                <a:ea typeface="Oswald"/>
                <a:cs typeface="Oswald"/>
                <a:sym typeface="Oswald"/>
              </a:defRPr>
            </a:lvl2pPr>
            <a:lvl3pPr lvl="2" rtl="0" algn="ctr">
              <a:spcBef>
                <a:spcPts val="0"/>
              </a:spcBef>
              <a:spcAft>
                <a:spcPts val="0"/>
              </a:spcAft>
              <a:buSzPts val="3000"/>
              <a:buFont typeface="Oswald"/>
              <a:buNone/>
              <a:defRPr sz="3000">
                <a:latin typeface="Oswald"/>
                <a:ea typeface="Oswald"/>
                <a:cs typeface="Oswald"/>
                <a:sym typeface="Oswald"/>
              </a:defRPr>
            </a:lvl3pPr>
            <a:lvl4pPr lvl="3" rtl="0" algn="ctr">
              <a:spcBef>
                <a:spcPts val="0"/>
              </a:spcBef>
              <a:spcAft>
                <a:spcPts val="0"/>
              </a:spcAft>
              <a:buSzPts val="3000"/>
              <a:buFont typeface="Oswald"/>
              <a:buNone/>
              <a:defRPr sz="3000">
                <a:latin typeface="Oswald"/>
                <a:ea typeface="Oswald"/>
                <a:cs typeface="Oswald"/>
                <a:sym typeface="Oswald"/>
              </a:defRPr>
            </a:lvl4pPr>
            <a:lvl5pPr lvl="4" rtl="0" algn="ctr">
              <a:spcBef>
                <a:spcPts val="0"/>
              </a:spcBef>
              <a:spcAft>
                <a:spcPts val="0"/>
              </a:spcAft>
              <a:buSzPts val="3000"/>
              <a:buFont typeface="Oswald"/>
              <a:buNone/>
              <a:defRPr sz="3000">
                <a:latin typeface="Oswald"/>
                <a:ea typeface="Oswald"/>
                <a:cs typeface="Oswald"/>
                <a:sym typeface="Oswald"/>
              </a:defRPr>
            </a:lvl5pPr>
            <a:lvl6pPr lvl="5" rtl="0" algn="ctr">
              <a:spcBef>
                <a:spcPts val="0"/>
              </a:spcBef>
              <a:spcAft>
                <a:spcPts val="0"/>
              </a:spcAft>
              <a:buSzPts val="3000"/>
              <a:buFont typeface="Oswald"/>
              <a:buNone/>
              <a:defRPr sz="3000">
                <a:latin typeface="Oswald"/>
                <a:ea typeface="Oswald"/>
                <a:cs typeface="Oswald"/>
                <a:sym typeface="Oswald"/>
              </a:defRPr>
            </a:lvl6pPr>
            <a:lvl7pPr lvl="6" rtl="0" algn="ctr">
              <a:spcBef>
                <a:spcPts val="0"/>
              </a:spcBef>
              <a:spcAft>
                <a:spcPts val="0"/>
              </a:spcAft>
              <a:buSzPts val="3000"/>
              <a:buFont typeface="Oswald"/>
              <a:buNone/>
              <a:defRPr sz="3000">
                <a:latin typeface="Oswald"/>
                <a:ea typeface="Oswald"/>
                <a:cs typeface="Oswald"/>
                <a:sym typeface="Oswald"/>
              </a:defRPr>
            </a:lvl7pPr>
            <a:lvl8pPr lvl="7" rtl="0" algn="ctr">
              <a:spcBef>
                <a:spcPts val="0"/>
              </a:spcBef>
              <a:spcAft>
                <a:spcPts val="0"/>
              </a:spcAft>
              <a:buSzPts val="3000"/>
              <a:buFont typeface="Oswald"/>
              <a:buNone/>
              <a:defRPr sz="3000">
                <a:latin typeface="Oswald"/>
                <a:ea typeface="Oswald"/>
                <a:cs typeface="Oswald"/>
                <a:sym typeface="Oswald"/>
              </a:defRPr>
            </a:lvl8pPr>
            <a:lvl9pPr lvl="8" rtl="0" algn="ctr">
              <a:spcBef>
                <a:spcPts val="0"/>
              </a:spcBef>
              <a:spcAft>
                <a:spcPts val="0"/>
              </a:spcAft>
              <a:buSzPts val="3000"/>
              <a:buFont typeface="Oswald"/>
              <a:buNone/>
              <a:defRPr sz="3000">
                <a:latin typeface="Oswald"/>
                <a:ea typeface="Oswald"/>
                <a:cs typeface="Oswald"/>
                <a:sym typeface="Oswald"/>
              </a:defRPr>
            </a:lvl9pPr>
          </a:lstStyle>
          <a:p>
            <a:r>
              <a:t>xx%</a:t>
            </a:r>
          </a:p>
        </p:txBody>
      </p:sp>
      <p:sp>
        <p:nvSpPr>
          <p:cNvPr id="1293" name="Google Shape;1293;p68"/>
          <p:cNvSpPr txBox="1"/>
          <p:nvPr>
            <p:ph idx="18" type="subTitle"/>
          </p:nvPr>
        </p:nvSpPr>
        <p:spPr>
          <a:xfrm>
            <a:off x="3413738" y="3771577"/>
            <a:ext cx="2316900" cy="629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294" name="Google Shape;1294;p68"/>
          <p:cNvSpPr txBox="1"/>
          <p:nvPr>
            <p:ph idx="19" type="subTitle"/>
          </p:nvPr>
        </p:nvSpPr>
        <p:spPr>
          <a:xfrm>
            <a:off x="6107050" y="3395475"/>
            <a:ext cx="2316900" cy="389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Font typeface="Oswald"/>
              <a:buNone/>
              <a:defRPr sz="1800">
                <a:solidFill>
                  <a:schemeClr val="accent6"/>
                </a:solidFill>
                <a:latin typeface="Oswald"/>
                <a:ea typeface="Oswald"/>
                <a:cs typeface="Oswald"/>
                <a:sym typeface="Oswa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1295" name="Google Shape;1295;p68"/>
          <p:cNvSpPr txBox="1"/>
          <p:nvPr>
            <p:ph hasCustomPrompt="1" idx="20" type="title"/>
          </p:nvPr>
        </p:nvSpPr>
        <p:spPr>
          <a:xfrm>
            <a:off x="6716550" y="2943186"/>
            <a:ext cx="1098000" cy="389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solidFill>
                  <a:schemeClr val="accent6"/>
                </a:solidFill>
              </a:defRPr>
            </a:lvl1pPr>
            <a:lvl2pPr lvl="1" rtl="0" algn="ctr">
              <a:spcBef>
                <a:spcPts val="0"/>
              </a:spcBef>
              <a:spcAft>
                <a:spcPts val="0"/>
              </a:spcAft>
              <a:buSzPts val="3000"/>
              <a:buFont typeface="Oswald"/>
              <a:buNone/>
              <a:defRPr sz="3000">
                <a:latin typeface="Oswald"/>
                <a:ea typeface="Oswald"/>
                <a:cs typeface="Oswald"/>
                <a:sym typeface="Oswald"/>
              </a:defRPr>
            </a:lvl2pPr>
            <a:lvl3pPr lvl="2" rtl="0" algn="ctr">
              <a:spcBef>
                <a:spcPts val="0"/>
              </a:spcBef>
              <a:spcAft>
                <a:spcPts val="0"/>
              </a:spcAft>
              <a:buSzPts val="3000"/>
              <a:buFont typeface="Oswald"/>
              <a:buNone/>
              <a:defRPr sz="3000">
                <a:latin typeface="Oswald"/>
                <a:ea typeface="Oswald"/>
                <a:cs typeface="Oswald"/>
                <a:sym typeface="Oswald"/>
              </a:defRPr>
            </a:lvl3pPr>
            <a:lvl4pPr lvl="3" rtl="0" algn="ctr">
              <a:spcBef>
                <a:spcPts val="0"/>
              </a:spcBef>
              <a:spcAft>
                <a:spcPts val="0"/>
              </a:spcAft>
              <a:buSzPts val="3000"/>
              <a:buFont typeface="Oswald"/>
              <a:buNone/>
              <a:defRPr sz="3000">
                <a:latin typeface="Oswald"/>
                <a:ea typeface="Oswald"/>
                <a:cs typeface="Oswald"/>
                <a:sym typeface="Oswald"/>
              </a:defRPr>
            </a:lvl4pPr>
            <a:lvl5pPr lvl="4" rtl="0" algn="ctr">
              <a:spcBef>
                <a:spcPts val="0"/>
              </a:spcBef>
              <a:spcAft>
                <a:spcPts val="0"/>
              </a:spcAft>
              <a:buSzPts val="3000"/>
              <a:buFont typeface="Oswald"/>
              <a:buNone/>
              <a:defRPr sz="3000">
                <a:latin typeface="Oswald"/>
                <a:ea typeface="Oswald"/>
                <a:cs typeface="Oswald"/>
                <a:sym typeface="Oswald"/>
              </a:defRPr>
            </a:lvl5pPr>
            <a:lvl6pPr lvl="5" rtl="0" algn="ctr">
              <a:spcBef>
                <a:spcPts val="0"/>
              </a:spcBef>
              <a:spcAft>
                <a:spcPts val="0"/>
              </a:spcAft>
              <a:buSzPts val="3000"/>
              <a:buFont typeface="Oswald"/>
              <a:buNone/>
              <a:defRPr sz="3000">
                <a:latin typeface="Oswald"/>
                <a:ea typeface="Oswald"/>
                <a:cs typeface="Oswald"/>
                <a:sym typeface="Oswald"/>
              </a:defRPr>
            </a:lvl6pPr>
            <a:lvl7pPr lvl="6" rtl="0" algn="ctr">
              <a:spcBef>
                <a:spcPts val="0"/>
              </a:spcBef>
              <a:spcAft>
                <a:spcPts val="0"/>
              </a:spcAft>
              <a:buSzPts val="3000"/>
              <a:buFont typeface="Oswald"/>
              <a:buNone/>
              <a:defRPr sz="3000">
                <a:latin typeface="Oswald"/>
                <a:ea typeface="Oswald"/>
                <a:cs typeface="Oswald"/>
                <a:sym typeface="Oswald"/>
              </a:defRPr>
            </a:lvl7pPr>
            <a:lvl8pPr lvl="7" rtl="0" algn="ctr">
              <a:spcBef>
                <a:spcPts val="0"/>
              </a:spcBef>
              <a:spcAft>
                <a:spcPts val="0"/>
              </a:spcAft>
              <a:buSzPts val="3000"/>
              <a:buFont typeface="Oswald"/>
              <a:buNone/>
              <a:defRPr sz="3000">
                <a:latin typeface="Oswald"/>
                <a:ea typeface="Oswald"/>
                <a:cs typeface="Oswald"/>
                <a:sym typeface="Oswald"/>
              </a:defRPr>
            </a:lvl8pPr>
            <a:lvl9pPr lvl="8" rtl="0" algn="ctr">
              <a:spcBef>
                <a:spcPts val="0"/>
              </a:spcBef>
              <a:spcAft>
                <a:spcPts val="0"/>
              </a:spcAft>
              <a:buSzPts val="3000"/>
              <a:buFont typeface="Oswald"/>
              <a:buNone/>
              <a:defRPr sz="3000">
                <a:latin typeface="Oswald"/>
                <a:ea typeface="Oswald"/>
                <a:cs typeface="Oswald"/>
                <a:sym typeface="Oswald"/>
              </a:defRPr>
            </a:lvl9pPr>
          </a:lstStyle>
          <a:p>
            <a:r>
              <a:t>xx%</a:t>
            </a:r>
          </a:p>
        </p:txBody>
      </p:sp>
      <p:sp>
        <p:nvSpPr>
          <p:cNvPr id="1296" name="Google Shape;1296;p68"/>
          <p:cNvSpPr txBox="1"/>
          <p:nvPr>
            <p:ph idx="21" type="subTitle"/>
          </p:nvPr>
        </p:nvSpPr>
        <p:spPr>
          <a:xfrm>
            <a:off x="6107101" y="3771577"/>
            <a:ext cx="2316900" cy="629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grpSp>
        <p:nvGrpSpPr>
          <p:cNvPr id="1297" name="Google Shape;1297;p68"/>
          <p:cNvGrpSpPr/>
          <p:nvPr/>
        </p:nvGrpSpPr>
        <p:grpSpPr>
          <a:xfrm>
            <a:off x="0" y="4569046"/>
            <a:ext cx="1022509" cy="572747"/>
            <a:chOff x="-77" y="3784091"/>
            <a:chExt cx="2423582" cy="1357541"/>
          </a:xfrm>
        </p:grpSpPr>
        <p:sp>
          <p:nvSpPr>
            <p:cNvPr id="1298" name="Google Shape;1298;p68"/>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9" name="Google Shape;1299;p68"/>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0" name="Google Shape;1300;p68"/>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1" name="Google Shape;1301;p68"/>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2" name="Google Shape;1302;p68"/>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03" name="Google Shape;1303;p68"/>
          <p:cNvGrpSpPr/>
          <p:nvPr/>
        </p:nvGrpSpPr>
        <p:grpSpPr>
          <a:xfrm flipH="1">
            <a:off x="8121500" y="4569046"/>
            <a:ext cx="1022509" cy="572747"/>
            <a:chOff x="-77" y="3784091"/>
            <a:chExt cx="2423582" cy="1357541"/>
          </a:xfrm>
        </p:grpSpPr>
        <p:sp>
          <p:nvSpPr>
            <p:cNvPr id="1304" name="Google Shape;1304;p68"/>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5" name="Google Shape;1305;p68"/>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6" name="Google Shape;1306;p68"/>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7" name="Google Shape;1307;p68"/>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8" name="Google Shape;1308;p68"/>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2_1">
    <p:spTree>
      <p:nvGrpSpPr>
        <p:cNvPr id="1309" name="Shape 1309"/>
        <p:cNvGrpSpPr/>
        <p:nvPr/>
      </p:nvGrpSpPr>
      <p:grpSpPr>
        <a:xfrm>
          <a:off x="0" y="0"/>
          <a:ext cx="0" cy="0"/>
          <a:chOff x="0" y="0"/>
          <a:chExt cx="0" cy="0"/>
        </a:xfrm>
      </p:grpSpPr>
      <p:sp>
        <p:nvSpPr>
          <p:cNvPr id="1310" name="Google Shape;1310;p69"/>
          <p:cNvSpPr txBox="1"/>
          <p:nvPr>
            <p:ph idx="1" type="subTitle"/>
          </p:nvPr>
        </p:nvSpPr>
        <p:spPr>
          <a:xfrm>
            <a:off x="1410963" y="1423411"/>
            <a:ext cx="2317200" cy="389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800"/>
              <a:buFont typeface="Oswald"/>
              <a:buNone/>
              <a:defRPr sz="1800">
                <a:solidFill>
                  <a:schemeClr val="accent1"/>
                </a:solidFill>
                <a:latin typeface="Oswald"/>
                <a:ea typeface="Oswald"/>
                <a:cs typeface="Oswald"/>
                <a:sym typeface="Oswa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1311" name="Google Shape;1311;p69"/>
          <p:cNvSpPr txBox="1"/>
          <p:nvPr>
            <p:ph type="title"/>
          </p:nvPr>
        </p:nvSpPr>
        <p:spPr>
          <a:xfrm>
            <a:off x="720000" y="540000"/>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12" name="Google Shape;1312;p69"/>
          <p:cNvSpPr txBox="1"/>
          <p:nvPr>
            <p:ph idx="2" type="subTitle"/>
          </p:nvPr>
        </p:nvSpPr>
        <p:spPr>
          <a:xfrm>
            <a:off x="1411463" y="1799502"/>
            <a:ext cx="2316900" cy="6291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313" name="Google Shape;1313;p69"/>
          <p:cNvSpPr txBox="1"/>
          <p:nvPr>
            <p:ph idx="3" type="subTitle"/>
          </p:nvPr>
        </p:nvSpPr>
        <p:spPr>
          <a:xfrm>
            <a:off x="1410988" y="2450149"/>
            <a:ext cx="2316900" cy="389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800"/>
              <a:buFont typeface="Oswald"/>
              <a:buNone/>
              <a:defRPr sz="1800">
                <a:solidFill>
                  <a:schemeClr val="accent3"/>
                </a:solidFill>
                <a:latin typeface="Oswald"/>
                <a:ea typeface="Oswald"/>
                <a:cs typeface="Oswald"/>
                <a:sym typeface="Oswa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1314" name="Google Shape;1314;p69"/>
          <p:cNvSpPr txBox="1"/>
          <p:nvPr>
            <p:ph idx="4" type="subTitle"/>
          </p:nvPr>
        </p:nvSpPr>
        <p:spPr>
          <a:xfrm>
            <a:off x="1411225" y="2826240"/>
            <a:ext cx="2316900" cy="6291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315" name="Google Shape;1315;p69"/>
          <p:cNvSpPr txBox="1"/>
          <p:nvPr>
            <p:ph idx="5" type="subTitle"/>
          </p:nvPr>
        </p:nvSpPr>
        <p:spPr>
          <a:xfrm>
            <a:off x="5415963" y="1423411"/>
            <a:ext cx="2316900" cy="3897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Font typeface="Oswald"/>
              <a:buNone/>
              <a:defRPr sz="1800">
                <a:solidFill>
                  <a:schemeClr val="accent2"/>
                </a:solidFill>
                <a:latin typeface="Oswald"/>
                <a:ea typeface="Oswald"/>
                <a:cs typeface="Oswald"/>
                <a:sym typeface="Oswa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1316" name="Google Shape;1316;p69"/>
          <p:cNvSpPr txBox="1"/>
          <p:nvPr>
            <p:ph idx="6" type="subTitle"/>
          </p:nvPr>
        </p:nvSpPr>
        <p:spPr>
          <a:xfrm>
            <a:off x="5416013" y="1799502"/>
            <a:ext cx="2316900" cy="629100"/>
          </a:xfrm>
          <a:prstGeom prst="rect">
            <a:avLst/>
          </a:prstGeom>
        </p:spPr>
        <p:txBody>
          <a:bodyPr anchorCtr="0" anchor="t" bIns="91425" lIns="91425" spcFirstLastPara="1" rIns="91425" wrap="square" tIns="91425">
            <a:noAutofit/>
          </a:bodyPr>
          <a:lstStyle>
            <a:lvl1pPr lvl="0" marR="332101"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317" name="Google Shape;1317;p69"/>
          <p:cNvSpPr txBox="1"/>
          <p:nvPr>
            <p:ph idx="7" type="subTitle"/>
          </p:nvPr>
        </p:nvSpPr>
        <p:spPr>
          <a:xfrm>
            <a:off x="1410963" y="3476889"/>
            <a:ext cx="2317200" cy="389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800"/>
              <a:buFont typeface="Oswald"/>
              <a:buNone/>
              <a:defRPr sz="1800">
                <a:solidFill>
                  <a:schemeClr val="accent5"/>
                </a:solidFill>
                <a:latin typeface="Oswald"/>
                <a:ea typeface="Oswald"/>
                <a:cs typeface="Oswald"/>
                <a:sym typeface="Oswa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1318" name="Google Shape;1318;p69"/>
          <p:cNvSpPr txBox="1"/>
          <p:nvPr>
            <p:ph idx="8" type="subTitle"/>
          </p:nvPr>
        </p:nvSpPr>
        <p:spPr>
          <a:xfrm>
            <a:off x="1411463" y="3852989"/>
            <a:ext cx="2316900" cy="6291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319" name="Google Shape;1319;p69"/>
          <p:cNvSpPr txBox="1"/>
          <p:nvPr>
            <p:ph idx="9" type="subTitle"/>
          </p:nvPr>
        </p:nvSpPr>
        <p:spPr>
          <a:xfrm>
            <a:off x="5415788" y="2450151"/>
            <a:ext cx="2317200" cy="3897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Font typeface="Oswald"/>
              <a:buNone/>
              <a:defRPr sz="1800">
                <a:solidFill>
                  <a:schemeClr val="accent4"/>
                </a:solidFill>
                <a:latin typeface="Oswald"/>
                <a:ea typeface="Oswald"/>
                <a:cs typeface="Oswald"/>
                <a:sym typeface="Oswa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1320" name="Google Shape;1320;p69"/>
          <p:cNvSpPr txBox="1"/>
          <p:nvPr>
            <p:ph idx="13" type="subTitle"/>
          </p:nvPr>
        </p:nvSpPr>
        <p:spPr>
          <a:xfrm>
            <a:off x="5416125" y="2826251"/>
            <a:ext cx="2316900" cy="629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321" name="Google Shape;1321;p69"/>
          <p:cNvSpPr txBox="1"/>
          <p:nvPr>
            <p:ph idx="14" type="subTitle"/>
          </p:nvPr>
        </p:nvSpPr>
        <p:spPr>
          <a:xfrm>
            <a:off x="5415963" y="3476887"/>
            <a:ext cx="2316900" cy="3897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Font typeface="Oswald"/>
              <a:buNone/>
              <a:defRPr sz="1800">
                <a:solidFill>
                  <a:schemeClr val="accent6"/>
                </a:solidFill>
                <a:latin typeface="Oswald"/>
                <a:ea typeface="Oswald"/>
                <a:cs typeface="Oswald"/>
                <a:sym typeface="Oswa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1322" name="Google Shape;1322;p69"/>
          <p:cNvSpPr txBox="1"/>
          <p:nvPr>
            <p:ph idx="15" type="subTitle"/>
          </p:nvPr>
        </p:nvSpPr>
        <p:spPr>
          <a:xfrm>
            <a:off x="5416013" y="3852989"/>
            <a:ext cx="2316900" cy="629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grpSp>
        <p:nvGrpSpPr>
          <p:cNvPr id="1323" name="Google Shape;1323;p69"/>
          <p:cNvGrpSpPr/>
          <p:nvPr/>
        </p:nvGrpSpPr>
        <p:grpSpPr>
          <a:xfrm>
            <a:off x="0" y="4569046"/>
            <a:ext cx="1022509" cy="572747"/>
            <a:chOff x="-77" y="3784091"/>
            <a:chExt cx="2423582" cy="1357541"/>
          </a:xfrm>
        </p:grpSpPr>
        <p:sp>
          <p:nvSpPr>
            <p:cNvPr id="1324" name="Google Shape;1324;p69"/>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5" name="Google Shape;1325;p69"/>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6" name="Google Shape;1326;p69"/>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7" name="Google Shape;1327;p69"/>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8" name="Google Shape;1328;p69"/>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29" name="Google Shape;1329;p69"/>
          <p:cNvGrpSpPr/>
          <p:nvPr/>
        </p:nvGrpSpPr>
        <p:grpSpPr>
          <a:xfrm rot="10800000">
            <a:off x="8121500" y="-4"/>
            <a:ext cx="1022509" cy="572747"/>
            <a:chOff x="-77" y="3784091"/>
            <a:chExt cx="2423582" cy="1357541"/>
          </a:xfrm>
        </p:grpSpPr>
        <p:sp>
          <p:nvSpPr>
            <p:cNvPr id="1330" name="Google Shape;1330;p69"/>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1" name="Google Shape;1331;p69"/>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2" name="Google Shape;1332;p69"/>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3" name="Google Shape;1333;p69"/>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4" name="Google Shape;1334;p69"/>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35" name="Google Shape;1335;p69"/>
          <p:cNvGrpSpPr/>
          <p:nvPr/>
        </p:nvGrpSpPr>
        <p:grpSpPr>
          <a:xfrm>
            <a:off x="4524300" y="1394625"/>
            <a:ext cx="95400" cy="3116250"/>
            <a:chOff x="4524300" y="1013625"/>
            <a:chExt cx="95400" cy="3116250"/>
          </a:xfrm>
        </p:grpSpPr>
        <p:sp>
          <p:nvSpPr>
            <p:cNvPr id="1336" name="Google Shape;1336;p69"/>
            <p:cNvSpPr/>
            <p:nvPr/>
          </p:nvSpPr>
          <p:spPr>
            <a:xfrm>
              <a:off x="4524300" y="1013625"/>
              <a:ext cx="95400" cy="1038300"/>
            </a:xfrm>
            <a:prstGeom prst="rect">
              <a:avLst/>
            </a:prstGeom>
            <a:solidFill>
              <a:srgbClr val="C8AEF8">
                <a:alpha val="58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7" name="Google Shape;1337;p69"/>
            <p:cNvSpPr/>
            <p:nvPr/>
          </p:nvSpPr>
          <p:spPr>
            <a:xfrm>
              <a:off x="4524300" y="1534125"/>
              <a:ext cx="95400" cy="1038300"/>
            </a:xfrm>
            <a:prstGeom prst="rect">
              <a:avLst/>
            </a:prstGeom>
            <a:solidFill>
              <a:srgbClr val="878FFF">
                <a:alpha val="737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8" name="Google Shape;1338;p69"/>
            <p:cNvSpPr/>
            <p:nvPr/>
          </p:nvSpPr>
          <p:spPr>
            <a:xfrm>
              <a:off x="4524300" y="2053275"/>
              <a:ext cx="95400" cy="1038300"/>
            </a:xfrm>
            <a:prstGeom prst="rect">
              <a:avLst/>
            </a:prstGeom>
            <a:solidFill>
              <a:srgbClr val="9154F8">
                <a:alpha val="53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9" name="Google Shape;1339;p69"/>
            <p:cNvSpPr/>
            <p:nvPr/>
          </p:nvSpPr>
          <p:spPr>
            <a:xfrm>
              <a:off x="4524300" y="2565875"/>
              <a:ext cx="95400" cy="1038300"/>
            </a:xfrm>
            <a:prstGeom prst="rect">
              <a:avLst/>
            </a:prstGeom>
            <a:solidFill>
              <a:srgbClr val="35C2DF">
                <a:alpha val="7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0" name="Google Shape;1340;p69"/>
            <p:cNvSpPr/>
            <p:nvPr/>
          </p:nvSpPr>
          <p:spPr>
            <a:xfrm>
              <a:off x="4524300" y="3091575"/>
              <a:ext cx="95400" cy="1038300"/>
            </a:xfrm>
            <a:prstGeom prst="rect">
              <a:avLst/>
            </a:prstGeom>
            <a:solidFill>
              <a:srgbClr val="CA7BEB">
                <a:alpha val="564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1" name="Google Shape;1341;p69"/>
            <p:cNvSpPr/>
            <p:nvPr/>
          </p:nvSpPr>
          <p:spPr>
            <a:xfrm>
              <a:off x="4524300" y="3610723"/>
              <a:ext cx="95400" cy="519000"/>
            </a:xfrm>
            <a:prstGeom prst="rect">
              <a:avLst/>
            </a:prstGeom>
            <a:solidFill>
              <a:srgbClr val="972CB4">
                <a:alpha val="743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7">
    <p:spTree>
      <p:nvGrpSpPr>
        <p:cNvPr id="1342" name="Shape 1342"/>
        <p:cNvGrpSpPr/>
        <p:nvPr/>
      </p:nvGrpSpPr>
      <p:grpSpPr>
        <a:xfrm>
          <a:off x="0" y="0"/>
          <a:ext cx="0" cy="0"/>
          <a:chOff x="0" y="0"/>
          <a:chExt cx="0" cy="0"/>
        </a:xfrm>
      </p:grpSpPr>
      <p:grpSp>
        <p:nvGrpSpPr>
          <p:cNvPr id="1343" name="Google Shape;1343;p70"/>
          <p:cNvGrpSpPr/>
          <p:nvPr/>
        </p:nvGrpSpPr>
        <p:grpSpPr>
          <a:xfrm>
            <a:off x="-9" y="1669058"/>
            <a:ext cx="2781383" cy="1805382"/>
            <a:chOff x="8024127" y="984378"/>
            <a:chExt cx="2502369" cy="1624275"/>
          </a:xfrm>
        </p:grpSpPr>
        <p:sp>
          <p:nvSpPr>
            <p:cNvPr id="1344" name="Google Shape;1344;p70"/>
            <p:cNvSpPr/>
            <p:nvPr/>
          </p:nvSpPr>
          <p:spPr>
            <a:xfrm>
              <a:off x="8647339" y="2562003"/>
              <a:ext cx="65709" cy="30106"/>
            </a:xfrm>
            <a:custGeom>
              <a:rect b="b" l="l" r="r" t="t"/>
              <a:pathLst>
                <a:path extrusionOk="0" h="1035" w="2259">
                  <a:moveTo>
                    <a:pt x="125" y="899"/>
                  </a:moveTo>
                  <a:lnTo>
                    <a:pt x="125" y="899"/>
                  </a:lnTo>
                  <a:cubicBezTo>
                    <a:pt x="132" y="943"/>
                    <a:pt x="142" y="989"/>
                    <a:pt x="157" y="1035"/>
                  </a:cubicBezTo>
                  <a:cubicBezTo>
                    <a:pt x="157" y="1001"/>
                    <a:pt x="157" y="1001"/>
                    <a:pt x="157" y="1001"/>
                  </a:cubicBezTo>
                  <a:cubicBezTo>
                    <a:pt x="144" y="967"/>
                    <a:pt x="133" y="933"/>
                    <a:pt x="125" y="899"/>
                  </a:cubicBezTo>
                  <a:close/>
                  <a:moveTo>
                    <a:pt x="891" y="1"/>
                  </a:moveTo>
                  <a:cubicBezTo>
                    <a:pt x="329" y="1"/>
                    <a:pt x="1" y="409"/>
                    <a:pt x="125" y="899"/>
                  </a:cubicBezTo>
                  <a:lnTo>
                    <a:pt x="125" y="899"/>
                  </a:lnTo>
                  <a:cubicBezTo>
                    <a:pt x="49" y="429"/>
                    <a:pt x="373" y="67"/>
                    <a:pt x="891" y="67"/>
                  </a:cubicBezTo>
                  <a:cubicBezTo>
                    <a:pt x="1491" y="67"/>
                    <a:pt x="2091" y="501"/>
                    <a:pt x="2258" y="1035"/>
                  </a:cubicBezTo>
                  <a:cubicBezTo>
                    <a:pt x="2258" y="1001"/>
                    <a:pt x="2258" y="1001"/>
                    <a:pt x="2258" y="1001"/>
                  </a:cubicBezTo>
                  <a:cubicBezTo>
                    <a:pt x="2091" y="468"/>
                    <a:pt x="1458" y="1"/>
                    <a:pt x="891" y="1"/>
                  </a:cubicBezTo>
                  <a:close/>
                </a:path>
              </a:pathLst>
            </a:custGeom>
            <a:solidFill>
              <a:srgbClr val="FFFF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5" name="Google Shape;1345;p70"/>
            <p:cNvSpPr/>
            <p:nvPr/>
          </p:nvSpPr>
          <p:spPr>
            <a:xfrm>
              <a:off x="8759904" y="2562003"/>
              <a:ext cx="65680" cy="30106"/>
            </a:xfrm>
            <a:custGeom>
              <a:rect b="b" l="l" r="r" t="t"/>
              <a:pathLst>
                <a:path extrusionOk="0" h="1035" w="2258">
                  <a:moveTo>
                    <a:pt x="124" y="899"/>
                  </a:moveTo>
                  <a:cubicBezTo>
                    <a:pt x="131" y="943"/>
                    <a:pt x="142" y="989"/>
                    <a:pt x="156" y="1035"/>
                  </a:cubicBezTo>
                  <a:cubicBezTo>
                    <a:pt x="156" y="1001"/>
                    <a:pt x="156" y="1001"/>
                    <a:pt x="156" y="1001"/>
                  </a:cubicBezTo>
                  <a:cubicBezTo>
                    <a:pt x="143" y="967"/>
                    <a:pt x="133" y="933"/>
                    <a:pt x="124" y="899"/>
                  </a:cubicBezTo>
                  <a:close/>
                  <a:moveTo>
                    <a:pt x="890" y="1"/>
                  </a:moveTo>
                  <a:cubicBezTo>
                    <a:pt x="328" y="1"/>
                    <a:pt x="0" y="409"/>
                    <a:pt x="124" y="899"/>
                  </a:cubicBezTo>
                  <a:lnTo>
                    <a:pt x="124" y="899"/>
                  </a:lnTo>
                  <a:cubicBezTo>
                    <a:pt x="49" y="429"/>
                    <a:pt x="372" y="67"/>
                    <a:pt x="890" y="67"/>
                  </a:cubicBezTo>
                  <a:cubicBezTo>
                    <a:pt x="1490" y="67"/>
                    <a:pt x="2091" y="501"/>
                    <a:pt x="2258" y="1035"/>
                  </a:cubicBezTo>
                  <a:cubicBezTo>
                    <a:pt x="2258" y="1001"/>
                    <a:pt x="2258" y="1001"/>
                    <a:pt x="2258" y="1001"/>
                  </a:cubicBezTo>
                  <a:cubicBezTo>
                    <a:pt x="2091" y="468"/>
                    <a:pt x="1457" y="1"/>
                    <a:pt x="890" y="1"/>
                  </a:cubicBezTo>
                  <a:close/>
                </a:path>
              </a:pathLst>
            </a:custGeom>
            <a:solidFill>
              <a:srgbClr val="FF52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6" name="Google Shape;1346;p70"/>
            <p:cNvSpPr/>
            <p:nvPr/>
          </p:nvSpPr>
          <p:spPr>
            <a:xfrm>
              <a:off x="8872440" y="2562003"/>
              <a:ext cx="65709" cy="30106"/>
            </a:xfrm>
            <a:custGeom>
              <a:rect b="b" l="l" r="r" t="t"/>
              <a:pathLst>
                <a:path extrusionOk="0" h="1035" w="2259">
                  <a:moveTo>
                    <a:pt x="124" y="899"/>
                  </a:moveTo>
                  <a:cubicBezTo>
                    <a:pt x="131" y="943"/>
                    <a:pt x="142" y="989"/>
                    <a:pt x="157" y="1035"/>
                  </a:cubicBezTo>
                  <a:cubicBezTo>
                    <a:pt x="157" y="1001"/>
                    <a:pt x="157" y="1001"/>
                    <a:pt x="157" y="1001"/>
                  </a:cubicBezTo>
                  <a:cubicBezTo>
                    <a:pt x="144" y="967"/>
                    <a:pt x="133" y="933"/>
                    <a:pt x="124" y="899"/>
                  </a:cubicBezTo>
                  <a:close/>
                  <a:moveTo>
                    <a:pt x="890" y="1"/>
                  </a:moveTo>
                  <a:cubicBezTo>
                    <a:pt x="329" y="1"/>
                    <a:pt x="1" y="409"/>
                    <a:pt x="124" y="899"/>
                  </a:cubicBezTo>
                  <a:lnTo>
                    <a:pt x="124" y="899"/>
                  </a:lnTo>
                  <a:cubicBezTo>
                    <a:pt x="49" y="429"/>
                    <a:pt x="372" y="67"/>
                    <a:pt x="890" y="67"/>
                  </a:cubicBezTo>
                  <a:cubicBezTo>
                    <a:pt x="1491" y="67"/>
                    <a:pt x="2091" y="501"/>
                    <a:pt x="2258" y="1035"/>
                  </a:cubicBezTo>
                  <a:cubicBezTo>
                    <a:pt x="2258" y="1001"/>
                    <a:pt x="2258" y="1001"/>
                    <a:pt x="2258" y="1001"/>
                  </a:cubicBezTo>
                  <a:cubicBezTo>
                    <a:pt x="2091" y="468"/>
                    <a:pt x="1491" y="1"/>
                    <a:pt x="890" y="1"/>
                  </a:cubicBezTo>
                  <a:close/>
                </a:path>
              </a:pathLst>
            </a:custGeom>
            <a:solidFill>
              <a:srgbClr val="45FF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7" name="Google Shape;1347;p70"/>
            <p:cNvSpPr/>
            <p:nvPr/>
          </p:nvSpPr>
          <p:spPr>
            <a:xfrm>
              <a:off x="10089400" y="2205025"/>
              <a:ext cx="25" cy="50050"/>
            </a:xfrm>
            <a:custGeom>
              <a:rect b="b" l="l" r="r" t="t"/>
              <a:pathLst>
                <a:path extrusionOk="0" h="2002" w="1">
                  <a:moveTo>
                    <a:pt x="0" y="2002"/>
                  </a:moveTo>
                  <a:lnTo>
                    <a:pt x="0" y="0"/>
                  </a:lnTo>
                </a:path>
              </a:pathLst>
            </a:custGeom>
            <a:solidFill>
              <a:srgbClr val="1FFF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8" name="Google Shape;1348;p70"/>
            <p:cNvSpPr/>
            <p:nvPr/>
          </p:nvSpPr>
          <p:spPr>
            <a:xfrm>
              <a:off x="8024127" y="984378"/>
              <a:ext cx="2502369" cy="1624275"/>
            </a:xfrm>
            <a:custGeom>
              <a:rect b="b" l="l" r="r" t="t"/>
              <a:pathLst>
                <a:path extrusionOk="0" h="55841" w="86029">
                  <a:moveTo>
                    <a:pt x="2102" y="1"/>
                  </a:moveTo>
                  <a:cubicBezTo>
                    <a:pt x="935" y="1"/>
                    <a:pt x="1" y="935"/>
                    <a:pt x="1" y="2102"/>
                  </a:cubicBezTo>
                  <a:lnTo>
                    <a:pt x="1" y="53739"/>
                  </a:lnTo>
                  <a:cubicBezTo>
                    <a:pt x="1" y="54907"/>
                    <a:pt x="935" y="55841"/>
                    <a:pt x="2102" y="55841"/>
                  </a:cubicBezTo>
                  <a:lnTo>
                    <a:pt x="83894" y="55841"/>
                  </a:lnTo>
                  <a:cubicBezTo>
                    <a:pt x="85062" y="55841"/>
                    <a:pt x="86029" y="54907"/>
                    <a:pt x="86029" y="53739"/>
                  </a:cubicBezTo>
                  <a:lnTo>
                    <a:pt x="86029" y="2102"/>
                  </a:lnTo>
                  <a:cubicBezTo>
                    <a:pt x="86029" y="935"/>
                    <a:pt x="85062" y="1"/>
                    <a:pt x="83894" y="1"/>
                  </a:cubicBezTo>
                  <a:close/>
                </a:path>
              </a:pathLst>
            </a:custGeom>
            <a:solidFill>
              <a:srgbClr val="B8BD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9" name="Google Shape;1349;p70"/>
            <p:cNvSpPr/>
            <p:nvPr/>
          </p:nvSpPr>
          <p:spPr>
            <a:xfrm>
              <a:off x="8024127" y="984378"/>
              <a:ext cx="2502369" cy="262020"/>
            </a:xfrm>
            <a:custGeom>
              <a:rect b="b" l="l" r="r" t="t"/>
              <a:pathLst>
                <a:path extrusionOk="0" h="9008" w="86029">
                  <a:moveTo>
                    <a:pt x="2436" y="1"/>
                  </a:moveTo>
                  <a:cubicBezTo>
                    <a:pt x="1102" y="1"/>
                    <a:pt x="1" y="1068"/>
                    <a:pt x="1" y="2436"/>
                  </a:cubicBezTo>
                  <a:lnTo>
                    <a:pt x="1" y="9007"/>
                  </a:lnTo>
                  <a:lnTo>
                    <a:pt x="86029" y="9007"/>
                  </a:lnTo>
                  <a:lnTo>
                    <a:pt x="86029" y="2436"/>
                  </a:lnTo>
                  <a:cubicBezTo>
                    <a:pt x="86029" y="1102"/>
                    <a:pt x="84928" y="1"/>
                    <a:pt x="8359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0" name="Google Shape;1350;p70"/>
            <p:cNvSpPr/>
            <p:nvPr/>
          </p:nvSpPr>
          <p:spPr>
            <a:xfrm>
              <a:off x="8125057" y="1324952"/>
              <a:ext cx="2305388" cy="1198318"/>
            </a:xfrm>
            <a:custGeom>
              <a:rect b="b" l="l" r="r" t="t"/>
              <a:pathLst>
                <a:path extrusionOk="0" h="41197" w="79257">
                  <a:moveTo>
                    <a:pt x="77522" y="41196"/>
                  </a:moveTo>
                  <a:lnTo>
                    <a:pt x="1735" y="41196"/>
                  </a:lnTo>
                  <a:cubicBezTo>
                    <a:pt x="767" y="41196"/>
                    <a:pt x="0" y="40429"/>
                    <a:pt x="0" y="39462"/>
                  </a:cubicBezTo>
                  <a:lnTo>
                    <a:pt x="0" y="1735"/>
                  </a:lnTo>
                  <a:cubicBezTo>
                    <a:pt x="0" y="768"/>
                    <a:pt x="767" y="0"/>
                    <a:pt x="1735" y="0"/>
                  </a:cubicBezTo>
                  <a:lnTo>
                    <a:pt x="77522" y="0"/>
                  </a:lnTo>
                  <a:cubicBezTo>
                    <a:pt x="78489" y="0"/>
                    <a:pt x="79257" y="768"/>
                    <a:pt x="79257" y="1735"/>
                  </a:cubicBezTo>
                  <a:lnTo>
                    <a:pt x="79257" y="39462"/>
                  </a:lnTo>
                  <a:cubicBezTo>
                    <a:pt x="79257" y="40429"/>
                    <a:pt x="78489" y="41196"/>
                    <a:pt x="77522" y="41196"/>
                  </a:cubicBezTo>
                  <a:close/>
                </a:path>
              </a:pathLst>
            </a:custGeom>
            <a:solidFill>
              <a:srgbClr val="2408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1" name="Google Shape;1351;p70"/>
            <p:cNvSpPr/>
            <p:nvPr/>
          </p:nvSpPr>
          <p:spPr>
            <a:xfrm>
              <a:off x="8191986" y="1394818"/>
              <a:ext cx="54365" cy="110620"/>
            </a:xfrm>
            <a:custGeom>
              <a:rect b="b" l="l" r="r" t="t"/>
              <a:pathLst>
                <a:path extrusionOk="0" fill="none" h="3803" w="1869">
                  <a:moveTo>
                    <a:pt x="1869" y="0"/>
                  </a:moveTo>
                  <a:lnTo>
                    <a:pt x="1" y="1901"/>
                  </a:lnTo>
                  <a:lnTo>
                    <a:pt x="1869" y="3803"/>
                  </a:lnTo>
                </a:path>
              </a:pathLst>
            </a:custGeom>
            <a:noFill/>
            <a:ln cap="rnd" cmpd="sng" w="20850">
              <a:solidFill>
                <a:srgbClr val="12D77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2" name="Google Shape;1352;p70"/>
            <p:cNvSpPr/>
            <p:nvPr/>
          </p:nvSpPr>
          <p:spPr>
            <a:xfrm>
              <a:off x="8385062" y="1394818"/>
              <a:ext cx="55354" cy="110620"/>
            </a:xfrm>
            <a:custGeom>
              <a:rect b="b" l="l" r="r" t="t"/>
              <a:pathLst>
                <a:path extrusionOk="0" fill="none" h="3803" w="1903">
                  <a:moveTo>
                    <a:pt x="1" y="0"/>
                  </a:moveTo>
                  <a:lnTo>
                    <a:pt x="1902" y="1901"/>
                  </a:lnTo>
                  <a:lnTo>
                    <a:pt x="1" y="3803"/>
                  </a:lnTo>
                </a:path>
              </a:pathLst>
            </a:custGeom>
            <a:noFill/>
            <a:ln cap="rnd" cmpd="sng" w="20850">
              <a:solidFill>
                <a:srgbClr val="12D77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3" name="Google Shape;1353;p70"/>
            <p:cNvSpPr/>
            <p:nvPr/>
          </p:nvSpPr>
          <p:spPr>
            <a:xfrm>
              <a:off x="8292887" y="1394818"/>
              <a:ext cx="43689" cy="120335"/>
            </a:xfrm>
            <a:custGeom>
              <a:rect b="b" l="l" r="r" t="t"/>
              <a:pathLst>
                <a:path extrusionOk="0" fill="none" h="4137" w="1502">
                  <a:moveTo>
                    <a:pt x="1" y="4136"/>
                  </a:moveTo>
                  <a:lnTo>
                    <a:pt x="1502" y="0"/>
                  </a:lnTo>
                </a:path>
              </a:pathLst>
            </a:custGeom>
            <a:noFill/>
            <a:ln cap="rnd" cmpd="sng" w="20850">
              <a:solidFill>
                <a:srgbClr val="12D77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4" name="Google Shape;1354;p70"/>
            <p:cNvSpPr/>
            <p:nvPr/>
          </p:nvSpPr>
          <p:spPr>
            <a:xfrm>
              <a:off x="8483055" y="1500548"/>
              <a:ext cx="31095" cy="31095"/>
            </a:xfrm>
            <a:custGeom>
              <a:rect b="b" l="l" r="r" t="t"/>
              <a:pathLst>
                <a:path extrusionOk="0" h="1069" w="1069">
                  <a:moveTo>
                    <a:pt x="535" y="1"/>
                  </a:moveTo>
                  <a:cubicBezTo>
                    <a:pt x="234" y="1"/>
                    <a:pt x="1" y="234"/>
                    <a:pt x="1" y="535"/>
                  </a:cubicBezTo>
                  <a:cubicBezTo>
                    <a:pt x="1" y="802"/>
                    <a:pt x="234" y="1068"/>
                    <a:pt x="535" y="1068"/>
                  </a:cubicBezTo>
                  <a:cubicBezTo>
                    <a:pt x="835" y="1068"/>
                    <a:pt x="1068" y="802"/>
                    <a:pt x="1068" y="535"/>
                  </a:cubicBezTo>
                  <a:cubicBezTo>
                    <a:pt x="1068" y="234"/>
                    <a:pt x="835" y="1"/>
                    <a:pt x="535" y="1"/>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5" name="Google Shape;1355;p70"/>
            <p:cNvSpPr/>
            <p:nvPr/>
          </p:nvSpPr>
          <p:spPr>
            <a:xfrm>
              <a:off x="8528666" y="1500548"/>
              <a:ext cx="31065" cy="31095"/>
            </a:xfrm>
            <a:custGeom>
              <a:rect b="b" l="l" r="r" t="t"/>
              <a:pathLst>
                <a:path extrusionOk="0" h="1069" w="1068">
                  <a:moveTo>
                    <a:pt x="534" y="1"/>
                  </a:moveTo>
                  <a:cubicBezTo>
                    <a:pt x="267" y="1"/>
                    <a:pt x="0" y="234"/>
                    <a:pt x="0" y="535"/>
                  </a:cubicBezTo>
                  <a:cubicBezTo>
                    <a:pt x="0" y="802"/>
                    <a:pt x="267" y="1068"/>
                    <a:pt x="534" y="1068"/>
                  </a:cubicBezTo>
                  <a:cubicBezTo>
                    <a:pt x="834" y="1068"/>
                    <a:pt x="1068" y="802"/>
                    <a:pt x="1068" y="535"/>
                  </a:cubicBezTo>
                  <a:cubicBezTo>
                    <a:pt x="1068" y="234"/>
                    <a:pt x="834" y="1"/>
                    <a:pt x="534" y="1"/>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6" name="Google Shape;1356;p70"/>
            <p:cNvSpPr/>
            <p:nvPr/>
          </p:nvSpPr>
          <p:spPr>
            <a:xfrm>
              <a:off x="8593674" y="1500548"/>
              <a:ext cx="31065" cy="31095"/>
            </a:xfrm>
            <a:custGeom>
              <a:rect b="b" l="l" r="r" t="t"/>
              <a:pathLst>
                <a:path extrusionOk="0" h="1069" w="1068">
                  <a:moveTo>
                    <a:pt x="534" y="1"/>
                  </a:moveTo>
                  <a:cubicBezTo>
                    <a:pt x="234" y="1"/>
                    <a:pt x="0" y="234"/>
                    <a:pt x="0" y="535"/>
                  </a:cubicBezTo>
                  <a:cubicBezTo>
                    <a:pt x="0" y="802"/>
                    <a:pt x="234" y="1068"/>
                    <a:pt x="534" y="1068"/>
                  </a:cubicBezTo>
                  <a:cubicBezTo>
                    <a:pt x="834" y="1068"/>
                    <a:pt x="1068" y="802"/>
                    <a:pt x="1068" y="535"/>
                  </a:cubicBezTo>
                  <a:cubicBezTo>
                    <a:pt x="1068" y="234"/>
                    <a:pt x="834" y="1"/>
                    <a:pt x="534" y="1"/>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7" name="Google Shape;1357;p70"/>
            <p:cNvSpPr/>
            <p:nvPr/>
          </p:nvSpPr>
          <p:spPr>
            <a:xfrm>
              <a:off x="8219152" y="1627656"/>
              <a:ext cx="1656300" cy="29"/>
            </a:xfrm>
            <a:custGeom>
              <a:rect b="b" l="l" r="r" t="t"/>
              <a:pathLst>
                <a:path extrusionOk="0" fill="none" h="1" w="56942">
                  <a:moveTo>
                    <a:pt x="1" y="1"/>
                  </a:moveTo>
                  <a:lnTo>
                    <a:pt x="56941" y="1"/>
                  </a:lnTo>
                </a:path>
              </a:pathLst>
            </a:custGeom>
            <a:noFill/>
            <a:ln cap="rnd" cmpd="sng" w="20850">
              <a:solidFill>
                <a:srgbClr val="12D77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8" name="Google Shape;1358;p70"/>
            <p:cNvSpPr/>
            <p:nvPr/>
          </p:nvSpPr>
          <p:spPr>
            <a:xfrm>
              <a:off x="9975312" y="1627656"/>
              <a:ext cx="128101" cy="29"/>
            </a:xfrm>
            <a:custGeom>
              <a:rect b="b" l="l" r="r" t="t"/>
              <a:pathLst>
                <a:path extrusionOk="0" fill="none" h="1" w="4404">
                  <a:moveTo>
                    <a:pt x="0" y="1"/>
                  </a:moveTo>
                  <a:lnTo>
                    <a:pt x="4403" y="1"/>
                  </a:lnTo>
                </a:path>
              </a:pathLst>
            </a:custGeom>
            <a:noFill/>
            <a:ln cap="rnd" cmpd="sng" w="20850">
              <a:solidFill>
                <a:srgbClr val="12D77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9" name="Google Shape;1359;p70"/>
            <p:cNvSpPr/>
            <p:nvPr/>
          </p:nvSpPr>
          <p:spPr>
            <a:xfrm>
              <a:off x="10174205" y="1627656"/>
              <a:ext cx="163035" cy="29"/>
            </a:xfrm>
            <a:custGeom>
              <a:rect b="b" l="l" r="r" t="t"/>
              <a:pathLst>
                <a:path extrusionOk="0" fill="none" h="1" w="5605">
                  <a:moveTo>
                    <a:pt x="0" y="1"/>
                  </a:moveTo>
                  <a:lnTo>
                    <a:pt x="5604" y="1"/>
                  </a:lnTo>
                </a:path>
              </a:pathLst>
            </a:custGeom>
            <a:noFill/>
            <a:ln cap="rnd" cmpd="sng" w="20850">
              <a:solidFill>
                <a:srgbClr val="12D77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0" name="Google Shape;1360;p70"/>
            <p:cNvSpPr/>
            <p:nvPr/>
          </p:nvSpPr>
          <p:spPr>
            <a:xfrm>
              <a:off x="8219152" y="1757673"/>
              <a:ext cx="1036300" cy="29"/>
            </a:xfrm>
            <a:custGeom>
              <a:rect b="b" l="l" r="r" t="t"/>
              <a:pathLst>
                <a:path extrusionOk="0" fill="none" h="1" w="35627">
                  <a:moveTo>
                    <a:pt x="1" y="1"/>
                  </a:moveTo>
                  <a:lnTo>
                    <a:pt x="35626" y="1"/>
                  </a:lnTo>
                </a:path>
              </a:pathLst>
            </a:custGeom>
            <a:noFill/>
            <a:ln cap="rnd" cmpd="sng" w="20850">
              <a:solidFill>
                <a:srgbClr val="12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1" name="Google Shape;1361;p70"/>
            <p:cNvSpPr/>
            <p:nvPr/>
          </p:nvSpPr>
          <p:spPr>
            <a:xfrm>
              <a:off x="9408676" y="1757673"/>
              <a:ext cx="186335" cy="29"/>
            </a:xfrm>
            <a:custGeom>
              <a:rect b="b" l="l" r="r" t="t"/>
              <a:pathLst>
                <a:path extrusionOk="0" fill="none" h="1" w="6406">
                  <a:moveTo>
                    <a:pt x="1" y="1"/>
                  </a:moveTo>
                  <a:lnTo>
                    <a:pt x="6405" y="1"/>
                  </a:lnTo>
                </a:path>
              </a:pathLst>
            </a:custGeom>
            <a:noFill/>
            <a:ln cap="rnd" cmpd="sng" w="20850">
              <a:solidFill>
                <a:srgbClr val="12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2" name="Google Shape;1362;p70"/>
            <p:cNvSpPr/>
            <p:nvPr/>
          </p:nvSpPr>
          <p:spPr>
            <a:xfrm>
              <a:off x="9090440" y="1832396"/>
              <a:ext cx="504581" cy="29"/>
            </a:xfrm>
            <a:custGeom>
              <a:rect b="b" l="l" r="r" t="t"/>
              <a:pathLst>
                <a:path extrusionOk="0" fill="none" h="1" w="17347">
                  <a:moveTo>
                    <a:pt x="17346" y="0"/>
                  </a:moveTo>
                  <a:lnTo>
                    <a:pt x="0" y="0"/>
                  </a:lnTo>
                </a:path>
              </a:pathLst>
            </a:custGeom>
            <a:noFill/>
            <a:ln cap="rnd" cmpd="sng" w="20850">
              <a:solidFill>
                <a:srgbClr val="12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3" name="Google Shape;1363;p70"/>
            <p:cNvSpPr/>
            <p:nvPr/>
          </p:nvSpPr>
          <p:spPr>
            <a:xfrm>
              <a:off x="8919673" y="1832396"/>
              <a:ext cx="101923" cy="29"/>
            </a:xfrm>
            <a:custGeom>
              <a:rect b="b" l="l" r="r" t="t"/>
              <a:pathLst>
                <a:path extrusionOk="0" fill="none" h="1" w="3504">
                  <a:moveTo>
                    <a:pt x="3503" y="0"/>
                  </a:moveTo>
                  <a:lnTo>
                    <a:pt x="1" y="0"/>
                  </a:lnTo>
                </a:path>
              </a:pathLst>
            </a:custGeom>
            <a:noFill/>
            <a:ln cap="rnd" cmpd="sng" w="20850">
              <a:solidFill>
                <a:srgbClr val="12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4" name="Google Shape;1364;p70"/>
            <p:cNvSpPr/>
            <p:nvPr/>
          </p:nvSpPr>
          <p:spPr>
            <a:xfrm>
              <a:off x="8737271" y="1832396"/>
              <a:ext cx="101894" cy="29"/>
            </a:xfrm>
            <a:custGeom>
              <a:rect b="b" l="l" r="r" t="t"/>
              <a:pathLst>
                <a:path extrusionOk="0" fill="none" h="1" w="3503">
                  <a:moveTo>
                    <a:pt x="3503" y="0"/>
                  </a:moveTo>
                  <a:lnTo>
                    <a:pt x="0" y="0"/>
                  </a:lnTo>
                </a:path>
              </a:pathLst>
            </a:custGeom>
            <a:noFill/>
            <a:ln cap="rnd" cmpd="sng" w="20850">
              <a:solidFill>
                <a:srgbClr val="12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5" name="Google Shape;1365;p70"/>
            <p:cNvSpPr/>
            <p:nvPr/>
          </p:nvSpPr>
          <p:spPr>
            <a:xfrm>
              <a:off x="8555829" y="1832396"/>
              <a:ext cx="100934" cy="29"/>
            </a:xfrm>
            <a:custGeom>
              <a:rect b="b" l="l" r="r" t="t"/>
              <a:pathLst>
                <a:path extrusionOk="0" fill="none" h="1" w="3470">
                  <a:moveTo>
                    <a:pt x="3470" y="0"/>
                  </a:moveTo>
                  <a:lnTo>
                    <a:pt x="1" y="0"/>
                  </a:lnTo>
                </a:path>
              </a:pathLst>
            </a:custGeom>
            <a:noFill/>
            <a:ln cap="rnd" cmpd="sng" w="20850">
              <a:solidFill>
                <a:srgbClr val="12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6" name="Google Shape;1366;p70"/>
            <p:cNvSpPr/>
            <p:nvPr/>
          </p:nvSpPr>
          <p:spPr>
            <a:xfrm>
              <a:off x="8373428" y="1832396"/>
              <a:ext cx="100934" cy="29"/>
            </a:xfrm>
            <a:custGeom>
              <a:rect b="b" l="l" r="r" t="t"/>
              <a:pathLst>
                <a:path extrusionOk="0" fill="none" h="1" w="3470">
                  <a:moveTo>
                    <a:pt x="3470" y="0"/>
                  </a:moveTo>
                  <a:lnTo>
                    <a:pt x="0" y="0"/>
                  </a:lnTo>
                </a:path>
              </a:pathLst>
            </a:custGeom>
            <a:noFill/>
            <a:ln cap="rnd" cmpd="sng" w="20850">
              <a:solidFill>
                <a:srgbClr val="12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7" name="Google Shape;1367;p70"/>
            <p:cNvSpPr/>
            <p:nvPr/>
          </p:nvSpPr>
          <p:spPr>
            <a:xfrm>
              <a:off x="8373428" y="1923582"/>
              <a:ext cx="1570900" cy="29"/>
            </a:xfrm>
            <a:custGeom>
              <a:rect b="b" l="l" r="r" t="t"/>
              <a:pathLst>
                <a:path extrusionOk="0" fill="none" h="1" w="54006">
                  <a:moveTo>
                    <a:pt x="54006" y="1"/>
                  </a:moveTo>
                  <a:lnTo>
                    <a:pt x="0" y="1"/>
                  </a:lnTo>
                </a:path>
              </a:pathLst>
            </a:custGeom>
            <a:noFill/>
            <a:ln cap="rnd" cmpd="sng" w="2085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8" name="Google Shape;1368;p70"/>
            <p:cNvSpPr/>
            <p:nvPr/>
          </p:nvSpPr>
          <p:spPr>
            <a:xfrm>
              <a:off x="8219152" y="1832396"/>
              <a:ext cx="36912" cy="29"/>
            </a:xfrm>
            <a:custGeom>
              <a:rect b="b" l="l" r="r" t="t"/>
              <a:pathLst>
                <a:path extrusionOk="0" fill="none" h="1" w="1269">
                  <a:moveTo>
                    <a:pt x="1268" y="0"/>
                  </a:moveTo>
                  <a:lnTo>
                    <a:pt x="1" y="0"/>
                  </a:lnTo>
                </a:path>
              </a:pathLst>
            </a:custGeom>
            <a:noFill/>
            <a:ln cap="rnd" cmpd="sng" w="20850">
              <a:solidFill>
                <a:srgbClr val="12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9" name="Google Shape;1369;p70"/>
            <p:cNvSpPr/>
            <p:nvPr/>
          </p:nvSpPr>
          <p:spPr>
            <a:xfrm>
              <a:off x="8219152" y="1923582"/>
              <a:ext cx="36912" cy="29"/>
            </a:xfrm>
            <a:custGeom>
              <a:rect b="b" l="l" r="r" t="t"/>
              <a:pathLst>
                <a:path extrusionOk="0" fill="none" h="1" w="1269">
                  <a:moveTo>
                    <a:pt x="1268" y="1"/>
                  </a:moveTo>
                  <a:lnTo>
                    <a:pt x="1" y="1"/>
                  </a:lnTo>
                </a:path>
              </a:pathLst>
            </a:custGeom>
            <a:noFill/>
            <a:ln cap="rnd" cmpd="sng" w="20850">
              <a:solidFill>
                <a:srgbClr val="12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0" name="Google Shape;1370;p70"/>
            <p:cNvSpPr/>
            <p:nvPr/>
          </p:nvSpPr>
          <p:spPr>
            <a:xfrm>
              <a:off x="8219152" y="2014798"/>
              <a:ext cx="36912" cy="29"/>
            </a:xfrm>
            <a:custGeom>
              <a:rect b="b" l="l" r="r" t="t"/>
              <a:pathLst>
                <a:path extrusionOk="0" fill="none" h="1" w="1269">
                  <a:moveTo>
                    <a:pt x="1268" y="0"/>
                  </a:moveTo>
                  <a:lnTo>
                    <a:pt x="1" y="0"/>
                  </a:lnTo>
                </a:path>
              </a:pathLst>
            </a:custGeom>
            <a:noFill/>
            <a:ln cap="rnd" cmpd="sng" w="20850">
              <a:solidFill>
                <a:srgbClr val="12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1" name="Google Shape;1371;p70"/>
            <p:cNvSpPr/>
            <p:nvPr/>
          </p:nvSpPr>
          <p:spPr>
            <a:xfrm>
              <a:off x="8219152" y="2105984"/>
              <a:ext cx="36912" cy="29"/>
            </a:xfrm>
            <a:custGeom>
              <a:rect b="b" l="l" r="r" t="t"/>
              <a:pathLst>
                <a:path extrusionOk="0" fill="none" h="1" w="1269">
                  <a:moveTo>
                    <a:pt x="1268" y="1"/>
                  </a:moveTo>
                  <a:lnTo>
                    <a:pt x="1" y="1"/>
                  </a:lnTo>
                </a:path>
              </a:pathLst>
            </a:custGeom>
            <a:noFill/>
            <a:ln cap="rnd" cmpd="sng" w="20850">
              <a:solidFill>
                <a:srgbClr val="12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2" name="Google Shape;1372;p70"/>
            <p:cNvSpPr/>
            <p:nvPr/>
          </p:nvSpPr>
          <p:spPr>
            <a:xfrm>
              <a:off x="10039331" y="1923582"/>
              <a:ext cx="216411" cy="29"/>
            </a:xfrm>
            <a:custGeom>
              <a:rect b="b" l="l" r="r" t="t"/>
              <a:pathLst>
                <a:path extrusionOk="0" fill="none" h="1" w="7440">
                  <a:moveTo>
                    <a:pt x="1" y="1"/>
                  </a:moveTo>
                  <a:lnTo>
                    <a:pt x="7439" y="1"/>
                  </a:lnTo>
                </a:path>
              </a:pathLst>
            </a:custGeom>
            <a:noFill/>
            <a:ln cap="rnd" cmpd="sng" w="2085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3" name="Google Shape;1373;p70"/>
            <p:cNvSpPr/>
            <p:nvPr/>
          </p:nvSpPr>
          <p:spPr>
            <a:xfrm>
              <a:off x="8369559" y="2014798"/>
              <a:ext cx="434713" cy="29"/>
            </a:xfrm>
            <a:custGeom>
              <a:rect b="b" l="l" r="r" t="t"/>
              <a:pathLst>
                <a:path extrusionOk="0" fill="none" h="1" w="14945">
                  <a:moveTo>
                    <a:pt x="0" y="0"/>
                  </a:moveTo>
                  <a:lnTo>
                    <a:pt x="14944" y="0"/>
                  </a:lnTo>
                </a:path>
              </a:pathLst>
            </a:custGeom>
            <a:noFill/>
            <a:ln cap="rnd" cmpd="sng" w="2085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4" name="Google Shape;1374;p70"/>
            <p:cNvSpPr/>
            <p:nvPr/>
          </p:nvSpPr>
          <p:spPr>
            <a:xfrm>
              <a:off x="8369559" y="2107933"/>
              <a:ext cx="434713" cy="29"/>
            </a:xfrm>
            <a:custGeom>
              <a:rect b="b" l="l" r="r" t="t"/>
              <a:pathLst>
                <a:path extrusionOk="0" fill="none" h="1" w="14945">
                  <a:moveTo>
                    <a:pt x="0" y="1"/>
                  </a:moveTo>
                  <a:lnTo>
                    <a:pt x="14944" y="1"/>
                  </a:lnTo>
                </a:path>
              </a:pathLst>
            </a:custGeom>
            <a:noFill/>
            <a:ln cap="rnd" cmpd="sng" w="2085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5" name="Google Shape;1375;p70"/>
            <p:cNvSpPr/>
            <p:nvPr/>
          </p:nvSpPr>
          <p:spPr>
            <a:xfrm>
              <a:off x="8369559" y="2202057"/>
              <a:ext cx="434713" cy="29"/>
            </a:xfrm>
            <a:custGeom>
              <a:rect b="b" l="l" r="r" t="t"/>
              <a:pathLst>
                <a:path extrusionOk="0" fill="none" h="1" w="14945">
                  <a:moveTo>
                    <a:pt x="0" y="0"/>
                  </a:moveTo>
                  <a:lnTo>
                    <a:pt x="14944" y="0"/>
                  </a:lnTo>
                </a:path>
              </a:pathLst>
            </a:custGeom>
            <a:noFill/>
            <a:ln cap="rnd" cmpd="sng" w="2085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6" name="Google Shape;1376;p70"/>
            <p:cNvSpPr/>
            <p:nvPr/>
          </p:nvSpPr>
          <p:spPr>
            <a:xfrm>
              <a:off x="8369559" y="2295192"/>
              <a:ext cx="434713" cy="29"/>
            </a:xfrm>
            <a:custGeom>
              <a:rect b="b" l="l" r="r" t="t"/>
              <a:pathLst>
                <a:path extrusionOk="0" fill="none" h="1" w="14945">
                  <a:moveTo>
                    <a:pt x="0" y="1"/>
                  </a:moveTo>
                  <a:lnTo>
                    <a:pt x="14944" y="1"/>
                  </a:lnTo>
                </a:path>
              </a:pathLst>
            </a:custGeom>
            <a:noFill/>
            <a:ln cap="rnd" cmpd="sng" w="2085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7" name="Google Shape;1377;p70"/>
            <p:cNvSpPr/>
            <p:nvPr/>
          </p:nvSpPr>
          <p:spPr>
            <a:xfrm>
              <a:off x="9090440" y="2295192"/>
              <a:ext cx="884929" cy="29"/>
            </a:xfrm>
            <a:custGeom>
              <a:rect b="b" l="l" r="r" t="t"/>
              <a:pathLst>
                <a:path extrusionOk="0" fill="none" h="1" w="30423">
                  <a:moveTo>
                    <a:pt x="0" y="1"/>
                  </a:moveTo>
                  <a:lnTo>
                    <a:pt x="30422" y="1"/>
                  </a:lnTo>
                </a:path>
              </a:pathLst>
            </a:custGeom>
            <a:noFill/>
            <a:ln cap="rnd" cmpd="sng" w="208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8" name="Google Shape;1378;p70"/>
            <p:cNvSpPr/>
            <p:nvPr/>
          </p:nvSpPr>
          <p:spPr>
            <a:xfrm>
              <a:off x="9615336" y="2202057"/>
              <a:ext cx="360016" cy="29"/>
            </a:xfrm>
            <a:custGeom>
              <a:rect b="b" l="l" r="r" t="t"/>
              <a:pathLst>
                <a:path extrusionOk="0" fill="none" h="1" w="12377">
                  <a:moveTo>
                    <a:pt x="1" y="0"/>
                  </a:moveTo>
                  <a:lnTo>
                    <a:pt x="12376" y="0"/>
                  </a:lnTo>
                </a:path>
              </a:pathLst>
            </a:custGeom>
            <a:noFill/>
            <a:ln cap="rnd" cmpd="sng" w="208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9" name="Google Shape;1379;p70"/>
            <p:cNvSpPr/>
            <p:nvPr/>
          </p:nvSpPr>
          <p:spPr>
            <a:xfrm>
              <a:off x="9832671" y="2105984"/>
              <a:ext cx="142674" cy="29"/>
            </a:xfrm>
            <a:custGeom>
              <a:rect b="b" l="l" r="r" t="t"/>
              <a:pathLst>
                <a:path extrusionOk="0" fill="none" h="1" w="4905">
                  <a:moveTo>
                    <a:pt x="1" y="1"/>
                  </a:moveTo>
                  <a:lnTo>
                    <a:pt x="4904" y="1"/>
                  </a:lnTo>
                </a:path>
              </a:pathLst>
            </a:custGeom>
            <a:noFill/>
            <a:ln cap="rnd" cmpd="sng" w="208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80" name="Google Shape;1380;p70"/>
          <p:cNvGrpSpPr/>
          <p:nvPr/>
        </p:nvGrpSpPr>
        <p:grpSpPr>
          <a:xfrm flipH="1">
            <a:off x="7058589" y="1071875"/>
            <a:ext cx="2085403" cy="2999739"/>
            <a:chOff x="7435625" y="1209875"/>
            <a:chExt cx="1470250" cy="2114875"/>
          </a:xfrm>
        </p:grpSpPr>
        <p:sp>
          <p:nvSpPr>
            <p:cNvPr id="1381" name="Google Shape;1381;p70"/>
            <p:cNvSpPr/>
            <p:nvPr/>
          </p:nvSpPr>
          <p:spPr>
            <a:xfrm>
              <a:off x="7658275" y="3273025"/>
              <a:ext cx="120950" cy="12550"/>
            </a:xfrm>
            <a:custGeom>
              <a:rect b="b" l="l" r="r" t="t"/>
              <a:pathLst>
                <a:path extrusionOk="0" h="502" w="4838">
                  <a:moveTo>
                    <a:pt x="401" y="1"/>
                  </a:moveTo>
                  <a:cubicBezTo>
                    <a:pt x="168" y="1"/>
                    <a:pt x="1" y="201"/>
                    <a:pt x="1" y="434"/>
                  </a:cubicBezTo>
                  <a:lnTo>
                    <a:pt x="1" y="501"/>
                  </a:lnTo>
                  <a:cubicBezTo>
                    <a:pt x="1" y="268"/>
                    <a:pt x="168" y="101"/>
                    <a:pt x="401" y="101"/>
                  </a:cubicBezTo>
                  <a:lnTo>
                    <a:pt x="4404" y="101"/>
                  </a:lnTo>
                  <a:cubicBezTo>
                    <a:pt x="4637" y="101"/>
                    <a:pt x="4838" y="268"/>
                    <a:pt x="4838" y="501"/>
                  </a:cubicBezTo>
                  <a:lnTo>
                    <a:pt x="4838" y="434"/>
                  </a:lnTo>
                  <a:cubicBezTo>
                    <a:pt x="4838" y="201"/>
                    <a:pt x="4637" y="1"/>
                    <a:pt x="4404" y="1"/>
                  </a:cubicBezTo>
                  <a:close/>
                </a:path>
              </a:pathLst>
            </a:custGeom>
            <a:solidFill>
              <a:srgbClr val="0032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2" name="Google Shape;1382;p70"/>
            <p:cNvSpPr/>
            <p:nvPr/>
          </p:nvSpPr>
          <p:spPr>
            <a:xfrm>
              <a:off x="7494000" y="3273025"/>
              <a:ext cx="120950" cy="12550"/>
            </a:xfrm>
            <a:custGeom>
              <a:rect b="b" l="l" r="r" t="t"/>
              <a:pathLst>
                <a:path extrusionOk="0" h="502" w="4838">
                  <a:moveTo>
                    <a:pt x="434" y="1"/>
                  </a:moveTo>
                  <a:cubicBezTo>
                    <a:pt x="201" y="1"/>
                    <a:pt x="0" y="201"/>
                    <a:pt x="0" y="434"/>
                  </a:cubicBezTo>
                  <a:lnTo>
                    <a:pt x="0" y="501"/>
                  </a:lnTo>
                  <a:cubicBezTo>
                    <a:pt x="0" y="268"/>
                    <a:pt x="201" y="101"/>
                    <a:pt x="434" y="101"/>
                  </a:cubicBezTo>
                  <a:lnTo>
                    <a:pt x="4437" y="101"/>
                  </a:lnTo>
                  <a:cubicBezTo>
                    <a:pt x="4637" y="101"/>
                    <a:pt x="4837" y="268"/>
                    <a:pt x="4837" y="501"/>
                  </a:cubicBezTo>
                  <a:lnTo>
                    <a:pt x="4837" y="434"/>
                  </a:lnTo>
                  <a:cubicBezTo>
                    <a:pt x="4837" y="201"/>
                    <a:pt x="4637" y="1"/>
                    <a:pt x="4437" y="1"/>
                  </a:cubicBezTo>
                  <a:close/>
                </a:path>
              </a:pathLst>
            </a:custGeom>
            <a:solidFill>
              <a:srgbClr val="0032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3" name="Google Shape;1383;p70"/>
            <p:cNvSpPr/>
            <p:nvPr/>
          </p:nvSpPr>
          <p:spPr>
            <a:xfrm>
              <a:off x="7821725" y="3273025"/>
              <a:ext cx="120950" cy="12550"/>
            </a:xfrm>
            <a:custGeom>
              <a:rect b="b" l="l" r="r" t="t"/>
              <a:pathLst>
                <a:path extrusionOk="0" h="502" w="4838">
                  <a:moveTo>
                    <a:pt x="434" y="1"/>
                  </a:moveTo>
                  <a:cubicBezTo>
                    <a:pt x="201" y="1"/>
                    <a:pt x="1" y="201"/>
                    <a:pt x="1" y="434"/>
                  </a:cubicBezTo>
                  <a:lnTo>
                    <a:pt x="1" y="501"/>
                  </a:lnTo>
                  <a:cubicBezTo>
                    <a:pt x="1" y="268"/>
                    <a:pt x="201" y="101"/>
                    <a:pt x="434" y="101"/>
                  </a:cubicBezTo>
                  <a:lnTo>
                    <a:pt x="4437" y="101"/>
                  </a:lnTo>
                  <a:cubicBezTo>
                    <a:pt x="4671" y="101"/>
                    <a:pt x="4838" y="268"/>
                    <a:pt x="4838" y="501"/>
                  </a:cubicBezTo>
                  <a:lnTo>
                    <a:pt x="4838" y="434"/>
                  </a:lnTo>
                  <a:cubicBezTo>
                    <a:pt x="4838" y="201"/>
                    <a:pt x="4671" y="1"/>
                    <a:pt x="4437" y="1"/>
                  </a:cubicBezTo>
                  <a:close/>
                </a:path>
              </a:pathLst>
            </a:custGeom>
            <a:solidFill>
              <a:srgbClr val="0032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4" name="Google Shape;1384;p70"/>
            <p:cNvSpPr/>
            <p:nvPr/>
          </p:nvSpPr>
          <p:spPr>
            <a:xfrm>
              <a:off x="7970175" y="3087075"/>
              <a:ext cx="106775" cy="109250"/>
            </a:xfrm>
            <a:custGeom>
              <a:rect b="b" l="l" r="r" t="t"/>
              <a:pathLst>
                <a:path extrusionOk="0" h="4370" w="4271">
                  <a:moveTo>
                    <a:pt x="2135" y="0"/>
                  </a:moveTo>
                  <a:cubicBezTo>
                    <a:pt x="968" y="0"/>
                    <a:pt x="0" y="967"/>
                    <a:pt x="0" y="2168"/>
                  </a:cubicBezTo>
                  <a:cubicBezTo>
                    <a:pt x="0" y="3403"/>
                    <a:pt x="968" y="4370"/>
                    <a:pt x="2135" y="4370"/>
                  </a:cubicBezTo>
                  <a:cubicBezTo>
                    <a:pt x="3336" y="4370"/>
                    <a:pt x="4270" y="3403"/>
                    <a:pt x="4270" y="2168"/>
                  </a:cubicBezTo>
                  <a:cubicBezTo>
                    <a:pt x="4270" y="967"/>
                    <a:pt x="3336" y="0"/>
                    <a:pt x="2135" y="0"/>
                  </a:cubicBezTo>
                  <a:close/>
                </a:path>
              </a:pathLst>
            </a:custGeom>
            <a:solidFill>
              <a:srgbClr val="E0F3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5" name="Google Shape;1385;p70"/>
            <p:cNvSpPr/>
            <p:nvPr/>
          </p:nvSpPr>
          <p:spPr>
            <a:xfrm>
              <a:off x="7970175" y="3087075"/>
              <a:ext cx="106775" cy="106750"/>
            </a:xfrm>
            <a:custGeom>
              <a:rect b="b" l="l" r="r" t="t"/>
              <a:pathLst>
                <a:path extrusionOk="0" h="4270" w="4271">
                  <a:moveTo>
                    <a:pt x="2135" y="0"/>
                  </a:moveTo>
                  <a:cubicBezTo>
                    <a:pt x="968" y="0"/>
                    <a:pt x="0" y="934"/>
                    <a:pt x="0" y="2135"/>
                  </a:cubicBezTo>
                  <a:cubicBezTo>
                    <a:pt x="0" y="3302"/>
                    <a:pt x="968" y="4270"/>
                    <a:pt x="2135" y="4270"/>
                  </a:cubicBezTo>
                  <a:cubicBezTo>
                    <a:pt x="3336" y="4270"/>
                    <a:pt x="4270" y="3302"/>
                    <a:pt x="4270" y="2135"/>
                  </a:cubicBezTo>
                  <a:cubicBezTo>
                    <a:pt x="4270" y="934"/>
                    <a:pt x="3336" y="0"/>
                    <a:pt x="2135" y="0"/>
                  </a:cubicBezTo>
                  <a:close/>
                </a:path>
              </a:pathLst>
            </a:custGeom>
            <a:solidFill>
              <a:srgbClr val="B6BA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6" name="Google Shape;1386;p70"/>
            <p:cNvSpPr/>
            <p:nvPr/>
          </p:nvSpPr>
          <p:spPr>
            <a:xfrm>
              <a:off x="7980175" y="3096250"/>
              <a:ext cx="87600" cy="88400"/>
            </a:xfrm>
            <a:custGeom>
              <a:rect b="b" l="l" r="r" t="t"/>
              <a:pathLst>
                <a:path extrusionOk="0" h="3536" w="3504">
                  <a:moveTo>
                    <a:pt x="1735" y="0"/>
                  </a:moveTo>
                  <a:cubicBezTo>
                    <a:pt x="768" y="0"/>
                    <a:pt x="1" y="801"/>
                    <a:pt x="1" y="1768"/>
                  </a:cubicBezTo>
                  <a:cubicBezTo>
                    <a:pt x="1" y="2735"/>
                    <a:pt x="768" y="3536"/>
                    <a:pt x="1735" y="3536"/>
                  </a:cubicBezTo>
                  <a:cubicBezTo>
                    <a:pt x="2703" y="3536"/>
                    <a:pt x="3503" y="2735"/>
                    <a:pt x="3503" y="1768"/>
                  </a:cubicBezTo>
                  <a:cubicBezTo>
                    <a:pt x="3503" y="801"/>
                    <a:pt x="2703" y="0"/>
                    <a:pt x="1735" y="0"/>
                  </a:cubicBezTo>
                  <a:close/>
                </a:path>
              </a:pathLst>
            </a:custGeom>
            <a:solidFill>
              <a:srgbClr val="D0DD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7" name="Google Shape;1387;p70"/>
            <p:cNvSpPr/>
            <p:nvPr/>
          </p:nvSpPr>
          <p:spPr>
            <a:xfrm>
              <a:off x="7980175" y="3139600"/>
              <a:ext cx="87600" cy="45050"/>
            </a:xfrm>
            <a:custGeom>
              <a:rect b="b" l="l" r="r" t="t"/>
              <a:pathLst>
                <a:path extrusionOk="0" h="1802" w="3504">
                  <a:moveTo>
                    <a:pt x="1" y="1"/>
                  </a:moveTo>
                  <a:cubicBezTo>
                    <a:pt x="1" y="1"/>
                    <a:pt x="1" y="34"/>
                    <a:pt x="1" y="34"/>
                  </a:cubicBezTo>
                  <a:cubicBezTo>
                    <a:pt x="1" y="1001"/>
                    <a:pt x="768" y="1802"/>
                    <a:pt x="1735" y="1802"/>
                  </a:cubicBezTo>
                  <a:cubicBezTo>
                    <a:pt x="2703" y="1802"/>
                    <a:pt x="3503" y="1001"/>
                    <a:pt x="3503" y="34"/>
                  </a:cubicBezTo>
                  <a:cubicBezTo>
                    <a:pt x="3503" y="34"/>
                    <a:pt x="3503" y="34"/>
                    <a:pt x="3503" y="1"/>
                  </a:cubicBezTo>
                  <a:cubicBezTo>
                    <a:pt x="3503" y="968"/>
                    <a:pt x="2703" y="1735"/>
                    <a:pt x="1735" y="1735"/>
                  </a:cubicBezTo>
                  <a:cubicBezTo>
                    <a:pt x="768" y="1735"/>
                    <a:pt x="1" y="968"/>
                    <a:pt x="1" y="1"/>
                  </a:cubicBezTo>
                  <a:close/>
                </a:path>
              </a:pathLst>
            </a:custGeom>
            <a:solidFill>
              <a:srgbClr val="E0F3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8" name="Google Shape;1388;p70"/>
            <p:cNvSpPr/>
            <p:nvPr/>
          </p:nvSpPr>
          <p:spPr>
            <a:xfrm>
              <a:off x="7631600" y="2647575"/>
              <a:ext cx="102600" cy="30900"/>
            </a:xfrm>
            <a:custGeom>
              <a:rect b="b" l="l" r="r" t="t"/>
              <a:pathLst>
                <a:path extrusionOk="0" h="1236" w="4104">
                  <a:moveTo>
                    <a:pt x="634" y="1"/>
                  </a:moveTo>
                  <a:cubicBezTo>
                    <a:pt x="301" y="1"/>
                    <a:pt x="0" y="268"/>
                    <a:pt x="0" y="601"/>
                  </a:cubicBezTo>
                  <a:cubicBezTo>
                    <a:pt x="0" y="968"/>
                    <a:pt x="301" y="1235"/>
                    <a:pt x="634" y="1235"/>
                  </a:cubicBezTo>
                  <a:lnTo>
                    <a:pt x="3470" y="1235"/>
                  </a:lnTo>
                  <a:cubicBezTo>
                    <a:pt x="3803" y="1235"/>
                    <a:pt x="4103" y="968"/>
                    <a:pt x="4103" y="601"/>
                  </a:cubicBezTo>
                  <a:cubicBezTo>
                    <a:pt x="4103" y="268"/>
                    <a:pt x="3803" y="1"/>
                    <a:pt x="3470" y="1"/>
                  </a:cubicBezTo>
                  <a:close/>
                </a:path>
              </a:pathLst>
            </a:custGeom>
            <a:solidFill>
              <a:srgbClr val="FF3E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9" name="Google Shape;1389;p70"/>
            <p:cNvSpPr/>
            <p:nvPr/>
          </p:nvSpPr>
          <p:spPr>
            <a:xfrm>
              <a:off x="7753350" y="2647575"/>
              <a:ext cx="102600" cy="30900"/>
            </a:xfrm>
            <a:custGeom>
              <a:rect b="b" l="l" r="r" t="t"/>
              <a:pathLst>
                <a:path extrusionOk="0" h="1236" w="4104">
                  <a:moveTo>
                    <a:pt x="634" y="1"/>
                  </a:moveTo>
                  <a:cubicBezTo>
                    <a:pt x="301" y="1"/>
                    <a:pt x="1" y="268"/>
                    <a:pt x="1" y="601"/>
                  </a:cubicBezTo>
                  <a:cubicBezTo>
                    <a:pt x="1" y="968"/>
                    <a:pt x="301" y="1235"/>
                    <a:pt x="634" y="1235"/>
                  </a:cubicBezTo>
                  <a:lnTo>
                    <a:pt x="3470" y="1235"/>
                  </a:lnTo>
                  <a:cubicBezTo>
                    <a:pt x="3803" y="1235"/>
                    <a:pt x="4103" y="968"/>
                    <a:pt x="4103" y="601"/>
                  </a:cubicBezTo>
                  <a:cubicBezTo>
                    <a:pt x="4103" y="268"/>
                    <a:pt x="3803" y="1"/>
                    <a:pt x="3470" y="1"/>
                  </a:cubicBezTo>
                  <a:close/>
                </a:path>
              </a:pathLst>
            </a:custGeom>
            <a:solidFill>
              <a:srgbClr val="FF3E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0" name="Google Shape;1390;p70"/>
            <p:cNvSpPr/>
            <p:nvPr/>
          </p:nvSpPr>
          <p:spPr>
            <a:xfrm>
              <a:off x="7478150" y="2827700"/>
              <a:ext cx="664675" cy="30900"/>
            </a:xfrm>
            <a:custGeom>
              <a:rect b="b" l="l" r="r" t="t"/>
              <a:pathLst>
                <a:path extrusionOk="0" h="1236" w="26587">
                  <a:moveTo>
                    <a:pt x="634" y="1"/>
                  </a:moveTo>
                  <a:cubicBezTo>
                    <a:pt x="301" y="1"/>
                    <a:pt x="1" y="268"/>
                    <a:pt x="1" y="601"/>
                  </a:cubicBezTo>
                  <a:cubicBezTo>
                    <a:pt x="1" y="968"/>
                    <a:pt x="301" y="1235"/>
                    <a:pt x="634" y="1235"/>
                  </a:cubicBezTo>
                  <a:lnTo>
                    <a:pt x="25953" y="1235"/>
                  </a:lnTo>
                  <a:cubicBezTo>
                    <a:pt x="26286" y="1235"/>
                    <a:pt x="26586" y="968"/>
                    <a:pt x="26586" y="601"/>
                  </a:cubicBezTo>
                  <a:cubicBezTo>
                    <a:pt x="26586" y="268"/>
                    <a:pt x="26286" y="1"/>
                    <a:pt x="25953" y="1"/>
                  </a:cubicBezTo>
                  <a:close/>
                </a:path>
              </a:pathLst>
            </a:custGeom>
            <a:solidFill>
              <a:srgbClr val="FFC4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1" name="Google Shape;1391;p70"/>
            <p:cNvSpPr/>
            <p:nvPr/>
          </p:nvSpPr>
          <p:spPr>
            <a:xfrm>
              <a:off x="7977675" y="2891100"/>
              <a:ext cx="130125" cy="31700"/>
            </a:xfrm>
            <a:custGeom>
              <a:rect b="b" l="l" r="r" t="t"/>
              <a:pathLst>
                <a:path extrusionOk="0" h="1268" w="5205">
                  <a:moveTo>
                    <a:pt x="634" y="0"/>
                  </a:moveTo>
                  <a:cubicBezTo>
                    <a:pt x="267" y="0"/>
                    <a:pt x="1" y="300"/>
                    <a:pt x="1" y="634"/>
                  </a:cubicBezTo>
                  <a:cubicBezTo>
                    <a:pt x="1" y="1001"/>
                    <a:pt x="267" y="1268"/>
                    <a:pt x="634" y="1268"/>
                  </a:cubicBezTo>
                  <a:lnTo>
                    <a:pt x="4571" y="1268"/>
                  </a:lnTo>
                  <a:cubicBezTo>
                    <a:pt x="4937" y="1268"/>
                    <a:pt x="5204" y="1001"/>
                    <a:pt x="5204" y="634"/>
                  </a:cubicBezTo>
                  <a:cubicBezTo>
                    <a:pt x="5204" y="300"/>
                    <a:pt x="4937" y="0"/>
                    <a:pt x="4571" y="0"/>
                  </a:cubicBezTo>
                  <a:close/>
                </a:path>
              </a:pathLst>
            </a:custGeom>
            <a:solidFill>
              <a:srgbClr val="FFC4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2" name="Google Shape;1392;p70"/>
            <p:cNvSpPr/>
            <p:nvPr/>
          </p:nvSpPr>
          <p:spPr>
            <a:xfrm>
              <a:off x="7840925" y="2891100"/>
              <a:ext cx="117600" cy="31700"/>
            </a:xfrm>
            <a:custGeom>
              <a:rect b="b" l="l" r="r" t="t"/>
              <a:pathLst>
                <a:path extrusionOk="0" h="1268" w="4704">
                  <a:moveTo>
                    <a:pt x="634" y="0"/>
                  </a:moveTo>
                  <a:cubicBezTo>
                    <a:pt x="300" y="0"/>
                    <a:pt x="0" y="300"/>
                    <a:pt x="0" y="634"/>
                  </a:cubicBezTo>
                  <a:cubicBezTo>
                    <a:pt x="0" y="1001"/>
                    <a:pt x="300" y="1268"/>
                    <a:pt x="634" y="1268"/>
                  </a:cubicBezTo>
                  <a:lnTo>
                    <a:pt x="4070" y="1268"/>
                  </a:lnTo>
                  <a:cubicBezTo>
                    <a:pt x="4437" y="1268"/>
                    <a:pt x="4703" y="1001"/>
                    <a:pt x="4703" y="634"/>
                  </a:cubicBezTo>
                  <a:cubicBezTo>
                    <a:pt x="4703" y="300"/>
                    <a:pt x="4403" y="0"/>
                    <a:pt x="4070" y="0"/>
                  </a:cubicBezTo>
                  <a:close/>
                </a:path>
              </a:pathLst>
            </a:custGeom>
            <a:solidFill>
              <a:srgbClr val="FFC4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3" name="Google Shape;1393;p70"/>
            <p:cNvSpPr/>
            <p:nvPr/>
          </p:nvSpPr>
          <p:spPr>
            <a:xfrm>
              <a:off x="7735850" y="2445775"/>
              <a:ext cx="619625" cy="520400"/>
            </a:xfrm>
            <a:custGeom>
              <a:rect b="b" l="l" r="r" t="t"/>
              <a:pathLst>
                <a:path extrusionOk="0" h="20816" w="24785">
                  <a:moveTo>
                    <a:pt x="20815" y="0"/>
                  </a:moveTo>
                  <a:lnTo>
                    <a:pt x="0" y="20815"/>
                  </a:lnTo>
                  <a:lnTo>
                    <a:pt x="4303" y="20815"/>
                  </a:lnTo>
                  <a:lnTo>
                    <a:pt x="24584" y="534"/>
                  </a:lnTo>
                  <a:lnTo>
                    <a:pt x="24784" y="0"/>
                  </a:lnTo>
                  <a:close/>
                </a:path>
              </a:pathLst>
            </a:custGeom>
            <a:solidFill>
              <a:srgbClr val="E1F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4" name="Google Shape;1394;p70"/>
            <p:cNvSpPr/>
            <p:nvPr/>
          </p:nvSpPr>
          <p:spPr>
            <a:xfrm>
              <a:off x="7435625" y="1671050"/>
              <a:ext cx="1062450" cy="1653700"/>
            </a:xfrm>
            <a:custGeom>
              <a:rect b="b" l="l" r="r" t="t"/>
              <a:pathLst>
                <a:path extrusionOk="0" h="66148" w="42498">
                  <a:moveTo>
                    <a:pt x="2169" y="1"/>
                  </a:moveTo>
                  <a:cubicBezTo>
                    <a:pt x="968" y="1"/>
                    <a:pt x="0" y="968"/>
                    <a:pt x="0" y="2169"/>
                  </a:cubicBezTo>
                  <a:lnTo>
                    <a:pt x="0" y="63980"/>
                  </a:lnTo>
                  <a:cubicBezTo>
                    <a:pt x="0" y="65181"/>
                    <a:pt x="968" y="66148"/>
                    <a:pt x="2169" y="66148"/>
                  </a:cubicBezTo>
                  <a:lnTo>
                    <a:pt x="40329" y="66148"/>
                  </a:lnTo>
                  <a:cubicBezTo>
                    <a:pt x="41530" y="66148"/>
                    <a:pt x="42497" y="65181"/>
                    <a:pt x="42497" y="63980"/>
                  </a:cubicBezTo>
                  <a:lnTo>
                    <a:pt x="42497" y="2169"/>
                  </a:lnTo>
                  <a:cubicBezTo>
                    <a:pt x="42497" y="968"/>
                    <a:pt x="41530" y="1"/>
                    <a:pt x="4032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5" name="Google Shape;1395;p70"/>
            <p:cNvSpPr/>
            <p:nvPr/>
          </p:nvSpPr>
          <p:spPr>
            <a:xfrm>
              <a:off x="7435625" y="1671050"/>
              <a:ext cx="1062450" cy="150125"/>
            </a:xfrm>
            <a:custGeom>
              <a:rect b="b" l="l" r="r" t="t"/>
              <a:pathLst>
                <a:path extrusionOk="0" h="6005" w="42498">
                  <a:moveTo>
                    <a:pt x="1635" y="1"/>
                  </a:moveTo>
                  <a:cubicBezTo>
                    <a:pt x="734" y="1"/>
                    <a:pt x="0" y="734"/>
                    <a:pt x="0" y="1635"/>
                  </a:cubicBezTo>
                  <a:lnTo>
                    <a:pt x="0" y="6005"/>
                  </a:lnTo>
                  <a:lnTo>
                    <a:pt x="42497" y="6005"/>
                  </a:lnTo>
                  <a:lnTo>
                    <a:pt x="42497" y="1635"/>
                  </a:lnTo>
                  <a:cubicBezTo>
                    <a:pt x="42497" y="734"/>
                    <a:pt x="41764" y="1"/>
                    <a:pt x="4086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6" name="Google Shape;1396;p70"/>
            <p:cNvSpPr/>
            <p:nvPr/>
          </p:nvSpPr>
          <p:spPr>
            <a:xfrm>
              <a:off x="7493175" y="1866200"/>
              <a:ext cx="949850" cy="1409350"/>
            </a:xfrm>
            <a:custGeom>
              <a:rect b="b" l="l" r="r" t="t"/>
              <a:pathLst>
                <a:path extrusionOk="0" h="56374" w="37994">
                  <a:moveTo>
                    <a:pt x="36259" y="56374"/>
                  </a:moveTo>
                  <a:lnTo>
                    <a:pt x="1768" y="56374"/>
                  </a:lnTo>
                  <a:cubicBezTo>
                    <a:pt x="801" y="56374"/>
                    <a:pt x="0" y="55607"/>
                    <a:pt x="0" y="54639"/>
                  </a:cubicBezTo>
                  <a:lnTo>
                    <a:pt x="0" y="1735"/>
                  </a:lnTo>
                  <a:cubicBezTo>
                    <a:pt x="0" y="767"/>
                    <a:pt x="801" y="0"/>
                    <a:pt x="1768" y="0"/>
                  </a:cubicBezTo>
                  <a:lnTo>
                    <a:pt x="36259" y="0"/>
                  </a:lnTo>
                  <a:cubicBezTo>
                    <a:pt x="37227" y="0"/>
                    <a:pt x="37994" y="767"/>
                    <a:pt x="37994" y="1735"/>
                  </a:cubicBezTo>
                  <a:lnTo>
                    <a:pt x="37994" y="54639"/>
                  </a:lnTo>
                  <a:cubicBezTo>
                    <a:pt x="37994" y="55607"/>
                    <a:pt x="37227" y="56374"/>
                    <a:pt x="36259" y="56374"/>
                  </a:cubicBezTo>
                  <a:close/>
                </a:path>
              </a:pathLst>
            </a:custGeom>
            <a:solidFill>
              <a:srgbClr val="2408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7" name="Google Shape;1397;p70"/>
            <p:cNvSpPr/>
            <p:nvPr/>
          </p:nvSpPr>
          <p:spPr>
            <a:xfrm>
              <a:off x="7725000" y="1721075"/>
              <a:ext cx="50900" cy="25900"/>
            </a:xfrm>
            <a:custGeom>
              <a:rect b="b" l="l" r="r" t="t"/>
              <a:pathLst>
                <a:path extrusionOk="0" h="1036" w="2036">
                  <a:moveTo>
                    <a:pt x="1001" y="1"/>
                  </a:moveTo>
                  <a:cubicBezTo>
                    <a:pt x="434" y="1"/>
                    <a:pt x="0" y="435"/>
                    <a:pt x="0" y="1002"/>
                  </a:cubicBezTo>
                  <a:lnTo>
                    <a:pt x="0" y="1035"/>
                  </a:lnTo>
                  <a:cubicBezTo>
                    <a:pt x="0" y="468"/>
                    <a:pt x="434" y="1"/>
                    <a:pt x="1001" y="1"/>
                  </a:cubicBezTo>
                  <a:close/>
                  <a:moveTo>
                    <a:pt x="1001" y="1"/>
                  </a:moveTo>
                  <a:cubicBezTo>
                    <a:pt x="1568" y="1"/>
                    <a:pt x="2035" y="468"/>
                    <a:pt x="2035" y="1035"/>
                  </a:cubicBezTo>
                  <a:lnTo>
                    <a:pt x="2035" y="1002"/>
                  </a:lnTo>
                  <a:cubicBezTo>
                    <a:pt x="2035" y="435"/>
                    <a:pt x="1568" y="1"/>
                    <a:pt x="1001" y="1"/>
                  </a:cubicBezTo>
                  <a:close/>
                </a:path>
              </a:pathLst>
            </a:custGeom>
            <a:solidFill>
              <a:srgbClr val="84FA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8" name="Google Shape;1398;p70"/>
            <p:cNvSpPr/>
            <p:nvPr/>
          </p:nvSpPr>
          <p:spPr>
            <a:xfrm>
              <a:off x="7539025" y="2031300"/>
              <a:ext cx="674675" cy="15875"/>
            </a:xfrm>
            <a:custGeom>
              <a:rect b="b" l="l" r="r" t="t"/>
              <a:pathLst>
                <a:path extrusionOk="0" h="635" w="26987">
                  <a:moveTo>
                    <a:pt x="334" y="1"/>
                  </a:moveTo>
                  <a:cubicBezTo>
                    <a:pt x="134" y="1"/>
                    <a:pt x="1" y="134"/>
                    <a:pt x="1" y="301"/>
                  </a:cubicBezTo>
                  <a:cubicBezTo>
                    <a:pt x="1" y="501"/>
                    <a:pt x="134" y="635"/>
                    <a:pt x="334" y="635"/>
                  </a:cubicBezTo>
                  <a:lnTo>
                    <a:pt x="26686" y="635"/>
                  </a:lnTo>
                  <a:cubicBezTo>
                    <a:pt x="26853" y="635"/>
                    <a:pt x="26987" y="501"/>
                    <a:pt x="26987" y="301"/>
                  </a:cubicBezTo>
                  <a:cubicBezTo>
                    <a:pt x="26987" y="134"/>
                    <a:pt x="26853" y="1"/>
                    <a:pt x="26686" y="1"/>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9" name="Google Shape;1399;p70"/>
            <p:cNvSpPr/>
            <p:nvPr/>
          </p:nvSpPr>
          <p:spPr>
            <a:xfrm>
              <a:off x="8255375" y="2031300"/>
              <a:ext cx="65075" cy="15875"/>
            </a:xfrm>
            <a:custGeom>
              <a:rect b="b" l="l" r="r" t="t"/>
              <a:pathLst>
                <a:path extrusionOk="0" h="635" w="2603">
                  <a:moveTo>
                    <a:pt x="301" y="1"/>
                  </a:moveTo>
                  <a:cubicBezTo>
                    <a:pt x="134" y="1"/>
                    <a:pt x="1" y="134"/>
                    <a:pt x="1" y="301"/>
                  </a:cubicBezTo>
                  <a:cubicBezTo>
                    <a:pt x="1" y="501"/>
                    <a:pt x="134" y="635"/>
                    <a:pt x="301" y="635"/>
                  </a:cubicBezTo>
                  <a:lnTo>
                    <a:pt x="2269" y="635"/>
                  </a:lnTo>
                  <a:cubicBezTo>
                    <a:pt x="2436" y="635"/>
                    <a:pt x="2602" y="501"/>
                    <a:pt x="2602" y="301"/>
                  </a:cubicBezTo>
                  <a:cubicBezTo>
                    <a:pt x="2602" y="134"/>
                    <a:pt x="2436" y="1"/>
                    <a:pt x="2269" y="1"/>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0" name="Google Shape;1400;p70"/>
            <p:cNvSpPr/>
            <p:nvPr/>
          </p:nvSpPr>
          <p:spPr>
            <a:xfrm>
              <a:off x="8345450" y="2031300"/>
              <a:ext cx="52550" cy="15875"/>
            </a:xfrm>
            <a:custGeom>
              <a:rect b="b" l="l" r="r" t="t"/>
              <a:pathLst>
                <a:path extrusionOk="0" h="635" w="2102">
                  <a:moveTo>
                    <a:pt x="300" y="1"/>
                  </a:moveTo>
                  <a:cubicBezTo>
                    <a:pt x="134" y="1"/>
                    <a:pt x="0" y="134"/>
                    <a:pt x="0" y="301"/>
                  </a:cubicBezTo>
                  <a:cubicBezTo>
                    <a:pt x="0" y="501"/>
                    <a:pt x="134" y="635"/>
                    <a:pt x="300" y="635"/>
                  </a:cubicBezTo>
                  <a:lnTo>
                    <a:pt x="1768" y="635"/>
                  </a:lnTo>
                  <a:cubicBezTo>
                    <a:pt x="1968" y="635"/>
                    <a:pt x="2102" y="501"/>
                    <a:pt x="2102" y="301"/>
                  </a:cubicBezTo>
                  <a:cubicBezTo>
                    <a:pt x="2102" y="134"/>
                    <a:pt x="1968" y="1"/>
                    <a:pt x="1768" y="1"/>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1" name="Google Shape;1401;p70"/>
            <p:cNvSpPr/>
            <p:nvPr/>
          </p:nvSpPr>
          <p:spPr>
            <a:xfrm>
              <a:off x="7539025" y="2105525"/>
              <a:ext cx="386150" cy="15875"/>
            </a:xfrm>
            <a:custGeom>
              <a:rect b="b" l="l" r="r" t="t"/>
              <a:pathLst>
                <a:path extrusionOk="0" h="635" w="15446">
                  <a:moveTo>
                    <a:pt x="334" y="1"/>
                  </a:moveTo>
                  <a:cubicBezTo>
                    <a:pt x="134" y="1"/>
                    <a:pt x="1" y="134"/>
                    <a:pt x="1" y="334"/>
                  </a:cubicBezTo>
                  <a:cubicBezTo>
                    <a:pt x="1" y="501"/>
                    <a:pt x="134" y="634"/>
                    <a:pt x="334" y="634"/>
                  </a:cubicBezTo>
                  <a:lnTo>
                    <a:pt x="15112" y="634"/>
                  </a:lnTo>
                  <a:cubicBezTo>
                    <a:pt x="15312" y="634"/>
                    <a:pt x="15445" y="501"/>
                    <a:pt x="15445" y="334"/>
                  </a:cubicBezTo>
                  <a:cubicBezTo>
                    <a:pt x="15445" y="134"/>
                    <a:pt x="15312" y="1"/>
                    <a:pt x="15112" y="1"/>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2" name="Google Shape;1402;p70"/>
            <p:cNvSpPr/>
            <p:nvPr/>
          </p:nvSpPr>
          <p:spPr>
            <a:xfrm>
              <a:off x="7931800" y="2105525"/>
              <a:ext cx="121800" cy="15875"/>
            </a:xfrm>
            <a:custGeom>
              <a:rect b="b" l="l" r="r" t="t"/>
              <a:pathLst>
                <a:path extrusionOk="0" h="635" w="4872">
                  <a:moveTo>
                    <a:pt x="301" y="1"/>
                  </a:moveTo>
                  <a:cubicBezTo>
                    <a:pt x="134" y="1"/>
                    <a:pt x="1" y="134"/>
                    <a:pt x="1" y="334"/>
                  </a:cubicBezTo>
                  <a:cubicBezTo>
                    <a:pt x="1" y="501"/>
                    <a:pt x="134" y="634"/>
                    <a:pt x="301" y="634"/>
                  </a:cubicBezTo>
                  <a:lnTo>
                    <a:pt x="4571" y="634"/>
                  </a:lnTo>
                  <a:cubicBezTo>
                    <a:pt x="4738" y="634"/>
                    <a:pt x="4871" y="501"/>
                    <a:pt x="4871" y="334"/>
                  </a:cubicBezTo>
                  <a:cubicBezTo>
                    <a:pt x="4871" y="134"/>
                    <a:pt x="4738" y="1"/>
                    <a:pt x="4571" y="1"/>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3" name="Google Shape;1403;p70"/>
            <p:cNvSpPr/>
            <p:nvPr/>
          </p:nvSpPr>
          <p:spPr>
            <a:xfrm>
              <a:off x="7971850" y="2148050"/>
              <a:ext cx="81750" cy="16700"/>
            </a:xfrm>
            <a:custGeom>
              <a:rect b="b" l="l" r="r" t="t"/>
              <a:pathLst>
                <a:path extrusionOk="0" h="668" w="3270">
                  <a:moveTo>
                    <a:pt x="334" y="1"/>
                  </a:moveTo>
                  <a:cubicBezTo>
                    <a:pt x="134" y="1"/>
                    <a:pt x="0" y="168"/>
                    <a:pt x="0" y="334"/>
                  </a:cubicBezTo>
                  <a:cubicBezTo>
                    <a:pt x="0" y="535"/>
                    <a:pt x="134" y="668"/>
                    <a:pt x="334" y="668"/>
                  </a:cubicBezTo>
                  <a:lnTo>
                    <a:pt x="2969" y="668"/>
                  </a:lnTo>
                  <a:cubicBezTo>
                    <a:pt x="3136" y="668"/>
                    <a:pt x="3269" y="501"/>
                    <a:pt x="3269" y="334"/>
                  </a:cubicBezTo>
                  <a:cubicBezTo>
                    <a:pt x="3269" y="168"/>
                    <a:pt x="3136" y="1"/>
                    <a:pt x="2969" y="1"/>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4" name="Google Shape;1404;p70"/>
            <p:cNvSpPr/>
            <p:nvPr/>
          </p:nvSpPr>
          <p:spPr>
            <a:xfrm>
              <a:off x="7931800" y="2148050"/>
              <a:ext cx="24225" cy="16700"/>
            </a:xfrm>
            <a:custGeom>
              <a:rect b="b" l="l" r="r" t="t"/>
              <a:pathLst>
                <a:path extrusionOk="0" h="668" w="969">
                  <a:moveTo>
                    <a:pt x="335" y="1"/>
                  </a:moveTo>
                  <a:cubicBezTo>
                    <a:pt x="168" y="1"/>
                    <a:pt x="1" y="168"/>
                    <a:pt x="1" y="334"/>
                  </a:cubicBezTo>
                  <a:cubicBezTo>
                    <a:pt x="1" y="535"/>
                    <a:pt x="168" y="668"/>
                    <a:pt x="335" y="668"/>
                  </a:cubicBezTo>
                  <a:lnTo>
                    <a:pt x="635" y="668"/>
                  </a:lnTo>
                  <a:cubicBezTo>
                    <a:pt x="802" y="668"/>
                    <a:pt x="968" y="501"/>
                    <a:pt x="968" y="334"/>
                  </a:cubicBezTo>
                  <a:cubicBezTo>
                    <a:pt x="968" y="168"/>
                    <a:pt x="835" y="1"/>
                    <a:pt x="635" y="1"/>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5" name="Google Shape;1405;p70"/>
            <p:cNvSpPr/>
            <p:nvPr/>
          </p:nvSpPr>
          <p:spPr>
            <a:xfrm>
              <a:off x="7835900" y="2148050"/>
              <a:ext cx="73425" cy="16700"/>
            </a:xfrm>
            <a:custGeom>
              <a:rect b="b" l="l" r="r" t="t"/>
              <a:pathLst>
                <a:path extrusionOk="0" h="668" w="2937">
                  <a:moveTo>
                    <a:pt x="301" y="1"/>
                  </a:moveTo>
                  <a:cubicBezTo>
                    <a:pt x="134" y="1"/>
                    <a:pt x="1" y="168"/>
                    <a:pt x="1" y="334"/>
                  </a:cubicBezTo>
                  <a:cubicBezTo>
                    <a:pt x="1" y="535"/>
                    <a:pt x="134" y="668"/>
                    <a:pt x="301" y="668"/>
                  </a:cubicBezTo>
                  <a:lnTo>
                    <a:pt x="2636" y="668"/>
                  </a:lnTo>
                  <a:cubicBezTo>
                    <a:pt x="2803" y="668"/>
                    <a:pt x="2936" y="501"/>
                    <a:pt x="2936" y="334"/>
                  </a:cubicBezTo>
                  <a:cubicBezTo>
                    <a:pt x="2936" y="168"/>
                    <a:pt x="2803" y="1"/>
                    <a:pt x="2636" y="1"/>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6" name="Google Shape;1406;p70"/>
            <p:cNvSpPr/>
            <p:nvPr/>
          </p:nvSpPr>
          <p:spPr>
            <a:xfrm>
              <a:off x="7731675" y="2148050"/>
              <a:ext cx="74250" cy="16700"/>
            </a:xfrm>
            <a:custGeom>
              <a:rect b="b" l="l" r="r" t="t"/>
              <a:pathLst>
                <a:path extrusionOk="0" h="668" w="2970">
                  <a:moveTo>
                    <a:pt x="300" y="1"/>
                  </a:moveTo>
                  <a:cubicBezTo>
                    <a:pt x="134" y="1"/>
                    <a:pt x="0" y="168"/>
                    <a:pt x="0" y="334"/>
                  </a:cubicBezTo>
                  <a:cubicBezTo>
                    <a:pt x="0" y="535"/>
                    <a:pt x="134" y="668"/>
                    <a:pt x="300" y="668"/>
                  </a:cubicBezTo>
                  <a:lnTo>
                    <a:pt x="2635" y="668"/>
                  </a:lnTo>
                  <a:cubicBezTo>
                    <a:pt x="2802" y="668"/>
                    <a:pt x="2969" y="501"/>
                    <a:pt x="2936" y="334"/>
                  </a:cubicBezTo>
                  <a:cubicBezTo>
                    <a:pt x="2936" y="168"/>
                    <a:pt x="2802" y="1"/>
                    <a:pt x="2635" y="1"/>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7" name="Google Shape;1407;p70"/>
            <p:cNvSpPr/>
            <p:nvPr/>
          </p:nvSpPr>
          <p:spPr>
            <a:xfrm>
              <a:off x="7627425" y="2148050"/>
              <a:ext cx="74250" cy="16700"/>
            </a:xfrm>
            <a:custGeom>
              <a:rect b="b" l="l" r="r" t="t"/>
              <a:pathLst>
                <a:path extrusionOk="0" h="668" w="2970">
                  <a:moveTo>
                    <a:pt x="301" y="1"/>
                  </a:moveTo>
                  <a:cubicBezTo>
                    <a:pt x="134" y="1"/>
                    <a:pt x="1" y="168"/>
                    <a:pt x="1" y="334"/>
                  </a:cubicBezTo>
                  <a:cubicBezTo>
                    <a:pt x="1" y="535"/>
                    <a:pt x="134" y="668"/>
                    <a:pt x="301" y="668"/>
                  </a:cubicBezTo>
                  <a:lnTo>
                    <a:pt x="2636" y="668"/>
                  </a:lnTo>
                  <a:cubicBezTo>
                    <a:pt x="2803" y="668"/>
                    <a:pt x="2969" y="501"/>
                    <a:pt x="2969" y="334"/>
                  </a:cubicBezTo>
                  <a:cubicBezTo>
                    <a:pt x="2969" y="168"/>
                    <a:pt x="2803" y="1"/>
                    <a:pt x="2636" y="1"/>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8" name="Google Shape;1408;p70"/>
            <p:cNvSpPr/>
            <p:nvPr/>
          </p:nvSpPr>
          <p:spPr>
            <a:xfrm>
              <a:off x="7627425" y="2200600"/>
              <a:ext cx="626300" cy="15875"/>
            </a:xfrm>
            <a:custGeom>
              <a:rect b="b" l="l" r="r" t="t"/>
              <a:pathLst>
                <a:path extrusionOk="0" h="635" w="25052">
                  <a:moveTo>
                    <a:pt x="301" y="0"/>
                  </a:moveTo>
                  <a:cubicBezTo>
                    <a:pt x="134" y="0"/>
                    <a:pt x="1" y="134"/>
                    <a:pt x="1" y="334"/>
                  </a:cubicBezTo>
                  <a:cubicBezTo>
                    <a:pt x="1" y="501"/>
                    <a:pt x="134" y="634"/>
                    <a:pt x="301" y="634"/>
                  </a:cubicBezTo>
                  <a:lnTo>
                    <a:pt x="24718" y="634"/>
                  </a:lnTo>
                  <a:cubicBezTo>
                    <a:pt x="24885" y="634"/>
                    <a:pt x="25052" y="501"/>
                    <a:pt x="25018" y="334"/>
                  </a:cubicBezTo>
                  <a:cubicBezTo>
                    <a:pt x="25018" y="134"/>
                    <a:pt x="24885" y="0"/>
                    <a:pt x="2471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9" name="Google Shape;1409;p70"/>
            <p:cNvSpPr/>
            <p:nvPr/>
          </p:nvSpPr>
          <p:spPr>
            <a:xfrm>
              <a:off x="7539025" y="2148050"/>
              <a:ext cx="37550" cy="16700"/>
            </a:xfrm>
            <a:custGeom>
              <a:rect b="b" l="l" r="r" t="t"/>
              <a:pathLst>
                <a:path extrusionOk="0" h="668" w="1502">
                  <a:moveTo>
                    <a:pt x="334" y="1"/>
                  </a:moveTo>
                  <a:cubicBezTo>
                    <a:pt x="134" y="1"/>
                    <a:pt x="1" y="168"/>
                    <a:pt x="1" y="334"/>
                  </a:cubicBezTo>
                  <a:cubicBezTo>
                    <a:pt x="1" y="535"/>
                    <a:pt x="134" y="668"/>
                    <a:pt x="334" y="668"/>
                  </a:cubicBezTo>
                  <a:lnTo>
                    <a:pt x="1168" y="668"/>
                  </a:lnTo>
                  <a:cubicBezTo>
                    <a:pt x="1335" y="668"/>
                    <a:pt x="1502" y="501"/>
                    <a:pt x="1468" y="334"/>
                  </a:cubicBezTo>
                  <a:cubicBezTo>
                    <a:pt x="1468" y="168"/>
                    <a:pt x="1335" y="1"/>
                    <a:pt x="1168" y="1"/>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0" name="Google Shape;1410;p70"/>
            <p:cNvSpPr/>
            <p:nvPr/>
          </p:nvSpPr>
          <p:spPr>
            <a:xfrm>
              <a:off x="7539025" y="2200600"/>
              <a:ext cx="37550" cy="15875"/>
            </a:xfrm>
            <a:custGeom>
              <a:rect b="b" l="l" r="r" t="t"/>
              <a:pathLst>
                <a:path extrusionOk="0" h="635" w="1502">
                  <a:moveTo>
                    <a:pt x="334" y="0"/>
                  </a:moveTo>
                  <a:cubicBezTo>
                    <a:pt x="134" y="0"/>
                    <a:pt x="1" y="134"/>
                    <a:pt x="1" y="334"/>
                  </a:cubicBezTo>
                  <a:cubicBezTo>
                    <a:pt x="1" y="501"/>
                    <a:pt x="134" y="634"/>
                    <a:pt x="334" y="634"/>
                  </a:cubicBezTo>
                  <a:lnTo>
                    <a:pt x="1168" y="634"/>
                  </a:lnTo>
                  <a:cubicBezTo>
                    <a:pt x="1335" y="634"/>
                    <a:pt x="1502" y="501"/>
                    <a:pt x="1468" y="334"/>
                  </a:cubicBezTo>
                  <a:cubicBezTo>
                    <a:pt x="1468" y="134"/>
                    <a:pt x="1335" y="0"/>
                    <a:pt x="1168" y="0"/>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1" name="Google Shape;1411;p70"/>
            <p:cNvSpPr/>
            <p:nvPr/>
          </p:nvSpPr>
          <p:spPr>
            <a:xfrm>
              <a:off x="7539025" y="2252300"/>
              <a:ext cx="37550" cy="16700"/>
            </a:xfrm>
            <a:custGeom>
              <a:rect b="b" l="l" r="r" t="t"/>
              <a:pathLst>
                <a:path extrusionOk="0" h="668" w="1502">
                  <a:moveTo>
                    <a:pt x="334" y="1"/>
                  </a:moveTo>
                  <a:cubicBezTo>
                    <a:pt x="134" y="1"/>
                    <a:pt x="1" y="167"/>
                    <a:pt x="1" y="334"/>
                  </a:cubicBezTo>
                  <a:cubicBezTo>
                    <a:pt x="1" y="501"/>
                    <a:pt x="134" y="668"/>
                    <a:pt x="334" y="668"/>
                  </a:cubicBezTo>
                  <a:lnTo>
                    <a:pt x="1168" y="668"/>
                  </a:lnTo>
                  <a:cubicBezTo>
                    <a:pt x="1335" y="668"/>
                    <a:pt x="1502" y="501"/>
                    <a:pt x="1468" y="334"/>
                  </a:cubicBezTo>
                  <a:cubicBezTo>
                    <a:pt x="1468" y="167"/>
                    <a:pt x="1335" y="1"/>
                    <a:pt x="1168" y="1"/>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2" name="Google Shape;1412;p70"/>
            <p:cNvSpPr/>
            <p:nvPr/>
          </p:nvSpPr>
          <p:spPr>
            <a:xfrm>
              <a:off x="7539025" y="2304850"/>
              <a:ext cx="37550" cy="15850"/>
            </a:xfrm>
            <a:custGeom>
              <a:rect b="b" l="l" r="r" t="t"/>
              <a:pathLst>
                <a:path extrusionOk="0" h="634" w="1502">
                  <a:moveTo>
                    <a:pt x="334" y="0"/>
                  </a:moveTo>
                  <a:cubicBezTo>
                    <a:pt x="134" y="0"/>
                    <a:pt x="1" y="133"/>
                    <a:pt x="1" y="300"/>
                  </a:cubicBezTo>
                  <a:cubicBezTo>
                    <a:pt x="1" y="500"/>
                    <a:pt x="134" y="634"/>
                    <a:pt x="334" y="634"/>
                  </a:cubicBezTo>
                  <a:lnTo>
                    <a:pt x="1168" y="634"/>
                  </a:lnTo>
                  <a:cubicBezTo>
                    <a:pt x="1335" y="634"/>
                    <a:pt x="1502" y="500"/>
                    <a:pt x="1468" y="300"/>
                  </a:cubicBezTo>
                  <a:cubicBezTo>
                    <a:pt x="1468" y="133"/>
                    <a:pt x="1335" y="0"/>
                    <a:pt x="1168" y="0"/>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3" name="Google Shape;1413;p70"/>
            <p:cNvSpPr/>
            <p:nvPr/>
          </p:nvSpPr>
          <p:spPr>
            <a:xfrm>
              <a:off x="8292075" y="2200600"/>
              <a:ext cx="91750" cy="15875"/>
            </a:xfrm>
            <a:custGeom>
              <a:rect b="b" l="l" r="r" t="t"/>
              <a:pathLst>
                <a:path extrusionOk="0" h="635" w="3670">
                  <a:moveTo>
                    <a:pt x="300" y="0"/>
                  </a:moveTo>
                  <a:cubicBezTo>
                    <a:pt x="134" y="0"/>
                    <a:pt x="0" y="134"/>
                    <a:pt x="0" y="334"/>
                  </a:cubicBezTo>
                  <a:cubicBezTo>
                    <a:pt x="0" y="501"/>
                    <a:pt x="134" y="634"/>
                    <a:pt x="300" y="634"/>
                  </a:cubicBezTo>
                  <a:lnTo>
                    <a:pt x="3336" y="634"/>
                  </a:lnTo>
                  <a:cubicBezTo>
                    <a:pt x="3503" y="634"/>
                    <a:pt x="3670" y="501"/>
                    <a:pt x="3670" y="334"/>
                  </a:cubicBezTo>
                  <a:cubicBezTo>
                    <a:pt x="3670" y="134"/>
                    <a:pt x="3536" y="0"/>
                    <a:pt x="333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4" name="Google Shape;1414;p70"/>
            <p:cNvSpPr/>
            <p:nvPr/>
          </p:nvSpPr>
          <p:spPr>
            <a:xfrm>
              <a:off x="7624925" y="2252300"/>
              <a:ext cx="264375" cy="16700"/>
            </a:xfrm>
            <a:custGeom>
              <a:rect b="b" l="l" r="r" t="t"/>
              <a:pathLst>
                <a:path extrusionOk="0" h="668" w="10575">
                  <a:moveTo>
                    <a:pt x="334" y="1"/>
                  </a:moveTo>
                  <a:cubicBezTo>
                    <a:pt x="134" y="1"/>
                    <a:pt x="1" y="167"/>
                    <a:pt x="1" y="334"/>
                  </a:cubicBezTo>
                  <a:cubicBezTo>
                    <a:pt x="1" y="501"/>
                    <a:pt x="134" y="668"/>
                    <a:pt x="334" y="668"/>
                  </a:cubicBezTo>
                  <a:lnTo>
                    <a:pt x="10275" y="668"/>
                  </a:lnTo>
                  <a:cubicBezTo>
                    <a:pt x="10441" y="668"/>
                    <a:pt x="10575" y="501"/>
                    <a:pt x="10575" y="334"/>
                  </a:cubicBezTo>
                  <a:cubicBezTo>
                    <a:pt x="10575" y="167"/>
                    <a:pt x="10441" y="1"/>
                    <a:pt x="10275"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5" name="Google Shape;1415;p70"/>
            <p:cNvSpPr/>
            <p:nvPr/>
          </p:nvSpPr>
          <p:spPr>
            <a:xfrm>
              <a:off x="7971850" y="2412425"/>
              <a:ext cx="299400" cy="16700"/>
            </a:xfrm>
            <a:custGeom>
              <a:rect b="b" l="l" r="r" t="t"/>
              <a:pathLst>
                <a:path extrusionOk="0" h="668" w="11976">
                  <a:moveTo>
                    <a:pt x="300" y="0"/>
                  </a:moveTo>
                  <a:cubicBezTo>
                    <a:pt x="134" y="0"/>
                    <a:pt x="0" y="134"/>
                    <a:pt x="0" y="334"/>
                  </a:cubicBezTo>
                  <a:cubicBezTo>
                    <a:pt x="0" y="500"/>
                    <a:pt x="134" y="667"/>
                    <a:pt x="300" y="667"/>
                  </a:cubicBezTo>
                  <a:lnTo>
                    <a:pt x="11642" y="667"/>
                  </a:lnTo>
                  <a:cubicBezTo>
                    <a:pt x="11842" y="667"/>
                    <a:pt x="11975" y="500"/>
                    <a:pt x="11975" y="334"/>
                  </a:cubicBezTo>
                  <a:cubicBezTo>
                    <a:pt x="11975" y="134"/>
                    <a:pt x="11842" y="0"/>
                    <a:pt x="1164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6" name="Google Shape;1416;p70"/>
            <p:cNvSpPr/>
            <p:nvPr/>
          </p:nvSpPr>
          <p:spPr>
            <a:xfrm>
              <a:off x="8049400" y="2359050"/>
              <a:ext cx="221850" cy="16700"/>
            </a:xfrm>
            <a:custGeom>
              <a:rect b="b" l="l" r="r" t="t"/>
              <a:pathLst>
                <a:path extrusionOk="0" h="668" w="8874">
                  <a:moveTo>
                    <a:pt x="334" y="0"/>
                  </a:moveTo>
                  <a:cubicBezTo>
                    <a:pt x="134" y="0"/>
                    <a:pt x="0" y="134"/>
                    <a:pt x="0" y="334"/>
                  </a:cubicBezTo>
                  <a:cubicBezTo>
                    <a:pt x="0" y="501"/>
                    <a:pt x="134" y="667"/>
                    <a:pt x="334" y="667"/>
                  </a:cubicBezTo>
                  <a:lnTo>
                    <a:pt x="8540" y="667"/>
                  </a:lnTo>
                  <a:cubicBezTo>
                    <a:pt x="8740" y="667"/>
                    <a:pt x="8873" y="501"/>
                    <a:pt x="8873" y="334"/>
                  </a:cubicBezTo>
                  <a:cubicBezTo>
                    <a:pt x="8873" y="134"/>
                    <a:pt x="8740" y="0"/>
                    <a:pt x="8540"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7" name="Google Shape;1417;p70"/>
            <p:cNvSpPr/>
            <p:nvPr/>
          </p:nvSpPr>
          <p:spPr>
            <a:xfrm>
              <a:off x="8173650" y="2304850"/>
              <a:ext cx="97600" cy="15850"/>
            </a:xfrm>
            <a:custGeom>
              <a:rect b="b" l="l" r="r" t="t"/>
              <a:pathLst>
                <a:path extrusionOk="0" h="634" w="3904">
                  <a:moveTo>
                    <a:pt x="301" y="0"/>
                  </a:moveTo>
                  <a:cubicBezTo>
                    <a:pt x="134" y="0"/>
                    <a:pt x="1" y="133"/>
                    <a:pt x="1" y="300"/>
                  </a:cubicBezTo>
                  <a:cubicBezTo>
                    <a:pt x="1" y="500"/>
                    <a:pt x="134" y="634"/>
                    <a:pt x="301" y="634"/>
                  </a:cubicBezTo>
                  <a:lnTo>
                    <a:pt x="3570" y="634"/>
                  </a:lnTo>
                  <a:cubicBezTo>
                    <a:pt x="3770" y="634"/>
                    <a:pt x="3903" y="500"/>
                    <a:pt x="3903" y="300"/>
                  </a:cubicBezTo>
                  <a:cubicBezTo>
                    <a:pt x="3903" y="133"/>
                    <a:pt x="3770" y="0"/>
                    <a:pt x="3570"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8" name="Google Shape;1418;p70"/>
            <p:cNvSpPr/>
            <p:nvPr/>
          </p:nvSpPr>
          <p:spPr>
            <a:xfrm>
              <a:off x="7539025" y="1958750"/>
              <a:ext cx="312750" cy="15875"/>
            </a:xfrm>
            <a:custGeom>
              <a:rect b="b" l="l" r="r" t="t"/>
              <a:pathLst>
                <a:path extrusionOk="0" h="635" w="12510">
                  <a:moveTo>
                    <a:pt x="334" y="1"/>
                  </a:moveTo>
                  <a:cubicBezTo>
                    <a:pt x="134" y="1"/>
                    <a:pt x="1" y="134"/>
                    <a:pt x="1" y="334"/>
                  </a:cubicBezTo>
                  <a:cubicBezTo>
                    <a:pt x="1" y="501"/>
                    <a:pt x="134" y="635"/>
                    <a:pt x="334" y="635"/>
                  </a:cubicBezTo>
                  <a:lnTo>
                    <a:pt x="12176" y="635"/>
                  </a:lnTo>
                  <a:cubicBezTo>
                    <a:pt x="12376" y="635"/>
                    <a:pt x="12510" y="501"/>
                    <a:pt x="12510" y="334"/>
                  </a:cubicBezTo>
                  <a:cubicBezTo>
                    <a:pt x="12510" y="134"/>
                    <a:pt x="12376" y="1"/>
                    <a:pt x="1217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9" name="Google Shape;1419;p70"/>
            <p:cNvSpPr/>
            <p:nvPr/>
          </p:nvSpPr>
          <p:spPr>
            <a:xfrm>
              <a:off x="7539025" y="2539175"/>
              <a:ext cx="505400" cy="16700"/>
            </a:xfrm>
            <a:custGeom>
              <a:rect b="b" l="l" r="r" t="t"/>
              <a:pathLst>
                <a:path extrusionOk="0" h="668" w="20216">
                  <a:moveTo>
                    <a:pt x="334" y="0"/>
                  </a:moveTo>
                  <a:cubicBezTo>
                    <a:pt x="134" y="0"/>
                    <a:pt x="1" y="134"/>
                    <a:pt x="1" y="334"/>
                  </a:cubicBezTo>
                  <a:cubicBezTo>
                    <a:pt x="1" y="501"/>
                    <a:pt x="134" y="668"/>
                    <a:pt x="334" y="668"/>
                  </a:cubicBezTo>
                  <a:lnTo>
                    <a:pt x="19882" y="668"/>
                  </a:lnTo>
                  <a:cubicBezTo>
                    <a:pt x="20048" y="668"/>
                    <a:pt x="20215" y="501"/>
                    <a:pt x="20182" y="334"/>
                  </a:cubicBezTo>
                  <a:cubicBezTo>
                    <a:pt x="20182" y="134"/>
                    <a:pt x="20048" y="0"/>
                    <a:pt x="1988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0" name="Google Shape;1420;p70"/>
            <p:cNvSpPr/>
            <p:nvPr/>
          </p:nvSpPr>
          <p:spPr>
            <a:xfrm>
              <a:off x="7539025" y="2603375"/>
              <a:ext cx="505400" cy="16725"/>
            </a:xfrm>
            <a:custGeom>
              <a:rect b="b" l="l" r="r" t="t"/>
              <a:pathLst>
                <a:path extrusionOk="0" h="669" w="20216">
                  <a:moveTo>
                    <a:pt x="334" y="1"/>
                  </a:moveTo>
                  <a:cubicBezTo>
                    <a:pt x="134" y="1"/>
                    <a:pt x="1" y="134"/>
                    <a:pt x="1" y="334"/>
                  </a:cubicBezTo>
                  <a:cubicBezTo>
                    <a:pt x="1" y="501"/>
                    <a:pt x="134" y="668"/>
                    <a:pt x="334" y="668"/>
                  </a:cubicBezTo>
                  <a:lnTo>
                    <a:pt x="19882" y="668"/>
                  </a:lnTo>
                  <a:cubicBezTo>
                    <a:pt x="20048" y="668"/>
                    <a:pt x="20215" y="501"/>
                    <a:pt x="20182" y="334"/>
                  </a:cubicBezTo>
                  <a:cubicBezTo>
                    <a:pt x="20182" y="134"/>
                    <a:pt x="20048" y="1"/>
                    <a:pt x="1988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1" name="Google Shape;1421;p70"/>
            <p:cNvSpPr/>
            <p:nvPr/>
          </p:nvSpPr>
          <p:spPr>
            <a:xfrm>
              <a:off x="7539025" y="2667600"/>
              <a:ext cx="504550" cy="16700"/>
            </a:xfrm>
            <a:custGeom>
              <a:rect b="b" l="l" r="r" t="t"/>
              <a:pathLst>
                <a:path extrusionOk="0" h="668" w="20182">
                  <a:moveTo>
                    <a:pt x="334" y="0"/>
                  </a:moveTo>
                  <a:cubicBezTo>
                    <a:pt x="134" y="0"/>
                    <a:pt x="1" y="167"/>
                    <a:pt x="1" y="334"/>
                  </a:cubicBezTo>
                  <a:cubicBezTo>
                    <a:pt x="1" y="501"/>
                    <a:pt x="134" y="668"/>
                    <a:pt x="334" y="668"/>
                  </a:cubicBezTo>
                  <a:lnTo>
                    <a:pt x="19882" y="668"/>
                  </a:lnTo>
                  <a:cubicBezTo>
                    <a:pt x="20048" y="668"/>
                    <a:pt x="20182" y="501"/>
                    <a:pt x="20182" y="334"/>
                  </a:cubicBezTo>
                  <a:cubicBezTo>
                    <a:pt x="20182" y="167"/>
                    <a:pt x="20048" y="0"/>
                    <a:pt x="1988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2" name="Google Shape;1422;p70"/>
            <p:cNvSpPr/>
            <p:nvPr/>
          </p:nvSpPr>
          <p:spPr>
            <a:xfrm>
              <a:off x="7539025" y="3051200"/>
              <a:ext cx="504550" cy="15875"/>
            </a:xfrm>
            <a:custGeom>
              <a:rect b="b" l="l" r="r" t="t"/>
              <a:pathLst>
                <a:path extrusionOk="0" h="635" w="20182">
                  <a:moveTo>
                    <a:pt x="334" y="1"/>
                  </a:moveTo>
                  <a:cubicBezTo>
                    <a:pt x="134" y="1"/>
                    <a:pt x="1" y="134"/>
                    <a:pt x="1" y="334"/>
                  </a:cubicBezTo>
                  <a:cubicBezTo>
                    <a:pt x="1" y="501"/>
                    <a:pt x="134" y="635"/>
                    <a:pt x="334" y="635"/>
                  </a:cubicBezTo>
                  <a:lnTo>
                    <a:pt x="19882" y="635"/>
                  </a:lnTo>
                  <a:cubicBezTo>
                    <a:pt x="20048" y="635"/>
                    <a:pt x="20182" y="501"/>
                    <a:pt x="20182" y="334"/>
                  </a:cubicBezTo>
                  <a:cubicBezTo>
                    <a:pt x="20182" y="134"/>
                    <a:pt x="20048" y="1"/>
                    <a:pt x="1988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3" name="Google Shape;1423;p70"/>
            <p:cNvSpPr/>
            <p:nvPr/>
          </p:nvSpPr>
          <p:spPr>
            <a:xfrm>
              <a:off x="7998525" y="2464950"/>
              <a:ext cx="150125" cy="15875"/>
            </a:xfrm>
            <a:custGeom>
              <a:rect b="b" l="l" r="r" t="t"/>
              <a:pathLst>
                <a:path extrusionOk="0" h="635" w="6005">
                  <a:moveTo>
                    <a:pt x="334" y="1"/>
                  </a:moveTo>
                  <a:cubicBezTo>
                    <a:pt x="167" y="1"/>
                    <a:pt x="1" y="134"/>
                    <a:pt x="1" y="334"/>
                  </a:cubicBezTo>
                  <a:cubicBezTo>
                    <a:pt x="1" y="501"/>
                    <a:pt x="167" y="634"/>
                    <a:pt x="334" y="634"/>
                  </a:cubicBezTo>
                  <a:lnTo>
                    <a:pt x="5671" y="634"/>
                  </a:lnTo>
                  <a:cubicBezTo>
                    <a:pt x="5838" y="634"/>
                    <a:pt x="6005" y="501"/>
                    <a:pt x="6005" y="334"/>
                  </a:cubicBezTo>
                  <a:cubicBezTo>
                    <a:pt x="6005" y="134"/>
                    <a:pt x="5838" y="1"/>
                    <a:pt x="5671" y="1"/>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4" name="Google Shape;1424;p70"/>
            <p:cNvSpPr/>
            <p:nvPr/>
          </p:nvSpPr>
          <p:spPr>
            <a:xfrm>
              <a:off x="8197825" y="2464950"/>
              <a:ext cx="200175" cy="15875"/>
            </a:xfrm>
            <a:custGeom>
              <a:rect b="b" l="l" r="r" t="t"/>
              <a:pathLst>
                <a:path extrusionOk="0" h="635" w="8007">
                  <a:moveTo>
                    <a:pt x="334" y="1"/>
                  </a:moveTo>
                  <a:cubicBezTo>
                    <a:pt x="134" y="1"/>
                    <a:pt x="1" y="134"/>
                    <a:pt x="1" y="334"/>
                  </a:cubicBezTo>
                  <a:cubicBezTo>
                    <a:pt x="1" y="501"/>
                    <a:pt x="134" y="634"/>
                    <a:pt x="334" y="634"/>
                  </a:cubicBezTo>
                  <a:lnTo>
                    <a:pt x="7673" y="634"/>
                  </a:lnTo>
                  <a:cubicBezTo>
                    <a:pt x="7873" y="634"/>
                    <a:pt x="8007" y="501"/>
                    <a:pt x="8007" y="334"/>
                  </a:cubicBezTo>
                  <a:cubicBezTo>
                    <a:pt x="8007" y="134"/>
                    <a:pt x="7873" y="1"/>
                    <a:pt x="7673" y="1"/>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5" name="Google Shape;1425;p70"/>
            <p:cNvSpPr/>
            <p:nvPr/>
          </p:nvSpPr>
          <p:spPr>
            <a:xfrm>
              <a:off x="8197825" y="2539175"/>
              <a:ext cx="200175" cy="16700"/>
            </a:xfrm>
            <a:custGeom>
              <a:rect b="b" l="l" r="r" t="t"/>
              <a:pathLst>
                <a:path extrusionOk="0" h="668" w="8007">
                  <a:moveTo>
                    <a:pt x="334" y="0"/>
                  </a:moveTo>
                  <a:cubicBezTo>
                    <a:pt x="134" y="0"/>
                    <a:pt x="1" y="134"/>
                    <a:pt x="1" y="334"/>
                  </a:cubicBezTo>
                  <a:cubicBezTo>
                    <a:pt x="1" y="501"/>
                    <a:pt x="134" y="668"/>
                    <a:pt x="334" y="668"/>
                  </a:cubicBezTo>
                  <a:lnTo>
                    <a:pt x="7673" y="668"/>
                  </a:lnTo>
                  <a:cubicBezTo>
                    <a:pt x="7873" y="668"/>
                    <a:pt x="8007" y="501"/>
                    <a:pt x="8007" y="334"/>
                  </a:cubicBezTo>
                  <a:cubicBezTo>
                    <a:pt x="8007" y="134"/>
                    <a:pt x="7873" y="0"/>
                    <a:pt x="7673" y="0"/>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6" name="Google Shape;1426;p70"/>
            <p:cNvSpPr/>
            <p:nvPr/>
          </p:nvSpPr>
          <p:spPr>
            <a:xfrm>
              <a:off x="7539025" y="3148775"/>
              <a:ext cx="76750" cy="15875"/>
            </a:xfrm>
            <a:custGeom>
              <a:rect b="b" l="l" r="r" t="t"/>
              <a:pathLst>
                <a:path extrusionOk="0" h="635" w="3070">
                  <a:moveTo>
                    <a:pt x="334" y="1"/>
                  </a:moveTo>
                  <a:cubicBezTo>
                    <a:pt x="134" y="1"/>
                    <a:pt x="1" y="134"/>
                    <a:pt x="1" y="301"/>
                  </a:cubicBezTo>
                  <a:cubicBezTo>
                    <a:pt x="1" y="501"/>
                    <a:pt x="134" y="634"/>
                    <a:pt x="334" y="634"/>
                  </a:cubicBezTo>
                  <a:lnTo>
                    <a:pt x="2736" y="634"/>
                  </a:lnTo>
                  <a:cubicBezTo>
                    <a:pt x="2903" y="634"/>
                    <a:pt x="3070" y="501"/>
                    <a:pt x="3070" y="301"/>
                  </a:cubicBezTo>
                  <a:cubicBezTo>
                    <a:pt x="3070" y="134"/>
                    <a:pt x="2903" y="1"/>
                    <a:pt x="2736" y="1"/>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7" name="Google Shape;1427;p70"/>
            <p:cNvSpPr/>
            <p:nvPr/>
          </p:nvSpPr>
          <p:spPr>
            <a:xfrm>
              <a:off x="7539025" y="3197150"/>
              <a:ext cx="76750" cy="16700"/>
            </a:xfrm>
            <a:custGeom>
              <a:rect b="b" l="l" r="r" t="t"/>
              <a:pathLst>
                <a:path extrusionOk="0" h="668" w="3070">
                  <a:moveTo>
                    <a:pt x="334" y="0"/>
                  </a:moveTo>
                  <a:cubicBezTo>
                    <a:pt x="134" y="0"/>
                    <a:pt x="1" y="167"/>
                    <a:pt x="1" y="334"/>
                  </a:cubicBezTo>
                  <a:cubicBezTo>
                    <a:pt x="1" y="501"/>
                    <a:pt x="134" y="667"/>
                    <a:pt x="334" y="667"/>
                  </a:cubicBezTo>
                  <a:lnTo>
                    <a:pt x="2736" y="667"/>
                  </a:lnTo>
                  <a:cubicBezTo>
                    <a:pt x="2903" y="667"/>
                    <a:pt x="3070" y="501"/>
                    <a:pt x="3070" y="334"/>
                  </a:cubicBezTo>
                  <a:cubicBezTo>
                    <a:pt x="3070" y="167"/>
                    <a:pt x="2903" y="0"/>
                    <a:pt x="2736" y="0"/>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8" name="Google Shape;1428;p70"/>
            <p:cNvSpPr/>
            <p:nvPr/>
          </p:nvSpPr>
          <p:spPr>
            <a:xfrm>
              <a:off x="7635775" y="3197150"/>
              <a:ext cx="469525" cy="16700"/>
            </a:xfrm>
            <a:custGeom>
              <a:rect b="b" l="l" r="r" t="t"/>
              <a:pathLst>
                <a:path extrusionOk="0" h="668" w="18781">
                  <a:moveTo>
                    <a:pt x="300" y="0"/>
                  </a:moveTo>
                  <a:cubicBezTo>
                    <a:pt x="134" y="0"/>
                    <a:pt x="0" y="167"/>
                    <a:pt x="0" y="334"/>
                  </a:cubicBezTo>
                  <a:cubicBezTo>
                    <a:pt x="0" y="501"/>
                    <a:pt x="134" y="667"/>
                    <a:pt x="300" y="667"/>
                  </a:cubicBezTo>
                  <a:lnTo>
                    <a:pt x="18447" y="667"/>
                  </a:lnTo>
                  <a:cubicBezTo>
                    <a:pt x="18647" y="667"/>
                    <a:pt x="18780" y="501"/>
                    <a:pt x="18780" y="334"/>
                  </a:cubicBezTo>
                  <a:cubicBezTo>
                    <a:pt x="18780" y="167"/>
                    <a:pt x="18647" y="0"/>
                    <a:pt x="18447" y="0"/>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9" name="Google Shape;1429;p70"/>
            <p:cNvSpPr/>
            <p:nvPr/>
          </p:nvSpPr>
          <p:spPr>
            <a:xfrm>
              <a:off x="7657450" y="3148775"/>
              <a:ext cx="75900" cy="15875"/>
            </a:xfrm>
            <a:custGeom>
              <a:rect b="b" l="l" r="r" t="t"/>
              <a:pathLst>
                <a:path extrusionOk="0" h="635" w="3036">
                  <a:moveTo>
                    <a:pt x="301" y="1"/>
                  </a:moveTo>
                  <a:cubicBezTo>
                    <a:pt x="134" y="1"/>
                    <a:pt x="0" y="134"/>
                    <a:pt x="0" y="301"/>
                  </a:cubicBezTo>
                  <a:cubicBezTo>
                    <a:pt x="0" y="501"/>
                    <a:pt x="134" y="634"/>
                    <a:pt x="301" y="634"/>
                  </a:cubicBezTo>
                  <a:lnTo>
                    <a:pt x="2736" y="634"/>
                  </a:lnTo>
                  <a:cubicBezTo>
                    <a:pt x="2903" y="634"/>
                    <a:pt x="3036" y="501"/>
                    <a:pt x="3036" y="301"/>
                  </a:cubicBezTo>
                  <a:cubicBezTo>
                    <a:pt x="3036" y="134"/>
                    <a:pt x="2903" y="1"/>
                    <a:pt x="2736" y="1"/>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0" name="Google Shape;1430;p70"/>
            <p:cNvSpPr/>
            <p:nvPr/>
          </p:nvSpPr>
          <p:spPr>
            <a:xfrm>
              <a:off x="7775025" y="3148775"/>
              <a:ext cx="76750" cy="15875"/>
            </a:xfrm>
            <a:custGeom>
              <a:rect b="b" l="l" r="r" t="t"/>
              <a:pathLst>
                <a:path extrusionOk="0" h="635" w="3070">
                  <a:moveTo>
                    <a:pt x="334" y="1"/>
                  </a:moveTo>
                  <a:cubicBezTo>
                    <a:pt x="168" y="1"/>
                    <a:pt x="1" y="134"/>
                    <a:pt x="1" y="301"/>
                  </a:cubicBezTo>
                  <a:cubicBezTo>
                    <a:pt x="1" y="501"/>
                    <a:pt x="168" y="634"/>
                    <a:pt x="334" y="634"/>
                  </a:cubicBezTo>
                  <a:lnTo>
                    <a:pt x="2736" y="634"/>
                  </a:lnTo>
                  <a:cubicBezTo>
                    <a:pt x="2936" y="634"/>
                    <a:pt x="3070" y="501"/>
                    <a:pt x="3070" y="301"/>
                  </a:cubicBezTo>
                  <a:cubicBezTo>
                    <a:pt x="3070" y="134"/>
                    <a:pt x="2936" y="1"/>
                    <a:pt x="2736" y="1"/>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1" name="Google Shape;1431;p70"/>
            <p:cNvSpPr/>
            <p:nvPr/>
          </p:nvSpPr>
          <p:spPr>
            <a:xfrm>
              <a:off x="7893450" y="3148775"/>
              <a:ext cx="75925" cy="15875"/>
            </a:xfrm>
            <a:custGeom>
              <a:rect b="b" l="l" r="r" t="t"/>
              <a:pathLst>
                <a:path extrusionOk="0" h="635" w="3037">
                  <a:moveTo>
                    <a:pt x="334" y="1"/>
                  </a:moveTo>
                  <a:cubicBezTo>
                    <a:pt x="134" y="1"/>
                    <a:pt x="1" y="134"/>
                    <a:pt x="1" y="301"/>
                  </a:cubicBezTo>
                  <a:cubicBezTo>
                    <a:pt x="1" y="501"/>
                    <a:pt x="134" y="634"/>
                    <a:pt x="334" y="634"/>
                  </a:cubicBezTo>
                  <a:lnTo>
                    <a:pt x="2736" y="634"/>
                  </a:lnTo>
                  <a:cubicBezTo>
                    <a:pt x="2903" y="634"/>
                    <a:pt x="3036" y="501"/>
                    <a:pt x="3036" y="301"/>
                  </a:cubicBezTo>
                  <a:cubicBezTo>
                    <a:pt x="3036" y="134"/>
                    <a:pt x="2903" y="1"/>
                    <a:pt x="2736" y="1"/>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2" name="Google Shape;1432;p70"/>
            <p:cNvSpPr/>
            <p:nvPr/>
          </p:nvSpPr>
          <p:spPr>
            <a:xfrm>
              <a:off x="8011875" y="3148775"/>
              <a:ext cx="75900" cy="15875"/>
            </a:xfrm>
            <a:custGeom>
              <a:rect b="b" l="l" r="r" t="t"/>
              <a:pathLst>
                <a:path extrusionOk="0" h="635" w="3036">
                  <a:moveTo>
                    <a:pt x="300" y="1"/>
                  </a:moveTo>
                  <a:cubicBezTo>
                    <a:pt x="134" y="1"/>
                    <a:pt x="0" y="134"/>
                    <a:pt x="0" y="301"/>
                  </a:cubicBezTo>
                  <a:cubicBezTo>
                    <a:pt x="0" y="501"/>
                    <a:pt x="134" y="634"/>
                    <a:pt x="300" y="634"/>
                  </a:cubicBezTo>
                  <a:lnTo>
                    <a:pt x="2702" y="634"/>
                  </a:lnTo>
                  <a:cubicBezTo>
                    <a:pt x="2902" y="634"/>
                    <a:pt x="3036" y="501"/>
                    <a:pt x="3036" y="301"/>
                  </a:cubicBezTo>
                  <a:cubicBezTo>
                    <a:pt x="3036" y="134"/>
                    <a:pt x="2902" y="1"/>
                    <a:pt x="2702" y="1"/>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3" name="Google Shape;1433;p70"/>
            <p:cNvSpPr/>
            <p:nvPr/>
          </p:nvSpPr>
          <p:spPr>
            <a:xfrm>
              <a:off x="8129450" y="3148775"/>
              <a:ext cx="76750" cy="15875"/>
            </a:xfrm>
            <a:custGeom>
              <a:rect b="b" l="l" r="r" t="t"/>
              <a:pathLst>
                <a:path extrusionOk="0" h="635" w="3070">
                  <a:moveTo>
                    <a:pt x="334" y="1"/>
                  </a:moveTo>
                  <a:cubicBezTo>
                    <a:pt x="134" y="1"/>
                    <a:pt x="1" y="134"/>
                    <a:pt x="1" y="301"/>
                  </a:cubicBezTo>
                  <a:cubicBezTo>
                    <a:pt x="1" y="501"/>
                    <a:pt x="134" y="634"/>
                    <a:pt x="334" y="634"/>
                  </a:cubicBezTo>
                  <a:lnTo>
                    <a:pt x="2736" y="634"/>
                  </a:lnTo>
                  <a:cubicBezTo>
                    <a:pt x="2903" y="634"/>
                    <a:pt x="3069" y="501"/>
                    <a:pt x="3069" y="301"/>
                  </a:cubicBezTo>
                  <a:cubicBezTo>
                    <a:pt x="3069" y="134"/>
                    <a:pt x="2903" y="1"/>
                    <a:pt x="2736" y="1"/>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4" name="Google Shape;1434;p70"/>
            <p:cNvSpPr/>
            <p:nvPr/>
          </p:nvSpPr>
          <p:spPr>
            <a:xfrm>
              <a:off x="8247875" y="3148775"/>
              <a:ext cx="51725" cy="15875"/>
            </a:xfrm>
            <a:custGeom>
              <a:rect b="b" l="l" r="r" t="t"/>
              <a:pathLst>
                <a:path extrusionOk="0" h="635" w="2069">
                  <a:moveTo>
                    <a:pt x="301" y="1"/>
                  </a:moveTo>
                  <a:cubicBezTo>
                    <a:pt x="134" y="1"/>
                    <a:pt x="0" y="134"/>
                    <a:pt x="0" y="301"/>
                  </a:cubicBezTo>
                  <a:cubicBezTo>
                    <a:pt x="0" y="501"/>
                    <a:pt x="134" y="634"/>
                    <a:pt x="301" y="634"/>
                  </a:cubicBezTo>
                  <a:lnTo>
                    <a:pt x="1768" y="634"/>
                  </a:lnTo>
                  <a:cubicBezTo>
                    <a:pt x="1935" y="634"/>
                    <a:pt x="2068" y="501"/>
                    <a:pt x="2068" y="301"/>
                  </a:cubicBezTo>
                  <a:cubicBezTo>
                    <a:pt x="2068" y="134"/>
                    <a:pt x="1935" y="1"/>
                    <a:pt x="1768" y="1"/>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5" name="Google Shape;1435;p70"/>
            <p:cNvSpPr/>
            <p:nvPr/>
          </p:nvSpPr>
          <p:spPr>
            <a:xfrm>
              <a:off x="8089425" y="1209875"/>
              <a:ext cx="816450" cy="748075"/>
            </a:xfrm>
            <a:custGeom>
              <a:rect b="b" l="l" r="r" t="t"/>
              <a:pathLst>
                <a:path extrusionOk="0" h="29923" w="32658">
                  <a:moveTo>
                    <a:pt x="1335" y="1"/>
                  </a:moveTo>
                  <a:cubicBezTo>
                    <a:pt x="601" y="1"/>
                    <a:pt x="0" y="601"/>
                    <a:pt x="0" y="1302"/>
                  </a:cubicBezTo>
                  <a:lnTo>
                    <a:pt x="0" y="28621"/>
                  </a:lnTo>
                  <a:cubicBezTo>
                    <a:pt x="0" y="29355"/>
                    <a:pt x="601" y="29922"/>
                    <a:pt x="1335" y="29922"/>
                  </a:cubicBezTo>
                  <a:lnTo>
                    <a:pt x="31356" y="29922"/>
                  </a:lnTo>
                  <a:cubicBezTo>
                    <a:pt x="32090" y="29922"/>
                    <a:pt x="32657" y="29355"/>
                    <a:pt x="32657" y="28621"/>
                  </a:cubicBezTo>
                  <a:lnTo>
                    <a:pt x="32657" y="1302"/>
                  </a:lnTo>
                  <a:cubicBezTo>
                    <a:pt x="32657" y="601"/>
                    <a:pt x="32090" y="1"/>
                    <a:pt x="31356" y="1"/>
                  </a:cubicBezTo>
                  <a:close/>
                </a:path>
              </a:pathLst>
            </a:custGeom>
            <a:solidFill>
              <a:srgbClr val="B8BD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6" name="Google Shape;1436;p70"/>
            <p:cNvSpPr/>
            <p:nvPr/>
          </p:nvSpPr>
          <p:spPr>
            <a:xfrm>
              <a:off x="8134450" y="1359150"/>
              <a:ext cx="729725" cy="561275"/>
            </a:xfrm>
            <a:custGeom>
              <a:rect b="b" l="l" r="r" t="t"/>
              <a:pathLst>
                <a:path extrusionOk="0" h="22451" w="29189">
                  <a:moveTo>
                    <a:pt x="28188" y="22450"/>
                  </a:moveTo>
                  <a:lnTo>
                    <a:pt x="1001" y="22450"/>
                  </a:lnTo>
                  <a:cubicBezTo>
                    <a:pt x="434" y="22450"/>
                    <a:pt x="1" y="22017"/>
                    <a:pt x="1" y="21450"/>
                  </a:cubicBezTo>
                  <a:lnTo>
                    <a:pt x="1" y="1002"/>
                  </a:lnTo>
                  <a:cubicBezTo>
                    <a:pt x="1" y="468"/>
                    <a:pt x="434" y="1"/>
                    <a:pt x="1001" y="1"/>
                  </a:cubicBezTo>
                  <a:lnTo>
                    <a:pt x="28188" y="1"/>
                  </a:lnTo>
                  <a:cubicBezTo>
                    <a:pt x="28755" y="1"/>
                    <a:pt x="29188" y="468"/>
                    <a:pt x="29188" y="1002"/>
                  </a:cubicBezTo>
                  <a:lnTo>
                    <a:pt x="29188" y="21450"/>
                  </a:lnTo>
                  <a:cubicBezTo>
                    <a:pt x="29188" y="22017"/>
                    <a:pt x="28755" y="22450"/>
                    <a:pt x="28188" y="22450"/>
                  </a:cubicBezTo>
                  <a:close/>
                </a:path>
              </a:pathLst>
            </a:custGeom>
            <a:solidFill>
              <a:srgbClr val="2408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7" name="Google Shape;1437;p70"/>
            <p:cNvSpPr/>
            <p:nvPr/>
          </p:nvSpPr>
          <p:spPr>
            <a:xfrm>
              <a:off x="8169475" y="1485925"/>
              <a:ext cx="518725" cy="12525"/>
            </a:xfrm>
            <a:custGeom>
              <a:rect b="b" l="l" r="r" t="t"/>
              <a:pathLst>
                <a:path extrusionOk="0" h="501" w="20749">
                  <a:moveTo>
                    <a:pt x="234" y="0"/>
                  </a:moveTo>
                  <a:cubicBezTo>
                    <a:pt x="101" y="0"/>
                    <a:pt x="1" y="134"/>
                    <a:pt x="1" y="267"/>
                  </a:cubicBezTo>
                  <a:cubicBezTo>
                    <a:pt x="1" y="401"/>
                    <a:pt x="101" y="501"/>
                    <a:pt x="234" y="501"/>
                  </a:cubicBezTo>
                  <a:lnTo>
                    <a:pt x="20482" y="501"/>
                  </a:lnTo>
                  <a:cubicBezTo>
                    <a:pt x="20615" y="501"/>
                    <a:pt x="20749" y="401"/>
                    <a:pt x="20716" y="267"/>
                  </a:cubicBezTo>
                  <a:cubicBezTo>
                    <a:pt x="20716" y="134"/>
                    <a:pt x="20615" y="0"/>
                    <a:pt x="20482" y="0"/>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8" name="Google Shape;1438;p70"/>
            <p:cNvSpPr/>
            <p:nvPr/>
          </p:nvSpPr>
          <p:spPr>
            <a:xfrm>
              <a:off x="8719875" y="1485925"/>
              <a:ext cx="50050" cy="12525"/>
            </a:xfrm>
            <a:custGeom>
              <a:rect b="b" l="l" r="r" t="t"/>
              <a:pathLst>
                <a:path extrusionOk="0" h="501" w="2002">
                  <a:moveTo>
                    <a:pt x="234" y="0"/>
                  </a:moveTo>
                  <a:cubicBezTo>
                    <a:pt x="101" y="0"/>
                    <a:pt x="0" y="134"/>
                    <a:pt x="0" y="267"/>
                  </a:cubicBezTo>
                  <a:cubicBezTo>
                    <a:pt x="0" y="401"/>
                    <a:pt x="101" y="501"/>
                    <a:pt x="234" y="501"/>
                  </a:cubicBezTo>
                  <a:lnTo>
                    <a:pt x="1735" y="501"/>
                  </a:lnTo>
                  <a:cubicBezTo>
                    <a:pt x="1868" y="501"/>
                    <a:pt x="2002" y="401"/>
                    <a:pt x="2002" y="267"/>
                  </a:cubicBezTo>
                  <a:cubicBezTo>
                    <a:pt x="2002" y="134"/>
                    <a:pt x="1868" y="0"/>
                    <a:pt x="1735" y="0"/>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9" name="Google Shape;1439;p70"/>
            <p:cNvSpPr/>
            <p:nvPr/>
          </p:nvSpPr>
          <p:spPr>
            <a:xfrm>
              <a:off x="8169475" y="1543450"/>
              <a:ext cx="296900" cy="12550"/>
            </a:xfrm>
            <a:custGeom>
              <a:rect b="b" l="l" r="r" t="t"/>
              <a:pathLst>
                <a:path extrusionOk="0" h="502" w="11876">
                  <a:moveTo>
                    <a:pt x="234" y="1"/>
                  </a:moveTo>
                  <a:cubicBezTo>
                    <a:pt x="101" y="1"/>
                    <a:pt x="1" y="134"/>
                    <a:pt x="1" y="268"/>
                  </a:cubicBezTo>
                  <a:cubicBezTo>
                    <a:pt x="1" y="401"/>
                    <a:pt x="101" y="501"/>
                    <a:pt x="234" y="501"/>
                  </a:cubicBezTo>
                  <a:lnTo>
                    <a:pt x="11609" y="501"/>
                  </a:lnTo>
                  <a:cubicBezTo>
                    <a:pt x="11742" y="501"/>
                    <a:pt x="11876" y="401"/>
                    <a:pt x="11876" y="268"/>
                  </a:cubicBezTo>
                  <a:cubicBezTo>
                    <a:pt x="11876" y="134"/>
                    <a:pt x="11742" y="1"/>
                    <a:pt x="11609" y="1"/>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0" name="Google Shape;1440;p70"/>
            <p:cNvSpPr/>
            <p:nvPr/>
          </p:nvSpPr>
          <p:spPr>
            <a:xfrm>
              <a:off x="8470525" y="1543450"/>
              <a:ext cx="94275" cy="12550"/>
            </a:xfrm>
            <a:custGeom>
              <a:rect b="b" l="l" r="r" t="t"/>
              <a:pathLst>
                <a:path extrusionOk="0" h="502" w="3771">
                  <a:moveTo>
                    <a:pt x="268" y="1"/>
                  </a:moveTo>
                  <a:cubicBezTo>
                    <a:pt x="134" y="1"/>
                    <a:pt x="1" y="134"/>
                    <a:pt x="1" y="268"/>
                  </a:cubicBezTo>
                  <a:cubicBezTo>
                    <a:pt x="1" y="401"/>
                    <a:pt x="134" y="501"/>
                    <a:pt x="268" y="501"/>
                  </a:cubicBezTo>
                  <a:lnTo>
                    <a:pt x="3537" y="501"/>
                  </a:lnTo>
                  <a:cubicBezTo>
                    <a:pt x="3670" y="501"/>
                    <a:pt x="3770" y="401"/>
                    <a:pt x="3770" y="268"/>
                  </a:cubicBezTo>
                  <a:cubicBezTo>
                    <a:pt x="3770" y="134"/>
                    <a:pt x="3670" y="1"/>
                    <a:pt x="3537" y="1"/>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1" name="Google Shape;1441;p70"/>
            <p:cNvSpPr/>
            <p:nvPr/>
          </p:nvSpPr>
          <p:spPr>
            <a:xfrm>
              <a:off x="8502225" y="1576825"/>
              <a:ext cx="62575" cy="11700"/>
            </a:xfrm>
            <a:custGeom>
              <a:rect b="b" l="l" r="r" t="t"/>
              <a:pathLst>
                <a:path extrusionOk="0" h="468" w="2503">
                  <a:moveTo>
                    <a:pt x="234" y="0"/>
                  </a:moveTo>
                  <a:cubicBezTo>
                    <a:pt x="100" y="0"/>
                    <a:pt x="0" y="100"/>
                    <a:pt x="0" y="234"/>
                  </a:cubicBezTo>
                  <a:cubicBezTo>
                    <a:pt x="0" y="367"/>
                    <a:pt x="100" y="467"/>
                    <a:pt x="234" y="467"/>
                  </a:cubicBezTo>
                  <a:lnTo>
                    <a:pt x="2269" y="467"/>
                  </a:lnTo>
                  <a:cubicBezTo>
                    <a:pt x="2402" y="467"/>
                    <a:pt x="2502" y="367"/>
                    <a:pt x="2502" y="234"/>
                  </a:cubicBezTo>
                  <a:cubicBezTo>
                    <a:pt x="2502" y="100"/>
                    <a:pt x="2402" y="0"/>
                    <a:pt x="2269" y="0"/>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2" name="Google Shape;1442;p70"/>
            <p:cNvSpPr/>
            <p:nvPr/>
          </p:nvSpPr>
          <p:spPr>
            <a:xfrm>
              <a:off x="8471375" y="1576825"/>
              <a:ext cx="18350" cy="11700"/>
            </a:xfrm>
            <a:custGeom>
              <a:rect b="b" l="l" r="r" t="t"/>
              <a:pathLst>
                <a:path extrusionOk="0" h="468" w="734">
                  <a:moveTo>
                    <a:pt x="234" y="0"/>
                  </a:moveTo>
                  <a:cubicBezTo>
                    <a:pt x="100" y="0"/>
                    <a:pt x="0" y="100"/>
                    <a:pt x="0" y="234"/>
                  </a:cubicBezTo>
                  <a:cubicBezTo>
                    <a:pt x="0" y="367"/>
                    <a:pt x="100" y="467"/>
                    <a:pt x="234" y="467"/>
                  </a:cubicBezTo>
                  <a:lnTo>
                    <a:pt x="467" y="467"/>
                  </a:lnTo>
                  <a:cubicBezTo>
                    <a:pt x="600" y="467"/>
                    <a:pt x="734" y="367"/>
                    <a:pt x="734" y="234"/>
                  </a:cubicBezTo>
                  <a:cubicBezTo>
                    <a:pt x="734" y="100"/>
                    <a:pt x="600" y="0"/>
                    <a:pt x="467" y="0"/>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3" name="Google Shape;1443;p70"/>
            <p:cNvSpPr/>
            <p:nvPr/>
          </p:nvSpPr>
          <p:spPr>
            <a:xfrm>
              <a:off x="8397150" y="1576825"/>
              <a:ext cx="56725" cy="11700"/>
            </a:xfrm>
            <a:custGeom>
              <a:rect b="b" l="l" r="r" t="t"/>
              <a:pathLst>
                <a:path extrusionOk="0" h="468" w="2269">
                  <a:moveTo>
                    <a:pt x="234" y="0"/>
                  </a:moveTo>
                  <a:cubicBezTo>
                    <a:pt x="100" y="0"/>
                    <a:pt x="0" y="100"/>
                    <a:pt x="0" y="234"/>
                  </a:cubicBezTo>
                  <a:cubicBezTo>
                    <a:pt x="0" y="367"/>
                    <a:pt x="100" y="467"/>
                    <a:pt x="234" y="467"/>
                  </a:cubicBezTo>
                  <a:lnTo>
                    <a:pt x="2035" y="467"/>
                  </a:lnTo>
                  <a:cubicBezTo>
                    <a:pt x="2168" y="467"/>
                    <a:pt x="2269" y="367"/>
                    <a:pt x="2269" y="234"/>
                  </a:cubicBezTo>
                  <a:cubicBezTo>
                    <a:pt x="2269" y="100"/>
                    <a:pt x="2168" y="0"/>
                    <a:pt x="2035" y="0"/>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4" name="Google Shape;1444;p70"/>
            <p:cNvSpPr/>
            <p:nvPr/>
          </p:nvSpPr>
          <p:spPr>
            <a:xfrm>
              <a:off x="8317075" y="1576825"/>
              <a:ext cx="56750" cy="11700"/>
            </a:xfrm>
            <a:custGeom>
              <a:rect b="b" l="l" r="r" t="t"/>
              <a:pathLst>
                <a:path extrusionOk="0" h="468" w="2270">
                  <a:moveTo>
                    <a:pt x="234" y="0"/>
                  </a:moveTo>
                  <a:cubicBezTo>
                    <a:pt x="101" y="0"/>
                    <a:pt x="1" y="100"/>
                    <a:pt x="1" y="234"/>
                  </a:cubicBezTo>
                  <a:cubicBezTo>
                    <a:pt x="1" y="367"/>
                    <a:pt x="101" y="467"/>
                    <a:pt x="234" y="467"/>
                  </a:cubicBezTo>
                  <a:lnTo>
                    <a:pt x="2036" y="467"/>
                  </a:lnTo>
                  <a:cubicBezTo>
                    <a:pt x="2169" y="467"/>
                    <a:pt x="2269" y="367"/>
                    <a:pt x="2269" y="234"/>
                  </a:cubicBezTo>
                  <a:cubicBezTo>
                    <a:pt x="2269" y="100"/>
                    <a:pt x="2169" y="0"/>
                    <a:pt x="2036" y="0"/>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5" name="Google Shape;1445;p70"/>
            <p:cNvSpPr/>
            <p:nvPr/>
          </p:nvSpPr>
          <p:spPr>
            <a:xfrm>
              <a:off x="8237025" y="1576825"/>
              <a:ext cx="56725" cy="11700"/>
            </a:xfrm>
            <a:custGeom>
              <a:rect b="b" l="l" r="r" t="t"/>
              <a:pathLst>
                <a:path extrusionOk="0" h="468" w="2269">
                  <a:moveTo>
                    <a:pt x="234" y="0"/>
                  </a:moveTo>
                  <a:cubicBezTo>
                    <a:pt x="101" y="0"/>
                    <a:pt x="1" y="100"/>
                    <a:pt x="1" y="234"/>
                  </a:cubicBezTo>
                  <a:cubicBezTo>
                    <a:pt x="1" y="367"/>
                    <a:pt x="101" y="467"/>
                    <a:pt x="234" y="467"/>
                  </a:cubicBezTo>
                  <a:lnTo>
                    <a:pt x="2035" y="467"/>
                  </a:lnTo>
                  <a:cubicBezTo>
                    <a:pt x="2169" y="467"/>
                    <a:pt x="2269" y="367"/>
                    <a:pt x="2269" y="234"/>
                  </a:cubicBezTo>
                  <a:cubicBezTo>
                    <a:pt x="2269" y="100"/>
                    <a:pt x="2169" y="0"/>
                    <a:pt x="2035" y="0"/>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6" name="Google Shape;1446;p70"/>
            <p:cNvSpPr/>
            <p:nvPr/>
          </p:nvSpPr>
          <p:spPr>
            <a:xfrm>
              <a:off x="8237025" y="1616850"/>
              <a:ext cx="481200" cy="11700"/>
            </a:xfrm>
            <a:custGeom>
              <a:rect b="b" l="l" r="r" t="t"/>
              <a:pathLst>
                <a:path extrusionOk="0" h="468" w="19248">
                  <a:moveTo>
                    <a:pt x="234" y="0"/>
                  </a:moveTo>
                  <a:cubicBezTo>
                    <a:pt x="101" y="0"/>
                    <a:pt x="1" y="100"/>
                    <a:pt x="1" y="234"/>
                  </a:cubicBezTo>
                  <a:cubicBezTo>
                    <a:pt x="1" y="367"/>
                    <a:pt x="101" y="467"/>
                    <a:pt x="234" y="467"/>
                  </a:cubicBezTo>
                  <a:lnTo>
                    <a:pt x="19014" y="467"/>
                  </a:lnTo>
                  <a:cubicBezTo>
                    <a:pt x="19148" y="467"/>
                    <a:pt x="19248" y="367"/>
                    <a:pt x="19248" y="234"/>
                  </a:cubicBezTo>
                  <a:cubicBezTo>
                    <a:pt x="19248" y="100"/>
                    <a:pt x="19148" y="0"/>
                    <a:pt x="1901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7" name="Google Shape;1447;p70"/>
            <p:cNvSpPr/>
            <p:nvPr/>
          </p:nvSpPr>
          <p:spPr>
            <a:xfrm>
              <a:off x="8169475" y="1576825"/>
              <a:ext cx="28375" cy="11700"/>
            </a:xfrm>
            <a:custGeom>
              <a:rect b="b" l="l" r="r" t="t"/>
              <a:pathLst>
                <a:path extrusionOk="0" h="468" w="1135">
                  <a:moveTo>
                    <a:pt x="234" y="0"/>
                  </a:moveTo>
                  <a:cubicBezTo>
                    <a:pt x="101" y="0"/>
                    <a:pt x="1" y="100"/>
                    <a:pt x="1" y="234"/>
                  </a:cubicBezTo>
                  <a:cubicBezTo>
                    <a:pt x="1" y="367"/>
                    <a:pt x="101" y="467"/>
                    <a:pt x="234" y="467"/>
                  </a:cubicBezTo>
                  <a:lnTo>
                    <a:pt x="868" y="467"/>
                  </a:lnTo>
                  <a:cubicBezTo>
                    <a:pt x="1035" y="467"/>
                    <a:pt x="1135" y="367"/>
                    <a:pt x="1135" y="234"/>
                  </a:cubicBezTo>
                  <a:cubicBezTo>
                    <a:pt x="1135" y="100"/>
                    <a:pt x="1035" y="0"/>
                    <a:pt x="868" y="0"/>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8" name="Google Shape;1448;p70"/>
            <p:cNvSpPr/>
            <p:nvPr/>
          </p:nvSpPr>
          <p:spPr>
            <a:xfrm>
              <a:off x="8169475" y="1616850"/>
              <a:ext cx="28375" cy="11700"/>
            </a:xfrm>
            <a:custGeom>
              <a:rect b="b" l="l" r="r" t="t"/>
              <a:pathLst>
                <a:path extrusionOk="0" h="468" w="1135">
                  <a:moveTo>
                    <a:pt x="234" y="0"/>
                  </a:moveTo>
                  <a:cubicBezTo>
                    <a:pt x="101" y="0"/>
                    <a:pt x="1" y="100"/>
                    <a:pt x="1" y="234"/>
                  </a:cubicBezTo>
                  <a:cubicBezTo>
                    <a:pt x="1" y="367"/>
                    <a:pt x="101" y="467"/>
                    <a:pt x="234" y="467"/>
                  </a:cubicBezTo>
                  <a:lnTo>
                    <a:pt x="868" y="467"/>
                  </a:lnTo>
                  <a:cubicBezTo>
                    <a:pt x="1035" y="467"/>
                    <a:pt x="1135" y="367"/>
                    <a:pt x="1135" y="234"/>
                  </a:cubicBezTo>
                  <a:cubicBezTo>
                    <a:pt x="1135" y="100"/>
                    <a:pt x="1035" y="0"/>
                    <a:pt x="868" y="0"/>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9" name="Google Shape;1449;p70"/>
            <p:cNvSpPr/>
            <p:nvPr/>
          </p:nvSpPr>
          <p:spPr>
            <a:xfrm>
              <a:off x="8169475" y="1656875"/>
              <a:ext cx="28375" cy="11700"/>
            </a:xfrm>
            <a:custGeom>
              <a:rect b="b" l="l" r="r" t="t"/>
              <a:pathLst>
                <a:path extrusionOk="0" h="468" w="1135">
                  <a:moveTo>
                    <a:pt x="234" y="0"/>
                  </a:moveTo>
                  <a:cubicBezTo>
                    <a:pt x="101" y="0"/>
                    <a:pt x="1" y="101"/>
                    <a:pt x="1" y="234"/>
                  </a:cubicBezTo>
                  <a:cubicBezTo>
                    <a:pt x="1" y="367"/>
                    <a:pt x="101" y="467"/>
                    <a:pt x="234" y="467"/>
                  </a:cubicBezTo>
                  <a:lnTo>
                    <a:pt x="868" y="467"/>
                  </a:lnTo>
                  <a:cubicBezTo>
                    <a:pt x="1035" y="467"/>
                    <a:pt x="1135" y="367"/>
                    <a:pt x="1135" y="234"/>
                  </a:cubicBezTo>
                  <a:cubicBezTo>
                    <a:pt x="1135" y="101"/>
                    <a:pt x="1035" y="0"/>
                    <a:pt x="868" y="0"/>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0" name="Google Shape;1450;p70"/>
            <p:cNvSpPr/>
            <p:nvPr/>
          </p:nvSpPr>
          <p:spPr>
            <a:xfrm>
              <a:off x="8747400" y="1616850"/>
              <a:ext cx="70900" cy="11700"/>
            </a:xfrm>
            <a:custGeom>
              <a:rect b="b" l="l" r="r" t="t"/>
              <a:pathLst>
                <a:path extrusionOk="0" h="468" w="2836">
                  <a:moveTo>
                    <a:pt x="267" y="0"/>
                  </a:moveTo>
                  <a:cubicBezTo>
                    <a:pt x="134" y="0"/>
                    <a:pt x="0" y="100"/>
                    <a:pt x="0" y="234"/>
                  </a:cubicBezTo>
                  <a:cubicBezTo>
                    <a:pt x="0" y="367"/>
                    <a:pt x="134" y="467"/>
                    <a:pt x="267" y="467"/>
                  </a:cubicBezTo>
                  <a:lnTo>
                    <a:pt x="2602" y="467"/>
                  </a:lnTo>
                  <a:cubicBezTo>
                    <a:pt x="2736" y="467"/>
                    <a:pt x="2836" y="367"/>
                    <a:pt x="2836" y="234"/>
                  </a:cubicBezTo>
                  <a:cubicBezTo>
                    <a:pt x="2836" y="100"/>
                    <a:pt x="2736" y="0"/>
                    <a:pt x="2602"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1" name="Google Shape;1451;p70"/>
            <p:cNvSpPr/>
            <p:nvPr/>
          </p:nvSpPr>
          <p:spPr>
            <a:xfrm>
              <a:off x="8235350" y="1656875"/>
              <a:ext cx="203525" cy="11700"/>
            </a:xfrm>
            <a:custGeom>
              <a:rect b="b" l="l" r="r" t="t"/>
              <a:pathLst>
                <a:path extrusionOk="0" h="468" w="8141">
                  <a:moveTo>
                    <a:pt x="234" y="0"/>
                  </a:moveTo>
                  <a:cubicBezTo>
                    <a:pt x="101" y="0"/>
                    <a:pt x="1" y="101"/>
                    <a:pt x="1" y="234"/>
                  </a:cubicBezTo>
                  <a:cubicBezTo>
                    <a:pt x="1" y="367"/>
                    <a:pt x="101" y="467"/>
                    <a:pt x="234" y="467"/>
                  </a:cubicBezTo>
                  <a:lnTo>
                    <a:pt x="7873" y="467"/>
                  </a:lnTo>
                  <a:cubicBezTo>
                    <a:pt x="8007" y="467"/>
                    <a:pt x="8140" y="367"/>
                    <a:pt x="8140" y="234"/>
                  </a:cubicBezTo>
                  <a:cubicBezTo>
                    <a:pt x="8140" y="101"/>
                    <a:pt x="8007" y="0"/>
                    <a:pt x="7873"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2" name="Google Shape;1452;p70"/>
            <p:cNvSpPr/>
            <p:nvPr/>
          </p:nvSpPr>
          <p:spPr>
            <a:xfrm>
              <a:off x="8502225" y="1708575"/>
              <a:ext cx="229350" cy="12525"/>
            </a:xfrm>
            <a:custGeom>
              <a:rect b="b" l="l" r="r" t="t"/>
              <a:pathLst>
                <a:path extrusionOk="0" h="501" w="9174">
                  <a:moveTo>
                    <a:pt x="234" y="1"/>
                  </a:moveTo>
                  <a:cubicBezTo>
                    <a:pt x="100" y="1"/>
                    <a:pt x="0" y="134"/>
                    <a:pt x="0" y="267"/>
                  </a:cubicBezTo>
                  <a:cubicBezTo>
                    <a:pt x="0" y="401"/>
                    <a:pt x="100" y="501"/>
                    <a:pt x="234" y="501"/>
                  </a:cubicBezTo>
                  <a:lnTo>
                    <a:pt x="8940" y="501"/>
                  </a:lnTo>
                  <a:cubicBezTo>
                    <a:pt x="9073" y="501"/>
                    <a:pt x="9173" y="401"/>
                    <a:pt x="9173" y="267"/>
                  </a:cubicBezTo>
                  <a:cubicBezTo>
                    <a:pt x="9173" y="134"/>
                    <a:pt x="9073" y="1"/>
                    <a:pt x="8940"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3" name="Google Shape;1453;p70"/>
            <p:cNvSpPr/>
            <p:nvPr/>
          </p:nvSpPr>
          <p:spPr>
            <a:xfrm>
              <a:off x="8656500" y="1681050"/>
              <a:ext cx="75075" cy="12550"/>
            </a:xfrm>
            <a:custGeom>
              <a:rect b="b" l="l" r="r" t="t"/>
              <a:pathLst>
                <a:path extrusionOk="0" h="502" w="3003">
                  <a:moveTo>
                    <a:pt x="267" y="1"/>
                  </a:moveTo>
                  <a:cubicBezTo>
                    <a:pt x="134" y="1"/>
                    <a:pt x="0" y="101"/>
                    <a:pt x="0" y="268"/>
                  </a:cubicBezTo>
                  <a:cubicBezTo>
                    <a:pt x="0" y="401"/>
                    <a:pt x="134" y="501"/>
                    <a:pt x="267" y="501"/>
                  </a:cubicBezTo>
                  <a:lnTo>
                    <a:pt x="2769" y="501"/>
                  </a:lnTo>
                  <a:cubicBezTo>
                    <a:pt x="2902" y="501"/>
                    <a:pt x="3002" y="401"/>
                    <a:pt x="3002" y="268"/>
                  </a:cubicBezTo>
                  <a:cubicBezTo>
                    <a:pt x="3002" y="101"/>
                    <a:pt x="2902" y="1"/>
                    <a:pt x="276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4" name="Google Shape;1454;p70"/>
            <p:cNvSpPr/>
            <p:nvPr/>
          </p:nvSpPr>
          <p:spPr>
            <a:xfrm>
              <a:off x="8169475" y="1430875"/>
              <a:ext cx="240200" cy="12550"/>
            </a:xfrm>
            <a:custGeom>
              <a:rect b="b" l="l" r="r" t="t"/>
              <a:pathLst>
                <a:path extrusionOk="0" h="502" w="9608">
                  <a:moveTo>
                    <a:pt x="234" y="1"/>
                  </a:moveTo>
                  <a:cubicBezTo>
                    <a:pt x="101" y="1"/>
                    <a:pt x="1" y="101"/>
                    <a:pt x="1" y="234"/>
                  </a:cubicBezTo>
                  <a:cubicBezTo>
                    <a:pt x="1" y="368"/>
                    <a:pt x="101" y="501"/>
                    <a:pt x="234" y="501"/>
                  </a:cubicBezTo>
                  <a:lnTo>
                    <a:pt x="9341" y="501"/>
                  </a:lnTo>
                  <a:cubicBezTo>
                    <a:pt x="9474" y="501"/>
                    <a:pt x="9608" y="368"/>
                    <a:pt x="9608" y="234"/>
                  </a:cubicBezTo>
                  <a:cubicBezTo>
                    <a:pt x="9608" y="101"/>
                    <a:pt x="9474" y="1"/>
                    <a:pt x="9341"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5" name="Google Shape;1455;p70"/>
            <p:cNvSpPr/>
            <p:nvPr/>
          </p:nvSpPr>
          <p:spPr>
            <a:xfrm>
              <a:off x="8169475" y="1821150"/>
              <a:ext cx="387800" cy="11700"/>
            </a:xfrm>
            <a:custGeom>
              <a:rect b="b" l="l" r="r" t="t"/>
              <a:pathLst>
                <a:path extrusionOk="0" h="468" w="15512">
                  <a:moveTo>
                    <a:pt x="234" y="1"/>
                  </a:moveTo>
                  <a:cubicBezTo>
                    <a:pt x="101" y="1"/>
                    <a:pt x="1" y="101"/>
                    <a:pt x="1" y="234"/>
                  </a:cubicBezTo>
                  <a:cubicBezTo>
                    <a:pt x="1" y="368"/>
                    <a:pt x="101" y="468"/>
                    <a:pt x="234" y="468"/>
                  </a:cubicBezTo>
                  <a:lnTo>
                    <a:pt x="15278" y="468"/>
                  </a:lnTo>
                  <a:cubicBezTo>
                    <a:pt x="15412" y="468"/>
                    <a:pt x="15512" y="368"/>
                    <a:pt x="15512" y="234"/>
                  </a:cubicBezTo>
                  <a:cubicBezTo>
                    <a:pt x="15512" y="101"/>
                    <a:pt x="15412" y="1"/>
                    <a:pt x="1527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6" name="Google Shape;1456;p70"/>
            <p:cNvSpPr/>
            <p:nvPr/>
          </p:nvSpPr>
          <p:spPr>
            <a:xfrm>
              <a:off x="8522225" y="1749450"/>
              <a:ext cx="115125" cy="11700"/>
            </a:xfrm>
            <a:custGeom>
              <a:rect b="b" l="l" r="r" t="t"/>
              <a:pathLst>
                <a:path extrusionOk="0" h="468" w="4605">
                  <a:moveTo>
                    <a:pt x="268" y="0"/>
                  </a:moveTo>
                  <a:cubicBezTo>
                    <a:pt x="134" y="0"/>
                    <a:pt x="1" y="100"/>
                    <a:pt x="1" y="234"/>
                  </a:cubicBezTo>
                  <a:cubicBezTo>
                    <a:pt x="1" y="367"/>
                    <a:pt x="134" y="467"/>
                    <a:pt x="268" y="467"/>
                  </a:cubicBezTo>
                  <a:lnTo>
                    <a:pt x="4371" y="467"/>
                  </a:lnTo>
                  <a:cubicBezTo>
                    <a:pt x="4504" y="467"/>
                    <a:pt x="4604" y="367"/>
                    <a:pt x="4604" y="234"/>
                  </a:cubicBezTo>
                  <a:cubicBezTo>
                    <a:pt x="4604" y="100"/>
                    <a:pt x="4504" y="0"/>
                    <a:pt x="4371" y="0"/>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7" name="Google Shape;1457;p70"/>
            <p:cNvSpPr/>
            <p:nvPr/>
          </p:nvSpPr>
          <p:spPr>
            <a:xfrm>
              <a:off x="8675675" y="1749450"/>
              <a:ext cx="153475" cy="11700"/>
            </a:xfrm>
            <a:custGeom>
              <a:rect b="b" l="l" r="r" t="t"/>
              <a:pathLst>
                <a:path extrusionOk="0" h="468" w="6139">
                  <a:moveTo>
                    <a:pt x="234" y="0"/>
                  </a:moveTo>
                  <a:cubicBezTo>
                    <a:pt x="101" y="0"/>
                    <a:pt x="1" y="100"/>
                    <a:pt x="1" y="234"/>
                  </a:cubicBezTo>
                  <a:cubicBezTo>
                    <a:pt x="1" y="367"/>
                    <a:pt x="101" y="467"/>
                    <a:pt x="234" y="467"/>
                  </a:cubicBezTo>
                  <a:lnTo>
                    <a:pt x="5905" y="467"/>
                  </a:lnTo>
                  <a:cubicBezTo>
                    <a:pt x="6038" y="467"/>
                    <a:pt x="6138" y="367"/>
                    <a:pt x="6138" y="234"/>
                  </a:cubicBezTo>
                  <a:cubicBezTo>
                    <a:pt x="6138" y="100"/>
                    <a:pt x="6038" y="0"/>
                    <a:pt x="5905" y="0"/>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8" name="Google Shape;1458;p70"/>
            <p:cNvSpPr/>
            <p:nvPr/>
          </p:nvSpPr>
          <p:spPr>
            <a:xfrm>
              <a:off x="8675675" y="1806150"/>
              <a:ext cx="153475" cy="12525"/>
            </a:xfrm>
            <a:custGeom>
              <a:rect b="b" l="l" r="r" t="t"/>
              <a:pathLst>
                <a:path extrusionOk="0" h="501" w="6139">
                  <a:moveTo>
                    <a:pt x="234" y="0"/>
                  </a:moveTo>
                  <a:cubicBezTo>
                    <a:pt x="101" y="0"/>
                    <a:pt x="1" y="134"/>
                    <a:pt x="1" y="267"/>
                  </a:cubicBezTo>
                  <a:cubicBezTo>
                    <a:pt x="1" y="401"/>
                    <a:pt x="101" y="501"/>
                    <a:pt x="234" y="501"/>
                  </a:cubicBezTo>
                  <a:lnTo>
                    <a:pt x="5905" y="501"/>
                  </a:lnTo>
                  <a:cubicBezTo>
                    <a:pt x="6038" y="501"/>
                    <a:pt x="6138" y="401"/>
                    <a:pt x="6138" y="267"/>
                  </a:cubicBezTo>
                  <a:cubicBezTo>
                    <a:pt x="6138" y="134"/>
                    <a:pt x="6038" y="0"/>
                    <a:pt x="5905" y="0"/>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9" name="Google Shape;1459;p70"/>
            <p:cNvSpPr/>
            <p:nvPr/>
          </p:nvSpPr>
          <p:spPr>
            <a:xfrm>
              <a:off x="8169475" y="1860350"/>
              <a:ext cx="58400" cy="12525"/>
            </a:xfrm>
            <a:custGeom>
              <a:rect b="b" l="l" r="r" t="t"/>
              <a:pathLst>
                <a:path extrusionOk="0" h="501" w="2336">
                  <a:moveTo>
                    <a:pt x="234" y="1"/>
                  </a:moveTo>
                  <a:cubicBezTo>
                    <a:pt x="101" y="1"/>
                    <a:pt x="1" y="101"/>
                    <a:pt x="1" y="267"/>
                  </a:cubicBezTo>
                  <a:cubicBezTo>
                    <a:pt x="1" y="401"/>
                    <a:pt x="101" y="501"/>
                    <a:pt x="234" y="501"/>
                  </a:cubicBezTo>
                  <a:lnTo>
                    <a:pt x="2102" y="501"/>
                  </a:lnTo>
                  <a:cubicBezTo>
                    <a:pt x="2236" y="501"/>
                    <a:pt x="2336" y="401"/>
                    <a:pt x="2336" y="267"/>
                  </a:cubicBezTo>
                  <a:cubicBezTo>
                    <a:pt x="2336" y="101"/>
                    <a:pt x="2236" y="1"/>
                    <a:pt x="2102" y="1"/>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0" name="Google Shape;1460;p70"/>
            <p:cNvSpPr/>
            <p:nvPr/>
          </p:nvSpPr>
          <p:spPr>
            <a:xfrm>
              <a:off x="8242875" y="1860350"/>
              <a:ext cx="361100" cy="12525"/>
            </a:xfrm>
            <a:custGeom>
              <a:rect b="b" l="l" r="r" t="t"/>
              <a:pathLst>
                <a:path extrusionOk="0" h="501" w="14444">
                  <a:moveTo>
                    <a:pt x="267" y="1"/>
                  </a:moveTo>
                  <a:cubicBezTo>
                    <a:pt x="134" y="1"/>
                    <a:pt x="0" y="101"/>
                    <a:pt x="0" y="267"/>
                  </a:cubicBezTo>
                  <a:cubicBezTo>
                    <a:pt x="0" y="401"/>
                    <a:pt x="134" y="501"/>
                    <a:pt x="267" y="501"/>
                  </a:cubicBezTo>
                  <a:lnTo>
                    <a:pt x="14210" y="501"/>
                  </a:lnTo>
                  <a:cubicBezTo>
                    <a:pt x="14344" y="501"/>
                    <a:pt x="14444" y="401"/>
                    <a:pt x="14444" y="267"/>
                  </a:cubicBezTo>
                  <a:cubicBezTo>
                    <a:pt x="14444" y="101"/>
                    <a:pt x="14344" y="1"/>
                    <a:pt x="14210" y="1"/>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61" name="Google Shape;1461;p70"/>
          <p:cNvSpPr txBox="1"/>
          <p:nvPr>
            <p:ph type="ctrTitle"/>
          </p:nvPr>
        </p:nvSpPr>
        <p:spPr>
          <a:xfrm>
            <a:off x="1887750" y="611725"/>
            <a:ext cx="5368500" cy="864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5200"/>
              <a:buNone/>
              <a:defRPr sz="65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462" name="Google Shape;1462;p70"/>
          <p:cNvSpPr txBox="1"/>
          <p:nvPr>
            <p:ph idx="1" type="subTitle"/>
          </p:nvPr>
        </p:nvSpPr>
        <p:spPr>
          <a:xfrm>
            <a:off x="3044675" y="2305050"/>
            <a:ext cx="3054900" cy="1019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463" name="Google Shape;1463;p70"/>
          <p:cNvSpPr txBox="1"/>
          <p:nvPr/>
        </p:nvSpPr>
        <p:spPr>
          <a:xfrm>
            <a:off x="2228550" y="4151400"/>
            <a:ext cx="4686900" cy="417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b="1" lang="en" sz="1200">
                <a:solidFill>
                  <a:schemeClr val="accent1"/>
                </a:solidFill>
                <a:latin typeface="Roboto"/>
                <a:ea typeface="Roboto"/>
                <a:cs typeface="Roboto"/>
                <a:sym typeface="Roboto"/>
              </a:rPr>
              <a:t>CREDITS</a:t>
            </a:r>
            <a:r>
              <a:rPr lang="en" sz="1200">
                <a:solidFill>
                  <a:schemeClr val="dk1"/>
                </a:solidFill>
                <a:latin typeface="Roboto"/>
                <a:ea typeface="Roboto"/>
                <a:cs typeface="Roboto"/>
                <a:sym typeface="Roboto"/>
              </a:rPr>
              <a:t>: This presentation template was created by</a:t>
            </a:r>
            <a:r>
              <a:rPr lang="en" sz="1200">
                <a:solidFill>
                  <a:schemeClr val="accent1"/>
                </a:solidFill>
                <a:latin typeface="Roboto"/>
                <a:ea typeface="Roboto"/>
                <a:cs typeface="Roboto"/>
                <a:sym typeface="Roboto"/>
              </a:rPr>
              <a:t> </a:t>
            </a:r>
            <a:r>
              <a:rPr b="1" lang="en" sz="1200">
                <a:solidFill>
                  <a:schemeClr val="accent1"/>
                </a:solidFill>
                <a:uFill>
                  <a:noFill/>
                </a:uFill>
                <a:latin typeface="Roboto"/>
                <a:ea typeface="Roboto"/>
                <a:cs typeface="Roboto"/>
                <a:sym typeface="Roboto"/>
                <a:hlinkClick r:id="rId2">
                  <a:extLst>
                    <a:ext uri="{A12FA001-AC4F-418D-AE19-62706E023703}">
                      <ahyp:hlinkClr val="tx"/>
                    </a:ext>
                  </a:extLst>
                </a:hlinkClick>
              </a:rPr>
              <a:t>Slidesgo</a:t>
            </a:r>
            <a:r>
              <a:rPr lang="en" sz="1200">
                <a:solidFill>
                  <a:schemeClr val="dk1"/>
                </a:solidFill>
                <a:latin typeface="Roboto"/>
                <a:ea typeface="Roboto"/>
                <a:cs typeface="Roboto"/>
                <a:sym typeface="Roboto"/>
              </a:rPr>
              <a:t>, including icons by </a:t>
            </a:r>
            <a:r>
              <a:rPr b="1" lang="en" sz="1200">
                <a:solidFill>
                  <a:schemeClr val="accent1"/>
                </a:solidFill>
                <a:uFill>
                  <a:noFill/>
                </a:uFill>
                <a:latin typeface="Roboto"/>
                <a:ea typeface="Roboto"/>
                <a:cs typeface="Roboto"/>
                <a:sym typeface="Roboto"/>
                <a:hlinkClick r:id="rId3">
                  <a:extLst>
                    <a:ext uri="{A12FA001-AC4F-418D-AE19-62706E023703}">
                      <ahyp:hlinkClr val="tx"/>
                    </a:ext>
                  </a:extLst>
                </a:hlinkClick>
              </a:rPr>
              <a:t>Flaticon</a:t>
            </a:r>
            <a:r>
              <a:rPr lang="en" sz="1200">
                <a:solidFill>
                  <a:schemeClr val="dk1"/>
                </a:solidFill>
                <a:latin typeface="Roboto"/>
                <a:ea typeface="Roboto"/>
                <a:cs typeface="Roboto"/>
                <a:sym typeface="Roboto"/>
              </a:rPr>
              <a:t>, infographics &amp; images by </a:t>
            </a:r>
            <a:r>
              <a:rPr b="1" lang="en" sz="1200">
                <a:solidFill>
                  <a:schemeClr val="accent1"/>
                </a:solidFill>
                <a:uFill>
                  <a:noFill/>
                </a:uFill>
                <a:latin typeface="Roboto"/>
                <a:ea typeface="Roboto"/>
                <a:cs typeface="Roboto"/>
                <a:sym typeface="Roboto"/>
                <a:hlinkClick r:id="rId4">
                  <a:extLst>
                    <a:ext uri="{A12FA001-AC4F-418D-AE19-62706E023703}">
                      <ahyp:hlinkClr val="tx"/>
                    </a:ext>
                  </a:extLst>
                </a:hlinkClick>
              </a:rPr>
              <a:t>Freepik</a:t>
            </a:r>
            <a:r>
              <a:rPr lang="en" sz="1200">
                <a:solidFill>
                  <a:schemeClr val="accent1"/>
                </a:solidFill>
                <a:latin typeface="Roboto"/>
                <a:ea typeface="Roboto"/>
                <a:cs typeface="Roboto"/>
                <a:sym typeface="Roboto"/>
              </a:rPr>
              <a:t> </a:t>
            </a:r>
            <a:endParaRPr sz="1200">
              <a:solidFill>
                <a:schemeClr val="accent1"/>
              </a:solidFill>
              <a:latin typeface="Roboto"/>
              <a:ea typeface="Roboto"/>
              <a:cs typeface="Roboto"/>
              <a:sym typeface="Roboto"/>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8">
    <p:spTree>
      <p:nvGrpSpPr>
        <p:cNvPr id="1464" name="Shape 1464"/>
        <p:cNvGrpSpPr/>
        <p:nvPr/>
      </p:nvGrpSpPr>
      <p:grpSpPr>
        <a:xfrm>
          <a:off x="0" y="0"/>
          <a:ext cx="0" cy="0"/>
          <a:chOff x="0" y="0"/>
          <a:chExt cx="0" cy="0"/>
        </a:xfrm>
      </p:grpSpPr>
      <p:grpSp>
        <p:nvGrpSpPr>
          <p:cNvPr id="1465" name="Google Shape;1465;p71"/>
          <p:cNvGrpSpPr/>
          <p:nvPr/>
        </p:nvGrpSpPr>
        <p:grpSpPr>
          <a:xfrm>
            <a:off x="0" y="4569046"/>
            <a:ext cx="1022509" cy="572747"/>
            <a:chOff x="-77" y="3784091"/>
            <a:chExt cx="2423582" cy="1357541"/>
          </a:xfrm>
        </p:grpSpPr>
        <p:sp>
          <p:nvSpPr>
            <p:cNvPr id="1466" name="Google Shape;1466;p71"/>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7" name="Google Shape;1467;p71"/>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8" name="Google Shape;1468;p71"/>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9" name="Google Shape;1469;p71"/>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0" name="Google Shape;1470;p71"/>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71" name="Google Shape;1471;p71"/>
          <p:cNvGrpSpPr/>
          <p:nvPr/>
        </p:nvGrpSpPr>
        <p:grpSpPr>
          <a:xfrm rot="10800000">
            <a:off x="8121500" y="-4"/>
            <a:ext cx="1022509" cy="572747"/>
            <a:chOff x="-77" y="3784091"/>
            <a:chExt cx="2423582" cy="1357541"/>
          </a:xfrm>
        </p:grpSpPr>
        <p:sp>
          <p:nvSpPr>
            <p:cNvPr id="1472" name="Google Shape;1472;p71"/>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3" name="Google Shape;1473;p71"/>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4" name="Google Shape;1474;p71"/>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5" name="Google Shape;1475;p71"/>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6" name="Google Shape;1476;p71"/>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77" name="Google Shape;1477;p71"/>
          <p:cNvGrpSpPr/>
          <p:nvPr/>
        </p:nvGrpSpPr>
        <p:grpSpPr>
          <a:xfrm flipH="1">
            <a:off x="8121500" y="4569896"/>
            <a:ext cx="1022509" cy="572747"/>
            <a:chOff x="-77" y="3784091"/>
            <a:chExt cx="2423582" cy="1357541"/>
          </a:xfrm>
        </p:grpSpPr>
        <p:sp>
          <p:nvSpPr>
            <p:cNvPr id="1478" name="Google Shape;1478;p71"/>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9" name="Google Shape;1479;p71"/>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0" name="Google Shape;1480;p71"/>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1" name="Google Shape;1481;p71"/>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2" name="Google Shape;1482;p71"/>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83" name="Google Shape;1483;p71"/>
          <p:cNvGrpSpPr/>
          <p:nvPr/>
        </p:nvGrpSpPr>
        <p:grpSpPr>
          <a:xfrm flipH="1" rot="10800000">
            <a:off x="0" y="846"/>
            <a:ext cx="1022509" cy="572747"/>
            <a:chOff x="-77" y="3784091"/>
            <a:chExt cx="2423582" cy="1357541"/>
          </a:xfrm>
        </p:grpSpPr>
        <p:sp>
          <p:nvSpPr>
            <p:cNvPr id="1484" name="Google Shape;1484;p71"/>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5" name="Google Shape;1485;p71"/>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6" name="Google Shape;1486;p71"/>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7" name="Google Shape;1487;p71"/>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8" name="Google Shape;1488;p71"/>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8_1">
    <p:spTree>
      <p:nvGrpSpPr>
        <p:cNvPr id="1489" name="Shape 1489"/>
        <p:cNvGrpSpPr/>
        <p:nvPr/>
      </p:nvGrpSpPr>
      <p:grpSpPr>
        <a:xfrm>
          <a:off x="0" y="0"/>
          <a:ext cx="0" cy="0"/>
          <a:chOff x="0" y="0"/>
          <a:chExt cx="0" cy="0"/>
        </a:xfrm>
      </p:grpSpPr>
      <p:grpSp>
        <p:nvGrpSpPr>
          <p:cNvPr id="1490" name="Google Shape;1490;p72"/>
          <p:cNvGrpSpPr/>
          <p:nvPr/>
        </p:nvGrpSpPr>
        <p:grpSpPr>
          <a:xfrm flipH="1" rot="5400000">
            <a:off x="-533027" y="3252941"/>
            <a:ext cx="2423582" cy="1357541"/>
            <a:chOff x="-77" y="3784091"/>
            <a:chExt cx="2423582" cy="1357541"/>
          </a:xfrm>
        </p:grpSpPr>
        <p:sp>
          <p:nvSpPr>
            <p:cNvPr id="1491" name="Google Shape;1491;p72"/>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2" name="Google Shape;1492;p72"/>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3" name="Google Shape;1493;p72"/>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4" name="Google Shape;1494;p72"/>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5" name="Google Shape;1495;p72"/>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96" name="Google Shape;1496;p72"/>
          <p:cNvGrpSpPr/>
          <p:nvPr/>
        </p:nvGrpSpPr>
        <p:grpSpPr>
          <a:xfrm flipH="1" rot="-5400000">
            <a:off x="7253448" y="533016"/>
            <a:ext cx="2423582" cy="1357541"/>
            <a:chOff x="-77" y="3784091"/>
            <a:chExt cx="2423582" cy="1357541"/>
          </a:xfrm>
        </p:grpSpPr>
        <p:sp>
          <p:nvSpPr>
            <p:cNvPr id="1497" name="Google Shape;1497;p72"/>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8" name="Google Shape;1498;p72"/>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9" name="Google Shape;1499;p72"/>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0" name="Google Shape;1500;p72"/>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1" name="Google Shape;1501;p72"/>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85" name="Shape 85"/>
        <p:cNvGrpSpPr/>
        <p:nvPr/>
      </p:nvGrpSpPr>
      <p:grpSpPr>
        <a:xfrm>
          <a:off x="0" y="0"/>
          <a:ext cx="0" cy="0"/>
          <a:chOff x="0" y="0"/>
          <a:chExt cx="0" cy="0"/>
        </a:xfrm>
      </p:grpSpPr>
      <p:sp>
        <p:nvSpPr>
          <p:cNvPr id="86" name="Google Shape;86;p8"/>
          <p:cNvSpPr txBox="1"/>
          <p:nvPr>
            <p:ph type="title"/>
          </p:nvPr>
        </p:nvSpPr>
        <p:spPr>
          <a:xfrm>
            <a:off x="2235000" y="1340850"/>
            <a:ext cx="4674000" cy="246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86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grpSp>
        <p:nvGrpSpPr>
          <p:cNvPr id="87" name="Google Shape;87;p8"/>
          <p:cNvGrpSpPr/>
          <p:nvPr/>
        </p:nvGrpSpPr>
        <p:grpSpPr>
          <a:xfrm>
            <a:off x="-77" y="3784091"/>
            <a:ext cx="2423582" cy="1357541"/>
            <a:chOff x="-77" y="3784091"/>
            <a:chExt cx="2423582" cy="1357541"/>
          </a:xfrm>
        </p:grpSpPr>
        <p:sp>
          <p:nvSpPr>
            <p:cNvPr id="88" name="Google Shape;88;p8"/>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8"/>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8"/>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8"/>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8"/>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3" name="Google Shape;93;p8"/>
          <p:cNvGrpSpPr/>
          <p:nvPr/>
        </p:nvGrpSpPr>
        <p:grpSpPr>
          <a:xfrm rot="10800000">
            <a:off x="6720423" y="-9"/>
            <a:ext cx="2423582" cy="1357541"/>
            <a:chOff x="-77" y="3784091"/>
            <a:chExt cx="2423582" cy="1357541"/>
          </a:xfrm>
        </p:grpSpPr>
        <p:sp>
          <p:nvSpPr>
            <p:cNvPr id="94" name="Google Shape;94;p8"/>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8"/>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8"/>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8"/>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8"/>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gradFill>
          <a:gsLst>
            <a:gs pos="0">
              <a:srgbClr val="13367C"/>
            </a:gs>
            <a:gs pos="100000">
              <a:schemeClr val="dk2"/>
            </a:gs>
          </a:gsLst>
          <a:lin ang="5400012" scaled="0"/>
        </a:gradFill>
      </p:bgPr>
    </p:bg>
    <p:spTree>
      <p:nvGrpSpPr>
        <p:cNvPr id="1505" name="Shape 1505"/>
        <p:cNvGrpSpPr/>
        <p:nvPr/>
      </p:nvGrpSpPr>
      <p:grpSpPr>
        <a:xfrm>
          <a:off x="0" y="0"/>
          <a:ext cx="0" cy="0"/>
          <a:chOff x="0" y="0"/>
          <a:chExt cx="0" cy="0"/>
        </a:xfrm>
      </p:grpSpPr>
      <p:sp>
        <p:nvSpPr>
          <p:cNvPr id="1506" name="Google Shape;1506;p74"/>
          <p:cNvSpPr txBox="1"/>
          <p:nvPr>
            <p:ph type="ctrTitle"/>
          </p:nvPr>
        </p:nvSpPr>
        <p:spPr>
          <a:xfrm>
            <a:off x="720000" y="903413"/>
            <a:ext cx="4079700" cy="2631900"/>
          </a:xfrm>
          <a:prstGeom prst="rect">
            <a:avLst/>
          </a:prstGeom>
        </p:spPr>
        <p:txBody>
          <a:bodyPr anchorCtr="0" anchor="ctr" bIns="91425" lIns="91425" spcFirstLastPara="1" rIns="91425" wrap="square" tIns="91425">
            <a:noAutofit/>
          </a:bodyPr>
          <a:lstStyle>
            <a:lvl1pPr lvl="0" rtl="0">
              <a:spcBef>
                <a:spcPts val="0"/>
              </a:spcBef>
              <a:spcAft>
                <a:spcPts val="0"/>
              </a:spcAft>
              <a:buSzPts val="5200"/>
              <a:buNone/>
              <a:defRPr sz="48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507" name="Google Shape;1507;p74"/>
          <p:cNvSpPr txBox="1"/>
          <p:nvPr>
            <p:ph idx="1" type="subTitle"/>
          </p:nvPr>
        </p:nvSpPr>
        <p:spPr>
          <a:xfrm>
            <a:off x="720000" y="3500588"/>
            <a:ext cx="2350500" cy="739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800"/>
              <a:buFont typeface="Roboto"/>
              <a:buNone/>
              <a:defRPr sz="1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08" name="Shape 1508"/>
        <p:cNvGrpSpPr/>
        <p:nvPr/>
      </p:nvGrpSpPr>
      <p:grpSpPr>
        <a:xfrm>
          <a:off x="0" y="0"/>
          <a:ext cx="0" cy="0"/>
          <a:chOff x="0" y="0"/>
          <a:chExt cx="0" cy="0"/>
        </a:xfrm>
      </p:grpSpPr>
      <p:sp>
        <p:nvSpPr>
          <p:cNvPr id="1509" name="Google Shape;1509;p75"/>
          <p:cNvSpPr txBox="1"/>
          <p:nvPr>
            <p:ph type="title"/>
          </p:nvPr>
        </p:nvSpPr>
        <p:spPr>
          <a:xfrm>
            <a:off x="3216900" y="1653325"/>
            <a:ext cx="1599000" cy="1234800"/>
          </a:xfrm>
          <a:prstGeom prst="rect">
            <a:avLst/>
          </a:prstGeom>
        </p:spPr>
        <p:txBody>
          <a:bodyPr anchorCtr="0" anchor="ctr" bIns="91425" lIns="91425" spcFirstLastPara="1" rIns="91425" wrap="square" tIns="91425">
            <a:noAutofit/>
          </a:bodyPr>
          <a:lstStyle>
            <a:lvl1pPr lvl="0" rtl="0">
              <a:spcBef>
                <a:spcPts val="0"/>
              </a:spcBef>
              <a:spcAft>
                <a:spcPts val="0"/>
              </a:spcAft>
              <a:buSzPts val="2900"/>
              <a:buNone/>
              <a:defRPr sz="7200">
                <a:solidFill>
                  <a:schemeClr val="accent2"/>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510" name="Google Shape;1510;p75"/>
          <p:cNvSpPr txBox="1"/>
          <p:nvPr>
            <p:ph idx="2" type="title"/>
          </p:nvPr>
        </p:nvSpPr>
        <p:spPr>
          <a:xfrm>
            <a:off x="3216900" y="2879675"/>
            <a:ext cx="2622000" cy="6105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Font typeface="Raleway"/>
              <a:buNone/>
              <a:defRPr>
                <a:solidFill>
                  <a:schemeClr val="accent1"/>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grpSp>
        <p:nvGrpSpPr>
          <p:cNvPr id="1511" name="Google Shape;1511;p75"/>
          <p:cNvGrpSpPr/>
          <p:nvPr/>
        </p:nvGrpSpPr>
        <p:grpSpPr>
          <a:xfrm>
            <a:off x="2598300" y="1013625"/>
            <a:ext cx="95400" cy="3116250"/>
            <a:chOff x="4524300" y="1013625"/>
            <a:chExt cx="95400" cy="3116250"/>
          </a:xfrm>
        </p:grpSpPr>
        <p:sp>
          <p:nvSpPr>
            <p:cNvPr id="1512" name="Google Shape;1512;p75"/>
            <p:cNvSpPr/>
            <p:nvPr/>
          </p:nvSpPr>
          <p:spPr>
            <a:xfrm>
              <a:off x="4524300" y="1013625"/>
              <a:ext cx="95400" cy="1038300"/>
            </a:xfrm>
            <a:prstGeom prst="rect">
              <a:avLst/>
            </a:prstGeom>
            <a:solidFill>
              <a:srgbClr val="C8AEF8">
                <a:alpha val="58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3" name="Google Shape;1513;p75"/>
            <p:cNvSpPr/>
            <p:nvPr/>
          </p:nvSpPr>
          <p:spPr>
            <a:xfrm>
              <a:off x="4524300" y="1534125"/>
              <a:ext cx="95400" cy="1038300"/>
            </a:xfrm>
            <a:prstGeom prst="rect">
              <a:avLst/>
            </a:prstGeom>
            <a:solidFill>
              <a:srgbClr val="878FFF">
                <a:alpha val="737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4" name="Google Shape;1514;p75"/>
            <p:cNvSpPr/>
            <p:nvPr/>
          </p:nvSpPr>
          <p:spPr>
            <a:xfrm>
              <a:off x="4524300" y="2053275"/>
              <a:ext cx="95400" cy="1038300"/>
            </a:xfrm>
            <a:prstGeom prst="rect">
              <a:avLst/>
            </a:prstGeom>
            <a:solidFill>
              <a:srgbClr val="9154F8">
                <a:alpha val="53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5" name="Google Shape;1515;p75"/>
            <p:cNvSpPr/>
            <p:nvPr/>
          </p:nvSpPr>
          <p:spPr>
            <a:xfrm>
              <a:off x="4524300" y="2565875"/>
              <a:ext cx="95400" cy="1038300"/>
            </a:xfrm>
            <a:prstGeom prst="rect">
              <a:avLst/>
            </a:prstGeom>
            <a:solidFill>
              <a:srgbClr val="35C2DF">
                <a:alpha val="7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6" name="Google Shape;1516;p75"/>
            <p:cNvSpPr/>
            <p:nvPr/>
          </p:nvSpPr>
          <p:spPr>
            <a:xfrm>
              <a:off x="4524300" y="3091575"/>
              <a:ext cx="95400" cy="1038300"/>
            </a:xfrm>
            <a:prstGeom prst="rect">
              <a:avLst/>
            </a:prstGeom>
            <a:solidFill>
              <a:srgbClr val="CA7BEB">
                <a:alpha val="564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7" name="Google Shape;1517;p75"/>
            <p:cNvSpPr/>
            <p:nvPr/>
          </p:nvSpPr>
          <p:spPr>
            <a:xfrm>
              <a:off x="4524300" y="3610723"/>
              <a:ext cx="95400" cy="519000"/>
            </a:xfrm>
            <a:prstGeom prst="rect">
              <a:avLst/>
            </a:prstGeom>
            <a:solidFill>
              <a:srgbClr val="972CB4">
                <a:alpha val="743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518" name="Shape 1518"/>
        <p:cNvGrpSpPr/>
        <p:nvPr/>
      </p:nvGrpSpPr>
      <p:grpSpPr>
        <a:xfrm>
          <a:off x="0" y="0"/>
          <a:ext cx="0" cy="0"/>
          <a:chOff x="0" y="0"/>
          <a:chExt cx="0" cy="0"/>
        </a:xfrm>
      </p:grpSpPr>
      <p:sp>
        <p:nvSpPr>
          <p:cNvPr id="1519" name="Google Shape;1519;p76"/>
          <p:cNvSpPr txBox="1"/>
          <p:nvPr>
            <p:ph type="title"/>
          </p:nvPr>
        </p:nvSpPr>
        <p:spPr>
          <a:xfrm>
            <a:off x="720000" y="540000"/>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520" name="Google Shape;1520;p76"/>
          <p:cNvSpPr txBox="1"/>
          <p:nvPr>
            <p:ph idx="1" type="body"/>
          </p:nvPr>
        </p:nvSpPr>
        <p:spPr>
          <a:xfrm>
            <a:off x="720000" y="1104850"/>
            <a:ext cx="7890600" cy="3143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Font typeface="Livvic"/>
              <a:buChar char="●"/>
              <a:defRPr sz="1200"/>
            </a:lvl1pPr>
            <a:lvl2pPr indent="-304800" lvl="1" marL="914400" rtl="0">
              <a:spcBef>
                <a:spcPts val="1600"/>
              </a:spcBef>
              <a:spcAft>
                <a:spcPts val="0"/>
              </a:spcAft>
              <a:buSzPts val="1200"/>
              <a:buFont typeface="Roboto Condensed Light"/>
              <a:buChar char="○"/>
              <a:defRPr sz="1200"/>
            </a:lvl2pPr>
            <a:lvl3pPr indent="-304800" lvl="2" marL="1371600" rtl="0">
              <a:spcBef>
                <a:spcPts val="1600"/>
              </a:spcBef>
              <a:spcAft>
                <a:spcPts val="0"/>
              </a:spcAft>
              <a:buSzPts val="1200"/>
              <a:buFont typeface="Roboto Condensed Light"/>
              <a:buChar char="■"/>
              <a:defRPr sz="1200"/>
            </a:lvl3pPr>
            <a:lvl4pPr indent="-304800" lvl="3" marL="1828800" rtl="0">
              <a:spcBef>
                <a:spcPts val="1600"/>
              </a:spcBef>
              <a:spcAft>
                <a:spcPts val="0"/>
              </a:spcAft>
              <a:buSzPts val="1200"/>
              <a:buFont typeface="Roboto Condensed Light"/>
              <a:buChar char="●"/>
              <a:defRPr sz="1200"/>
            </a:lvl4pPr>
            <a:lvl5pPr indent="-304800" lvl="4" marL="2286000" rtl="0">
              <a:spcBef>
                <a:spcPts val="1600"/>
              </a:spcBef>
              <a:spcAft>
                <a:spcPts val="0"/>
              </a:spcAft>
              <a:buSzPts val="1200"/>
              <a:buFont typeface="Roboto Condensed Light"/>
              <a:buChar char="○"/>
              <a:defRPr sz="1200"/>
            </a:lvl5pPr>
            <a:lvl6pPr indent="-304800" lvl="5" marL="2743200" rtl="0">
              <a:spcBef>
                <a:spcPts val="1600"/>
              </a:spcBef>
              <a:spcAft>
                <a:spcPts val="0"/>
              </a:spcAft>
              <a:buSzPts val="1200"/>
              <a:buFont typeface="Roboto Condensed Light"/>
              <a:buChar char="■"/>
              <a:defRPr sz="1200"/>
            </a:lvl6pPr>
            <a:lvl7pPr indent="-304800" lvl="6" marL="3200400" rtl="0">
              <a:spcBef>
                <a:spcPts val="1600"/>
              </a:spcBef>
              <a:spcAft>
                <a:spcPts val="0"/>
              </a:spcAft>
              <a:buSzPts val="1200"/>
              <a:buFont typeface="Roboto Condensed Light"/>
              <a:buChar char="●"/>
              <a:defRPr sz="1200"/>
            </a:lvl7pPr>
            <a:lvl8pPr indent="-304800" lvl="7" marL="3657600" rtl="0">
              <a:spcBef>
                <a:spcPts val="1600"/>
              </a:spcBef>
              <a:spcAft>
                <a:spcPts val="0"/>
              </a:spcAft>
              <a:buSzPts val="1200"/>
              <a:buFont typeface="Roboto Condensed Light"/>
              <a:buChar char="○"/>
              <a:defRPr sz="1200"/>
            </a:lvl8pPr>
            <a:lvl9pPr indent="-304800" lvl="8" marL="4114800" rtl="0">
              <a:spcBef>
                <a:spcPts val="1600"/>
              </a:spcBef>
              <a:spcAft>
                <a:spcPts val="1600"/>
              </a:spcAft>
              <a:buSzPts val="1200"/>
              <a:buFont typeface="Roboto Condensed Light"/>
              <a:buChar char="■"/>
              <a:defRPr sz="1200"/>
            </a:lvl9pPr>
          </a:lstStyle>
          <a:p/>
        </p:txBody>
      </p:sp>
      <p:grpSp>
        <p:nvGrpSpPr>
          <p:cNvPr id="1521" name="Google Shape;1521;p76"/>
          <p:cNvGrpSpPr/>
          <p:nvPr/>
        </p:nvGrpSpPr>
        <p:grpSpPr>
          <a:xfrm>
            <a:off x="0" y="4569046"/>
            <a:ext cx="1022509" cy="572747"/>
            <a:chOff x="-77" y="3784091"/>
            <a:chExt cx="2423582" cy="1357541"/>
          </a:xfrm>
        </p:grpSpPr>
        <p:sp>
          <p:nvSpPr>
            <p:cNvPr id="1522" name="Google Shape;1522;p76"/>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3" name="Google Shape;1523;p76"/>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4" name="Google Shape;1524;p76"/>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5" name="Google Shape;1525;p76"/>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6" name="Google Shape;1526;p76"/>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27" name="Google Shape;1527;p76"/>
          <p:cNvGrpSpPr/>
          <p:nvPr/>
        </p:nvGrpSpPr>
        <p:grpSpPr>
          <a:xfrm rot="10800000">
            <a:off x="8121500" y="-4"/>
            <a:ext cx="1022509" cy="572747"/>
            <a:chOff x="-77" y="3784091"/>
            <a:chExt cx="2423582" cy="1357541"/>
          </a:xfrm>
        </p:grpSpPr>
        <p:sp>
          <p:nvSpPr>
            <p:cNvPr id="1528" name="Google Shape;1528;p76"/>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9" name="Google Shape;1529;p76"/>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0" name="Google Shape;1530;p76"/>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1" name="Google Shape;1531;p76"/>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2" name="Google Shape;1532;p76"/>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533" name="Shape 1533"/>
        <p:cNvGrpSpPr/>
        <p:nvPr/>
      </p:nvGrpSpPr>
      <p:grpSpPr>
        <a:xfrm>
          <a:off x="0" y="0"/>
          <a:ext cx="0" cy="0"/>
          <a:chOff x="0" y="0"/>
          <a:chExt cx="0" cy="0"/>
        </a:xfrm>
      </p:grpSpPr>
      <p:sp>
        <p:nvSpPr>
          <p:cNvPr id="1534" name="Google Shape;1534;p77"/>
          <p:cNvSpPr txBox="1"/>
          <p:nvPr>
            <p:ph type="title"/>
          </p:nvPr>
        </p:nvSpPr>
        <p:spPr>
          <a:xfrm>
            <a:off x="5162060" y="2286734"/>
            <a:ext cx="21453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solidFill>
                  <a:schemeClr val="accent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535" name="Google Shape;1535;p77"/>
          <p:cNvSpPr txBox="1"/>
          <p:nvPr>
            <p:ph idx="1" type="body"/>
          </p:nvPr>
        </p:nvSpPr>
        <p:spPr>
          <a:xfrm>
            <a:off x="5162065" y="2821334"/>
            <a:ext cx="2145300" cy="1027800"/>
          </a:xfrm>
          <a:prstGeom prst="rect">
            <a:avLst/>
          </a:prstGeom>
        </p:spPr>
        <p:txBody>
          <a:bodyPr anchorCtr="0" anchor="t" bIns="91425" lIns="91425" spcFirstLastPara="1" rIns="91425" wrap="square" tIns="91425">
            <a:noAutofit/>
          </a:bodyPr>
          <a:lstStyle>
            <a:lvl1pPr indent="-317500" lvl="0" marL="457200" rtl="0" algn="ctr">
              <a:spcBef>
                <a:spcPts val="0"/>
              </a:spcBef>
              <a:spcAft>
                <a:spcPts val="0"/>
              </a:spcAft>
              <a:buSzPts val="1400"/>
              <a:buChar char="●"/>
              <a:defRPr/>
            </a:lvl1pPr>
            <a:lvl2pPr indent="-317500" lvl="1" marL="914400" rtl="0">
              <a:spcBef>
                <a:spcPts val="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536" name="Google Shape;1536;p77"/>
          <p:cNvSpPr txBox="1"/>
          <p:nvPr>
            <p:ph idx="2" type="body"/>
          </p:nvPr>
        </p:nvSpPr>
        <p:spPr>
          <a:xfrm>
            <a:off x="1836640" y="2821334"/>
            <a:ext cx="2145300" cy="1027800"/>
          </a:xfrm>
          <a:prstGeom prst="rect">
            <a:avLst/>
          </a:prstGeom>
        </p:spPr>
        <p:txBody>
          <a:bodyPr anchorCtr="0" anchor="t" bIns="91425" lIns="91425" spcFirstLastPara="1" rIns="91425" wrap="square" tIns="91425">
            <a:noAutofit/>
          </a:bodyPr>
          <a:lstStyle>
            <a:lvl1pPr indent="-317500" lvl="0" marL="457200" rtl="0" algn="ctr">
              <a:spcBef>
                <a:spcPts val="0"/>
              </a:spcBef>
              <a:spcAft>
                <a:spcPts val="0"/>
              </a:spcAft>
              <a:buSzPts val="1400"/>
              <a:buChar char="●"/>
              <a:defRPr/>
            </a:lvl1pPr>
            <a:lvl2pPr indent="-317500" lvl="1" marL="914400" rtl="0">
              <a:spcBef>
                <a:spcPts val="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537" name="Google Shape;1537;p77"/>
          <p:cNvSpPr txBox="1"/>
          <p:nvPr>
            <p:ph idx="3" type="title"/>
          </p:nvPr>
        </p:nvSpPr>
        <p:spPr>
          <a:xfrm>
            <a:off x="1836635" y="2286734"/>
            <a:ext cx="21453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solidFill>
                  <a:schemeClr val="accent6"/>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538" name="Google Shape;1538;p77"/>
          <p:cNvSpPr txBox="1"/>
          <p:nvPr>
            <p:ph idx="4" type="title"/>
          </p:nvPr>
        </p:nvSpPr>
        <p:spPr>
          <a:xfrm>
            <a:off x="720000" y="540000"/>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1539" name="Google Shape;1539;p77"/>
          <p:cNvGrpSpPr/>
          <p:nvPr/>
        </p:nvGrpSpPr>
        <p:grpSpPr>
          <a:xfrm>
            <a:off x="0" y="4569046"/>
            <a:ext cx="1022509" cy="572747"/>
            <a:chOff x="-77" y="3784091"/>
            <a:chExt cx="2423582" cy="1357541"/>
          </a:xfrm>
        </p:grpSpPr>
        <p:sp>
          <p:nvSpPr>
            <p:cNvPr id="1540" name="Google Shape;1540;p77"/>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1" name="Google Shape;1541;p77"/>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2" name="Google Shape;1542;p77"/>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3" name="Google Shape;1543;p77"/>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4" name="Google Shape;1544;p77"/>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45" name="Google Shape;1545;p77"/>
          <p:cNvGrpSpPr/>
          <p:nvPr/>
        </p:nvGrpSpPr>
        <p:grpSpPr>
          <a:xfrm flipH="1">
            <a:off x="8121500" y="4569046"/>
            <a:ext cx="1022509" cy="572747"/>
            <a:chOff x="-77" y="3784091"/>
            <a:chExt cx="2423582" cy="1357541"/>
          </a:xfrm>
        </p:grpSpPr>
        <p:sp>
          <p:nvSpPr>
            <p:cNvPr id="1546" name="Google Shape;1546;p77"/>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7" name="Google Shape;1547;p77"/>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8" name="Google Shape;1548;p77"/>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9" name="Google Shape;1549;p77"/>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0" name="Google Shape;1550;p77"/>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51" name="Google Shape;1551;p77"/>
          <p:cNvGrpSpPr/>
          <p:nvPr/>
        </p:nvGrpSpPr>
        <p:grpSpPr>
          <a:xfrm>
            <a:off x="4524300" y="1242225"/>
            <a:ext cx="95400" cy="3116250"/>
            <a:chOff x="4524300" y="1013625"/>
            <a:chExt cx="95400" cy="3116250"/>
          </a:xfrm>
        </p:grpSpPr>
        <p:sp>
          <p:nvSpPr>
            <p:cNvPr id="1552" name="Google Shape;1552;p77"/>
            <p:cNvSpPr/>
            <p:nvPr/>
          </p:nvSpPr>
          <p:spPr>
            <a:xfrm>
              <a:off x="4524300" y="1013625"/>
              <a:ext cx="95400" cy="1038300"/>
            </a:xfrm>
            <a:prstGeom prst="rect">
              <a:avLst/>
            </a:prstGeom>
            <a:solidFill>
              <a:srgbClr val="C8AEF8">
                <a:alpha val="58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3" name="Google Shape;1553;p77"/>
            <p:cNvSpPr/>
            <p:nvPr/>
          </p:nvSpPr>
          <p:spPr>
            <a:xfrm>
              <a:off x="4524300" y="1534125"/>
              <a:ext cx="95400" cy="1038300"/>
            </a:xfrm>
            <a:prstGeom prst="rect">
              <a:avLst/>
            </a:prstGeom>
            <a:solidFill>
              <a:srgbClr val="878FFF">
                <a:alpha val="737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4" name="Google Shape;1554;p77"/>
            <p:cNvSpPr/>
            <p:nvPr/>
          </p:nvSpPr>
          <p:spPr>
            <a:xfrm>
              <a:off x="4524300" y="2053275"/>
              <a:ext cx="95400" cy="1038300"/>
            </a:xfrm>
            <a:prstGeom prst="rect">
              <a:avLst/>
            </a:prstGeom>
            <a:solidFill>
              <a:srgbClr val="9154F8">
                <a:alpha val="53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5" name="Google Shape;1555;p77"/>
            <p:cNvSpPr/>
            <p:nvPr/>
          </p:nvSpPr>
          <p:spPr>
            <a:xfrm>
              <a:off x="4524300" y="2565875"/>
              <a:ext cx="95400" cy="1038300"/>
            </a:xfrm>
            <a:prstGeom prst="rect">
              <a:avLst/>
            </a:prstGeom>
            <a:solidFill>
              <a:srgbClr val="35C2DF">
                <a:alpha val="7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6" name="Google Shape;1556;p77"/>
            <p:cNvSpPr/>
            <p:nvPr/>
          </p:nvSpPr>
          <p:spPr>
            <a:xfrm>
              <a:off x="4524300" y="3091575"/>
              <a:ext cx="95400" cy="1038300"/>
            </a:xfrm>
            <a:prstGeom prst="rect">
              <a:avLst/>
            </a:prstGeom>
            <a:solidFill>
              <a:srgbClr val="CA7BEB">
                <a:alpha val="564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7" name="Google Shape;1557;p77"/>
            <p:cNvSpPr/>
            <p:nvPr/>
          </p:nvSpPr>
          <p:spPr>
            <a:xfrm>
              <a:off x="4524300" y="3610723"/>
              <a:ext cx="95400" cy="519000"/>
            </a:xfrm>
            <a:prstGeom prst="rect">
              <a:avLst/>
            </a:prstGeom>
            <a:solidFill>
              <a:srgbClr val="972CB4">
                <a:alpha val="743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558" name="Shape 1558"/>
        <p:cNvGrpSpPr/>
        <p:nvPr/>
      </p:nvGrpSpPr>
      <p:grpSpPr>
        <a:xfrm>
          <a:off x="0" y="0"/>
          <a:ext cx="0" cy="0"/>
          <a:chOff x="0" y="0"/>
          <a:chExt cx="0" cy="0"/>
        </a:xfrm>
      </p:grpSpPr>
      <p:sp>
        <p:nvSpPr>
          <p:cNvPr id="1559" name="Google Shape;1559;p78"/>
          <p:cNvSpPr txBox="1"/>
          <p:nvPr>
            <p:ph type="title"/>
          </p:nvPr>
        </p:nvSpPr>
        <p:spPr>
          <a:xfrm>
            <a:off x="720000" y="540000"/>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1560" name="Google Shape;1560;p78"/>
          <p:cNvGrpSpPr/>
          <p:nvPr/>
        </p:nvGrpSpPr>
        <p:grpSpPr>
          <a:xfrm>
            <a:off x="0" y="4569046"/>
            <a:ext cx="1022509" cy="572747"/>
            <a:chOff x="-77" y="3784091"/>
            <a:chExt cx="2423582" cy="1357541"/>
          </a:xfrm>
        </p:grpSpPr>
        <p:sp>
          <p:nvSpPr>
            <p:cNvPr id="1561" name="Google Shape;1561;p78"/>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2" name="Google Shape;1562;p78"/>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3" name="Google Shape;1563;p78"/>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4" name="Google Shape;1564;p78"/>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5" name="Google Shape;1565;p78"/>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66" name="Google Shape;1566;p78"/>
          <p:cNvGrpSpPr/>
          <p:nvPr/>
        </p:nvGrpSpPr>
        <p:grpSpPr>
          <a:xfrm rot="10800000">
            <a:off x="8121500" y="-4"/>
            <a:ext cx="1022509" cy="572747"/>
            <a:chOff x="-77" y="3784091"/>
            <a:chExt cx="2423582" cy="1357541"/>
          </a:xfrm>
        </p:grpSpPr>
        <p:sp>
          <p:nvSpPr>
            <p:cNvPr id="1567" name="Google Shape;1567;p78"/>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8" name="Google Shape;1568;p78"/>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9" name="Google Shape;1569;p78"/>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0" name="Google Shape;1570;p78"/>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1" name="Google Shape;1571;p78"/>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572" name="Shape 1572"/>
        <p:cNvGrpSpPr/>
        <p:nvPr/>
      </p:nvGrpSpPr>
      <p:grpSpPr>
        <a:xfrm>
          <a:off x="0" y="0"/>
          <a:ext cx="0" cy="0"/>
          <a:chOff x="0" y="0"/>
          <a:chExt cx="0" cy="0"/>
        </a:xfrm>
      </p:grpSpPr>
      <p:sp>
        <p:nvSpPr>
          <p:cNvPr id="1573" name="Google Shape;1573;p79"/>
          <p:cNvSpPr txBox="1"/>
          <p:nvPr>
            <p:ph type="title"/>
          </p:nvPr>
        </p:nvSpPr>
        <p:spPr>
          <a:xfrm>
            <a:off x="4939700" y="1288261"/>
            <a:ext cx="1905300" cy="9705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574" name="Google Shape;1574;p79"/>
          <p:cNvSpPr txBox="1"/>
          <p:nvPr>
            <p:ph idx="1" type="body"/>
          </p:nvPr>
        </p:nvSpPr>
        <p:spPr>
          <a:xfrm>
            <a:off x="4939700" y="2182538"/>
            <a:ext cx="1905300" cy="18036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a:lvl1pPr>
            <a:lvl2pPr indent="-317500" lvl="1" marL="914400" rtl="0">
              <a:spcBef>
                <a:spcPts val="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grpSp>
        <p:nvGrpSpPr>
          <p:cNvPr id="1575" name="Google Shape;1575;p79"/>
          <p:cNvGrpSpPr/>
          <p:nvPr/>
        </p:nvGrpSpPr>
        <p:grpSpPr>
          <a:xfrm>
            <a:off x="4524300" y="1013625"/>
            <a:ext cx="95400" cy="3116250"/>
            <a:chOff x="4524300" y="1013625"/>
            <a:chExt cx="95400" cy="3116250"/>
          </a:xfrm>
        </p:grpSpPr>
        <p:sp>
          <p:nvSpPr>
            <p:cNvPr id="1576" name="Google Shape;1576;p79"/>
            <p:cNvSpPr/>
            <p:nvPr/>
          </p:nvSpPr>
          <p:spPr>
            <a:xfrm>
              <a:off x="4524300" y="1013625"/>
              <a:ext cx="95400" cy="1038300"/>
            </a:xfrm>
            <a:prstGeom prst="rect">
              <a:avLst/>
            </a:prstGeom>
            <a:solidFill>
              <a:srgbClr val="C8AEF8">
                <a:alpha val="58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7" name="Google Shape;1577;p79"/>
            <p:cNvSpPr/>
            <p:nvPr/>
          </p:nvSpPr>
          <p:spPr>
            <a:xfrm>
              <a:off x="4524300" y="1534125"/>
              <a:ext cx="95400" cy="1038300"/>
            </a:xfrm>
            <a:prstGeom prst="rect">
              <a:avLst/>
            </a:prstGeom>
            <a:solidFill>
              <a:srgbClr val="878FFF">
                <a:alpha val="737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8" name="Google Shape;1578;p79"/>
            <p:cNvSpPr/>
            <p:nvPr/>
          </p:nvSpPr>
          <p:spPr>
            <a:xfrm>
              <a:off x="4524300" y="2053275"/>
              <a:ext cx="95400" cy="1038300"/>
            </a:xfrm>
            <a:prstGeom prst="rect">
              <a:avLst/>
            </a:prstGeom>
            <a:solidFill>
              <a:srgbClr val="9154F8">
                <a:alpha val="53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9" name="Google Shape;1579;p79"/>
            <p:cNvSpPr/>
            <p:nvPr/>
          </p:nvSpPr>
          <p:spPr>
            <a:xfrm>
              <a:off x="4524300" y="2565875"/>
              <a:ext cx="95400" cy="1038300"/>
            </a:xfrm>
            <a:prstGeom prst="rect">
              <a:avLst/>
            </a:prstGeom>
            <a:solidFill>
              <a:srgbClr val="35C2DF">
                <a:alpha val="7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0" name="Google Shape;1580;p79"/>
            <p:cNvSpPr/>
            <p:nvPr/>
          </p:nvSpPr>
          <p:spPr>
            <a:xfrm>
              <a:off x="4524300" y="3091575"/>
              <a:ext cx="95400" cy="1038300"/>
            </a:xfrm>
            <a:prstGeom prst="rect">
              <a:avLst/>
            </a:prstGeom>
            <a:solidFill>
              <a:srgbClr val="CA7BEB">
                <a:alpha val="564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1" name="Google Shape;1581;p79"/>
            <p:cNvSpPr/>
            <p:nvPr/>
          </p:nvSpPr>
          <p:spPr>
            <a:xfrm>
              <a:off x="4524300" y="3610723"/>
              <a:ext cx="95400" cy="519000"/>
            </a:xfrm>
            <a:prstGeom prst="rect">
              <a:avLst/>
            </a:prstGeom>
            <a:solidFill>
              <a:srgbClr val="972CB4">
                <a:alpha val="743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582" name="Shape 1582"/>
        <p:cNvGrpSpPr/>
        <p:nvPr/>
      </p:nvGrpSpPr>
      <p:grpSpPr>
        <a:xfrm>
          <a:off x="0" y="0"/>
          <a:ext cx="0" cy="0"/>
          <a:chOff x="0" y="0"/>
          <a:chExt cx="0" cy="0"/>
        </a:xfrm>
      </p:grpSpPr>
      <p:sp>
        <p:nvSpPr>
          <p:cNvPr id="1583" name="Google Shape;1583;p80"/>
          <p:cNvSpPr txBox="1"/>
          <p:nvPr>
            <p:ph type="title"/>
          </p:nvPr>
        </p:nvSpPr>
        <p:spPr>
          <a:xfrm>
            <a:off x="2235000" y="1340850"/>
            <a:ext cx="4674000" cy="246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86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grpSp>
        <p:nvGrpSpPr>
          <p:cNvPr id="1584" name="Google Shape;1584;p80"/>
          <p:cNvGrpSpPr/>
          <p:nvPr/>
        </p:nvGrpSpPr>
        <p:grpSpPr>
          <a:xfrm>
            <a:off x="-77" y="3784091"/>
            <a:ext cx="2423582" cy="1357541"/>
            <a:chOff x="-77" y="3784091"/>
            <a:chExt cx="2423582" cy="1357541"/>
          </a:xfrm>
        </p:grpSpPr>
        <p:sp>
          <p:nvSpPr>
            <p:cNvPr id="1585" name="Google Shape;1585;p80"/>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6" name="Google Shape;1586;p80"/>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7" name="Google Shape;1587;p80"/>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8" name="Google Shape;1588;p80"/>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9" name="Google Shape;1589;p80"/>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90" name="Google Shape;1590;p80"/>
          <p:cNvGrpSpPr/>
          <p:nvPr/>
        </p:nvGrpSpPr>
        <p:grpSpPr>
          <a:xfrm rot="10800000">
            <a:off x="6720423" y="-9"/>
            <a:ext cx="2423582" cy="1357541"/>
            <a:chOff x="-77" y="3784091"/>
            <a:chExt cx="2423582" cy="1357541"/>
          </a:xfrm>
        </p:grpSpPr>
        <p:sp>
          <p:nvSpPr>
            <p:cNvPr id="1591" name="Google Shape;1591;p80"/>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2" name="Google Shape;1592;p80"/>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3" name="Google Shape;1593;p80"/>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4" name="Google Shape;1594;p80"/>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5" name="Google Shape;1595;p80"/>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596" name="Shape 1596"/>
        <p:cNvGrpSpPr/>
        <p:nvPr/>
      </p:nvGrpSpPr>
      <p:grpSpPr>
        <a:xfrm>
          <a:off x="0" y="0"/>
          <a:ext cx="0" cy="0"/>
          <a:chOff x="0" y="0"/>
          <a:chExt cx="0" cy="0"/>
        </a:xfrm>
      </p:grpSpPr>
      <p:sp>
        <p:nvSpPr>
          <p:cNvPr id="1597" name="Google Shape;1597;p81"/>
          <p:cNvSpPr txBox="1"/>
          <p:nvPr>
            <p:ph type="title"/>
          </p:nvPr>
        </p:nvSpPr>
        <p:spPr>
          <a:xfrm>
            <a:off x="1052800" y="1689450"/>
            <a:ext cx="2617200" cy="877500"/>
          </a:xfrm>
          <a:prstGeom prst="rect">
            <a:avLst/>
          </a:prstGeom>
        </p:spPr>
        <p:txBody>
          <a:bodyPr anchorCtr="0" anchor="t" bIns="91425" lIns="91425" spcFirstLastPara="1" rIns="91425" wrap="square" tIns="91425">
            <a:noAutofit/>
          </a:bodyPr>
          <a:lstStyle>
            <a:lvl1pPr lvl="0" rtl="0" algn="r">
              <a:spcBef>
                <a:spcPts val="0"/>
              </a:spcBef>
              <a:spcAft>
                <a:spcPts val="0"/>
              </a:spcAft>
              <a:buSzPts val="4200"/>
              <a:buNone/>
              <a:defRPr/>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598" name="Google Shape;1598;p81"/>
          <p:cNvSpPr txBox="1"/>
          <p:nvPr>
            <p:ph idx="1" type="subTitle"/>
          </p:nvPr>
        </p:nvSpPr>
        <p:spPr>
          <a:xfrm>
            <a:off x="1638300" y="2658650"/>
            <a:ext cx="2031600" cy="6627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2100"/>
              <a:buNone/>
              <a:defRPr sz="1800">
                <a:latin typeface="Oswald"/>
                <a:ea typeface="Oswald"/>
                <a:cs typeface="Oswald"/>
                <a:sym typeface="Oswald"/>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599" name="Google Shape;1599;p81"/>
          <p:cNvSpPr txBox="1"/>
          <p:nvPr>
            <p:ph idx="2" type="body"/>
          </p:nvPr>
        </p:nvSpPr>
        <p:spPr>
          <a:xfrm>
            <a:off x="4001475" y="1440000"/>
            <a:ext cx="4422600" cy="22635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grpSp>
        <p:nvGrpSpPr>
          <p:cNvPr id="1600" name="Google Shape;1600;p81"/>
          <p:cNvGrpSpPr/>
          <p:nvPr/>
        </p:nvGrpSpPr>
        <p:grpSpPr>
          <a:xfrm>
            <a:off x="720000" y="1013625"/>
            <a:ext cx="95400" cy="3116250"/>
            <a:chOff x="4524300" y="1013625"/>
            <a:chExt cx="95400" cy="3116250"/>
          </a:xfrm>
        </p:grpSpPr>
        <p:sp>
          <p:nvSpPr>
            <p:cNvPr id="1601" name="Google Shape;1601;p81"/>
            <p:cNvSpPr/>
            <p:nvPr/>
          </p:nvSpPr>
          <p:spPr>
            <a:xfrm>
              <a:off x="4524300" y="1013625"/>
              <a:ext cx="95400" cy="1038300"/>
            </a:xfrm>
            <a:prstGeom prst="rect">
              <a:avLst/>
            </a:prstGeom>
            <a:solidFill>
              <a:srgbClr val="C8AEF8">
                <a:alpha val="58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2" name="Google Shape;1602;p81"/>
            <p:cNvSpPr/>
            <p:nvPr/>
          </p:nvSpPr>
          <p:spPr>
            <a:xfrm>
              <a:off x="4524300" y="1534125"/>
              <a:ext cx="95400" cy="1038300"/>
            </a:xfrm>
            <a:prstGeom prst="rect">
              <a:avLst/>
            </a:prstGeom>
            <a:solidFill>
              <a:srgbClr val="878FFF">
                <a:alpha val="737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3" name="Google Shape;1603;p81"/>
            <p:cNvSpPr/>
            <p:nvPr/>
          </p:nvSpPr>
          <p:spPr>
            <a:xfrm>
              <a:off x="4524300" y="2053275"/>
              <a:ext cx="95400" cy="1038300"/>
            </a:xfrm>
            <a:prstGeom prst="rect">
              <a:avLst/>
            </a:prstGeom>
            <a:solidFill>
              <a:srgbClr val="9154F8">
                <a:alpha val="53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4" name="Google Shape;1604;p81"/>
            <p:cNvSpPr/>
            <p:nvPr/>
          </p:nvSpPr>
          <p:spPr>
            <a:xfrm>
              <a:off x="4524300" y="2565875"/>
              <a:ext cx="95400" cy="1038300"/>
            </a:xfrm>
            <a:prstGeom prst="rect">
              <a:avLst/>
            </a:prstGeom>
            <a:solidFill>
              <a:srgbClr val="35C2DF">
                <a:alpha val="7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5" name="Google Shape;1605;p81"/>
            <p:cNvSpPr/>
            <p:nvPr/>
          </p:nvSpPr>
          <p:spPr>
            <a:xfrm>
              <a:off x="4524300" y="3091575"/>
              <a:ext cx="95400" cy="1038300"/>
            </a:xfrm>
            <a:prstGeom prst="rect">
              <a:avLst/>
            </a:prstGeom>
            <a:solidFill>
              <a:srgbClr val="CA7BEB">
                <a:alpha val="564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6" name="Google Shape;1606;p81"/>
            <p:cNvSpPr/>
            <p:nvPr/>
          </p:nvSpPr>
          <p:spPr>
            <a:xfrm>
              <a:off x="4524300" y="3610723"/>
              <a:ext cx="95400" cy="519000"/>
            </a:xfrm>
            <a:prstGeom prst="rect">
              <a:avLst/>
            </a:prstGeom>
            <a:solidFill>
              <a:srgbClr val="972CB4">
                <a:alpha val="743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607" name="Shape 1607"/>
        <p:cNvGrpSpPr/>
        <p:nvPr/>
      </p:nvGrpSpPr>
      <p:grpSpPr>
        <a:xfrm>
          <a:off x="0" y="0"/>
          <a:ext cx="0" cy="0"/>
          <a:chOff x="0" y="0"/>
          <a:chExt cx="0" cy="0"/>
        </a:xfrm>
      </p:grpSpPr>
      <p:sp>
        <p:nvSpPr>
          <p:cNvPr id="1608" name="Google Shape;1608;p82"/>
          <p:cNvSpPr txBox="1"/>
          <p:nvPr>
            <p:ph type="title"/>
          </p:nvPr>
        </p:nvSpPr>
        <p:spPr>
          <a:xfrm>
            <a:off x="1552575" y="531500"/>
            <a:ext cx="4714800" cy="15336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sz="3400">
                <a:solidFill>
                  <a:schemeClr val="dk2"/>
                </a:solidFill>
              </a:defRPr>
            </a:lvl1pPr>
            <a:lvl2pPr lvl="1" rtl="0">
              <a:spcBef>
                <a:spcPts val="0"/>
              </a:spcBef>
              <a:spcAft>
                <a:spcPts val="0"/>
              </a:spcAft>
              <a:buSzPts val="2800"/>
              <a:buNone/>
              <a:defRPr>
                <a:latin typeface="Raleway"/>
                <a:ea typeface="Raleway"/>
                <a:cs typeface="Raleway"/>
                <a:sym typeface="Raleway"/>
              </a:defRPr>
            </a:lvl2pPr>
            <a:lvl3pPr lvl="2" rtl="0">
              <a:spcBef>
                <a:spcPts val="0"/>
              </a:spcBef>
              <a:spcAft>
                <a:spcPts val="0"/>
              </a:spcAft>
              <a:buSzPts val="2800"/>
              <a:buNone/>
              <a:defRPr>
                <a:latin typeface="Raleway"/>
                <a:ea typeface="Raleway"/>
                <a:cs typeface="Raleway"/>
                <a:sym typeface="Raleway"/>
              </a:defRPr>
            </a:lvl3pPr>
            <a:lvl4pPr lvl="3" rtl="0">
              <a:spcBef>
                <a:spcPts val="0"/>
              </a:spcBef>
              <a:spcAft>
                <a:spcPts val="0"/>
              </a:spcAft>
              <a:buSzPts val="2800"/>
              <a:buNone/>
              <a:defRPr>
                <a:latin typeface="Raleway"/>
                <a:ea typeface="Raleway"/>
                <a:cs typeface="Raleway"/>
                <a:sym typeface="Raleway"/>
              </a:defRPr>
            </a:lvl4pPr>
            <a:lvl5pPr lvl="4" rtl="0">
              <a:spcBef>
                <a:spcPts val="0"/>
              </a:spcBef>
              <a:spcAft>
                <a:spcPts val="0"/>
              </a:spcAft>
              <a:buSzPts val="2800"/>
              <a:buNone/>
              <a:defRPr>
                <a:latin typeface="Raleway"/>
                <a:ea typeface="Raleway"/>
                <a:cs typeface="Raleway"/>
                <a:sym typeface="Raleway"/>
              </a:defRPr>
            </a:lvl5pPr>
            <a:lvl6pPr lvl="5" rtl="0">
              <a:spcBef>
                <a:spcPts val="0"/>
              </a:spcBef>
              <a:spcAft>
                <a:spcPts val="0"/>
              </a:spcAft>
              <a:buSzPts val="2800"/>
              <a:buNone/>
              <a:defRPr>
                <a:latin typeface="Raleway"/>
                <a:ea typeface="Raleway"/>
                <a:cs typeface="Raleway"/>
                <a:sym typeface="Raleway"/>
              </a:defRPr>
            </a:lvl6pPr>
            <a:lvl7pPr lvl="6" rtl="0">
              <a:spcBef>
                <a:spcPts val="0"/>
              </a:spcBef>
              <a:spcAft>
                <a:spcPts val="0"/>
              </a:spcAft>
              <a:buSzPts val="2800"/>
              <a:buNone/>
              <a:defRPr>
                <a:latin typeface="Raleway"/>
                <a:ea typeface="Raleway"/>
                <a:cs typeface="Raleway"/>
                <a:sym typeface="Raleway"/>
              </a:defRPr>
            </a:lvl7pPr>
            <a:lvl8pPr lvl="7" rtl="0">
              <a:spcBef>
                <a:spcPts val="0"/>
              </a:spcBef>
              <a:spcAft>
                <a:spcPts val="0"/>
              </a:spcAft>
              <a:buSzPts val="2800"/>
              <a:buNone/>
              <a:defRPr>
                <a:latin typeface="Raleway"/>
                <a:ea typeface="Raleway"/>
                <a:cs typeface="Raleway"/>
                <a:sym typeface="Raleway"/>
              </a:defRPr>
            </a:lvl8pPr>
            <a:lvl9pPr lvl="8" rtl="0">
              <a:spcBef>
                <a:spcPts val="0"/>
              </a:spcBef>
              <a:spcAft>
                <a:spcPts val="0"/>
              </a:spcAft>
              <a:buSzPts val="2800"/>
              <a:buNone/>
              <a:defRPr>
                <a:latin typeface="Raleway"/>
                <a:ea typeface="Raleway"/>
                <a:cs typeface="Raleway"/>
                <a:sym typeface="Raleway"/>
              </a:defRPr>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609" name="Shape 1609"/>
        <p:cNvGrpSpPr/>
        <p:nvPr/>
      </p:nvGrpSpPr>
      <p:grpSpPr>
        <a:xfrm>
          <a:off x="0" y="0"/>
          <a:ext cx="0" cy="0"/>
          <a:chOff x="0" y="0"/>
          <a:chExt cx="0" cy="0"/>
        </a:xfrm>
      </p:grpSpPr>
      <p:sp>
        <p:nvSpPr>
          <p:cNvPr id="1610" name="Google Shape;1610;p83"/>
          <p:cNvSpPr txBox="1"/>
          <p:nvPr>
            <p:ph hasCustomPrompt="1" type="title"/>
          </p:nvPr>
        </p:nvSpPr>
        <p:spPr>
          <a:xfrm>
            <a:off x="1903250" y="1834838"/>
            <a:ext cx="5337600" cy="1120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7200"/>
              <a:buNone/>
              <a:defRPr sz="77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611" name="Google Shape;1611;p83"/>
          <p:cNvSpPr txBox="1"/>
          <p:nvPr>
            <p:ph idx="1" type="body"/>
          </p:nvPr>
        </p:nvSpPr>
        <p:spPr>
          <a:xfrm>
            <a:off x="2524200" y="2955575"/>
            <a:ext cx="4095600" cy="353100"/>
          </a:xfrm>
          <a:prstGeom prst="rect">
            <a:avLst/>
          </a:prstGeom>
        </p:spPr>
        <p:txBody>
          <a:bodyPr anchorCtr="0" anchor="t" bIns="91425" lIns="91425" spcFirstLastPara="1" rIns="91425" wrap="square" tIns="91425">
            <a:noAutofit/>
          </a:bodyPr>
          <a:lstStyle>
            <a:lvl1pPr indent="-317500" lvl="0" marL="457200" rtl="0" algn="ctr">
              <a:spcBef>
                <a:spcPts val="0"/>
              </a:spcBef>
              <a:spcAft>
                <a:spcPts val="0"/>
              </a:spcAft>
              <a:buSzPts val="1400"/>
              <a:buChar char="●"/>
              <a:defRPr sz="1500"/>
            </a:lvl1pPr>
            <a:lvl2pPr indent="-317500" lvl="1" marL="914400" rtl="0" algn="ctr">
              <a:spcBef>
                <a:spcPts val="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grpSp>
        <p:nvGrpSpPr>
          <p:cNvPr id="1612" name="Google Shape;1612;p83"/>
          <p:cNvGrpSpPr/>
          <p:nvPr/>
        </p:nvGrpSpPr>
        <p:grpSpPr>
          <a:xfrm flipH="1">
            <a:off x="6720423" y="3784091"/>
            <a:ext cx="2423582" cy="1357541"/>
            <a:chOff x="-77" y="3784091"/>
            <a:chExt cx="2423582" cy="1357541"/>
          </a:xfrm>
        </p:grpSpPr>
        <p:sp>
          <p:nvSpPr>
            <p:cNvPr id="1613" name="Google Shape;1613;p83"/>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4" name="Google Shape;1614;p83"/>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5" name="Google Shape;1615;p83"/>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6" name="Google Shape;1616;p83"/>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7" name="Google Shape;1617;p83"/>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18" name="Google Shape;1618;p83"/>
          <p:cNvGrpSpPr/>
          <p:nvPr/>
        </p:nvGrpSpPr>
        <p:grpSpPr>
          <a:xfrm flipH="1" rot="10800000">
            <a:off x="-77" y="-9"/>
            <a:ext cx="2423582" cy="1357541"/>
            <a:chOff x="-77" y="3784091"/>
            <a:chExt cx="2423582" cy="1357541"/>
          </a:xfrm>
        </p:grpSpPr>
        <p:sp>
          <p:nvSpPr>
            <p:cNvPr id="1619" name="Google Shape;1619;p83"/>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0" name="Google Shape;1620;p83"/>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1" name="Google Shape;1621;p83"/>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2" name="Google Shape;1622;p83"/>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3" name="Google Shape;1623;p83"/>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9" name="Shape 99"/>
        <p:cNvGrpSpPr/>
        <p:nvPr/>
      </p:nvGrpSpPr>
      <p:grpSpPr>
        <a:xfrm>
          <a:off x="0" y="0"/>
          <a:ext cx="0" cy="0"/>
          <a:chOff x="0" y="0"/>
          <a:chExt cx="0" cy="0"/>
        </a:xfrm>
      </p:grpSpPr>
      <p:sp>
        <p:nvSpPr>
          <p:cNvPr id="100" name="Google Shape;100;p9"/>
          <p:cNvSpPr txBox="1"/>
          <p:nvPr>
            <p:ph type="title"/>
          </p:nvPr>
        </p:nvSpPr>
        <p:spPr>
          <a:xfrm>
            <a:off x="1052800" y="1689450"/>
            <a:ext cx="2617200" cy="877500"/>
          </a:xfrm>
          <a:prstGeom prst="rect">
            <a:avLst/>
          </a:prstGeom>
        </p:spPr>
        <p:txBody>
          <a:bodyPr anchorCtr="0" anchor="t" bIns="91425" lIns="91425" spcFirstLastPara="1" rIns="91425" wrap="square" tIns="91425">
            <a:noAutofit/>
          </a:bodyPr>
          <a:lstStyle>
            <a:lvl1pPr lvl="0" rtl="0" algn="r">
              <a:spcBef>
                <a:spcPts val="0"/>
              </a:spcBef>
              <a:spcAft>
                <a:spcPts val="0"/>
              </a:spcAft>
              <a:buSzPts val="4200"/>
              <a:buNone/>
              <a:defRPr/>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01" name="Google Shape;101;p9"/>
          <p:cNvSpPr txBox="1"/>
          <p:nvPr>
            <p:ph idx="1" type="subTitle"/>
          </p:nvPr>
        </p:nvSpPr>
        <p:spPr>
          <a:xfrm>
            <a:off x="1638300" y="2658650"/>
            <a:ext cx="2031600" cy="6627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2100"/>
              <a:buNone/>
              <a:defRPr sz="1800">
                <a:latin typeface="Oswald"/>
                <a:ea typeface="Oswald"/>
                <a:cs typeface="Oswald"/>
                <a:sym typeface="Oswald"/>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02" name="Google Shape;102;p9"/>
          <p:cNvSpPr txBox="1"/>
          <p:nvPr>
            <p:ph idx="2" type="body"/>
          </p:nvPr>
        </p:nvSpPr>
        <p:spPr>
          <a:xfrm>
            <a:off x="4001475" y="1440000"/>
            <a:ext cx="4422600" cy="22635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grpSp>
        <p:nvGrpSpPr>
          <p:cNvPr id="103" name="Google Shape;103;p9"/>
          <p:cNvGrpSpPr/>
          <p:nvPr/>
        </p:nvGrpSpPr>
        <p:grpSpPr>
          <a:xfrm>
            <a:off x="720000" y="1013625"/>
            <a:ext cx="95400" cy="3116250"/>
            <a:chOff x="4524300" y="1013625"/>
            <a:chExt cx="95400" cy="3116250"/>
          </a:xfrm>
        </p:grpSpPr>
        <p:sp>
          <p:nvSpPr>
            <p:cNvPr id="104" name="Google Shape;104;p9"/>
            <p:cNvSpPr/>
            <p:nvPr/>
          </p:nvSpPr>
          <p:spPr>
            <a:xfrm>
              <a:off x="4524300" y="1013625"/>
              <a:ext cx="95400" cy="1038300"/>
            </a:xfrm>
            <a:prstGeom prst="rect">
              <a:avLst/>
            </a:prstGeom>
            <a:solidFill>
              <a:srgbClr val="C8AEF8">
                <a:alpha val="58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9"/>
            <p:cNvSpPr/>
            <p:nvPr/>
          </p:nvSpPr>
          <p:spPr>
            <a:xfrm>
              <a:off x="4524300" y="1534125"/>
              <a:ext cx="95400" cy="1038300"/>
            </a:xfrm>
            <a:prstGeom prst="rect">
              <a:avLst/>
            </a:prstGeom>
            <a:solidFill>
              <a:srgbClr val="878FFF">
                <a:alpha val="737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9"/>
            <p:cNvSpPr/>
            <p:nvPr/>
          </p:nvSpPr>
          <p:spPr>
            <a:xfrm>
              <a:off x="4524300" y="2053275"/>
              <a:ext cx="95400" cy="1038300"/>
            </a:xfrm>
            <a:prstGeom prst="rect">
              <a:avLst/>
            </a:prstGeom>
            <a:solidFill>
              <a:srgbClr val="9154F8">
                <a:alpha val="53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9"/>
            <p:cNvSpPr/>
            <p:nvPr/>
          </p:nvSpPr>
          <p:spPr>
            <a:xfrm>
              <a:off x="4524300" y="2565875"/>
              <a:ext cx="95400" cy="1038300"/>
            </a:xfrm>
            <a:prstGeom prst="rect">
              <a:avLst/>
            </a:prstGeom>
            <a:solidFill>
              <a:srgbClr val="35C2DF">
                <a:alpha val="7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9"/>
            <p:cNvSpPr/>
            <p:nvPr/>
          </p:nvSpPr>
          <p:spPr>
            <a:xfrm>
              <a:off x="4524300" y="3091575"/>
              <a:ext cx="95400" cy="1038300"/>
            </a:xfrm>
            <a:prstGeom prst="rect">
              <a:avLst/>
            </a:prstGeom>
            <a:solidFill>
              <a:srgbClr val="CA7BEB">
                <a:alpha val="564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9"/>
            <p:cNvSpPr/>
            <p:nvPr/>
          </p:nvSpPr>
          <p:spPr>
            <a:xfrm>
              <a:off x="4524300" y="3610723"/>
              <a:ext cx="95400" cy="519000"/>
            </a:xfrm>
            <a:prstGeom prst="rect">
              <a:avLst/>
            </a:prstGeom>
            <a:solidFill>
              <a:srgbClr val="972CB4">
                <a:alpha val="743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lt1"/>
        </a:solidFill>
      </p:bgPr>
    </p:bg>
    <p:spTree>
      <p:nvGrpSpPr>
        <p:cNvPr id="1624" name="Shape 1624"/>
        <p:cNvGrpSpPr/>
        <p:nvPr/>
      </p:nvGrpSpPr>
      <p:grpSpPr>
        <a:xfrm>
          <a:off x="0" y="0"/>
          <a:ext cx="0" cy="0"/>
          <a:chOff x="0" y="0"/>
          <a:chExt cx="0" cy="0"/>
        </a:xfrm>
      </p:grpSpPr>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9">
    <p:spTree>
      <p:nvGrpSpPr>
        <p:cNvPr id="1625" name="Shape 1625"/>
        <p:cNvGrpSpPr/>
        <p:nvPr/>
      </p:nvGrpSpPr>
      <p:grpSpPr>
        <a:xfrm>
          <a:off x="0" y="0"/>
          <a:ext cx="0" cy="0"/>
          <a:chOff x="0" y="0"/>
          <a:chExt cx="0" cy="0"/>
        </a:xfrm>
      </p:grpSpPr>
      <p:sp>
        <p:nvSpPr>
          <p:cNvPr id="1626" name="Google Shape;1626;p85"/>
          <p:cNvSpPr txBox="1"/>
          <p:nvPr>
            <p:ph type="title"/>
          </p:nvPr>
        </p:nvSpPr>
        <p:spPr>
          <a:xfrm>
            <a:off x="1902600" y="1512225"/>
            <a:ext cx="5338800" cy="1876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900"/>
              <a:buNone/>
              <a:defRPr sz="30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627" name="Google Shape;1627;p85"/>
          <p:cNvSpPr txBox="1"/>
          <p:nvPr>
            <p:ph idx="2" type="title"/>
          </p:nvPr>
        </p:nvSpPr>
        <p:spPr>
          <a:xfrm>
            <a:off x="1449150" y="3334700"/>
            <a:ext cx="6245700" cy="610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Font typeface="Raleway"/>
              <a:buNone/>
              <a:defRPr sz="2000">
                <a:latin typeface="Roboto"/>
                <a:ea typeface="Roboto"/>
                <a:cs typeface="Roboto"/>
                <a:sym typeface="Roboto"/>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grpSp>
        <p:nvGrpSpPr>
          <p:cNvPr id="1628" name="Google Shape;1628;p85"/>
          <p:cNvGrpSpPr/>
          <p:nvPr/>
        </p:nvGrpSpPr>
        <p:grpSpPr>
          <a:xfrm>
            <a:off x="-77" y="3784091"/>
            <a:ext cx="2423582" cy="1357541"/>
            <a:chOff x="-77" y="3784091"/>
            <a:chExt cx="2423582" cy="1357541"/>
          </a:xfrm>
        </p:grpSpPr>
        <p:sp>
          <p:nvSpPr>
            <p:cNvPr id="1629" name="Google Shape;1629;p85"/>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0" name="Google Shape;1630;p85"/>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1" name="Google Shape;1631;p85"/>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2" name="Google Shape;1632;p85"/>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3" name="Google Shape;1633;p85"/>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34" name="Google Shape;1634;p85"/>
          <p:cNvGrpSpPr/>
          <p:nvPr/>
        </p:nvGrpSpPr>
        <p:grpSpPr>
          <a:xfrm rot="10800000">
            <a:off x="6720423" y="-9"/>
            <a:ext cx="2423582" cy="1357541"/>
            <a:chOff x="-77" y="3784091"/>
            <a:chExt cx="2423582" cy="1357541"/>
          </a:xfrm>
        </p:grpSpPr>
        <p:sp>
          <p:nvSpPr>
            <p:cNvPr id="1635" name="Google Shape;1635;p85"/>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6" name="Google Shape;1636;p85"/>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7" name="Google Shape;1637;p85"/>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8" name="Google Shape;1638;p85"/>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9" name="Google Shape;1639;p85"/>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TWO_COLUMNS_1">
    <p:spTree>
      <p:nvGrpSpPr>
        <p:cNvPr id="1640" name="Shape 1640"/>
        <p:cNvGrpSpPr/>
        <p:nvPr/>
      </p:nvGrpSpPr>
      <p:grpSpPr>
        <a:xfrm>
          <a:off x="0" y="0"/>
          <a:ext cx="0" cy="0"/>
          <a:chOff x="0" y="0"/>
          <a:chExt cx="0" cy="0"/>
        </a:xfrm>
      </p:grpSpPr>
      <p:sp>
        <p:nvSpPr>
          <p:cNvPr id="1641" name="Google Shape;1641;p86"/>
          <p:cNvSpPr txBox="1"/>
          <p:nvPr>
            <p:ph type="title"/>
          </p:nvPr>
        </p:nvSpPr>
        <p:spPr>
          <a:xfrm>
            <a:off x="5238260" y="1866750"/>
            <a:ext cx="21453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642" name="Google Shape;1642;p86"/>
          <p:cNvSpPr txBox="1"/>
          <p:nvPr>
            <p:ph idx="1" type="body"/>
          </p:nvPr>
        </p:nvSpPr>
        <p:spPr>
          <a:xfrm>
            <a:off x="5238265" y="2401350"/>
            <a:ext cx="2145300" cy="1027800"/>
          </a:xfrm>
          <a:prstGeom prst="rect">
            <a:avLst/>
          </a:prstGeom>
        </p:spPr>
        <p:txBody>
          <a:bodyPr anchorCtr="0" anchor="t" bIns="91425" lIns="91425" spcFirstLastPara="1" rIns="91425" wrap="square" tIns="91425">
            <a:noAutofit/>
          </a:bodyPr>
          <a:lstStyle>
            <a:lvl1pPr indent="-317500" lvl="0" marL="457200" rtl="0" algn="ctr">
              <a:spcBef>
                <a:spcPts val="0"/>
              </a:spcBef>
              <a:spcAft>
                <a:spcPts val="0"/>
              </a:spcAft>
              <a:buSzPts val="1400"/>
              <a:buChar char="●"/>
              <a:defRPr/>
            </a:lvl1pPr>
            <a:lvl2pPr indent="-317500" lvl="1" marL="914400" rtl="0">
              <a:spcBef>
                <a:spcPts val="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643" name="Google Shape;1643;p86"/>
          <p:cNvSpPr txBox="1"/>
          <p:nvPr>
            <p:ph idx="2" type="body"/>
          </p:nvPr>
        </p:nvSpPr>
        <p:spPr>
          <a:xfrm>
            <a:off x="1760440" y="2401350"/>
            <a:ext cx="2145300" cy="1027800"/>
          </a:xfrm>
          <a:prstGeom prst="rect">
            <a:avLst/>
          </a:prstGeom>
        </p:spPr>
        <p:txBody>
          <a:bodyPr anchorCtr="0" anchor="t" bIns="91425" lIns="91425" spcFirstLastPara="1" rIns="91425" wrap="square" tIns="91425">
            <a:noAutofit/>
          </a:bodyPr>
          <a:lstStyle>
            <a:lvl1pPr indent="-317500" lvl="0" marL="457200" rtl="0" algn="ctr">
              <a:spcBef>
                <a:spcPts val="0"/>
              </a:spcBef>
              <a:spcAft>
                <a:spcPts val="0"/>
              </a:spcAft>
              <a:buSzPts val="1400"/>
              <a:buChar char="●"/>
              <a:defRPr/>
            </a:lvl1pPr>
            <a:lvl2pPr indent="-317500" lvl="1" marL="914400" rtl="0">
              <a:spcBef>
                <a:spcPts val="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644" name="Google Shape;1644;p86"/>
          <p:cNvSpPr txBox="1"/>
          <p:nvPr>
            <p:ph idx="3" type="title"/>
          </p:nvPr>
        </p:nvSpPr>
        <p:spPr>
          <a:xfrm>
            <a:off x="1760435" y="1866750"/>
            <a:ext cx="21453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645" name="Google Shape;1645;p86"/>
          <p:cNvSpPr txBox="1"/>
          <p:nvPr>
            <p:ph idx="4" type="title"/>
          </p:nvPr>
        </p:nvSpPr>
        <p:spPr>
          <a:xfrm>
            <a:off x="720000" y="540000"/>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1646" name="Google Shape;1646;p86"/>
          <p:cNvGrpSpPr/>
          <p:nvPr/>
        </p:nvGrpSpPr>
        <p:grpSpPr>
          <a:xfrm rot="-5400000">
            <a:off x="8346375" y="4345871"/>
            <a:ext cx="1022509" cy="572747"/>
            <a:chOff x="-77" y="3784091"/>
            <a:chExt cx="2423582" cy="1357541"/>
          </a:xfrm>
        </p:grpSpPr>
        <p:sp>
          <p:nvSpPr>
            <p:cNvPr id="1647" name="Google Shape;1647;p86"/>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8" name="Google Shape;1648;p86"/>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9" name="Google Shape;1649;p86"/>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0" name="Google Shape;1650;p86"/>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1" name="Google Shape;1651;p86"/>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52" name="Google Shape;1652;p86"/>
          <p:cNvGrpSpPr/>
          <p:nvPr/>
        </p:nvGrpSpPr>
        <p:grpSpPr>
          <a:xfrm rot="5400000">
            <a:off x="-224875" y="224871"/>
            <a:ext cx="1022509" cy="572747"/>
            <a:chOff x="-77" y="3784091"/>
            <a:chExt cx="2423582" cy="1357541"/>
          </a:xfrm>
        </p:grpSpPr>
        <p:sp>
          <p:nvSpPr>
            <p:cNvPr id="1653" name="Google Shape;1653;p86"/>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4" name="Google Shape;1654;p86"/>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5" name="Google Shape;1655;p86"/>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6" name="Google Shape;1656;p86"/>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7" name="Google Shape;1657;p86"/>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58" name="Google Shape;1658;p86"/>
          <p:cNvGrpSpPr/>
          <p:nvPr/>
        </p:nvGrpSpPr>
        <p:grpSpPr>
          <a:xfrm>
            <a:off x="4524300" y="1089825"/>
            <a:ext cx="95400" cy="3116250"/>
            <a:chOff x="4524300" y="1013625"/>
            <a:chExt cx="95400" cy="3116250"/>
          </a:xfrm>
        </p:grpSpPr>
        <p:sp>
          <p:nvSpPr>
            <p:cNvPr id="1659" name="Google Shape;1659;p86"/>
            <p:cNvSpPr/>
            <p:nvPr/>
          </p:nvSpPr>
          <p:spPr>
            <a:xfrm>
              <a:off x="4524300" y="1013625"/>
              <a:ext cx="95400" cy="1038300"/>
            </a:xfrm>
            <a:prstGeom prst="rect">
              <a:avLst/>
            </a:prstGeom>
            <a:solidFill>
              <a:srgbClr val="C8AEF8">
                <a:alpha val="58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0" name="Google Shape;1660;p86"/>
            <p:cNvSpPr/>
            <p:nvPr/>
          </p:nvSpPr>
          <p:spPr>
            <a:xfrm>
              <a:off x="4524300" y="1534125"/>
              <a:ext cx="95400" cy="1038300"/>
            </a:xfrm>
            <a:prstGeom prst="rect">
              <a:avLst/>
            </a:prstGeom>
            <a:solidFill>
              <a:srgbClr val="878FFF">
                <a:alpha val="737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1" name="Google Shape;1661;p86"/>
            <p:cNvSpPr/>
            <p:nvPr/>
          </p:nvSpPr>
          <p:spPr>
            <a:xfrm>
              <a:off x="4524300" y="2053275"/>
              <a:ext cx="95400" cy="1038300"/>
            </a:xfrm>
            <a:prstGeom prst="rect">
              <a:avLst/>
            </a:prstGeom>
            <a:solidFill>
              <a:srgbClr val="9154F8">
                <a:alpha val="53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2" name="Google Shape;1662;p86"/>
            <p:cNvSpPr/>
            <p:nvPr/>
          </p:nvSpPr>
          <p:spPr>
            <a:xfrm>
              <a:off x="4524300" y="2565875"/>
              <a:ext cx="95400" cy="1038300"/>
            </a:xfrm>
            <a:prstGeom prst="rect">
              <a:avLst/>
            </a:prstGeom>
            <a:solidFill>
              <a:srgbClr val="35C2DF">
                <a:alpha val="7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3" name="Google Shape;1663;p86"/>
            <p:cNvSpPr/>
            <p:nvPr/>
          </p:nvSpPr>
          <p:spPr>
            <a:xfrm>
              <a:off x="4524300" y="3091575"/>
              <a:ext cx="95400" cy="1038300"/>
            </a:xfrm>
            <a:prstGeom prst="rect">
              <a:avLst/>
            </a:prstGeom>
            <a:solidFill>
              <a:srgbClr val="CA7BEB">
                <a:alpha val="564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4" name="Google Shape;1664;p86"/>
            <p:cNvSpPr/>
            <p:nvPr/>
          </p:nvSpPr>
          <p:spPr>
            <a:xfrm>
              <a:off x="4524300" y="3610723"/>
              <a:ext cx="95400" cy="519000"/>
            </a:xfrm>
            <a:prstGeom prst="rect">
              <a:avLst/>
            </a:prstGeom>
            <a:solidFill>
              <a:srgbClr val="972CB4">
                <a:alpha val="743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1">
    <p:spTree>
      <p:nvGrpSpPr>
        <p:cNvPr id="1665" name="Shape 1665"/>
        <p:cNvGrpSpPr/>
        <p:nvPr/>
      </p:nvGrpSpPr>
      <p:grpSpPr>
        <a:xfrm>
          <a:off x="0" y="0"/>
          <a:ext cx="0" cy="0"/>
          <a:chOff x="0" y="0"/>
          <a:chExt cx="0" cy="0"/>
        </a:xfrm>
      </p:grpSpPr>
      <p:sp>
        <p:nvSpPr>
          <p:cNvPr id="1666" name="Google Shape;1666;p87"/>
          <p:cNvSpPr txBox="1"/>
          <p:nvPr>
            <p:ph type="title"/>
          </p:nvPr>
        </p:nvSpPr>
        <p:spPr>
          <a:xfrm>
            <a:off x="720000" y="540000"/>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667" name="Google Shape;1667;p87"/>
          <p:cNvSpPr txBox="1"/>
          <p:nvPr>
            <p:ph hasCustomPrompt="1" idx="2" type="title"/>
          </p:nvPr>
        </p:nvSpPr>
        <p:spPr>
          <a:xfrm>
            <a:off x="1212050" y="2433700"/>
            <a:ext cx="992700" cy="4980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000"/>
              <a:buNone/>
              <a:defRPr sz="3000">
                <a:solidFill>
                  <a:schemeClr val="accent1"/>
                </a:solidFill>
              </a:defRPr>
            </a:lvl1pPr>
            <a:lvl2pPr lvl="1" rtl="0" algn="ctr">
              <a:spcBef>
                <a:spcPts val="0"/>
              </a:spcBef>
              <a:spcAft>
                <a:spcPts val="0"/>
              </a:spcAft>
              <a:buSzPts val="3000"/>
              <a:buFont typeface="Oswald"/>
              <a:buNone/>
              <a:defRPr sz="3000">
                <a:latin typeface="Oswald"/>
                <a:ea typeface="Oswald"/>
                <a:cs typeface="Oswald"/>
                <a:sym typeface="Oswald"/>
              </a:defRPr>
            </a:lvl2pPr>
            <a:lvl3pPr lvl="2" rtl="0" algn="ctr">
              <a:spcBef>
                <a:spcPts val="0"/>
              </a:spcBef>
              <a:spcAft>
                <a:spcPts val="0"/>
              </a:spcAft>
              <a:buSzPts val="3000"/>
              <a:buFont typeface="Oswald"/>
              <a:buNone/>
              <a:defRPr sz="3000">
                <a:latin typeface="Oswald"/>
                <a:ea typeface="Oswald"/>
                <a:cs typeface="Oswald"/>
                <a:sym typeface="Oswald"/>
              </a:defRPr>
            </a:lvl3pPr>
            <a:lvl4pPr lvl="3" rtl="0" algn="ctr">
              <a:spcBef>
                <a:spcPts val="0"/>
              </a:spcBef>
              <a:spcAft>
                <a:spcPts val="0"/>
              </a:spcAft>
              <a:buSzPts val="3000"/>
              <a:buFont typeface="Oswald"/>
              <a:buNone/>
              <a:defRPr sz="3000">
                <a:latin typeface="Oswald"/>
                <a:ea typeface="Oswald"/>
                <a:cs typeface="Oswald"/>
                <a:sym typeface="Oswald"/>
              </a:defRPr>
            </a:lvl4pPr>
            <a:lvl5pPr lvl="4" rtl="0" algn="ctr">
              <a:spcBef>
                <a:spcPts val="0"/>
              </a:spcBef>
              <a:spcAft>
                <a:spcPts val="0"/>
              </a:spcAft>
              <a:buSzPts val="3000"/>
              <a:buFont typeface="Oswald"/>
              <a:buNone/>
              <a:defRPr sz="3000">
                <a:latin typeface="Oswald"/>
                <a:ea typeface="Oswald"/>
                <a:cs typeface="Oswald"/>
                <a:sym typeface="Oswald"/>
              </a:defRPr>
            </a:lvl5pPr>
            <a:lvl6pPr lvl="5" rtl="0" algn="ctr">
              <a:spcBef>
                <a:spcPts val="0"/>
              </a:spcBef>
              <a:spcAft>
                <a:spcPts val="0"/>
              </a:spcAft>
              <a:buSzPts val="3000"/>
              <a:buFont typeface="Oswald"/>
              <a:buNone/>
              <a:defRPr sz="3000">
                <a:latin typeface="Oswald"/>
                <a:ea typeface="Oswald"/>
                <a:cs typeface="Oswald"/>
                <a:sym typeface="Oswald"/>
              </a:defRPr>
            </a:lvl6pPr>
            <a:lvl7pPr lvl="6" rtl="0" algn="ctr">
              <a:spcBef>
                <a:spcPts val="0"/>
              </a:spcBef>
              <a:spcAft>
                <a:spcPts val="0"/>
              </a:spcAft>
              <a:buSzPts val="3000"/>
              <a:buFont typeface="Oswald"/>
              <a:buNone/>
              <a:defRPr sz="3000">
                <a:latin typeface="Oswald"/>
                <a:ea typeface="Oswald"/>
                <a:cs typeface="Oswald"/>
                <a:sym typeface="Oswald"/>
              </a:defRPr>
            </a:lvl7pPr>
            <a:lvl8pPr lvl="7" rtl="0" algn="ctr">
              <a:spcBef>
                <a:spcPts val="0"/>
              </a:spcBef>
              <a:spcAft>
                <a:spcPts val="0"/>
              </a:spcAft>
              <a:buSzPts val="3000"/>
              <a:buFont typeface="Oswald"/>
              <a:buNone/>
              <a:defRPr sz="3000">
                <a:latin typeface="Oswald"/>
                <a:ea typeface="Oswald"/>
                <a:cs typeface="Oswald"/>
                <a:sym typeface="Oswald"/>
              </a:defRPr>
            </a:lvl8pPr>
            <a:lvl9pPr lvl="8" rtl="0" algn="ctr">
              <a:spcBef>
                <a:spcPts val="0"/>
              </a:spcBef>
              <a:spcAft>
                <a:spcPts val="0"/>
              </a:spcAft>
              <a:buSzPts val="3000"/>
              <a:buFont typeface="Oswald"/>
              <a:buNone/>
              <a:defRPr sz="3000">
                <a:latin typeface="Oswald"/>
                <a:ea typeface="Oswald"/>
                <a:cs typeface="Oswald"/>
                <a:sym typeface="Oswald"/>
              </a:defRPr>
            </a:lvl9pPr>
          </a:lstStyle>
          <a:p>
            <a:r>
              <a:t>xx%</a:t>
            </a:r>
          </a:p>
        </p:txBody>
      </p:sp>
      <p:sp>
        <p:nvSpPr>
          <p:cNvPr id="1668" name="Google Shape;1668;p87"/>
          <p:cNvSpPr txBox="1"/>
          <p:nvPr>
            <p:ph hasCustomPrompt="1" idx="3" type="title"/>
          </p:nvPr>
        </p:nvSpPr>
        <p:spPr>
          <a:xfrm>
            <a:off x="3095750" y="2433700"/>
            <a:ext cx="992700" cy="4980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000"/>
              <a:buNone/>
              <a:defRPr sz="3000">
                <a:solidFill>
                  <a:schemeClr val="accent2"/>
                </a:solidFill>
              </a:defRPr>
            </a:lvl1pPr>
            <a:lvl2pPr lvl="1" rtl="0" algn="ctr">
              <a:spcBef>
                <a:spcPts val="0"/>
              </a:spcBef>
              <a:spcAft>
                <a:spcPts val="0"/>
              </a:spcAft>
              <a:buSzPts val="3000"/>
              <a:buFont typeface="Oswald"/>
              <a:buNone/>
              <a:defRPr sz="3000">
                <a:latin typeface="Oswald"/>
                <a:ea typeface="Oswald"/>
                <a:cs typeface="Oswald"/>
                <a:sym typeface="Oswald"/>
              </a:defRPr>
            </a:lvl2pPr>
            <a:lvl3pPr lvl="2" rtl="0" algn="ctr">
              <a:spcBef>
                <a:spcPts val="0"/>
              </a:spcBef>
              <a:spcAft>
                <a:spcPts val="0"/>
              </a:spcAft>
              <a:buSzPts val="3000"/>
              <a:buFont typeface="Oswald"/>
              <a:buNone/>
              <a:defRPr sz="3000">
                <a:latin typeface="Oswald"/>
                <a:ea typeface="Oswald"/>
                <a:cs typeface="Oswald"/>
                <a:sym typeface="Oswald"/>
              </a:defRPr>
            </a:lvl3pPr>
            <a:lvl4pPr lvl="3" rtl="0" algn="ctr">
              <a:spcBef>
                <a:spcPts val="0"/>
              </a:spcBef>
              <a:spcAft>
                <a:spcPts val="0"/>
              </a:spcAft>
              <a:buSzPts val="3000"/>
              <a:buFont typeface="Oswald"/>
              <a:buNone/>
              <a:defRPr sz="3000">
                <a:latin typeface="Oswald"/>
                <a:ea typeface="Oswald"/>
                <a:cs typeface="Oswald"/>
                <a:sym typeface="Oswald"/>
              </a:defRPr>
            </a:lvl4pPr>
            <a:lvl5pPr lvl="4" rtl="0" algn="ctr">
              <a:spcBef>
                <a:spcPts val="0"/>
              </a:spcBef>
              <a:spcAft>
                <a:spcPts val="0"/>
              </a:spcAft>
              <a:buSzPts val="3000"/>
              <a:buFont typeface="Oswald"/>
              <a:buNone/>
              <a:defRPr sz="3000">
                <a:latin typeface="Oswald"/>
                <a:ea typeface="Oswald"/>
                <a:cs typeface="Oswald"/>
                <a:sym typeface="Oswald"/>
              </a:defRPr>
            </a:lvl5pPr>
            <a:lvl6pPr lvl="5" rtl="0" algn="ctr">
              <a:spcBef>
                <a:spcPts val="0"/>
              </a:spcBef>
              <a:spcAft>
                <a:spcPts val="0"/>
              </a:spcAft>
              <a:buSzPts val="3000"/>
              <a:buFont typeface="Oswald"/>
              <a:buNone/>
              <a:defRPr sz="3000">
                <a:latin typeface="Oswald"/>
                <a:ea typeface="Oswald"/>
                <a:cs typeface="Oswald"/>
                <a:sym typeface="Oswald"/>
              </a:defRPr>
            </a:lvl6pPr>
            <a:lvl7pPr lvl="6" rtl="0" algn="ctr">
              <a:spcBef>
                <a:spcPts val="0"/>
              </a:spcBef>
              <a:spcAft>
                <a:spcPts val="0"/>
              </a:spcAft>
              <a:buSzPts val="3000"/>
              <a:buFont typeface="Oswald"/>
              <a:buNone/>
              <a:defRPr sz="3000">
                <a:latin typeface="Oswald"/>
                <a:ea typeface="Oswald"/>
                <a:cs typeface="Oswald"/>
                <a:sym typeface="Oswald"/>
              </a:defRPr>
            </a:lvl7pPr>
            <a:lvl8pPr lvl="7" rtl="0" algn="ctr">
              <a:spcBef>
                <a:spcPts val="0"/>
              </a:spcBef>
              <a:spcAft>
                <a:spcPts val="0"/>
              </a:spcAft>
              <a:buSzPts val="3000"/>
              <a:buFont typeface="Oswald"/>
              <a:buNone/>
              <a:defRPr sz="3000">
                <a:latin typeface="Oswald"/>
                <a:ea typeface="Oswald"/>
                <a:cs typeface="Oswald"/>
                <a:sym typeface="Oswald"/>
              </a:defRPr>
            </a:lvl8pPr>
            <a:lvl9pPr lvl="8" rtl="0" algn="ctr">
              <a:spcBef>
                <a:spcPts val="0"/>
              </a:spcBef>
              <a:spcAft>
                <a:spcPts val="0"/>
              </a:spcAft>
              <a:buSzPts val="3000"/>
              <a:buFont typeface="Oswald"/>
              <a:buNone/>
              <a:defRPr sz="3000">
                <a:latin typeface="Oswald"/>
                <a:ea typeface="Oswald"/>
                <a:cs typeface="Oswald"/>
                <a:sym typeface="Oswald"/>
              </a:defRPr>
            </a:lvl9pPr>
          </a:lstStyle>
          <a:p>
            <a:r>
              <a:t>xx%</a:t>
            </a:r>
          </a:p>
        </p:txBody>
      </p:sp>
      <p:sp>
        <p:nvSpPr>
          <p:cNvPr id="1669" name="Google Shape;1669;p87"/>
          <p:cNvSpPr txBox="1"/>
          <p:nvPr>
            <p:ph hasCustomPrompt="1" idx="4" type="title"/>
          </p:nvPr>
        </p:nvSpPr>
        <p:spPr>
          <a:xfrm>
            <a:off x="5055650" y="2433700"/>
            <a:ext cx="992700" cy="4980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000"/>
              <a:buNone/>
              <a:defRPr sz="3000">
                <a:solidFill>
                  <a:schemeClr val="accent3"/>
                </a:solidFill>
              </a:defRPr>
            </a:lvl1pPr>
            <a:lvl2pPr lvl="1" rtl="0" algn="ctr">
              <a:spcBef>
                <a:spcPts val="0"/>
              </a:spcBef>
              <a:spcAft>
                <a:spcPts val="0"/>
              </a:spcAft>
              <a:buSzPts val="3000"/>
              <a:buFont typeface="Oswald"/>
              <a:buNone/>
              <a:defRPr sz="3000">
                <a:latin typeface="Oswald"/>
                <a:ea typeface="Oswald"/>
                <a:cs typeface="Oswald"/>
                <a:sym typeface="Oswald"/>
              </a:defRPr>
            </a:lvl2pPr>
            <a:lvl3pPr lvl="2" rtl="0" algn="ctr">
              <a:spcBef>
                <a:spcPts val="0"/>
              </a:spcBef>
              <a:spcAft>
                <a:spcPts val="0"/>
              </a:spcAft>
              <a:buSzPts val="3000"/>
              <a:buFont typeface="Oswald"/>
              <a:buNone/>
              <a:defRPr sz="3000">
                <a:latin typeface="Oswald"/>
                <a:ea typeface="Oswald"/>
                <a:cs typeface="Oswald"/>
                <a:sym typeface="Oswald"/>
              </a:defRPr>
            </a:lvl3pPr>
            <a:lvl4pPr lvl="3" rtl="0" algn="ctr">
              <a:spcBef>
                <a:spcPts val="0"/>
              </a:spcBef>
              <a:spcAft>
                <a:spcPts val="0"/>
              </a:spcAft>
              <a:buSzPts val="3000"/>
              <a:buFont typeface="Oswald"/>
              <a:buNone/>
              <a:defRPr sz="3000">
                <a:latin typeface="Oswald"/>
                <a:ea typeface="Oswald"/>
                <a:cs typeface="Oswald"/>
                <a:sym typeface="Oswald"/>
              </a:defRPr>
            </a:lvl4pPr>
            <a:lvl5pPr lvl="4" rtl="0" algn="ctr">
              <a:spcBef>
                <a:spcPts val="0"/>
              </a:spcBef>
              <a:spcAft>
                <a:spcPts val="0"/>
              </a:spcAft>
              <a:buSzPts val="3000"/>
              <a:buFont typeface="Oswald"/>
              <a:buNone/>
              <a:defRPr sz="3000">
                <a:latin typeface="Oswald"/>
                <a:ea typeface="Oswald"/>
                <a:cs typeface="Oswald"/>
                <a:sym typeface="Oswald"/>
              </a:defRPr>
            </a:lvl5pPr>
            <a:lvl6pPr lvl="5" rtl="0" algn="ctr">
              <a:spcBef>
                <a:spcPts val="0"/>
              </a:spcBef>
              <a:spcAft>
                <a:spcPts val="0"/>
              </a:spcAft>
              <a:buSzPts val="3000"/>
              <a:buFont typeface="Oswald"/>
              <a:buNone/>
              <a:defRPr sz="3000">
                <a:latin typeface="Oswald"/>
                <a:ea typeface="Oswald"/>
                <a:cs typeface="Oswald"/>
                <a:sym typeface="Oswald"/>
              </a:defRPr>
            </a:lvl6pPr>
            <a:lvl7pPr lvl="6" rtl="0" algn="ctr">
              <a:spcBef>
                <a:spcPts val="0"/>
              </a:spcBef>
              <a:spcAft>
                <a:spcPts val="0"/>
              </a:spcAft>
              <a:buSzPts val="3000"/>
              <a:buFont typeface="Oswald"/>
              <a:buNone/>
              <a:defRPr sz="3000">
                <a:latin typeface="Oswald"/>
                <a:ea typeface="Oswald"/>
                <a:cs typeface="Oswald"/>
                <a:sym typeface="Oswald"/>
              </a:defRPr>
            </a:lvl7pPr>
            <a:lvl8pPr lvl="7" rtl="0" algn="ctr">
              <a:spcBef>
                <a:spcPts val="0"/>
              </a:spcBef>
              <a:spcAft>
                <a:spcPts val="0"/>
              </a:spcAft>
              <a:buSzPts val="3000"/>
              <a:buFont typeface="Oswald"/>
              <a:buNone/>
              <a:defRPr sz="3000">
                <a:latin typeface="Oswald"/>
                <a:ea typeface="Oswald"/>
                <a:cs typeface="Oswald"/>
                <a:sym typeface="Oswald"/>
              </a:defRPr>
            </a:lvl8pPr>
            <a:lvl9pPr lvl="8" rtl="0" algn="ctr">
              <a:spcBef>
                <a:spcPts val="0"/>
              </a:spcBef>
              <a:spcAft>
                <a:spcPts val="0"/>
              </a:spcAft>
              <a:buSzPts val="3000"/>
              <a:buFont typeface="Oswald"/>
              <a:buNone/>
              <a:defRPr sz="3000">
                <a:latin typeface="Oswald"/>
                <a:ea typeface="Oswald"/>
                <a:cs typeface="Oswald"/>
                <a:sym typeface="Oswald"/>
              </a:defRPr>
            </a:lvl9pPr>
          </a:lstStyle>
          <a:p>
            <a:r>
              <a:t>xx%</a:t>
            </a:r>
          </a:p>
        </p:txBody>
      </p:sp>
      <p:sp>
        <p:nvSpPr>
          <p:cNvPr id="1670" name="Google Shape;1670;p87"/>
          <p:cNvSpPr txBox="1"/>
          <p:nvPr>
            <p:ph hasCustomPrompt="1" idx="5" type="title"/>
          </p:nvPr>
        </p:nvSpPr>
        <p:spPr>
          <a:xfrm>
            <a:off x="6939350" y="2433700"/>
            <a:ext cx="992700" cy="4980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000"/>
              <a:buNone/>
              <a:defRPr sz="3000">
                <a:solidFill>
                  <a:schemeClr val="accent4"/>
                </a:solidFill>
              </a:defRPr>
            </a:lvl1pPr>
            <a:lvl2pPr lvl="1" rtl="0" algn="ctr">
              <a:spcBef>
                <a:spcPts val="0"/>
              </a:spcBef>
              <a:spcAft>
                <a:spcPts val="0"/>
              </a:spcAft>
              <a:buSzPts val="3000"/>
              <a:buFont typeface="Oswald"/>
              <a:buNone/>
              <a:defRPr sz="3000">
                <a:latin typeface="Oswald"/>
                <a:ea typeface="Oswald"/>
                <a:cs typeface="Oswald"/>
                <a:sym typeface="Oswald"/>
              </a:defRPr>
            </a:lvl2pPr>
            <a:lvl3pPr lvl="2" rtl="0" algn="ctr">
              <a:spcBef>
                <a:spcPts val="0"/>
              </a:spcBef>
              <a:spcAft>
                <a:spcPts val="0"/>
              </a:spcAft>
              <a:buSzPts val="3000"/>
              <a:buFont typeface="Oswald"/>
              <a:buNone/>
              <a:defRPr sz="3000">
                <a:latin typeface="Oswald"/>
                <a:ea typeface="Oswald"/>
                <a:cs typeface="Oswald"/>
                <a:sym typeface="Oswald"/>
              </a:defRPr>
            </a:lvl3pPr>
            <a:lvl4pPr lvl="3" rtl="0" algn="ctr">
              <a:spcBef>
                <a:spcPts val="0"/>
              </a:spcBef>
              <a:spcAft>
                <a:spcPts val="0"/>
              </a:spcAft>
              <a:buSzPts val="3000"/>
              <a:buFont typeface="Oswald"/>
              <a:buNone/>
              <a:defRPr sz="3000">
                <a:latin typeface="Oswald"/>
                <a:ea typeface="Oswald"/>
                <a:cs typeface="Oswald"/>
                <a:sym typeface="Oswald"/>
              </a:defRPr>
            </a:lvl4pPr>
            <a:lvl5pPr lvl="4" rtl="0" algn="ctr">
              <a:spcBef>
                <a:spcPts val="0"/>
              </a:spcBef>
              <a:spcAft>
                <a:spcPts val="0"/>
              </a:spcAft>
              <a:buSzPts val="3000"/>
              <a:buFont typeface="Oswald"/>
              <a:buNone/>
              <a:defRPr sz="3000">
                <a:latin typeface="Oswald"/>
                <a:ea typeface="Oswald"/>
                <a:cs typeface="Oswald"/>
                <a:sym typeface="Oswald"/>
              </a:defRPr>
            </a:lvl5pPr>
            <a:lvl6pPr lvl="5" rtl="0" algn="ctr">
              <a:spcBef>
                <a:spcPts val="0"/>
              </a:spcBef>
              <a:spcAft>
                <a:spcPts val="0"/>
              </a:spcAft>
              <a:buSzPts val="3000"/>
              <a:buFont typeface="Oswald"/>
              <a:buNone/>
              <a:defRPr sz="3000">
                <a:latin typeface="Oswald"/>
                <a:ea typeface="Oswald"/>
                <a:cs typeface="Oswald"/>
                <a:sym typeface="Oswald"/>
              </a:defRPr>
            </a:lvl6pPr>
            <a:lvl7pPr lvl="6" rtl="0" algn="ctr">
              <a:spcBef>
                <a:spcPts val="0"/>
              </a:spcBef>
              <a:spcAft>
                <a:spcPts val="0"/>
              </a:spcAft>
              <a:buSzPts val="3000"/>
              <a:buFont typeface="Oswald"/>
              <a:buNone/>
              <a:defRPr sz="3000">
                <a:latin typeface="Oswald"/>
                <a:ea typeface="Oswald"/>
                <a:cs typeface="Oswald"/>
                <a:sym typeface="Oswald"/>
              </a:defRPr>
            </a:lvl7pPr>
            <a:lvl8pPr lvl="7" rtl="0" algn="ctr">
              <a:spcBef>
                <a:spcPts val="0"/>
              </a:spcBef>
              <a:spcAft>
                <a:spcPts val="0"/>
              </a:spcAft>
              <a:buSzPts val="3000"/>
              <a:buFont typeface="Oswald"/>
              <a:buNone/>
              <a:defRPr sz="3000">
                <a:latin typeface="Oswald"/>
                <a:ea typeface="Oswald"/>
                <a:cs typeface="Oswald"/>
                <a:sym typeface="Oswald"/>
              </a:defRPr>
            </a:lvl8pPr>
            <a:lvl9pPr lvl="8" rtl="0" algn="ctr">
              <a:spcBef>
                <a:spcPts val="0"/>
              </a:spcBef>
              <a:spcAft>
                <a:spcPts val="0"/>
              </a:spcAft>
              <a:buSzPts val="3000"/>
              <a:buFont typeface="Oswald"/>
              <a:buNone/>
              <a:defRPr sz="3000">
                <a:latin typeface="Oswald"/>
                <a:ea typeface="Oswald"/>
                <a:cs typeface="Oswald"/>
                <a:sym typeface="Oswald"/>
              </a:defRPr>
            </a:lvl9pPr>
          </a:lstStyle>
          <a:p>
            <a:r>
              <a:t>xx%</a:t>
            </a:r>
          </a:p>
        </p:txBody>
      </p:sp>
      <p:sp>
        <p:nvSpPr>
          <p:cNvPr id="1671" name="Google Shape;1671;p87"/>
          <p:cNvSpPr txBox="1"/>
          <p:nvPr>
            <p:ph idx="1" type="subTitle"/>
          </p:nvPr>
        </p:nvSpPr>
        <p:spPr>
          <a:xfrm>
            <a:off x="1147475" y="2886625"/>
            <a:ext cx="1122000" cy="475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800">
                <a:solidFill>
                  <a:schemeClr val="accent1"/>
                </a:solidFill>
                <a:latin typeface="Oswald"/>
                <a:ea typeface="Oswald"/>
                <a:cs typeface="Oswald"/>
                <a:sym typeface="Oswald"/>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672" name="Google Shape;1672;p87"/>
          <p:cNvSpPr txBox="1"/>
          <p:nvPr>
            <p:ph idx="6" type="subTitle"/>
          </p:nvPr>
        </p:nvSpPr>
        <p:spPr>
          <a:xfrm>
            <a:off x="3031100" y="2886625"/>
            <a:ext cx="1122000" cy="475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800">
                <a:solidFill>
                  <a:schemeClr val="accent2"/>
                </a:solidFill>
                <a:latin typeface="Oswald"/>
                <a:ea typeface="Oswald"/>
                <a:cs typeface="Oswald"/>
                <a:sym typeface="Oswald"/>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673" name="Google Shape;1673;p87"/>
          <p:cNvSpPr txBox="1"/>
          <p:nvPr>
            <p:ph idx="7" type="subTitle"/>
          </p:nvPr>
        </p:nvSpPr>
        <p:spPr>
          <a:xfrm>
            <a:off x="4991000" y="2886625"/>
            <a:ext cx="1122000" cy="475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800">
                <a:solidFill>
                  <a:schemeClr val="accent3"/>
                </a:solidFill>
                <a:latin typeface="Oswald"/>
                <a:ea typeface="Oswald"/>
                <a:cs typeface="Oswald"/>
                <a:sym typeface="Oswald"/>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674" name="Google Shape;1674;p87"/>
          <p:cNvSpPr txBox="1"/>
          <p:nvPr>
            <p:ph idx="8" type="subTitle"/>
          </p:nvPr>
        </p:nvSpPr>
        <p:spPr>
          <a:xfrm>
            <a:off x="6874700" y="2886625"/>
            <a:ext cx="1122000" cy="475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800">
                <a:solidFill>
                  <a:schemeClr val="accent4"/>
                </a:solidFill>
                <a:latin typeface="Oswald"/>
                <a:ea typeface="Oswald"/>
                <a:cs typeface="Oswald"/>
                <a:sym typeface="Oswald"/>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675" name="Google Shape;1675;p87"/>
          <p:cNvSpPr txBox="1"/>
          <p:nvPr>
            <p:ph idx="9" type="subTitle"/>
          </p:nvPr>
        </p:nvSpPr>
        <p:spPr>
          <a:xfrm>
            <a:off x="1041500" y="3223375"/>
            <a:ext cx="1333800" cy="812100"/>
          </a:xfrm>
          <a:prstGeom prst="rect">
            <a:avLst/>
          </a:prstGeom>
        </p:spPr>
        <p:txBody>
          <a:bodyPr anchorCtr="0" anchor="t" bIns="91425" lIns="91425" spcFirstLastPara="1" rIns="91425" wrap="square" tIns="91425">
            <a:noAutofit/>
          </a:bodyPr>
          <a:lstStyle>
            <a:lvl1pPr lvl="0" marR="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676" name="Google Shape;1676;p87"/>
          <p:cNvSpPr txBox="1"/>
          <p:nvPr>
            <p:ph idx="13" type="subTitle"/>
          </p:nvPr>
        </p:nvSpPr>
        <p:spPr>
          <a:xfrm>
            <a:off x="2925197" y="3223375"/>
            <a:ext cx="1333800" cy="812100"/>
          </a:xfrm>
          <a:prstGeom prst="rect">
            <a:avLst/>
          </a:prstGeom>
        </p:spPr>
        <p:txBody>
          <a:bodyPr anchorCtr="0" anchor="t" bIns="91425" lIns="91425" spcFirstLastPara="1" rIns="91425" wrap="square" tIns="91425">
            <a:noAutofit/>
          </a:bodyPr>
          <a:lstStyle>
            <a:lvl1pPr lvl="0" marR="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677" name="Google Shape;1677;p87"/>
          <p:cNvSpPr txBox="1"/>
          <p:nvPr>
            <p:ph idx="14" type="subTitle"/>
          </p:nvPr>
        </p:nvSpPr>
        <p:spPr>
          <a:xfrm>
            <a:off x="4885095" y="3223375"/>
            <a:ext cx="1333800" cy="812100"/>
          </a:xfrm>
          <a:prstGeom prst="rect">
            <a:avLst/>
          </a:prstGeom>
        </p:spPr>
        <p:txBody>
          <a:bodyPr anchorCtr="0" anchor="t" bIns="91425" lIns="91425" spcFirstLastPara="1" rIns="91425" wrap="square" tIns="91425">
            <a:noAutofit/>
          </a:bodyPr>
          <a:lstStyle>
            <a:lvl1pPr lvl="0" marR="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678" name="Google Shape;1678;p87"/>
          <p:cNvSpPr txBox="1"/>
          <p:nvPr>
            <p:ph idx="15" type="subTitle"/>
          </p:nvPr>
        </p:nvSpPr>
        <p:spPr>
          <a:xfrm>
            <a:off x="6768792" y="3223375"/>
            <a:ext cx="1333800" cy="812100"/>
          </a:xfrm>
          <a:prstGeom prst="rect">
            <a:avLst/>
          </a:prstGeom>
        </p:spPr>
        <p:txBody>
          <a:bodyPr anchorCtr="0" anchor="t" bIns="91425" lIns="91425" spcFirstLastPara="1" rIns="91425" wrap="square" tIns="91425">
            <a:noAutofit/>
          </a:bodyPr>
          <a:lstStyle>
            <a:lvl1pPr lvl="0" marR="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grpSp>
        <p:nvGrpSpPr>
          <p:cNvPr id="1679" name="Google Shape;1679;p87"/>
          <p:cNvGrpSpPr/>
          <p:nvPr/>
        </p:nvGrpSpPr>
        <p:grpSpPr>
          <a:xfrm rot="-5400000">
            <a:off x="8346375" y="4345871"/>
            <a:ext cx="1022509" cy="572747"/>
            <a:chOff x="-77" y="3784091"/>
            <a:chExt cx="2423582" cy="1357541"/>
          </a:xfrm>
        </p:grpSpPr>
        <p:sp>
          <p:nvSpPr>
            <p:cNvPr id="1680" name="Google Shape;1680;p87"/>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1" name="Google Shape;1681;p87"/>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2" name="Google Shape;1682;p87"/>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3" name="Google Shape;1683;p87"/>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4" name="Google Shape;1684;p87"/>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85" name="Google Shape;1685;p87"/>
          <p:cNvGrpSpPr/>
          <p:nvPr/>
        </p:nvGrpSpPr>
        <p:grpSpPr>
          <a:xfrm rot="5400000">
            <a:off x="-224875" y="224871"/>
            <a:ext cx="1022509" cy="572747"/>
            <a:chOff x="-77" y="3784091"/>
            <a:chExt cx="2423582" cy="1357541"/>
          </a:xfrm>
        </p:grpSpPr>
        <p:sp>
          <p:nvSpPr>
            <p:cNvPr id="1686" name="Google Shape;1686;p87"/>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7" name="Google Shape;1687;p87"/>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8" name="Google Shape;1688;p87"/>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9" name="Google Shape;1689;p87"/>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0" name="Google Shape;1690;p87"/>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5">
    <p:bg>
      <p:bgPr>
        <a:gradFill>
          <a:gsLst>
            <a:gs pos="0">
              <a:srgbClr val="13367C"/>
            </a:gs>
            <a:gs pos="100000">
              <a:schemeClr val="dk2"/>
            </a:gs>
          </a:gsLst>
          <a:lin ang="5400012" scaled="0"/>
        </a:gradFill>
      </p:bgPr>
    </p:bg>
    <p:spTree>
      <p:nvGrpSpPr>
        <p:cNvPr id="1691" name="Shape 1691"/>
        <p:cNvGrpSpPr/>
        <p:nvPr/>
      </p:nvGrpSpPr>
      <p:grpSpPr>
        <a:xfrm>
          <a:off x="0" y="0"/>
          <a:ext cx="0" cy="0"/>
          <a:chOff x="0" y="0"/>
          <a:chExt cx="0" cy="0"/>
        </a:xfrm>
      </p:grpSpPr>
      <p:sp>
        <p:nvSpPr>
          <p:cNvPr id="1692" name="Google Shape;1692;p88"/>
          <p:cNvSpPr txBox="1"/>
          <p:nvPr>
            <p:ph type="title"/>
          </p:nvPr>
        </p:nvSpPr>
        <p:spPr>
          <a:xfrm>
            <a:off x="720000" y="540000"/>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693" name="Google Shape;1693;p88"/>
          <p:cNvSpPr txBox="1"/>
          <p:nvPr>
            <p:ph idx="1" type="subTitle"/>
          </p:nvPr>
        </p:nvSpPr>
        <p:spPr>
          <a:xfrm>
            <a:off x="719700" y="2434925"/>
            <a:ext cx="2317200" cy="389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Font typeface="Oswald"/>
              <a:buNone/>
              <a:defRPr sz="1800">
                <a:solidFill>
                  <a:schemeClr val="accent1"/>
                </a:solidFill>
                <a:latin typeface="Oswald"/>
                <a:ea typeface="Oswald"/>
                <a:cs typeface="Oswald"/>
                <a:sym typeface="Oswald"/>
              </a:defRPr>
            </a:lvl1pPr>
            <a:lvl2pPr lvl="1" rtl="0">
              <a:spcBef>
                <a:spcPts val="0"/>
              </a:spcBef>
              <a:spcAft>
                <a:spcPts val="0"/>
              </a:spcAft>
              <a:buSzPts val="1800"/>
              <a:buFont typeface="Oswald"/>
              <a:buNone/>
              <a:defRPr sz="1800">
                <a:latin typeface="Oswald"/>
                <a:ea typeface="Oswald"/>
                <a:cs typeface="Oswald"/>
                <a:sym typeface="Oswald"/>
              </a:defRPr>
            </a:lvl2pPr>
            <a:lvl3pPr lvl="2" rtl="0">
              <a:spcBef>
                <a:spcPts val="1600"/>
              </a:spcBef>
              <a:spcAft>
                <a:spcPts val="0"/>
              </a:spcAft>
              <a:buSzPts val="1800"/>
              <a:buFont typeface="Oswald"/>
              <a:buNone/>
              <a:defRPr sz="1800">
                <a:latin typeface="Oswald"/>
                <a:ea typeface="Oswald"/>
                <a:cs typeface="Oswald"/>
                <a:sym typeface="Oswald"/>
              </a:defRPr>
            </a:lvl3pPr>
            <a:lvl4pPr lvl="3" rtl="0">
              <a:spcBef>
                <a:spcPts val="1600"/>
              </a:spcBef>
              <a:spcAft>
                <a:spcPts val="0"/>
              </a:spcAft>
              <a:buSzPts val="1800"/>
              <a:buFont typeface="Oswald"/>
              <a:buNone/>
              <a:defRPr sz="1800">
                <a:latin typeface="Oswald"/>
                <a:ea typeface="Oswald"/>
                <a:cs typeface="Oswald"/>
                <a:sym typeface="Oswald"/>
              </a:defRPr>
            </a:lvl4pPr>
            <a:lvl5pPr lvl="4" rtl="0">
              <a:spcBef>
                <a:spcPts val="1600"/>
              </a:spcBef>
              <a:spcAft>
                <a:spcPts val="0"/>
              </a:spcAft>
              <a:buSzPts val="1800"/>
              <a:buFont typeface="Oswald"/>
              <a:buNone/>
              <a:defRPr sz="1800">
                <a:latin typeface="Oswald"/>
                <a:ea typeface="Oswald"/>
                <a:cs typeface="Oswald"/>
                <a:sym typeface="Oswald"/>
              </a:defRPr>
            </a:lvl5pPr>
            <a:lvl6pPr lvl="5" rtl="0">
              <a:spcBef>
                <a:spcPts val="1600"/>
              </a:spcBef>
              <a:spcAft>
                <a:spcPts val="0"/>
              </a:spcAft>
              <a:buSzPts val="1800"/>
              <a:buFont typeface="Oswald"/>
              <a:buNone/>
              <a:defRPr sz="1800">
                <a:latin typeface="Oswald"/>
                <a:ea typeface="Oswald"/>
                <a:cs typeface="Oswald"/>
                <a:sym typeface="Oswald"/>
              </a:defRPr>
            </a:lvl6pPr>
            <a:lvl7pPr lvl="6" rtl="0">
              <a:spcBef>
                <a:spcPts val="1600"/>
              </a:spcBef>
              <a:spcAft>
                <a:spcPts val="0"/>
              </a:spcAft>
              <a:buSzPts val="1800"/>
              <a:buFont typeface="Oswald"/>
              <a:buNone/>
              <a:defRPr sz="1800">
                <a:latin typeface="Oswald"/>
                <a:ea typeface="Oswald"/>
                <a:cs typeface="Oswald"/>
                <a:sym typeface="Oswald"/>
              </a:defRPr>
            </a:lvl7pPr>
            <a:lvl8pPr lvl="7" rtl="0">
              <a:spcBef>
                <a:spcPts val="1600"/>
              </a:spcBef>
              <a:spcAft>
                <a:spcPts val="0"/>
              </a:spcAft>
              <a:buSzPts val="1800"/>
              <a:buFont typeface="Oswald"/>
              <a:buNone/>
              <a:defRPr sz="1800">
                <a:latin typeface="Oswald"/>
                <a:ea typeface="Oswald"/>
                <a:cs typeface="Oswald"/>
                <a:sym typeface="Oswald"/>
              </a:defRPr>
            </a:lvl8pPr>
            <a:lvl9pPr lvl="8" rtl="0">
              <a:spcBef>
                <a:spcPts val="1600"/>
              </a:spcBef>
              <a:spcAft>
                <a:spcPts val="1600"/>
              </a:spcAft>
              <a:buSzPts val="1800"/>
              <a:buFont typeface="Oswald"/>
              <a:buNone/>
              <a:defRPr sz="1800">
                <a:latin typeface="Oswald"/>
                <a:ea typeface="Oswald"/>
                <a:cs typeface="Oswald"/>
                <a:sym typeface="Oswald"/>
              </a:defRPr>
            </a:lvl9pPr>
          </a:lstStyle>
          <a:p/>
        </p:txBody>
      </p:sp>
      <p:sp>
        <p:nvSpPr>
          <p:cNvPr id="1694" name="Google Shape;1694;p88"/>
          <p:cNvSpPr txBox="1"/>
          <p:nvPr>
            <p:ph idx="2" type="subTitle"/>
          </p:nvPr>
        </p:nvSpPr>
        <p:spPr>
          <a:xfrm>
            <a:off x="719850" y="2734827"/>
            <a:ext cx="2316900" cy="798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695" name="Google Shape;1695;p88"/>
          <p:cNvSpPr txBox="1"/>
          <p:nvPr>
            <p:ph idx="3" type="subTitle"/>
          </p:nvPr>
        </p:nvSpPr>
        <p:spPr>
          <a:xfrm>
            <a:off x="3413619" y="2434925"/>
            <a:ext cx="2316900" cy="389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Font typeface="Oswald"/>
              <a:buNone/>
              <a:defRPr sz="1800">
                <a:solidFill>
                  <a:schemeClr val="accent2"/>
                </a:solidFill>
                <a:latin typeface="Oswald"/>
                <a:ea typeface="Oswald"/>
                <a:cs typeface="Oswald"/>
                <a:sym typeface="Oswald"/>
              </a:defRPr>
            </a:lvl1pPr>
            <a:lvl2pPr lvl="1" rtl="0">
              <a:spcBef>
                <a:spcPts val="0"/>
              </a:spcBef>
              <a:spcAft>
                <a:spcPts val="0"/>
              </a:spcAft>
              <a:buSzPts val="1800"/>
              <a:buFont typeface="Oswald"/>
              <a:buNone/>
              <a:defRPr sz="1800">
                <a:latin typeface="Oswald"/>
                <a:ea typeface="Oswald"/>
                <a:cs typeface="Oswald"/>
                <a:sym typeface="Oswald"/>
              </a:defRPr>
            </a:lvl2pPr>
            <a:lvl3pPr lvl="2" rtl="0">
              <a:spcBef>
                <a:spcPts val="1600"/>
              </a:spcBef>
              <a:spcAft>
                <a:spcPts val="0"/>
              </a:spcAft>
              <a:buSzPts val="1800"/>
              <a:buFont typeface="Oswald"/>
              <a:buNone/>
              <a:defRPr sz="1800">
                <a:latin typeface="Oswald"/>
                <a:ea typeface="Oswald"/>
                <a:cs typeface="Oswald"/>
                <a:sym typeface="Oswald"/>
              </a:defRPr>
            </a:lvl3pPr>
            <a:lvl4pPr lvl="3" rtl="0">
              <a:spcBef>
                <a:spcPts val="1600"/>
              </a:spcBef>
              <a:spcAft>
                <a:spcPts val="0"/>
              </a:spcAft>
              <a:buSzPts val="1800"/>
              <a:buFont typeface="Oswald"/>
              <a:buNone/>
              <a:defRPr sz="1800">
                <a:latin typeface="Oswald"/>
                <a:ea typeface="Oswald"/>
                <a:cs typeface="Oswald"/>
                <a:sym typeface="Oswald"/>
              </a:defRPr>
            </a:lvl4pPr>
            <a:lvl5pPr lvl="4" rtl="0">
              <a:spcBef>
                <a:spcPts val="1600"/>
              </a:spcBef>
              <a:spcAft>
                <a:spcPts val="0"/>
              </a:spcAft>
              <a:buSzPts val="1800"/>
              <a:buFont typeface="Oswald"/>
              <a:buNone/>
              <a:defRPr sz="1800">
                <a:latin typeface="Oswald"/>
                <a:ea typeface="Oswald"/>
                <a:cs typeface="Oswald"/>
                <a:sym typeface="Oswald"/>
              </a:defRPr>
            </a:lvl5pPr>
            <a:lvl6pPr lvl="5" rtl="0">
              <a:spcBef>
                <a:spcPts val="1600"/>
              </a:spcBef>
              <a:spcAft>
                <a:spcPts val="0"/>
              </a:spcAft>
              <a:buSzPts val="1800"/>
              <a:buFont typeface="Oswald"/>
              <a:buNone/>
              <a:defRPr sz="1800">
                <a:latin typeface="Oswald"/>
                <a:ea typeface="Oswald"/>
                <a:cs typeface="Oswald"/>
                <a:sym typeface="Oswald"/>
              </a:defRPr>
            </a:lvl6pPr>
            <a:lvl7pPr lvl="6" rtl="0">
              <a:spcBef>
                <a:spcPts val="1600"/>
              </a:spcBef>
              <a:spcAft>
                <a:spcPts val="0"/>
              </a:spcAft>
              <a:buSzPts val="1800"/>
              <a:buFont typeface="Oswald"/>
              <a:buNone/>
              <a:defRPr sz="1800">
                <a:latin typeface="Oswald"/>
                <a:ea typeface="Oswald"/>
                <a:cs typeface="Oswald"/>
                <a:sym typeface="Oswald"/>
              </a:defRPr>
            </a:lvl7pPr>
            <a:lvl8pPr lvl="7" rtl="0">
              <a:spcBef>
                <a:spcPts val="1600"/>
              </a:spcBef>
              <a:spcAft>
                <a:spcPts val="0"/>
              </a:spcAft>
              <a:buSzPts val="1800"/>
              <a:buFont typeface="Oswald"/>
              <a:buNone/>
              <a:defRPr sz="1800">
                <a:latin typeface="Oswald"/>
                <a:ea typeface="Oswald"/>
                <a:cs typeface="Oswald"/>
                <a:sym typeface="Oswald"/>
              </a:defRPr>
            </a:lvl8pPr>
            <a:lvl9pPr lvl="8" rtl="0">
              <a:spcBef>
                <a:spcPts val="1600"/>
              </a:spcBef>
              <a:spcAft>
                <a:spcPts val="1600"/>
              </a:spcAft>
              <a:buSzPts val="1800"/>
              <a:buFont typeface="Oswald"/>
              <a:buNone/>
              <a:defRPr sz="1800">
                <a:latin typeface="Oswald"/>
                <a:ea typeface="Oswald"/>
                <a:cs typeface="Oswald"/>
                <a:sym typeface="Oswald"/>
              </a:defRPr>
            </a:lvl9pPr>
          </a:lstStyle>
          <a:p/>
        </p:txBody>
      </p:sp>
      <p:sp>
        <p:nvSpPr>
          <p:cNvPr id="1696" name="Google Shape;1696;p88"/>
          <p:cNvSpPr txBox="1"/>
          <p:nvPr>
            <p:ph idx="4" type="subTitle"/>
          </p:nvPr>
        </p:nvSpPr>
        <p:spPr>
          <a:xfrm>
            <a:off x="3413619" y="2734827"/>
            <a:ext cx="2316900" cy="798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697" name="Google Shape;1697;p88"/>
          <p:cNvSpPr txBox="1"/>
          <p:nvPr>
            <p:ph idx="5" type="subTitle"/>
          </p:nvPr>
        </p:nvSpPr>
        <p:spPr>
          <a:xfrm>
            <a:off x="6107075" y="2434925"/>
            <a:ext cx="2316900" cy="389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Font typeface="Oswald"/>
              <a:buNone/>
              <a:defRPr sz="1800">
                <a:solidFill>
                  <a:schemeClr val="accent3"/>
                </a:solidFill>
                <a:latin typeface="Oswald"/>
                <a:ea typeface="Oswald"/>
                <a:cs typeface="Oswald"/>
                <a:sym typeface="Oswald"/>
              </a:defRPr>
            </a:lvl1pPr>
            <a:lvl2pPr lvl="1" rtl="0">
              <a:spcBef>
                <a:spcPts val="0"/>
              </a:spcBef>
              <a:spcAft>
                <a:spcPts val="0"/>
              </a:spcAft>
              <a:buSzPts val="1800"/>
              <a:buFont typeface="Oswald"/>
              <a:buNone/>
              <a:defRPr sz="1800">
                <a:latin typeface="Oswald"/>
                <a:ea typeface="Oswald"/>
                <a:cs typeface="Oswald"/>
                <a:sym typeface="Oswald"/>
              </a:defRPr>
            </a:lvl2pPr>
            <a:lvl3pPr lvl="2" rtl="0">
              <a:spcBef>
                <a:spcPts val="1600"/>
              </a:spcBef>
              <a:spcAft>
                <a:spcPts val="0"/>
              </a:spcAft>
              <a:buSzPts val="1800"/>
              <a:buFont typeface="Oswald"/>
              <a:buNone/>
              <a:defRPr sz="1800">
                <a:latin typeface="Oswald"/>
                <a:ea typeface="Oswald"/>
                <a:cs typeface="Oswald"/>
                <a:sym typeface="Oswald"/>
              </a:defRPr>
            </a:lvl3pPr>
            <a:lvl4pPr lvl="3" rtl="0">
              <a:spcBef>
                <a:spcPts val="1600"/>
              </a:spcBef>
              <a:spcAft>
                <a:spcPts val="0"/>
              </a:spcAft>
              <a:buSzPts val="1800"/>
              <a:buFont typeface="Oswald"/>
              <a:buNone/>
              <a:defRPr sz="1800">
                <a:latin typeface="Oswald"/>
                <a:ea typeface="Oswald"/>
                <a:cs typeface="Oswald"/>
                <a:sym typeface="Oswald"/>
              </a:defRPr>
            </a:lvl4pPr>
            <a:lvl5pPr lvl="4" rtl="0">
              <a:spcBef>
                <a:spcPts val="1600"/>
              </a:spcBef>
              <a:spcAft>
                <a:spcPts val="0"/>
              </a:spcAft>
              <a:buSzPts val="1800"/>
              <a:buFont typeface="Oswald"/>
              <a:buNone/>
              <a:defRPr sz="1800">
                <a:latin typeface="Oswald"/>
                <a:ea typeface="Oswald"/>
                <a:cs typeface="Oswald"/>
                <a:sym typeface="Oswald"/>
              </a:defRPr>
            </a:lvl5pPr>
            <a:lvl6pPr lvl="5" rtl="0">
              <a:spcBef>
                <a:spcPts val="1600"/>
              </a:spcBef>
              <a:spcAft>
                <a:spcPts val="0"/>
              </a:spcAft>
              <a:buSzPts val="1800"/>
              <a:buFont typeface="Oswald"/>
              <a:buNone/>
              <a:defRPr sz="1800">
                <a:latin typeface="Oswald"/>
                <a:ea typeface="Oswald"/>
                <a:cs typeface="Oswald"/>
                <a:sym typeface="Oswald"/>
              </a:defRPr>
            </a:lvl6pPr>
            <a:lvl7pPr lvl="6" rtl="0">
              <a:spcBef>
                <a:spcPts val="1600"/>
              </a:spcBef>
              <a:spcAft>
                <a:spcPts val="0"/>
              </a:spcAft>
              <a:buSzPts val="1800"/>
              <a:buFont typeface="Oswald"/>
              <a:buNone/>
              <a:defRPr sz="1800">
                <a:latin typeface="Oswald"/>
                <a:ea typeface="Oswald"/>
                <a:cs typeface="Oswald"/>
                <a:sym typeface="Oswald"/>
              </a:defRPr>
            </a:lvl7pPr>
            <a:lvl8pPr lvl="7" rtl="0">
              <a:spcBef>
                <a:spcPts val="1600"/>
              </a:spcBef>
              <a:spcAft>
                <a:spcPts val="0"/>
              </a:spcAft>
              <a:buSzPts val="1800"/>
              <a:buFont typeface="Oswald"/>
              <a:buNone/>
              <a:defRPr sz="1800">
                <a:latin typeface="Oswald"/>
                <a:ea typeface="Oswald"/>
                <a:cs typeface="Oswald"/>
                <a:sym typeface="Oswald"/>
              </a:defRPr>
            </a:lvl8pPr>
            <a:lvl9pPr lvl="8" rtl="0">
              <a:spcBef>
                <a:spcPts val="1600"/>
              </a:spcBef>
              <a:spcAft>
                <a:spcPts val="1600"/>
              </a:spcAft>
              <a:buSzPts val="1800"/>
              <a:buFont typeface="Oswald"/>
              <a:buNone/>
              <a:defRPr sz="1800">
                <a:latin typeface="Oswald"/>
                <a:ea typeface="Oswald"/>
                <a:cs typeface="Oswald"/>
                <a:sym typeface="Oswald"/>
              </a:defRPr>
            </a:lvl9pPr>
          </a:lstStyle>
          <a:p/>
        </p:txBody>
      </p:sp>
      <p:sp>
        <p:nvSpPr>
          <p:cNvPr id="1698" name="Google Shape;1698;p88"/>
          <p:cNvSpPr txBox="1"/>
          <p:nvPr>
            <p:ph idx="6" type="subTitle"/>
          </p:nvPr>
        </p:nvSpPr>
        <p:spPr>
          <a:xfrm>
            <a:off x="6107075" y="2734827"/>
            <a:ext cx="2316900" cy="798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grpSp>
        <p:nvGrpSpPr>
          <p:cNvPr id="1699" name="Google Shape;1699;p88"/>
          <p:cNvGrpSpPr/>
          <p:nvPr/>
        </p:nvGrpSpPr>
        <p:grpSpPr>
          <a:xfrm flipH="1" rot="5400000">
            <a:off x="-224875" y="4345871"/>
            <a:ext cx="1022509" cy="572747"/>
            <a:chOff x="-77" y="3784091"/>
            <a:chExt cx="2423582" cy="1357541"/>
          </a:xfrm>
        </p:grpSpPr>
        <p:sp>
          <p:nvSpPr>
            <p:cNvPr id="1700" name="Google Shape;1700;p88"/>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1" name="Google Shape;1701;p88"/>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2" name="Google Shape;1702;p88"/>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3" name="Google Shape;1703;p88"/>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4" name="Google Shape;1704;p88"/>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05" name="Google Shape;1705;p88"/>
          <p:cNvGrpSpPr/>
          <p:nvPr/>
        </p:nvGrpSpPr>
        <p:grpSpPr>
          <a:xfrm flipH="1" rot="-5400000">
            <a:off x="8346375" y="224871"/>
            <a:ext cx="1022509" cy="572747"/>
            <a:chOff x="-77" y="3784091"/>
            <a:chExt cx="2423582" cy="1357541"/>
          </a:xfrm>
        </p:grpSpPr>
        <p:sp>
          <p:nvSpPr>
            <p:cNvPr id="1706" name="Google Shape;1706;p88"/>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7" name="Google Shape;1707;p88"/>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8" name="Google Shape;1708;p88"/>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9" name="Google Shape;1709;p88"/>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0" name="Google Shape;1710;p88"/>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CUSTOM_5_2">
    <p:spTree>
      <p:nvGrpSpPr>
        <p:cNvPr id="1711" name="Shape 1711"/>
        <p:cNvGrpSpPr/>
        <p:nvPr/>
      </p:nvGrpSpPr>
      <p:grpSpPr>
        <a:xfrm>
          <a:off x="0" y="0"/>
          <a:ext cx="0" cy="0"/>
          <a:chOff x="0" y="0"/>
          <a:chExt cx="0" cy="0"/>
        </a:xfrm>
      </p:grpSpPr>
      <p:sp>
        <p:nvSpPr>
          <p:cNvPr id="1712" name="Google Shape;1712;p89"/>
          <p:cNvSpPr txBox="1"/>
          <p:nvPr>
            <p:ph type="title"/>
          </p:nvPr>
        </p:nvSpPr>
        <p:spPr>
          <a:xfrm>
            <a:off x="720000" y="540000"/>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713" name="Google Shape;1713;p89"/>
          <p:cNvSpPr txBox="1"/>
          <p:nvPr>
            <p:ph idx="1" type="subTitle"/>
          </p:nvPr>
        </p:nvSpPr>
        <p:spPr>
          <a:xfrm>
            <a:off x="719975" y="3205013"/>
            <a:ext cx="1282200" cy="1271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714" name="Google Shape;1714;p89"/>
          <p:cNvSpPr txBox="1"/>
          <p:nvPr>
            <p:ph idx="2" type="subTitle"/>
          </p:nvPr>
        </p:nvSpPr>
        <p:spPr>
          <a:xfrm>
            <a:off x="3964163" y="3205013"/>
            <a:ext cx="1282200" cy="1271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715" name="Google Shape;1715;p89"/>
          <p:cNvSpPr txBox="1"/>
          <p:nvPr>
            <p:ph idx="3" type="subTitle"/>
          </p:nvPr>
        </p:nvSpPr>
        <p:spPr>
          <a:xfrm>
            <a:off x="7141825" y="3205013"/>
            <a:ext cx="1282200" cy="1271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716" name="Google Shape;1716;p89"/>
          <p:cNvSpPr txBox="1"/>
          <p:nvPr>
            <p:ph idx="4" type="subTitle"/>
          </p:nvPr>
        </p:nvSpPr>
        <p:spPr>
          <a:xfrm>
            <a:off x="719975" y="2904163"/>
            <a:ext cx="1282200" cy="389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800"/>
              <a:buFont typeface="Oswald"/>
              <a:buNone/>
              <a:defRPr sz="1800">
                <a:solidFill>
                  <a:schemeClr val="accent1"/>
                </a:solidFill>
                <a:latin typeface="Oswald"/>
                <a:ea typeface="Oswald"/>
                <a:cs typeface="Oswald"/>
                <a:sym typeface="Oswald"/>
              </a:defRPr>
            </a:lvl1pPr>
            <a:lvl2pPr lvl="1" rtl="0" algn="r">
              <a:spcBef>
                <a:spcPts val="0"/>
              </a:spcBef>
              <a:spcAft>
                <a:spcPts val="0"/>
              </a:spcAft>
              <a:buSzPts val="1400"/>
              <a:buNone/>
              <a:defRPr/>
            </a:lvl2pPr>
            <a:lvl3pPr lvl="2" rtl="0" algn="r">
              <a:spcBef>
                <a:spcPts val="1600"/>
              </a:spcBef>
              <a:spcAft>
                <a:spcPts val="0"/>
              </a:spcAft>
              <a:buSzPts val="1400"/>
              <a:buNone/>
              <a:defRPr/>
            </a:lvl3pPr>
            <a:lvl4pPr lvl="3" rtl="0" algn="r">
              <a:spcBef>
                <a:spcPts val="1600"/>
              </a:spcBef>
              <a:spcAft>
                <a:spcPts val="0"/>
              </a:spcAft>
              <a:buSzPts val="1400"/>
              <a:buNone/>
              <a:defRPr/>
            </a:lvl4pPr>
            <a:lvl5pPr lvl="4" rtl="0" algn="r">
              <a:spcBef>
                <a:spcPts val="1600"/>
              </a:spcBef>
              <a:spcAft>
                <a:spcPts val="0"/>
              </a:spcAft>
              <a:buSzPts val="1400"/>
              <a:buNone/>
              <a:defRPr/>
            </a:lvl5pPr>
            <a:lvl6pPr lvl="5" rtl="0" algn="r">
              <a:spcBef>
                <a:spcPts val="1600"/>
              </a:spcBef>
              <a:spcAft>
                <a:spcPts val="0"/>
              </a:spcAft>
              <a:buSzPts val="1400"/>
              <a:buNone/>
              <a:defRPr/>
            </a:lvl6pPr>
            <a:lvl7pPr lvl="6" rtl="0" algn="r">
              <a:spcBef>
                <a:spcPts val="1600"/>
              </a:spcBef>
              <a:spcAft>
                <a:spcPts val="0"/>
              </a:spcAft>
              <a:buSzPts val="1400"/>
              <a:buNone/>
              <a:defRPr/>
            </a:lvl7pPr>
            <a:lvl8pPr lvl="7" rtl="0" algn="r">
              <a:spcBef>
                <a:spcPts val="1600"/>
              </a:spcBef>
              <a:spcAft>
                <a:spcPts val="0"/>
              </a:spcAft>
              <a:buSzPts val="1400"/>
              <a:buNone/>
              <a:defRPr/>
            </a:lvl8pPr>
            <a:lvl9pPr lvl="8" rtl="0" algn="r">
              <a:spcBef>
                <a:spcPts val="1600"/>
              </a:spcBef>
              <a:spcAft>
                <a:spcPts val="1600"/>
              </a:spcAft>
              <a:buSzPts val="1400"/>
              <a:buNone/>
              <a:defRPr/>
            </a:lvl9pPr>
          </a:lstStyle>
          <a:p/>
        </p:txBody>
      </p:sp>
      <p:sp>
        <p:nvSpPr>
          <p:cNvPr id="1717" name="Google Shape;1717;p89"/>
          <p:cNvSpPr txBox="1"/>
          <p:nvPr>
            <p:ph idx="5" type="subTitle"/>
          </p:nvPr>
        </p:nvSpPr>
        <p:spPr>
          <a:xfrm>
            <a:off x="7141825" y="2904163"/>
            <a:ext cx="1282200" cy="3897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Font typeface="Oswald"/>
              <a:buNone/>
              <a:defRPr sz="1800">
                <a:solidFill>
                  <a:schemeClr val="accent3"/>
                </a:solidFill>
                <a:latin typeface="Oswald"/>
                <a:ea typeface="Oswald"/>
                <a:cs typeface="Oswald"/>
                <a:sym typeface="Oswa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1718" name="Google Shape;1718;p89"/>
          <p:cNvSpPr txBox="1"/>
          <p:nvPr>
            <p:ph idx="6" type="subTitle"/>
          </p:nvPr>
        </p:nvSpPr>
        <p:spPr>
          <a:xfrm>
            <a:off x="3964163" y="2904163"/>
            <a:ext cx="1282200" cy="389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Font typeface="Oswald"/>
              <a:buNone/>
              <a:defRPr sz="1800">
                <a:solidFill>
                  <a:schemeClr val="accent2"/>
                </a:solidFill>
                <a:latin typeface="Oswald"/>
                <a:ea typeface="Oswald"/>
                <a:cs typeface="Oswald"/>
                <a:sym typeface="Oswald"/>
              </a:defRPr>
            </a:lvl1pPr>
            <a:lvl2pPr lvl="1" rtl="0" algn="ctr">
              <a:spcBef>
                <a:spcPts val="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grpSp>
        <p:nvGrpSpPr>
          <p:cNvPr id="1719" name="Google Shape;1719;p89"/>
          <p:cNvGrpSpPr/>
          <p:nvPr/>
        </p:nvGrpSpPr>
        <p:grpSpPr>
          <a:xfrm flipH="1" rot="-5400000">
            <a:off x="8346375" y="224871"/>
            <a:ext cx="1022509" cy="572747"/>
            <a:chOff x="-77" y="3784091"/>
            <a:chExt cx="2423582" cy="1357541"/>
          </a:xfrm>
        </p:grpSpPr>
        <p:sp>
          <p:nvSpPr>
            <p:cNvPr id="1720" name="Google Shape;1720;p89"/>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1" name="Google Shape;1721;p89"/>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2" name="Google Shape;1722;p89"/>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3" name="Google Shape;1723;p89"/>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4" name="Google Shape;1724;p89"/>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25" name="Google Shape;1725;p89"/>
          <p:cNvGrpSpPr/>
          <p:nvPr/>
        </p:nvGrpSpPr>
        <p:grpSpPr>
          <a:xfrm flipH="1" rot="5400000">
            <a:off x="-224875" y="4345871"/>
            <a:ext cx="1022509" cy="572747"/>
            <a:chOff x="-77" y="3784091"/>
            <a:chExt cx="2423582" cy="1357541"/>
          </a:xfrm>
        </p:grpSpPr>
        <p:sp>
          <p:nvSpPr>
            <p:cNvPr id="1726" name="Google Shape;1726;p89"/>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7" name="Google Shape;1727;p89"/>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8" name="Google Shape;1728;p89"/>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9" name="Google Shape;1729;p89"/>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0" name="Google Shape;1730;p89"/>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1">
  <p:cSld name="CUSTOM_5_1">
    <p:spTree>
      <p:nvGrpSpPr>
        <p:cNvPr id="1731" name="Shape 1731"/>
        <p:cNvGrpSpPr/>
        <p:nvPr/>
      </p:nvGrpSpPr>
      <p:grpSpPr>
        <a:xfrm>
          <a:off x="0" y="0"/>
          <a:ext cx="0" cy="0"/>
          <a:chOff x="0" y="0"/>
          <a:chExt cx="0" cy="0"/>
        </a:xfrm>
      </p:grpSpPr>
      <p:sp>
        <p:nvSpPr>
          <p:cNvPr id="1732" name="Google Shape;1732;p90"/>
          <p:cNvSpPr txBox="1"/>
          <p:nvPr>
            <p:ph type="title"/>
          </p:nvPr>
        </p:nvSpPr>
        <p:spPr>
          <a:xfrm>
            <a:off x="720000" y="540000"/>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733" name="Google Shape;1733;p90"/>
          <p:cNvSpPr txBox="1"/>
          <p:nvPr>
            <p:ph idx="1" type="subTitle"/>
          </p:nvPr>
        </p:nvSpPr>
        <p:spPr>
          <a:xfrm>
            <a:off x="1842250" y="1618793"/>
            <a:ext cx="1682700" cy="389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800"/>
              <a:buFont typeface="Oswald"/>
              <a:buNone/>
              <a:defRPr sz="1800">
                <a:solidFill>
                  <a:schemeClr val="accent1"/>
                </a:solidFill>
                <a:latin typeface="Oswald"/>
                <a:ea typeface="Oswald"/>
                <a:cs typeface="Oswald"/>
                <a:sym typeface="Oswald"/>
              </a:defRPr>
            </a:lvl1pPr>
            <a:lvl2pPr lvl="1" rtl="0">
              <a:spcBef>
                <a:spcPts val="0"/>
              </a:spcBef>
              <a:spcAft>
                <a:spcPts val="0"/>
              </a:spcAft>
              <a:buSzPts val="1800"/>
              <a:buFont typeface="Oswald"/>
              <a:buNone/>
              <a:defRPr sz="1800">
                <a:latin typeface="Oswald"/>
                <a:ea typeface="Oswald"/>
                <a:cs typeface="Oswald"/>
                <a:sym typeface="Oswald"/>
              </a:defRPr>
            </a:lvl2pPr>
            <a:lvl3pPr lvl="2" rtl="0">
              <a:spcBef>
                <a:spcPts val="1600"/>
              </a:spcBef>
              <a:spcAft>
                <a:spcPts val="0"/>
              </a:spcAft>
              <a:buSzPts val="1800"/>
              <a:buFont typeface="Oswald"/>
              <a:buNone/>
              <a:defRPr sz="1800">
                <a:latin typeface="Oswald"/>
                <a:ea typeface="Oswald"/>
                <a:cs typeface="Oswald"/>
                <a:sym typeface="Oswald"/>
              </a:defRPr>
            </a:lvl3pPr>
            <a:lvl4pPr lvl="3" rtl="0">
              <a:spcBef>
                <a:spcPts val="1600"/>
              </a:spcBef>
              <a:spcAft>
                <a:spcPts val="0"/>
              </a:spcAft>
              <a:buSzPts val="1800"/>
              <a:buFont typeface="Oswald"/>
              <a:buNone/>
              <a:defRPr sz="1800">
                <a:latin typeface="Oswald"/>
                <a:ea typeface="Oswald"/>
                <a:cs typeface="Oswald"/>
                <a:sym typeface="Oswald"/>
              </a:defRPr>
            </a:lvl4pPr>
            <a:lvl5pPr lvl="4" rtl="0">
              <a:spcBef>
                <a:spcPts val="1600"/>
              </a:spcBef>
              <a:spcAft>
                <a:spcPts val="0"/>
              </a:spcAft>
              <a:buSzPts val="1800"/>
              <a:buFont typeface="Oswald"/>
              <a:buNone/>
              <a:defRPr sz="1800">
                <a:latin typeface="Oswald"/>
                <a:ea typeface="Oswald"/>
                <a:cs typeface="Oswald"/>
                <a:sym typeface="Oswald"/>
              </a:defRPr>
            </a:lvl5pPr>
            <a:lvl6pPr lvl="5" rtl="0">
              <a:spcBef>
                <a:spcPts val="1600"/>
              </a:spcBef>
              <a:spcAft>
                <a:spcPts val="0"/>
              </a:spcAft>
              <a:buSzPts val="1800"/>
              <a:buFont typeface="Oswald"/>
              <a:buNone/>
              <a:defRPr sz="1800">
                <a:latin typeface="Oswald"/>
                <a:ea typeface="Oswald"/>
                <a:cs typeface="Oswald"/>
                <a:sym typeface="Oswald"/>
              </a:defRPr>
            </a:lvl6pPr>
            <a:lvl7pPr lvl="6" rtl="0">
              <a:spcBef>
                <a:spcPts val="1600"/>
              </a:spcBef>
              <a:spcAft>
                <a:spcPts val="0"/>
              </a:spcAft>
              <a:buSzPts val="1800"/>
              <a:buFont typeface="Oswald"/>
              <a:buNone/>
              <a:defRPr sz="1800">
                <a:latin typeface="Oswald"/>
                <a:ea typeface="Oswald"/>
                <a:cs typeface="Oswald"/>
                <a:sym typeface="Oswald"/>
              </a:defRPr>
            </a:lvl7pPr>
            <a:lvl8pPr lvl="7" rtl="0">
              <a:spcBef>
                <a:spcPts val="1600"/>
              </a:spcBef>
              <a:spcAft>
                <a:spcPts val="0"/>
              </a:spcAft>
              <a:buSzPts val="1800"/>
              <a:buFont typeface="Oswald"/>
              <a:buNone/>
              <a:defRPr sz="1800">
                <a:latin typeface="Oswald"/>
                <a:ea typeface="Oswald"/>
                <a:cs typeface="Oswald"/>
                <a:sym typeface="Oswald"/>
              </a:defRPr>
            </a:lvl8pPr>
            <a:lvl9pPr lvl="8" rtl="0">
              <a:spcBef>
                <a:spcPts val="1600"/>
              </a:spcBef>
              <a:spcAft>
                <a:spcPts val="1600"/>
              </a:spcAft>
              <a:buSzPts val="1800"/>
              <a:buFont typeface="Oswald"/>
              <a:buNone/>
              <a:defRPr sz="1800">
                <a:latin typeface="Oswald"/>
                <a:ea typeface="Oswald"/>
                <a:cs typeface="Oswald"/>
                <a:sym typeface="Oswald"/>
              </a:defRPr>
            </a:lvl9pPr>
          </a:lstStyle>
          <a:p/>
        </p:txBody>
      </p:sp>
      <p:sp>
        <p:nvSpPr>
          <p:cNvPr id="1734" name="Google Shape;1734;p90"/>
          <p:cNvSpPr txBox="1"/>
          <p:nvPr>
            <p:ph idx="2" type="subTitle"/>
          </p:nvPr>
        </p:nvSpPr>
        <p:spPr>
          <a:xfrm>
            <a:off x="1417550" y="1918700"/>
            <a:ext cx="2107500" cy="812100"/>
          </a:xfrm>
          <a:prstGeom prst="rect">
            <a:avLst/>
          </a:prstGeom>
        </p:spPr>
        <p:txBody>
          <a:bodyPr anchorCtr="0" anchor="t" bIns="91425" lIns="91425" spcFirstLastPara="1" rIns="91425" wrap="square" tIns="91425">
            <a:noAutofit/>
          </a:bodyPr>
          <a:lstStyle>
            <a:lvl1pPr lvl="0" marR="32004" rtl="0" algn="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735" name="Google Shape;1735;p90"/>
          <p:cNvSpPr txBox="1"/>
          <p:nvPr>
            <p:ph idx="3" type="subTitle"/>
          </p:nvPr>
        </p:nvSpPr>
        <p:spPr>
          <a:xfrm>
            <a:off x="1842594" y="2942429"/>
            <a:ext cx="1682400" cy="389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800"/>
              <a:buFont typeface="Oswald"/>
              <a:buNone/>
              <a:defRPr sz="1800">
                <a:solidFill>
                  <a:schemeClr val="accent3"/>
                </a:solidFill>
                <a:latin typeface="Oswald"/>
                <a:ea typeface="Oswald"/>
                <a:cs typeface="Oswald"/>
                <a:sym typeface="Oswald"/>
              </a:defRPr>
            </a:lvl1pPr>
            <a:lvl2pPr lvl="1" rtl="0">
              <a:spcBef>
                <a:spcPts val="0"/>
              </a:spcBef>
              <a:spcAft>
                <a:spcPts val="0"/>
              </a:spcAft>
              <a:buSzPts val="1800"/>
              <a:buFont typeface="Oswald"/>
              <a:buNone/>
              <a:defRPr sz="1800">
                <a:latin typeface="Oswald"/>
                <a:ea typeface="Oswald"/>
                <a:cs typeface="Oswald"/>
                <a:sym typeface="Oswald"/>
              </a:defRPr>
            </a:lvl2pPr>
            <a:lvl3pPr lvl="2" rtl="0">
              <a:spcBef>
                <a:spcPts val="1600"/>
              </a:spcBef>
              <a:spcAft>
                <a:spcPts val="0"/>
              </a:spcAft>
              <a:buSzPts val="1800"/>
              <a:buFont typeface="Oswald"/>
              <a:buNone/>
              <a:defRPr sz="1800">
                <a:latin typeface="Oswald"/>
                <a:ea typeface="Oswald"/>
                <a:cs typeface="Oswald"/>
                <a:sym typeface="Oswald"/>
              </a:defRPr>
            </a:lvl3pPr>
            <a:lvl4pPr lvl="3" rtl="0">
              <a:spcBef>
                <a:spcPts val="1600"/>
              </a:spcBef>
              <a:spcAft>
                <a:spcPts val="0"/>
              </a:spcAft>
              <a:buSzPts val="1800"/>
              <a:buFont typeface="Oswald"/>
              <a:buNone/>
              <a:defRPr sz="1800">
                <a:latin typeface="Oswald"/>
                <a:ea typeface="Oswald"/>
                <a:cs typeface="Oswald"/>
                <a:sym typeface="Oswald"/>
              </a:defRPr>
            </a:lvl4pPr>
            <a:lvl5pPr lvl="4" rtl="0">
              <a:spcBef>
                <a:spcPts val="1600"/>
              </a:spcBef>
              <a:spcAft>
                <a:spcPts val="0"/>
              </a:spcAft>
              <a:buSzPts val="1800"/>
              <a:buFont typeface="Oswald"/>
              <a:buNone/>
              <a:defRPr sz="1800">
                <a:latin typeface="Oswald"/>
                <a:ea typeface="Oswald"/>
                <a:cs typeface="Oswald"/>
                <a:sym typeface="Oswald"/>
              </a:defRPr>
            </a:lvl5pPr>
            <a:lvl6pPr lvl="5" rtl="0">
              <a:spcBef>
                <a:spcPts val="1600"/>
              </a:spcBef>
              <a:spcAft>
                <a:spcPts val="0"/>
              </a:spcAft>
              <a:buSzPts val="1800"/>
              <a:buFont typeface="Oswald"/>
              <a:buNone/>
              <a:defRPr sz="1800">
                <a:latin typeface="Oswald"/>
                <a:ea typeface="Oswald"/>
                <a:cs typeface="Oswald"/>
                <a:sym typeface="Oswald"/>
              </a:defRPr>
            </a:lvl6pPr>
            <a:lvl7pPr lvl="6" rtl="0">
              <a:spcBef>
                <a:spcPts val="1600"/>
              </a:spcBef>
              <a:spcAft>
                <a:spcPts val="0"/>
              </a:spcAft>
              <a:buSzPts val="1800"/>
              <a:buFont typeface="Oswald"/>
              <a:buNone/>
              <a:defRPr sz="1800">
                <a:latin typeface="Oswald"/>
                <a:ea typeface="Oswald"/>
                <a:cs typeface="Oswald"/>
                <a:sym typeface="Oswald"/>
              </a:defRPr>
            </a:lvl7pPr>
            <a:lvl8pPr lvl="7" rtl="0">
              <a:spcBef>
                <a:spcPts val="1600"/>
              </a:spcBef>
              <a:spcAft>
                <a:spcPts val="0"/>
              </a:spcAft>
              <a:buSzPts val="1800"/>
              <a:buFont typeface="Oswald"/>
              <a:buNone/>
              <a:defRPr sz="1800">
                <a:latin typeface="Oswald"/>
                <a:ea typeface="Oswald"/>
                <a:cs typeface="Oswald"/>
                <a:sym typeface="Oswald"/>
              </a:defRPr>
            </a:lvl8pPr>
            <a:lvl9pPr lvl="8" rtl="0">
              <a:spcBef>
                <a:spcPts val="1600"/>
              </a:spcBef>
              <a:spcAft>
                <a:spcPts val="1600"/>
              </a:spcAft>
              <a:buSzPts val="1800"/>
              <a:buFont typeface="Oswald"/>
              <a:buNone/>
              <a:defRPr sz="1800">
                <a:latin typeface="Oswald"/>
                <a:ea typeface="Oswald"/>
                <a:cs typeface="Oswald"/>
                <a:sym typeface="Oswald"/>
              </a:defRPr>
            </a:lvl9pPr>
          </a:lstStyle>
          <a:p/>
        </p:txBody>
      </p:sp>
      <p:sp>
        <p:nvSpPr>
          <p:cNvPr id="1736" name="Google Shape;1736;p90"/>
          <p:cNvSpPr txBox="1"/>
          <p:nvPr>
            <p:ph idx="4" type="subTitle"/>
          </p:nvPr>
        </p:nvSpPr>
        <p:spPr>
          <a:xfrm>
            <a:off x="1417574" y="3242325"/>
            <a:ext cx="2107500" cy="812100"/>
          </a:xfrm>
          <a:prstGeom prst="rect">
            <a:avLst/>
          </a:prstGeom>
        </p:spPr>
        <p:txBody>
          <a:bodyPr anchorCtr="0" anchor="t" bIns="91425" lIns="91425" spcFirstLastPara="1" rIns="91425" wrap="square" tIns="91425">
            <a:noAutofit/>
          </a:bodyPr>
          <a:lstStyle>
            <a:lvl1pPr lvl="0" marR="40812" rtl="0" algn="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737" name="Google Shape;1737;p90"/>
          <p:cNvSpPr txBox="1"/>
          <p:nvPr>
            <p:ph idx="5" type="subTitle"/>
          </p:nvPr>
        </p:nvSpPr>
        <p:spPr>
          <a:xfrm>
            <a:off x="5618913" y="2942429"/>
            <a:ext cx="1682400" cy="3897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Font typeface="Oswald"/>
              <a:buNone/>
              <a:defRPr sz="1800">
                <a:solidFill>
                  <a:schemeClr val="accent4"/>
                </a:solidFill>
                <a:latin typeface="Oswald"/>
                <a:ea typeface="Oswald"/>
                <a:cs typeface="Oswald"/>
                <a:sym typeface="Oswald"/>
              </a:defRPr>
            </a:lvl1pPr>
            <a:lvl2pPr lvl="1" rtl="0">
              <a:spcBef>
                <a:spcPts val="0"/>
              </a:spcBef>
              <a:spcAft>
                <a:spcPts val="0"/>
              </a:spcAft>
              <a:buSzPts val="1800"/>
              <a:buFont typeface="Oswald"/>
              <a:buNone/>
              <a:defRPr sz="1800">
                <a:latin typeface="Oswald"/>
                <a:ea typeface="Oswald"/>
                <a:cs typeface="Oswald"/>
                <a:sym typeface="Oswald"/>
              </a:defRPr>
            </a:lvl2pPr>
            <a:lvl3pPr lvl="2" rtl="0">
              <a:spcBef>
                <a:spcPts val="1600"/>
              </a:spcBef>
              <a:spcAft>
                <a:spcPts val="0"/>
              </a:spcAft>
              <a:buSzPts val="1800"/>
              <a:buFont typeface="Oswald"/>
              <a:buNone/>
              <a:defRPr sz="1800">
                <a:latin typeface="Oswald"/>
                <a:ea typeface="Oswald"/>
                <a:cs typeface="Oswald"/>
                <a:sym typeface="Oswald"/>
              </a:defRPr>
            </a:lvl3pPr>
            <a:lvl4pPr lvl="3" rtl="0">
              <a:spcBef>
                <a:spcPts val="1600"/>
              </a:spcBef>
              <a:spcAft>
                <a:spcPts val="0"/>
              </a:spcAft>
              <a:buSzPts val="1800"/>
              <a:buFont typeface="Oswald"/>
              <a:buNone/>
              <a:defRPr sz="1800">
                <a:latin typeface="Oswald"/>
                <a:ea typeface="Oswald"/>
                <a:cs typeface="Oswald"/>
                <a:sym typeface="Oswald"/>
              </a:defRPr>
            </a:lvl4pPr>
            <a:lvl5pPr lvl="4" rtl="0">
              <a:spcBef>
                <a:spcPts val="1600"/>
              </a:spcBef>
              <a:spcAft>
                <a:spcPts val="0"/>
              </a:spcAft>
              <a:buSzPts val="1800"/>
              <a:buFont typeface="Oswald"/>
              <a:buNone/>
              <a:defRPr sz="1800">
                <a:latin typeface="Oswald"/>
                <a:ea typeface="Oswald"/>
                <a:cs typeface="Oswald"/>
                <a:sym typeface="Oswald"/>
              </a:defRPr>
            </a:lvl5pPr>
            <a:lvl6pPr lvl="5" rtl="0">
              <a:spcBef>
                <a:spcPts val="1600"/>
              </a:spcBef>
              <a:spcAft>
                <a:spcPts val="0"/>
              </a:spcAft>
              <a:buSzPts val="1800"/>
              <a:buFont typeface="Oswald"/>
              <a:buNone/>
              <a:defRPr sz="1800">
                <a:latin typeface="Oswald"/>
                <a:ea typeface="Oswald"/>
                <a:cs typeface="Oswald"/>
                <a:sym typeface="Oswald"/>
              </a:defRPr>
            </a:lvl6pPr>
            <a:lvl7pPr lvl="6" rtl="0">
              <a:spcBef>
                <a:spcPts val="1600"/>
              </a:spcBef>
              <a:spcAft>
                <a:spcPts val="0"/>
              </a:spcAft>
              <a:buSzPts val="1800"/>
              <a:buFont typeface="Oswald"/>
              <a:buNone/>
              <a:defRPr sz="1800">
                <a:latin typeface="Oswald"/>
                <a:ea typeface="Oswald"/>
                <a:cs typeface="Oswald"/>
                <a:sym typeface="Oswald"/>
              </a:defRPr>
            </a:lvl7pPr>
            <a:lvl8pPr lvl="7" rtl="0">
              <a:spcBef>
                <a:spcPts val="1600"/>
              </a:spcBef>
              <a:spcAft>
                <a:spcPts val="0"/>
              </a:spcAft>
              <a:buSzPts val="1800"/>
              <a:buFont typeface="Oswald"/>
              <a:buNone/>
              <a:defRPr sz="1800">
                <a:latin typeface="Oswald"/>
                <a:ea typeface="Oswald"/>
                <a:cs typeface="Oswald"/>
                <a:sym typeface="Oswald"/>
              </a:defRPr>
            </a:lvl8pPr>
            <a:lvl9pPr lvl="8" rtl="0">
              <a:spcBef>
                <a:spcPts val="1600"/>
              </a:spcBef>
              <a:spcAft>
                <a:spcPts val="1600"/>
              </a:spcAft>
              <a:buSzPts val="1800"/>
              <a:buFont typeface="Oswald"/>
              <a:buNone/>
              <a:defRPr sz="1800">
                <a:latin typeface="Oswald"/>
                <a:ea typeface="Oswald"/>
                <a:cs typeface="Oswald"/>
                <a:sym typeface="Oswald"/>
              </a:defRPr>
            </a:lvl9pPr>
          </a:lstStyle>
          <a:p/>
        </p:txBody>
      </p:sp>
      <p:sp>
        <p:nvSpPr>
          <p:cNvPr id="1738" name="Google Shape;1738;p90"/>
          <p:cNvSpPr txBox="1"/>
          <p:nvPr>
            <p:ph idx="6" type="subTitle"/>
          </p:nvPr>
        </p:nvSpPr>
        <p:spPr>
          <a:xfrm>
            <a:off x="5618975" y="3242325"/>
            <a:ext cx="2107500" cy="812100"/>
          </a:xfrm>
          <a:prstGeom prst="rect">
            <a:avLst/>
          </a:prstGeom>
        </p:spPr>
        <p:txBody>
          <a:bodyPr anchorCtr="0" anchor="t" bIns="91425" lIns="91425" spcFirstLastPara="1" rIns="91425" wrap="square" tIns="91425">
            <a:noAutofit/>
          </a:bodyPr>
          <a:lstStyle>
            <a:lvl1pPr lvl="0" marR="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739" name="Google Shape;1739;p90"/>
          <p:cNvSpPr txBox="1"/>
          <p:nvPr>
            <p:ph idx="7" type="subTitle"/>
          </p:nvPr>
        </p:nvSpPr>
        <p:spPr>
          <a:xfrm>
            <a:off x="5618957" y="1618793"/>
            <a:ext cx="1682400" cy="3897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Font typeface="Oswald"/>
              <a:buNone/>
              <a:defRPr sz="1800">
                <a:solidFill>
                  <a:schemeClr val="accent2"/>
                </a:solidFill>
                <a:latin typeface="Oswald"/>
                <a:ea typeface="Oswald"/>
                <a:cs typeface="Oswald"/>
                <a:sym typeface="Oswald"/>
              </a:defRPr>
            </a:lvl1pPr>
            <a:lvl2pPr lvl="1" rtl="0">
              <a:spcBef>
                <a:spcPts val="0"/>
              </a:spcBef>
              <a:spcAft>
                <a:spcPts val="0"/>
              </a:spcAft>
              <a:buSzPts val="1800"/>
              <a:buFont typeface="Oswald"/>
              <a:buNone/>
              <a:defRPr sz="1800">
                <a:latin typeface="Oswald"/>
                <a:ea typeface="Oswald"/>
                <a:cs typeface="Oswald"/>
                <a:sym typeface="Oswald"/>
              </a:defRPr>
            </a:lvl2pPr>
            <a:lvl3pPr lvl="2" rtl="0">
              <a:spcBef>
                <a:spcPts val="1600"/>
              </a:spcBef>
              <a:spcAft>
                <a:spcPts val="0"/>
              </a:spcAft>
              <a:buSzPts val="1800"/>
              <a:buFont typeface="Oswald"/>
              <a:buNone/>
              <a:defRPr sz="1800">
                <a:latin typeface="Oswald"/>
                <a:ea typeface="Oswald"/>
                <a:cs typeface="Oswald"/>
                <a:sym typeface="Oswald"/>
              </a:defRPr>
            </a:lvl3pPr>
            <a:lvl4pPr lvl="3" rtl="0">
              <a:spcBef>
                <a:spcPts val="1600"/>
              </a:spcBef>
              <a:spcAft>
                <a:spcPts val="0"/>
              </a:spcAft>
              <a:buSzPts val="1800"/>
              <a:buFont typeface="Oswald"/>
              <a:buNone/>
              <a:defRPr sz="1800">
                <a:latin typeface="Oswald"/>
                <a:ea typeface="Oswald"/>
                <a:cs typeface="Oswald"/>
                <a:sym typeface="Oswald"/>
              </a:defRPr>
            </a:lvl4pPr>
            <a:lvl5pPr lvl="4" rtl="0">
              <a:spcBef>
                <a:spcPts val="1600"/>
              </a:spcBef>
              <a:spcAft>
                <a:spcPts val="0"/>
              </a:spcAft>
              <a:buSzPts val="1800"/>
              <a:buFont typeface="Oswald"/>
              <a:buNone/>
              <a:defRPr sz="1800">
                <a:latin typeface="Oswald"/>
                <a:ea typeface="Oswald"/>
                <a:cs typeface="Oswald"/>
                <a:sym typeface="Oswald"/>
              </a:defRPr>
            </a:lvl5pPr>
            <a:lvl6pPr lvl="5" rtl="0">
              <a:spcBef>
                <a:spcPts val="1600"/>
              </a:spcBef>
              <a:spcAft>
                <a:spcPts val="0"/>
              </a:spcAft>
              <a:buSzPts val="1800"/>
              <a:buFont typeface="Oswald"/>
              <a:buNone/>
              <a:defRPr sz="1800">
                <a:latin typeface="Oswald"/>
                <a:ea typeface="Oswald"/>
                <a:cs typeface="Oswald"/>
                <a:sym typeface="Oswald"/>
              </a:defRPr>
            </a:lvl6pPr>
            <a:lvl7pPr lvl="6" rtl="0">
              <a:spcBef>
                <a:spcPts val="1600"/>
              </a:spcBef>
              <a:spcAft>
                <a:spcPts val="0"/>
              </a:spcAft>
              <a:buSzPts val="1800"/>
              <a:buFont typeface="Oswald"/>
              <a:buNone/>
              <a:defRPr sz="1800">
                <a:latin typeface="Oswald"/>
                <a:ea typeface="Oswald"/>
                <a:cs typeface="Oswald"/>
                <a:sym typeface="Oswald"/>
              </a:defRPr>
            </a:lvl7pPr>
            <a:lvl8pPr lvl="7" rtl="0">
              <a:spcBef>
                <a:spcPts val="1600"/>
              </a:spcBef>
              <a:spcAft>
                <a:spcPts val="0"/>
              </a:spcAft>
              <a:buSzPts val="1800"/>
              <a:buFont typeface="Oswald"/>
              <a:buNone/>
              <a:defRPr sz="1800">
                <a:latin typeface="Oswald"/>
                <a:ea typeface="Oswald"/>
                <a:cs typeface="Oswald"/>
                <a:sym typeface="Oswald"/>
              </a:defRPr>
            </a:lvl8pPr>
            <a:lvl9pPr lvl="8" rtl="0">
              <a:spcBef>
                <a:spcPts val="1600"/>
              </a:spcBef>
              <a:spcAft>
                <a:spcPts val="1600"/>
              </a:spcAft>
              <a:buSzPts val="1800"/>
              <a:buFont typeface="Oswald"/>
              <a:buNone/>
              <a:defRPr sz="1800">
                <a:latin typeface="Oswald"/>
                <a:ea typeface="Oswald"/>
                <a:cs typeface="Oswald"/>
                <a:sym typeface="Oswald"/>
              </a:defRPr>
            </a:lvl9pPr>
          </a:lstStyle>
          <a:p/>
        </p:txBody>
      </p:sp>
      <p:sp>
        <p:nvSpPr>
          <p:cNvPr id="1740" name="Google Shape;1740;p90"/>
          <p:cNvSpPr txBox="1"/>
          <p:nvPr>
            <p:ph idx="8" type="subTitle"/>
          </p:nvPr>
        </p:nvSpPr>
        <p:spPr>
          <a:xfrm>
            <a:off x="5619026" y="1918700"/>
            <a:ext cx="2107500" cy="812100"/>
          </a:xfrm>
          <a:prstGeom prst="rect">
            <a:avLst/>
          </a:prstGeom>
        </p:spPr>
        <p:txBody>
          <a:bodyPr anchorCtr="0" anchor="t" bIns="91425" lIns="91425" spcFirstLastPara="1" rIns="91425" wrap="square" tIns="91425">
            <a:noAutofit/>
          </a:bodyPr>
          <a:lstStyle>
            <a:lvl1pPr lvl="0" marR="32004"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grpSp>
        <p:nvGrpSpPr>
          <p:cNvPr id="1741" name="Google Shape;1741;p90"/>
          <p:cNvGrpSpPr/>
          <p:nvPr/>
        </p:nvGrpSpPr>
        <p:grpSpPr>
          <a:xfrm flipH="1" rot="-5400000">
            <a:off x="8346375" y="224871"/>
            <a:ext cx="1022509" cy="572747"/>
            <a:chOff x="-77" y="3784091"/>
            <a:chExt cx="2423582" cy="1357541"/>
          </a:xfrm>
        </p:grpSpPr>
        <p:sp>
          <p:nvSpPr>
            <p:cNvPr id="1742" name="Google Shape;1742;p90"/>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3" name="Google Shape;1743;p90"/>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4" name="Google Shape;1744;p90"/>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5" name="Google Shape;1745;p90"/>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6" name="Google Shape;1746;p90"/>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47" name="Google Shape;1747;p90"/>
          <p:cNvGrpSpPr/>
          <p:nvPr/>
        </p:nvGrpSpPr>
        <p:grpSpPr>
          <a:xfrm flipH="1" rot="5400000">
            <a:off x="-224875" y="4345871"/>
            <a:ext cx="1022509" cy="572747"/>
            <a:chOff x="-77" y="3784091"/>
            <a:chExt cx="2423582" cy="1357541"/>
          </a:xfrm>
        </p:grpSpPr>
        <p:sp>
          <p:nvSpPr>
            <p:cNvPr id="1748" name="Google Shape;1748;p90"/>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9" name="Google Shape;1749;p90"/>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0" name="Google Shape;1750;p90"/>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1" name="Google Shape;1751;p90"/>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2" name="Google Shape;1752;p90"/>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2">
  <p:cSld name="CUSTOM_5_1_1">
    <p:spTree>
      <p:nvGrpSpPr>
        <p:cNvPr id="1753" name="Shape 1753"/>
        <p:cNvGrpSpPr/>
        <p:nvPr/>
      </p:nvGrpSpPr>
      <p:grpSpPr>
        <a:xfrm>
          <a:off x="0" y="0"/>
          <a:ext cx="0" cy="0"/>
          <a:chOff x="0" y="0"/>
          <a:chExt cx="0" cy="0"/>
        </a:xfrm>
      </p:grpSpPr>
      <p:sp>
        <p:nvSpPr>
          <p:cNvPr id="1754" name="Google Shape;1754;p91"/>
          <p:cNvSpPr txBox="1"/>
          <p:nvPr>
            <p:ph type="title"/>
          </p:nvPr>
        </p:nvSpPr>
        <p:spPr>
          <a:xfrm>
            <a:off x="720000" y="540000"/>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755" name="Google Shape;1755;p91"/>
          <p:cNvSpPr txBox="1"/>
          <p:nvPr>
            <p:ph idx="1" type="subTitle"/>
          </p:nvPr>
        </p:nvSpPr>
        <p:spPr>
          <a:xfrm>
            <a:off x="4211675" y="1429885"/>
            <a:ext cx="2317200" cy="3897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Font typeface="Oswald"/>
              <a:buNone/>
              <a:defRPr sz="1800">
                <a:latin typeface="Oswald"/>
                <a:ea typeface="Oswald"/>
                <a:cs typeface="Oswald"/>
                <a:sym typeface="Oswa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1756" name="Google Shape;1756;p91"/>
          <p:cNvSpPr txBox="1"/>
          <p:nvPr>
            <p:ph hasCustomPrompt="1" idx="2" type="title"/>
          </p:nvPr>
        </p:nvSpPr>
        <p:spPr>
          <a:xfrm>
            <a:off x="3331225" y="1443350"/>
            <a:ext cx="804300" cy="572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000"/>
              <a:buNone/>
              <a:defRPr sz="3000"/>
            </a:lvl1pPr>
            <a:lvl2pPr lvl="1" rtl="0" algn="ctr">
              <a:spcBef>
                <a:spcPts val="0"/>
              </a:spcBef>
              <a:spcAft>
                <a:spcPts val="0"/>
              </a:spcAft>
              <a:buSzPts val="3000"/>
              <a:buFont typeface="Oswald"/>
              <a:buNone/>
              <a:defRPr sz="3000">
                <a:latin typeface="Oswald"/>
                <a:ea typeface="Oswald"/>
                <a:cs typeface="Oswald"/>
                <a:sym typeface="Oswald"/>
              </a:defRPr>
            </a:lvl2pPr>
            <a:lvl3pPr lvl="2" rtl="0" algn="ctr">
              <a:spcBef>
                <a:spcPts val="0"/>
              </a:spcBef>
              <a:spcAft>
                <a:spcPts val="0"/>
              </a:spcAft>
              <a:buSzPts val="3000"/>
              <a:buFont typeface="Oswald"/>
              <a:buNone/>
              <a:defRPr sz="3000">
                <a:latin typeface="Oswald"/>
                <a:ea typeface="Oswald"/>
                <a:cs typeface="Oswald"/>
                <a:sym typeface="Oswald"/>
              </a:defRPr>
            </a:lvl3pPr>
            <a:lvl4pPr lvl="3" rtl="0" algn="ctr">
              <a:spcBef>
                <a:spcPts val="0"/>
              </a:spcBef>
              <a:spcAft>
                <a:spcPts val="0"/>
              </a:spcAft>
              <a:buSzPts val="3000"/>
              <a:buFont typeface="Oswald"/>
              <a:buNone/>
              <a:defRPr sz="3000">
                <a:latin typeface="Oswald"/>
                <a:ea typeface="Oswald"/>
                <a:cs typeface="Oswald"/>
                <a:sym typeface="Oswald"/>
              </a:defRPr>
            </a:lvl4pPr>
            <a:lvl5pPr lvl="4" rtl="0" algn="ctr">
              <a:spcBef>
                <a:spcPts val="0"/>
              </a:spcBef>
              <a:spcAft>
                <a:spcPts val="0"/>
              </a:spcAft>
              <a:buSzPts val="3000"/>
              <a:buFont typeface="Oswald"/>
              <a:buNone/>
              <a:defRPr sz="3000">
                <a:latin typeface="Oswald"/>
                <a:ea typeface="Oswald"/>
                <a:cs typeface="Oswald"/>
                <a:sym typeface="Oswald"/>
              </a:defRPr>
            </a:lvl5pPr>
            <a:lvl6pPr lvl="5" rtl="0" algn="ctr">
              <a:spcBef>
                <a:spcPts val="0"/>
              </a:spcBef>
              <a:spcAft>
                <a:spcPts val="0"/>
              </a:spcAft>
              <a:buSzPts val="3000"/>
              <a:buFont typeface="Oswald"/>
              <a:buNone/>
              <a:defRPr sz="3000">
                <a:latin typeface="Oswald"/>
                <a:ea typeface="Oswald"/>
                <a:cs typeface="Oswald"/>
                <a:sym typeface="Oswald"/>
              </a:defRPr>
            </a:lvl6pPr>
            <a:lvl7pPr lvl="6" rtl="0" algn="ctr">
              <a:spcBef>
                <a:spcPts val="0"/>
              </a:spcBef>
              <a:spcAft>
                <a:spcPts val="0"/>
              </a:spcAft>
              <a:buSzPts val="3000"/>
              <a:buFont typeface="Oswald"/>
              <a:buNone/>
              <a:defRPr sz="3000">
                <a:latin typeface="Oswald"/>
                <a:ea typeface="Oswald"/>
                <a:cs typeface="Oswald"/>
                <a:sym typeface="Oswald"/>
              </a:defRPr>
            </a:lvl7pPr>
            <a:lvl8pPr lvl="7" rtl="0" algn="ctr">
              <a:spcBef>
                <a:spcPts val="0"/>
              </a:spcBef>
              <a:spcAft>
                <a:spcPts val="0"/>
              </a:spcAft>
              <a:buSzPts val="3000"/>
              <a:buFont typeface="Oswald"/>
              <a:buNone/>
              <a:defRPr sz="3000">
                <a:latin typeface="Oswald"/>
                <a:ea typeface="Oswald"/>
                <a:cs typeface="Oswald"/>
                <a:sym typeface="Oswald"/>
              </a:defRPr>
            </a:lvl8pPr>
            <a:lvl9pPr lvl="8" rtl="0" algn="ctr">
              <a:spcBef>
                <a:spcPts val="0"/>
              </a:spcBef>
              <a:spcAft>
                <a:spcPts val="0"/>
              </a:spcAft>
              <a:buSzPts val="3000"/>
              <a:buFont typeface="Oswald"/>
              <a:buNone/>
              <a:defRPr sz="3000">
                <a:latin typeface="Oswald"/>
                <a:ea typeface="Oswald"/>
                <a:cs typeface="Oswald"/>
                <a:sym typeface="Oswald"/>
              </a:defRPr>
            </a:lvl9pPr>
          </a:lstStyle>
          <a:p>
            <a:r>
              <a:t>xx%</a:t>
            </a:r>
          </a:p>
        </p:txBody>
      </p:sp>
      <p:sp>
        <p:nvSpPr>
          <p:cNvPr id="1757" name="Google Shape;1757;p91"/>
          <p:cNvSpPr txBox="1"/>
          <p:nvPr>
            <p:ph idx="3" type="subTitle"/>
          </p:nvPr>
        </p:nvSpPr>
        <p:spPr>
          <a:xfrm>
            <a:off x="4211675" y="1694759"/>
            <a:ext cx="2316900" cy="305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758" name="Google Shape;1758;p91"/>
          <p:cNvSpPr txBox="1"/>
          <p:nvPr>
            <p:ph idx="4" type="subTitle"/>
          </p:nvPr>
        </p:nvSpPr>
        <p:spPr>
          <a:xfrm>
            <a:off x="4211675" y="2521206"/>
            <a:ext cx="2317200" cy="3897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Font typeface="Oswald"/>
              <a:buNone/>
              <a:defRPr sz="1800">
                <a:latin typeface="Oswald"/>
                <a:ea typeface="Oswald"/>
                <a:cs typeface="Oswald"/>
                <a:sym typeface="Oswa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1759" name="Google Shape;1759;p91"/>
          <p:cNvSpPr txBox="1"/>
          <p:nvPr>
            <p:ph hasCustomPrompt="1" idx="5" type="title"/>
          </p:nvPr>
        </p:nvSpPr>
        <p:spPr>
          <a:xfrm>
            <a:off x="3331225" y="2515672"/>
            <a:ext cx="804300" cy="572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000"/>
              <a:buNone/>
              <a:defRPr sz="3000"/>
            </a:lvl1pPr>
            <a:lvl2pPr lvl="1" rtl="0" algn="ctr">
              <a:spcBef>
                <a:spcPts val="0"/>
              </a:spcBef>
              <a:spcAft>
                <a:spcPts val="0"/>
              </a:spcAft>
              <a:buSzPts val="3000"/>
              <a:buFont typeface="Oswald"/>
              <a:buNone/>
              <a:defRPr sz="3000">
                <a:latin typeface="Oswald"/>
                <a:ea typeface="Oswald"/>
                <a:cs typeface="Oswald"/>
                <a:sym typeface="Oswald"/>
              </a:defRPr>
            </a:lvl2pPr>
            <a:lvl3pPr lvl="2" rtl="0" algn="ctr">
              <a:spcBef>
                <a:spcPts val="0"/>
              </a:spcBef>
              <a:spcAft>
                <a:spcPts val="0"/>
              </a:spcAft>
              <a:buSzPts val="3000"/>
              <a:buFont typeface="Oswald"/>
              <a:buNone/>
              <a:defRPr sz="3000">
                <a:latin typeface="Oswald"/>
                <a:ea typeface="Oswald"/>
                <a:cs typeface="Oswald"/>
                <a:sym typeface="Oswald"/>
              </a:defRPr>
            </a:lvl3pPr>
            <a:lvl4pPr lvl="3" rtl="0" algn="ctr">
              <a:spcBef>
                <a:spcPts val="0"/>
              </a:spcBef>
              <a:spcAft>
                <a:spcPts val="0"/>
              </a:spcAft>
              <a:buSzPts val="3000"/>
              <a:buFont typeface="Oswald"/>
              <a:buNone/>
              <a:defRPr sz="3000">
                <a:latin typeface="Oswald"/>
                <a:ea typeface="Oswald"/>
                <a:cs typeface="Oswald"/>
                <a:sym typeface="Oswald"/>
              </a:defRPr>
            </a:lvl4pPr>
            <a:lvl5pPr lvl="4" rtl="0" algn="ctr">
              <a:spcBef>
                <a:spcPts val="0"/>
              </a:spcBef>
              <a:spcAft>
                <a:spcPts val="0"/>
              </a:spcAft>
              <a:buSzPts val="3000"/>
              <a:buFont typeface="Oswald"/>
              <a:buNone/>
              <a:defRPr sz="3000">
                <a:latin typeface="Oswald"/>
                <a:ea typeface="Oswald"/>
                <a:cs typeface="Oswald"/>
                <a:sym typeface="Oswald"/>
              </a:defRPr>
            </a:lvl5pPr>
            <a:lvl6pPr lvl="5" rtl="0" algn="ctr">
              <a:spcBef>
                <a:spcPts val="0"/>
              </a:spcBef>
              <a:spcAft>
                <a:spcPts val="0"/>
              </a:spcAft>
              <a:buSzPts val="3000"/>
              <a:buFont typeface="Oswald"/>
              <a:buNone/>
              <a:defRPr sz="3000">
                <a:latin typeface="Oswald"/>
                <a:ea typeface="Oswald"/>
                <a:cs typeface="Oswald"/>
                <a:sym typeface="Oswald"/>
              </a:defRPr>
            </a:lvl6pPr>
            <a:lvl7pPr lvl="6" rtl="0" algn="ctr">
              <a:spcBef>
                <a:spcPts val="0"/>
              </a:spcBef>
              <a:spcAft>
                <a:spcPts val="0"/>
              </a:spcAft>
              <a:buSzPts val="3000"/>
              <a:buFont typeface="Oswald"/>
              <a:buNone/>
              <a:defRPr sz="3000">
                <a:latin typeface="Oswald"/>
                <a:ea typeface="Oswald"/>
                <a:cs typeface="Oswald"/>
                <a:sym typeface="Oswald"/>
              </a:defRPr>
            </a:lvl7pPr>
            <a:lvl8pPr lvl="7" rtl="0" algn="ctr">
              <a:spcBef>
                <a:spcPts val="0"/>
              </a:spcBef>
              <a:spcAft>
                <a:spcPts val="0"/>
              </a:spcAft>
              <a:buSzPts val="3000"/>
              <a:buFont typeface="Oswald"/>
              <a:buNone/>
              <a:defRPr sz="3000">
                <a:latin typeface="Oswald"/>
                <a:ea typeface="Oswald"/>
                <a:cs typeface="Oswald"/>
                <a:sym typeface="Oswald"/>
              </a:defRPr>
            </a:lvl8pPr>
            <a:lvl9pPr lvl="8" rtl="0" algn="ctr">
              <a:spcBef>
                <a:spcPts val="0"/>
              </a:spcBef>
              <a:spcAft>
                <a:spcPts val="0"/>
              </a:spcAft>
              <a:buSzPts val="3000"/>
              <a:buFont typeface="Oswald"/>
              <a:buNone/>
              <a:defRPr sz="3000">
                <a:latin typeface="Oswald"/>
                <a:ea typeface="Oswald"/>
                <a:cs typeface="Oswald"/>
                <a:sym typeface="Oswald"/>
              </a:defRPr>
            </a:lvl9pPr>
          </a:lstStyle>
          <a:p>
            <a:r>
              <a:t>xx%</a:t>
            </a:r>
          </a:p>
        </p:txBody>
      </p:sp>
      <p:sp>
        <p:nvSpPr>
          <p:cNvPr id="1760" name="Google Shape;1760;p91"/>
          <p:cNvSpPr txBox="1"/>
          <p:nvPr>
            <p:ph idx="6" type="subTitle"/>
          </p:nvPr>
        </p:nvSpPr>
        <p:spPr>
          <a:xfrm>
            <a:off x="4211675" y="2786080"/>
            <a:ext cx="2316900" cy="305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761" name="Google Shape;1761;p91"/>
          <p:cNvSpPr txBox="1"/>
          <p:nvPr>
            <p:ph idx="7" type="subTitle"/>
          </p:nvPr>
        </p:nvSpPr>
        <p:spPr>
          <a:xfrm>
            <a:off x="4211825" y="3612527"/>
            <a:ext cx="2316900" cy="3897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Font typeface="Oswald"/>
              <a:buNone/>
              <a:defRPr sz="1800">
                <a:latin typeface="Oswald"/>
                <a:ea typeface="Oswald"/>
                <a:cs typeface="Oswald"/>
                <a:sym typeface="Oswa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1762" name="Google Shape;1762;p91"/>
          <p:cNvSpPr txBox="1"/>
          <p:nvPr>
            <p:ph hasCustomPrompt="1" idx="8" type="title"/>
          </p:nvPr>
        </p:nvSpPr>
        <p:spPr>
          <a:xfrm>
            <a:off x="3331225" y="3612527"/>
            <a:ext cx="804300" cy="572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000"/>
              <a:buNone/>
              <a:defRPr sz="3000"/>
            </a:lvl1pPr>
            <a:lvl2pPr lvl="1" rtl="0" algn="ctr">
              <a:spcBef>
                <a:spcPts val="0"/>
              </a:spcBef>
              <a:spcAft>
                <a:spcPts val="0"/>
              </a:spcAft>
              <a:buSzPts val="3000"/>
              <a:buFont typeface="Oswald"/>
              <a:buNone/>
              <a:defRPr sz="3000">
                <a:latin typeface="Oswald"/>
                <a:ea typeface="Oswald"/>
                <a:cs typeface="Oswald"/>
                <a:sym typeface="Oswald"/>
              </a:defRPr>
            </a:lvl2pPr>
            <a:lvl3pPr lvl="2" rtl="0" algn="ctr">
              <a:spcBef>
                <a:spcPts val="0"/>
              </a:spcBef>
              <a:spcAft>
                <a:spcPts val="0"/>
              </a:spcAft>
              <a:buSzPts val="3000"/>
              <a:buFont typeface="Oswald"/>
              <a:buNone/>
              <a:defRPr sz="3000">
                <a:latin typeface="Oswald"/>
                <a:ea typeface="Oswald"/>
                <a:cs typeface="Oswald"/>
                <a:sym typeface="Oswald"/>
              </a:defRPr>
            </a:lvl3pPr>
            <a:lvl4pPr lvl="3" rtl="0" algn="ctr">
              <a:spcBef>
                <a:spcPts val="0"/>
              </a:spcBef>
              <a:spcAft>
                <a:spcPts val="0"/>
              </a:spcAft>
              <a:buSzPts val="3000"/>
              <a:buFont typeface="Oswald"/>
              <a:buNone/>
              <a:defRPr sz="3000">
                <a:latin typeface="Oswald"/>
                <a:ea typeface="Oswald"/>
                <a:cs typeface="Oswald"/>
                <a:sym typeface="Oswald"/>
              </a:defRPr>
            </a:lvl4pPr>
            <a:lvl5pPr lvl="4" rtl="0" algn="ctr">
              <a:spcBef>
                <a:spcPts val="0"/>
              </a:spcBef>
              <a:spcAft>
                <a:spcPts val="0"/>
              </a:spcAft>
              <a:buSzPts val="3000"/>
              <a:buFont typeface="Oswald"/>
              <a:buNone/>
              <a:defRPr sz="3000">
                <a:latin typeface="Oswald"/>
                <a:ea typeface="Oswald"/>
                <a:cs typeface="Oswald"/>
                <a:sym typeface="Oswald"/>
              </a:defRPr>
            </a:lvl5pPr>
            <a:lvl6pPr lvl="5" rtl="0" algn="ctr">
              <a:spcBef>
                <a:spcPts val="0"/>
              </a:spcBef>
              <a:spcAft>
                <a:spcPts val="0"/>
              </a:spcAft>
              <a:buSzPts val="3000"/>
              <a:buFont typeface="Oswald"/>
              <a:buNone/>
              <a:defRPr sz="3000">
                <a:latin typeface="Oswald"/>
                <a:ea typeface="Oswald"/>
                <a:cs typeface="Oswald"/>
                <a:sym typeface="Oswald"/>
              </a:defRPr>
            </a:lvl6pPr>
            <a:lvl7pPr lvl="6" rtl="0" algn="ctr">
              <a:spcBef>
                <a:spcPts val="0"/>
              </a:spcBef>
              <a:spcAft>
                <a:spcPts val="0"/>
              </a:spcAft>
              <a:buSzPts val="3000"/>
              <a:buFont typeface="Oswald"/>
              <a:buNone/>
              <a:defRPr sz="3000">
                <a:latin typeface="Oswald"/>
                <a:ea typeface="Oswald"/>
                <a:cs typeface="Oswald"/>
                <a:sym typeface="Oswald"/>
              </a:defRPr>
            </a:lvl7pPr>
            <a:lvl8pPr lvl="7" rtl="0" algn="ctr">
              <a:spcBef>
                <a:spcPts val="0"/>
              </a:spcBef>
              <a:spcAft>
                <a:spcPts val="0"/>
              </a:spcAft>
              <a:buSzPts val="3000"/>
              <a:buFont typeface="Oswald"/>
              <a:buNone/>
              <a:defRPr sz="3000">
                <a:latin typeface="Oswald"/>
                <a:ea typeface="Oswald"/>
                <a:cs typeface="Oswald"/>
                <a:sym typeface="Oswald"/>
              </a:defRPr>
            </a:lvl8pPr>
            <a:lvl9pPr lvl="8" rtl="0" algn="ctr">
              <a:spcBef>
                <a:spcPts val="0"/>
              </a:spcBef>
              <a:spcAft>
                <a:spcPts val="0"/>
              </a:spcAft>
              <a:buSzPts val="3000"/>
              <a:buFont typeface="Oswald"/>
              <a:buNone/>
              <a:defRPr sz="3000">
                <a:latin typeface="Oswald"/>
                <a:ea typeface="Oswald"/>
                <a:cs typeface="Oswald"/>
                <a:sym typeface="Oswald"/>
              </a:defRPr>
            </a:lvl9pPr>
          </a:lstStyle>
          <a:p>
            <a:r>
              <a:t>xx%</a:t>
            </a:r>
          </a:p>
        </p:txBody>
      </p:sp>
      <p:sp>
        <p:nvSpPr>
          <p:cNvPr id="1763" name="Google Shape;1763;p91"/>
          <p:cNvSpPr txBox="1"/>
          <p:nvPr>
            <p:ph idx="9" type="subTitle"/>
          </p:nvPr>
        </p:nvSpPr>
        <p:spPr>
          <a:xfrm>
            <a:off x="4211825" y="3877401"/>
            <a:ext cx="2316900" cy="305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grpSp>
        <p:nvGrpSpPr>
          <p:cNvPr id="1764" name="Google Shape;1764;p91"/>
          <p:cNvGrpSpPr/>
          <p:nvPr/>
        </p:nvGrpSpPr>
        <p:grpSpPr>
          <a:xfrm>
            <a:off x="-77" y="3784091"/>
            <a:ext cx="2423582" cy="1357541"/>
            <a:chOff x="-77" y="3784091"/>
            <a:chExt cx="2423582" cy="1357541"/>
          </a:xfrm>
        </p:grpSpPr>
        <p:sp>
          <p:nvSpPr>
            <p:cNvPr id="1765" name="Google Shape;1765;p91"/>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6" name="Google Shape;1766;p91"/>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7" name="Google Shape;1767;p91"/>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8" name="Google Shape;1768;p91"/>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9" name="Google Shape;1769;p91"/>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70" name="Google Shape;1770;p91"/>
          <p:cNvGrpSpPr/>
          <p:nvPr/>
        </p:nvGrpSpPr>
        <p:grpSpPr>
          <a:xfrm rot="10800000">
            <a:off x="6720423" y="-9"/>
            <a:ext cx="2423582" cy="1357541"/>
            <a:chOff x="-77" y="3784091"/>
            <a:chExt cx="2423582" cy="1357541"/>
          </a:xfrm>
        </p:grpSpPr>
        <p:sp>
          <p:nvSpPr>
            <p:cNvPr id="1771" name="Google Shape;1771;p91"/>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2" name="Google Shape;1772;p91"/>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3" name="Google Shape;1773;p91"/>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4" name="Google Shape;1774;p91"/>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5" name="Google Shape;1775;p91"/>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_2">
    <p:spTree>
      <p:nvGrpSpPr>
        <p:cNvPr id="1776" name="Shape 1776"/>
        <p:cNvGrpSpPr/>
        <p:nvPr/>
      </p:nvGrpSpPr>
      <p:grpSpPr>
        <a:xfrm>
          <a:off x="0" y="0"/>
          <a:ext cx="0" cy="0"/>
          <a:chOff x="0" y="0"/>
          <a:chExt cx="0" cy="0"/>
        </a:xfrm>
      </p:grpSpPr>
      <p:sp>
        <p:nvSpPr>
          <p:cNvPr id="1777" name="Google Shape;1777;p92"/>
          <p:cNvSpPr txBox="1"/>
          <p:nvPr>
            <p:ph idx="1" type="subTitle"/>
          </p:nvPr>
        </p:nvSpPr>
        <p:spPr>
          <a:xfrm>
            <a:off x="719600" y="1770625"/>
            <a:ext cx="2317200" cy="389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Font typeface="Oswald"/>
              <a:buNone/>
              <a:defRPr sz="1800">
                <a:solidFill>
                  <a:schemeClr val="accent1"/>
                </a:solidFill>
                <a:latin typeface="Oswald"/>
                <a:ea typeface="Oswald"/>
                <a:cs typeface="Oswald"/>
                <a:sym typeface="Oswa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1778" name="Google Shape;1778;p92"/>
          <p:cNvSpPr txBox="1"/>
          <p:nvPr>
            <p:ph type="title"/>
          </p:nvPr>
        </p:nvSpPr>
        <p:spPr>
          <a:xfrm>
            <a:off x="720000" y="540000"/>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779" name="Google Shape;1779;p92"/>
          <p:cNvSpPr txBox="1"/>
          <p:nvPr>
            <p:ph hasCustomPrompt="1" idx="2" type="title"/>
          </p:nvPr>
        </p:nvSpPr>
        <p:spPr>
          <a:xfrm>
            <a:off x="1329200" y="1318325"/>
            <a:ext cx="1098000" cy="389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solidFill>
                  <a:schemeClr val="accent1"/>
                </a:solidFill>
              </a:defRPr>
            </a:lvl1pPr>
            <a:lvl2pPr lvl="1" rtl="0" algn="ctr">
              <a:spcBef>
                <a:spcPts val="0"/>
              </a:spcBef>
              <a:spcAft>
                <a:spcPts val="0"/>
              </a:spcAft>
              <a:buSzPts val="3000"/>
              <a:buFont typeface="Oswald"/>
              <a:buNone/>
              <a:defRPr sz="3000">
                <a:latin typeface="Oswald"/>
                <a:ea typeface="Oswald"/>
                <a:cs typeface="Oswald"/>
                <a:sym typeface="Oswald"/>
              </a:defRPr>
            </a:lvl2pPr>
            <a:lvl3pPr lvl="2" rtl="0" algn="ctr">
              <a:spcBef>
                <a:spcPts val="0"/>
              </a:spcBef>
              <a:spcAft>
                <a:spcPts val="0"/>
              </a:spcAft>
              <a:buSzPts val="3000"/>
              <a:buFont typeface="Oswald"/>
              <a:buNone/>
              <a:defRPr sz="3000">
                <a:latin typeface="Oswald"/>
                <a:ea typeface="Oswald"/>
                <a:cs typeface="Oswald"/>
                <a:sym typeface="Oswald"/>
              </a:defRPr>
            </a:lvl3pPr>
            <a:lvl4pPr lvl="3" rtl="0" algn="ctr">
              <a:spcBef>
                <a:spcPts val="0"/>
              </a:spcBef>
              <a:spcAft>
                <a:spcPts val="0"/>
              </a:spcAft>
              <a:buSzPts val="3000"/>
              <a:buFont typeface="Oswald"/>
              <a:buNone/>
              <a:defRPr sz="3000">
                <a:latin typeface="Oswald"/>
                <a:ea typeface="Oswald"/>
                <a:cs typeface="Oswald"/>
                <a:sym typeface="Oswald"/>
              </a:defRPr>
            </a:lvl4pPr>
            <a:lvl5pPr lvl="4" rtl="0" algn="ctr">
              <a:spcBef>
                <a:spcPts val="0"/>
              </a:spcBef>
              <a:spcAft>
                <a:spcPts val="0"/>
              </a:spcAft>
              <a:buSzPts val="3000"/>
              <a:buFont typeface="Oswald"/>
              <a:buNone/>
              <a:defRPr sz="3000">
                <a:latin typeface="Oswald"/>
                <a:ea typeface="Oswald"/>
                <a:cs typeface="Oswald"/>
                <a:sym typeface="Oswald"/>
              </a:defRPr>
            </a:lvl5pPr>
            <a:lvl6pPr lvl="5" rtl="0" algn="ctr">
              <a:spcBef>
                <a:spcPts val="0"/>
              </a:spcBef>
              <a:spcAft>
                <a:spcPts val="0"/>
              </a:spcAft>
              <a:buSzPts val="3000"/>
              <a:buFont typeface="Oswald"/>
              <a:buNone/>
              <a:defRPr sz="3000">
                <a:latin typeface="Oswald"/>
                <a:ea typeface="Oswald"/>
                <a:cs typeface="Oswald"/>
                <a:sym typeface="Oswald"/>
              </a:defRPr>
            </a:lvl6pPr>
            <a:lvl7pPr lvl="6" rtl="0" algn="ctr">
              <a:spcBef>
                <a:spcPts val="0"/>
              </a:spcBef>
              <a:spcAft>
                <a:spcPts val="0"/>
              </a:spcAft>
              <a:buSzPts val="3000"/>
              <a:buFont typeface="Oswald"/>
              <a:buNone/>
              <a:defRPr sz="3000">
                <a:latin typeface="Oswald"/>
                <a:ea typeface="Oswald"/>
                <a:cs typeface="Oswald"/>
                <a:sym typeface="Oswald"/>
              </a:defRPr>
            </a:lvl7pPr>
            <a:lvl8pPr lvl="7" rtl="0" algn="ctr">
              <a:spcBef>
                <a:spcPts val="0"/>
              </a:spcBef>
              <a:spcAft>
                <a:spcPts val="0"/>
              </a:spcAft>
              <a:buSzPts val="3000"/>
              <a:buFont typeface="Oswald"/>
              <a:buNone/>
              <a:defRPr sz="3000">
                <a:latin typeface="Oswald"/>
                <a:ea typeface="Oswald"/>
                <a:cs typeface="Oswald"/>
                <a:sym typeface="Oswald"/>
              </a:defRPr>
            </a:lvl8pPr>
            <a:lvl9pPr lvl="8" rtl="0" algn="ctr">
              <a:spcBef>
                <a:spcPts val="0"/>
              </a:spcBef>
              <a:spcAft>
                <a:spcPts val="0"/>
              </a:spcAft>
              <a:buSzPts val="3000"/>
              <a:buFont typeface="Oswald"/>
              <a:buNone/>
              <a:defRPr sz="3000">
                <a:latin typeface="Oswald"/>
                <a:ea typeface="Oswald"/>
                <a:cs typeface="Oswald"/>
                <a:sym typeface="Oswald"/>
              </a:defRPr>
            </a:lvl9pPr>
          </a:lstStyle>
          <a:p>
            <a:r>
              <a:t>xx%</a:t>
            </a:r>
          </a:p>
        </p:txBody>
      </p:sp>
      <p:sp>
        <p:nvSpPr>
          <p:cNvPr id="1780" name="Google Shape;1780;p92"/>
          <p:cNvSpPr txBox="1"/>
          <p:nvPr>
            <p:ph idx="3" type="subTitle"/>
          </p:nvPr>
        </p:nvSpPr>
        <p:spPr>
          <a:xfrm>
            <a:off x="720100" y="2146716"/>
            <a:ext cx="2316900" cy="629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781" name="Google Shape;1781;p92"/>
          <p:cNvSpPr txBox="1"/>
          <p:nvPr>
            <p:ph idx="4" type="subTitle"/>
          </p:nvPr>
        </p:nvSpPr>
        <p:spPr>
          <a:xfrm>
            <a:off x="3413500" y="1770625"/>
            <a:ext cx="2316900" cy="389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Font typeface="Oswald"/>
              <a:buNone/>
              <a:defRPr sz="1800">
                <a:solidFill>
                  <a:schemeClr val="accent2"/>
                </a:solidFill>
                <a:latin typeface="Oswald"/>
                <a:ea typeface="Oswald"/>
                <a:cs typeface="Oswald"/>
                <a:sym typeface="Oswa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1782" name="Google Shape;1782;p92"/>
          <p:cNvSpPr txBox="1"/>
          <p:nvPr>
            <p:ph hasCustomPrompt="1" idx="5" type="title"/>
          </p:nvPr>
        </p:nvSpPr>
        <p:spPr>
          <a:xfrm>
            <a:off x="4023025" y="1318325"/>
            <a:ext cx="1098000" cy="389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solidFill>
                  <a:schemeClr val="accent2"/>
                </a:solidFill>
              </a:defRPr>
            </a:lvl1pPr>
            <a:lvl2pPr lvl="1" rtl="0" algn="ctr">
              <a:spcBef>
                <a:spcPts val="0"/>
              </a:spcBef>
              <a:spcAft>
                <a:spcPts val="0"/>
              </a:spcAft>
              <a:buSzPts val="3000"/>
              <a:buFont typeface="Oswald"/>
              <a:buNone/>
              <a:defRPr sz="3000">
                <a:latin typeface="Oswald"/>
                <a:ea typeface="Oswald"/>
                <a:cs typeface="Oswald"/>
                <a:sym typeface="Oswald"/>
              </a:defRPr>
            </a:lvl2pPr>
            <a:lvl3pPr lvl="2" rtl="0" algn="ctr">
              <a:spcBef>
                <a:spcPts val="0"/>
              </a:spcBef>
              <a:spcAft>
                <a:spcPts val="0"/>
              </a:spcAft>
              <a:buSzPts val="3000"/>
              <a:buFont typeface="Oswald"/>
              <a:buNone/>
              <a:defRPr sz="3000">
                <a:latin typeface="Oswald"/>
                <a:ea typeface="Oswald"/>
                <a:cs typeface="Oswald"/>
                <a:sym typeface="Oswald"/>
              </a:defRPr>
            </a:lvl3pPr>
            <a:lvl4pPr lvl="3" rtl="0" algn="ctr">
              <a:spcBef>
                <a:spcPts val="0"/>
              </a:spcBef>
              <a:spcAft>
                <a:spcPts val="0"/>
              </a:spcAft>
              <a:buSzPts val="3000"/>
              <a:buFont typeface="Oswald"/>
              <a:buNone/>
              <a:defRPr sz="3000">
                <a:latin typeface="Oswald"/>
                <a:ea typeface="Oswald"/>
                <a:cs typeface="Oswald"/>
                <a:sym typeface="Oswald"/>
              </a:defRPr>
            </a:lvl4pPr>
            <a:lvl5pPr lvl="4" rtl="0" algn="ctr">
              <a:spcBef>
                <a:spcPts val="0"/>
              </a:spcBef>
              <a:spcAft>
                <a:spcPts val="0"/>
              </a:spcAft>
              <a:buSzPts val="3000"/>
              <a:buFont typeface="Oswald"/>
              <a:buNone/>
              <a:defRPr sz="3000">
                <a:latin typeface="Oswald"/>
                <a:ea typeface="Oswald"/>
                <a:cs typeface="Oswald"/>
                <a:sym typeface="Oswald"/>
              </a:defRPr>
            </a:lvl5pPr>
            <a:lvl6pPr lvl="5" rtl="0" algn="ctr">
              <a:spcBef>
                <a:spcPts val="0"/>
              </a:spcBef>
              <a:spcAft>
                <a:spcPts val="0"/>
              </a:spcAft>
              <a:buSzPts val="3000"/>
              <a:buFont typeface="Oswald"/>
              <a:buNone/>
              <a:defRPr sz="3000">
                <a:latin typeface="Oswald"/>
                <a:ea typeface="Oswald"/>
                <a:cs typeface="Oswald"/>
                <a:sym typeface="Oswald"/>
              </a:defRPr>
            </a:lvl6pPr>
            <a:lvl7pPr lvl="6" rtl="0" algn="ctr">
              <a:spcBef>
                <a:spcPts val="0"/>
              </a:spcBef>
              <a:spcAft>
                <a:spcPts val="0"/>
              </a:spcAft>
              <a:buSzPts val="3000"/>
              <a:buFont typeface="Oswald"/>
              <a:buNone/>
              <a:defRPr sz="3000">
                <a:latin typeface="Oswald"/>
                <a:ea typeface="Oswald"/>
                <a:cs typeface="Oswald"/>
                <a:sym typeface="Oswald"/>
              </a:defRPr>
            </a:lvl7pPr>
            <a:lvl8pPr lvl="7" rtl="0" algn="ctr">
              <a:spcBef>
                <a:spcPts val="0"/>
              </a:spcBef>
              <a:spcAft>
                <a:spcPts val="0"/>
              </a:spcAft>
              <a:buSzPts val="3000"/>
              <a:buFont typeface="Oswald"/>
              <a:buNone/>
              <a:defRPr sz="3000">
                <a:latin typeface="Oswald"/>
                <a:ea typeface="Oswald"/>
                <a:cs typeface="Oswald"/>
                <a:sym typeface="Oswald"/>
              </a:defRPr>
            </a:lvl8pPr>
            <a:lvl9pPr lvl="8" rtl="0" algn="ctr">
              <a:spcBef>
                <a:spcPts val="0"/>
              </a:spcBef>
              <a:spcAft>
                <a:spcPts val="0"/>
              </a:spcAft>
              <a:buSzPts val="3000"/>
              <a:buFont typeface="Oswald"/>
              <a:buNone/>
              <a:defRPr sz="3000">
                <a:latin typeface="Oswald"/>
                <a:ea typeface="Oswald"/>
                <a:cs typeface="Oswald"/>
                <a:sym typeface="Oswald"/>
              </a:defRPr>
            </a:lvl9pPr>
          </a:lstStyle>
          <a:p>
            <a:r>
              <a:t>xx%</a:t>
            </a:r>
          </a:p>
        </p:txBody>
      </p:sp>
      <p:sp>
        <p:nvSpPr>
          <p:cNvPr id="1783" name="Google Shape;1783;p92"/>
          <p:cNvSpPr txBox="1"/>
          <p:nvPr>
            <p:ph idx="6" type="subTitle"/>
          </p:nvPr>
        </p:nvSpPr>
        <p:spPr>
          <a:xfrm>
            <a:off x="3413738" y="2146716"/>
            <a:ext cx="2316900" cy="629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784" name="Google Shape;1784;p92"/>
          <p:cNvSpPr txBox="1"/>
          <p:nvPr>
            <p:ph idx="7" type="subTitle"/>
          </p:nvPr>
        </p:nvSpPr>
        <p:spPr>
          <a:xfrm>
            <a:off x="6107050" y="1770625"/>
            <a:ext cx="2316900" cy="389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Font typeface="Oswald"/>
              <a:buNone/>
              <a:defRPr sz="1800">
                <a:solidFill>
                  <a:schemeClr val="accent3"/>
                </a:solidFill>
                <a:latin typeface="Oswald"/>
                <a:ea typeface="Oswald"/>
                <a:cs typeface="Oswald"/>
                <a:sym typeface="Oswa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1785" name="Google Shape;1785;p92"/>
          <p:cNvSpPr txBox="1"/>
          <p:nvPr>
            <p:ph hasCustomPrompt="1" idx="8" type="title"/>
          </p:nvPr>
        </p:nvSpPr>
        <p:spPr>
          <a:xfrm>
            <a:off x="6716550" y="1318325"/>
            <a:ext cx="1098000" cy="389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solidFill>
                  <a:schemeClr val="accent3"/>
                </a:solidFill>
              </a:defRPr>
            </a:lvl1pPr>
            <a:lvl2pPr lvl="1" rtl="0" algn="ctr">
              <a:spcBef>
                <a:spcPts val="0"/>
              </a:spcBef>
              <a:spcAft>
                <a:spcPts val="0"/>
              </a:spcAft>
              <a:buSzPts val="3000"/>
              <a:buFont typeface="Oswald"/>
              <a:buNone/>
              <a:defRPr sz="3000">
                <a:latin typeface="Oswald"/>
                <a:ea typeface="Oswald"/>
                <a:cs typeface="Oswald"/>
                <a:sym typeface="Oswald"/>
              </a:defRPr>
            </a:lvl2pPr>
            <a:lvl3pPr lvl="2" rtl="0" algn="ctr">
              <a:spcBef>
                <a:spcPts val="0"/>
              </a:spcBef>
              <a:spcAft>
                <a:spcPts val="0"/>
              </a:spcAft>
              <a:buSzPts val="3000"/>
              <a:buFont typeface="Oswald"/>
              <a:buNone/>
              <a:defRPr sz="3000">
                <a:latin typeface="Oswald"/>
                <a:ea typeface="Oswald"/>
                <a:cs typeface="Oswald"/>
                <a:sym typeface="Oswald"/>
              </a:defRPr>
            </a:lvl3pPr>
            <a:lvl4pPr lvl="3" rtl="0" algn="ctr">
              <a:spcBef>
                <a:spcPts val="0"/>
              </a:spcBef>
              <a:spcAft>
                <a:spcPts val="0"/>
              </a:spcAft>
              <a:buSzPts val="3000"/>
              <a:buFont typeface="Oswald"/>
              <a:buNone/>
              <a:defRPr sz="3000">
                <a:latin typeface="Oswald"/>
                <a:ea typeface="Oswald"/>
                <a:cs typeface="Oswald"/>
                <a:sym typeface="Oswald"/>
              </a:defRPr>
            </a:lvl4pPr>
            <a:lvl5pPr lvl="4" rtl="0" algn="ctr">
              <a:spcBef>
                <a:spcPts val="0"/>
              </a:spcBef>
              <a:spcAft>
                <a:spcPts val="0"/>
              </a:spcAft>
              <a:buSzPts val="3000"/>
              <a:buFont typeface="Oswald"/>
              <a:buNone/>
              <a:defRPr sz="3000">
                <a:latin typeface="Oswald"/>
                <a:ea typeface="Oswald"/>
                <a:cs typeface="Oswald"/>
                <a:sym typeface="Oswald"/>
              </a:defRPr>
            </a:lvl5pPr>
            <a:lvl6pPr lvl="5" rtl="0" algn="ctr">
              <a:spcBef>
                <a:spcPts val="0"/>
              </a:spcBef>
              <a:spcAft>
                <a:spcPts val="0"/>
              </a:spcAft>
              <a:buSzPts val="3000"/>
              <a:buFont typeface="Oswald"/>
              <a:buNone/>
              <a:defRPr sz="3000">
                <a:latin typeface="Oswald"/>
                <a:ea typeface="Oswald"/>
                <a:cs typeface="Oswald"/>
                <a:sym typeface="Oswald"/>
              </a:defRPr>
            </a:lvl6pPr>
            <a:lvl7pPr lvl="6" rtl="0" algn="ctr">
              <a:spcBef>
                <a:spcPts val="0"/>
              </a:spcBef>
              <a:spcAft>
                <a:spcPts val="0"/>
              </a:spcAft>
              <a:buSzPts val="3000"/>
              <a:buFont typeface="Oswald"/>
              <a:buNone/>
              <a:defRPr sz="3000">
                <a:latin typeface="Oswald"/>
                <a:ea typeface="Oswald"/>
                <a:cs typeface="Oswald"/>
                <a:sym typeface="Oswald"/>
              </a:defRPr>
            </a:lvl7pPr>
            <a:lvl8pPr lvl="7" rtl="0" algn="ctr">
              <a:spcBef>
                <a:spcPts val="0"/>
              </a:spcBef>
              <a:spcAft>
                <a:spcPts val="0"/>
              </a:spcAft>
              <a:buSzPts val="3000"/>
              <a:buFont typeface="Oswald"/>
              <a:buNone/>
              <a:defRPr sz="3000">
                <a:latin typeface="Oswald"/>
                <a:ea typeface="Oswald"/>
                <a:cs typeface="Oswald"/>
                <a:sym typeface="Oswald"/>
              </a:defRPr>
            </a:lvl8pPr>
            <a:lvl9pPr lvl="8" rtl="0" algn="ctr">
              <a:spcBef>
                <a:spcPts val="0"/>
              </a:spcBef>
              <a:spcAft>
                <a:spcPts val="0"/>
              </a:spcAft>
              <a:buSzPts val="3000"/>
              <a:buFont typeface="Oswald"/>
              <a:buNone/>
              <a:defRPr sz="3000">
                <a:latin typeface="Oswald"/>
                <a:ea typeface="Oswald"/>
                <a:cs typeface="Oswald"/>
                <a:sym typeface="Oswald"/>
              </a:defRPr>
            </a:lvl9pPr>
          </a:lstStyle>
          <a:p>
            <a:r>
              <a:t>xx%</a:t>
            </a:r>
          </a:p>
        </p:txBody>
      </p:sp>
      <p:sp>
        <p:nvSpPr>
          <p:cNvPr id="1786" name="Google Shape;1786;p92"/>
          <p:cNvSpPr txBox="1"/>
          <p:nvPr>
            <p:ph idx="9" type="subTitle"/>
          </p:nvPr>
        </p:nvSpPr>
        <p:spPr>
          <a:xfrm>
            <a:off x="6107101" y="2146716"/>
            <a:ext cx="2316900" cy="629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787" name="Google Shape;1787;p92"/>
          <p:cNvSpPr txBox="1"/>
          <p:nvPr>
            <p:ph idx="13" type="subTitle"/>
          </p:nvPr>
        </p:nvSpPr>
        <p:spPr>
          <a:xfrm>
            <a:off x="719600" y="3395477"/>
            <a:ext cx="2317200" cy="389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Font typeface="Oswald"/>
              <a:buNone/>
              <a:defRPr sz="1800">
                <a:solidFill>
                  <a:schemeClr val="accent4"/>
                </a:solidFill>
                <a:latin typeface="Oswald"/>
                <a:ea typeface="Oswald"/>
                <a:cs typeface="Oswald"/>
                <a:sym typeface="Oswa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1788" name="Google Shape;1788;p92"/>
          <p:cNvSpPr txBox="1"/>
          <p:nvPr>
            <p:ph hasCustomPrompt="1" idx="14" type="title"/>
          </p:nvPr>
        </p:nvSpPr>
        <p:spPr>
          <a:xfrm>
            <a:off x="1329200" y="2943186"/>
            <a:ext cx="1098000" cy="389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solidFill>
                  <a:schemeClr val="accent4"/>
                </a:solidFill>
              </a:defRPr>
            </a:lvl1pPr>
            <a:lvl2pPr lvl="1" rtl="0" algn="ctr">
              <a:spcBef>
                <a:spcPts val="0"/>
              </a:spcBef>
              <a:spcAft>
                <a:spcPts val="0"/>
              </a:spcAft>
              <a:buSzPts val="3000"/>
              <a:buFont typeface="Oswald"/>
              <a:buNone/>
              <a:defRPr sz="3000">
                <a:latin typeface="Oswald"/>
                <a:ea typeface="Oswald"/>
                <a:cs typeface="Oswald"/>
                <a:sym typeface="Oswald"/>
              </a:defRPr>
            </a:lvl2pPr>
            <a:lvl3pPr lvl="2" rtl="0" algn="ctr">
              <a:spcBef>
                <a:spcPts val="0"/>
              </a:spcBef>
              <a:spcAft>
                <a:spcPts val="0"/>
              </a:spcAft>
              <a:buSzPts val="3000"/>
              <a:buFont typeface="Oswald"/>
              <a:buNone/>
              <a:defRPr sz="3000">
                <a:latin typeface="Oswald"/>
                <a:ea typeface="Oswald"/>
                <a:cs typeface="Oswald"/>
                <a:sym typeface="Oswald"/>
              </a:defRPr>
            </a:lvl3pPr>
            <a:lvl4pPr lvl="3" rtl="0" algn="ctr">
              <a:spcBef>
                <a:spcPts val="0"/>
              </a:spcBef>
              <a:spcAft>
                <a:spcPts val="0"/>
              </a:spcAft>
              <a:buSzPts val="3000"/>
              <a:buFont typeface="Oswald"/>
              <a:buNone/>
              <a:defRPr sz="3000">
                <a:latin typeface="Oswald"/>
                <a:ea typeface="Oswald"/>
                <a:cs typeface="Oswald"/>
                <a:sym typeface="Oswald"/>
              </a:defRPr>
            </a:lvl4pPr>
            <a:lvl5pPr lvl="4" rtl="0" algn="ctr">
              <a:spcBef>
                <a:spcPts val="0"/>
              </a:spcBef>
              <a:spcAft>
                <a:spcPts val="0"/>
              </a:spcAft>
              <a:buSzPts val="3000"/>
              <a:buFont typeface="Oswald"/>
              <a:buNone/>
              <a:defRPr sz="3000">
                <a:latin typeface="Oswald"/>
                <a:ea typeface="Oswald"/>
                <a:cs typeface="Oswald"/>
                <a:sym typeface="Oswald"/>
              </a:defRPr>
            </a:lvl5pPr>
            <a:lvl6pPr lvl="5" rtl="0" algn="ctr">
              <a:spcBef>
                <a:spcPts val="0"/>
              </a:spcBef>
              <a:spcAft>
                <a:spcPts val="0"/>
              </a:spcAft>
              <a:buSzPts val="3000"/>
              <a:buFont typeface="Oswald"/>
              <a:buNone/>
              <a:defRPr sz="3000">
                <a:latin typeface="Oswald"/>
                <a:ea typeface="Oswald"/>
                <a:cs typeface="Oswald"/>
                <a:sym typeface="Oswald"/>
              </a:defRPr>
            </a:lvl6pPr>
            <a:lvl7pPr lvl="6" rtl="0" algn="ctr">
              <a:spcBef>
                <a:spcPts val="0"/>
              </a:spcBef>
              <a:spcAft>
                <a:spcPts val="0"/>
              </a:spcAft>
              <a:buSzPts val="3000"/>
              <a:buFont typeface="Oswald"/>
              <a:buNone/>
              <a:defRPr sz="3000">
                <a:latin typeface="Oswald"/>
                <a:ea typeface="Oswald"/>
                <a:cs typeface="Oswald"/>
                <a:sym typeface="Oswald"/>
              </a:defRPr>
            </a:lvl7pPr>
            <a:lvl8pPr lvl="7" rtl="0" algn="ctr">
              <a:spcBef>
                <a:spcPts val="0"/>
              </a:spcBef>
              <a:spcAft>
                <a:spcPts val="0"/>
              </a:spcAft>
              <a:buSzPts val="3000"/>
              <a:buFont typeface="Oswald"/>
              <a:buNone/>
              <a:defRPr sz="3000">
                <a:latin typeface="Oswald"/>
                <a:ea typeface="Oswald"/>
                <a:cs typeface="Oswald"/>
                <a:sym typeface="Oswald"/>
              </a:defRPr>
            </a:lvl8pPr>
            <a:lvl9pPr lvl="8" rtl="0" algn="ctr">
              <a:spcBef>
                <a:spcPts val="0"/>
              </a:spcBef>
              <a:spcAft>
                <a:spcPts val="0"/>
              </a:spcAft>
              <a:buSzPts val="3000"/>
              <a:buFont typeface="Oswald"/>
              <a:buNone/>
              <a:defRPr sz="3000">
                <a:latin typeface="Oswald"/>
                <a:ea typeface="Oswald"/>
                <a:cs typeface="Oswald"/>
                <a:sym typeface="Oswald"/>
              </a:defRPr>
            </a:lvl9pPr>
          </a:lstStyle>
          <a:p>
            <a:r>
              <a:t>xx%</a:t>
            </a:r>
          </a:p>
        </p:txBody>
      </p:sp>
      <p:sp>
        <p:nvSpPr>
          <p:cNvPr id="1789" name="Google Shape;1789;p92"/>
          <p:cNvSpPr txBox="1"/>
          <p:nvPr>
            <p:ph idx="15" type="subTitle"/>
          </p:nvPr>
        </p:nvSpPr>
        <p:spPr>
          <a:xfrm>
            <a:off x="720100" y="3771577"/>
            <a:ext cx="2316900" cy="629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790" name="Google Shape;1790;p92"/>
          <p:cNvSpPr txBox="1"/>
          <p:nvPr>
            <p:ph idx="16" type="subTitle"/>
          </p:nvPr>
        </p:nvSpPr>
        <p:spPr>
          <a:xfrm>
            <a:off x="3413400" y="3395477"/>
            <a:ext cx="2317200" cy="389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Font typeface="Oswald"/>
              <a:buNone/>
              <a:defRPr sz="1800">
                <a:solidFill>
                  <a:schemeClr val="accent5"/>
                </a:solidFill>
                <a:latin typeface="Oswald"/>
                <a:ea typeface="Oswald"/>
                <a:cs typeface="Oswald"/>
                <a:sym typeface="Oswa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1791" name="Google Shape;1791;p92"/>
          <p:cNvSpPr txBox="1"/>
          <p:nvPr>
            <p:ph hasCustomPrompt="1" idx="17" type="title"/>
          </p:nvPr>
        </p:nvSpPr>
        <p:spPr>
          <a:xfrm>
            <a:off x="4023025" y="2943186"/>
            <a:ext cx="1098000" cy="389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solidFill>
                  <a:schemeClr val="accent5"/>
                </a:solidFill>
              </a:defRPr>
            </a:lvl1pPr>
            <a:lvl2pPr lvl="1" rtl="0" algn="ctr">
              <a:spcBef>
                <a:spcPts val="0"/>
              </a:spcBef>
              <a:spcAft>
                <a:spcPts val="0"/>
              </a:spcAft>
              <a:buSzPts val="3000"/>
              <a:buFont typeface="Oswald"/>
              <a:buNone/>
              <a:defRPr sz="3000">
                <a:latin typeface="Oswald"/>
                <a:ea typeface="Oswald"/>
                <a:cs typeface="Oswald"/>
                <a:sym typeface="Oswald"/>
              </a:defRPr>
            </a:lvl2pPr>
            <a:lvl3pPr lvl="2" rtl="0" algn="ctr">
              <a:spcBef>
                <a:spcPts val="0"/>
              </a:spcBef>
              <a:spcAft>
                <a:spcPts val="0"/>
              </a:spcAft>
              <a:buSzPts val="3000"/>
              <a:buFont typeface="Oswald"/>
              <a:buNone/>
              <a:defRPr sz="3000">
                <a:latin typeface="Oswald"/>
                <a:ea typeface="Oswald"/>
                <a:cs typeface="Oswald"/>
                <a:sym typeface="Oswald"/>
              </a:defRPr>
            </a:lvl3pPr>
            <a:lvl4pPr lvl="3" rtl="0" algn="ctr">
              <a:spcBef>
                <a:spcPts val="0"/>
              </a:spcBef>
              <a:spcAft>
                <a:spcPts val="0"/>
              </a:spcAft>
              <a:buSzPts val="3000"/>
              <a:buFont typeface="Oswald"/>
              <a:buNone/>
              <a:defRPr sz="3000">
                <a:latin typeface="Oswald"/>
                <a:ea typeface="Oswald"/>
                <a:cs typeface="Oswald"/>
                <a:sym typeface="Oswald"/>
              </a:defRPr>
            </a:lvl4pPr>
            <a:lvl5pPr lvl="4" rtl="0" algn="ctr">
              <a:spcBef>
                <a:spcPts val="0"/>
              </a:spcBef>
              <a:spcAft>
                <a:spcPts val="0"/>
              </a:spcAft>
              <a:buSzPts val="3000"/>
              <a:buFont typeface="Oswald"/>
              <a:buNone/>
              <a:defRPr sz="3000">
                <a:latin typeface="Oswald"/>
                <a:ea typeface="Oswald"/>
                <a:cs typeface="Oswald"/>
                <a:sym typeface="Oswald"/>
              </a:defRPr>
            </a:lvl5pPr>
            <a:lvl6pPr lvl="5" rtl="0" algn="ctr">
              <a:spcBef>
                <a:spcPts val="0"/>
              </a:spcBef>
              <a:spcAft>
                <a:spcPts val="0"/>
              </a:spcAft>
              <a:buSzPts val="3000"/>
              <a:buFont typeface="Oswald"/>
              <a:buNone/>
              <a:defRPr sz="3000">
                <a:latin typeface="Oswald"/>
                <a:ea typeface="Oswald"/>
                <a:cs typeface="Oswald"/>
                <a:sym typeface="Oswald"/>
              </a:defRPr>
            </a:lvl6pPr>
            <a:lvl7pPr lvl="6" rtl="0" algn="ctr">
              <a:spcBef>
                <a:spcPts val="0"/>
              </a:spcBef>
              <a:spcAft>
                <a:spcPts val="0"/>
              </a:spcAft>
              <a:buSzPts val="3000"/>
              <a:buFont typeface="Oswald"/>
              <a:buNone/>
              <a:defRPr sz="3000">
                <a:latin typeface="Oswald"/>
                <a:ea typeface="Oswald"/>
                <a:cs typeface="Oswald"/>
                <a:sym typeface="Oswald"/>
              </a:defRPr>
            </a:lvl7pPr>
            <a:lvl8pPr lvl="7" rtl="0" algn="ctr">
              <a:spcBef>
                <a:spcPts val="0"/>
              </a:spcBef>
              <a:spcAft>
                <a:spcPts val="0"/>
              </a:spcAft>
              <a:buSzPts val="3000"/>
              <a:buFont typeface="Oswald"/>
              <a:buNone/>
              <a:defRPr sz="3000">
                <a:latin typeface="Oswald"/>
                <a:ea typeface="Oswald"/>
                <a:cs typeface="Oswald"/>
                <a:sym typeface="Oswald"/>
              </a:defRPr>
            </a:lvl8pPr>
            <a:lvl9pPr lvl="8" rtl="0" algn="ctr">
              <a:spcBef>
                <a:spcPts val="0"/>
              </a:spcBef>
              <a:spcAft>
                <a:spcPts val="0"/>
              </a:spcAft>
              <a:buSzPts val="3000"/>
              <a:buFont typeface="Oswald"/>
              <a:buNone/>
              <a:defRPr sz="3000">
                <a:latin typeface="Oswald"/>
                <a:ea typeface="Oswald"/>
                <a:cs typeface="Oswald"/>
                <a:sym typeface="Oswald"/>
              </a:defRPr>
            </a:lvl9pPr>
          </a:lstStyle>
          <a:p>
            <a:r>
              <a:t>xx%</a:t>
            </a:r>
          </a:p>
        </p:txBody>
      </p:sp>
      <p:sp>
        <p:nvSpPr>
          <p:cNvPr id="1792" name="Google Shape;1792;p92"/>
          <p:cNvSpPr txBox="1"/>
          <p:nvPr>
            <p:ph idx="18" type="subTitle"/>
          </p:nvPr>
        </p:nvSpPr>
        <p:spPr>
          <a:xfrm>
            <a:off x="3413738" y="3771577"/>
            <a:ext cx="2316900" cy="629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793" name="Google Shape;1793;p92"/>
          <p:cNvSpPr txBox="1"/>
          <p:nvPr>
            <p:ph idx="19" type="subTitle"/>
          </p:nvPr>
        </p:nvSpPr>
        <p:spPr>
          <a:xfrm>
            <a:off x="6107050" y="3395475"/>
            <a:ext cx="2316900" cy="389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Font typeface="Oswald"/>
              <a:buNone/>
              <a:defRPr sz="1800">
                <a:solidFill>
                  <a:schemeClr val="accent6"/>
                </a:solidFill>
                <a:latin typeface="Oswald"/>
                <a:ea typeface="Oswald"/>
                <a:cs typeface="Oswald"/>
                <a:sym typeface="Oswa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1794" name="Google Shape;1794;p92"/>
          <p:cNvSpPr txBox="1"/>
          <p:nvPr>
            <p:ph hasCustomPrompt="1" idx="20" type="title"/>
          </p:nvPr>
        </p:nvSpPr>
        <p:spPr>
          <a:xfrm>
            <a:off x="6716550" y="2943186"/>
            <a:ext cx="1098000" cy="389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solidFill>
                  <a:schemeClr val="accent6"/>
                </a:solidFill>
              </a:defRPr>
            </a:lvl1pPr>
            <a:lvl2pPr lvl="1" rtl="0" algn="ctr">
              <a:spcBef>
                <a:spcPts val="0"/>
              </a:spcBef>
              <a:spcAft>
                <a:spcPts val="0"/>
              </a:spcAft>
              <a:buSzPts val="3000"/>
              <a:buFont typeface="Oswald"/>
              <a:buNone/>
              <a:defRPr sz="3000">
                <a:latin typeface="Oswald"/>
                <a:ea typeface="Oswald"/>
                <a:cs typeface="Oswald"/>
                <a:sym typeface="Oswald"/>
              </a:defRPr>
            </a:lvl2pPr>
            <a:lvl3pPr lvl="2" rtl="0" algn="ctr">
              <a:spcBef>
                <a:spcPts val="0"/>
              </a:spcBef>
              <a:spcAft>
                <a:spcPts val="0"/>
              </a:spcAft>
              <a:buSzPts val="3000"/>
              <a:buFont typeface="Oswald"/>
              <a:buNone/>
              <a:defRPr sz="3000">
                <a:latin typeface="Oswald"/>
                <a:ea typeface="Oswald"/>
                <a:cs typeface="Oswald"/>
                <a:sym typeface="Oswald"/>
              </a:defRPr>
            </a:lvl3pPr>
            <a:lvl4pPr lvl="3" rtl="0" algn="ctr">
              <a:spcBef>
                <a:spcPts val="0"/>
              </a:spcBef>
              <a:spcAft>
                <a:spcPts val="0"/>
              </a:spcAft>
              <a:buSzPts val="3000"/>
              <a:buFont typeface="Oswald"/>
              <a:buNone/>
              <a:defRPr sz="3000">
                <a:latin typeface="Oswald"/>
                <a:ea typeface="Oswald"/>
                <a:cs typeface="Oswald"/>
                <a:sym typeface="Oswald"/>
              </a:defRPr>
            </a:lvl4pPr>
            <a:lvl5pPr lvl="4" rtl="0" algn="ctr">
              <a:spcBef>
                <a:spcPts val="0"/>
              </a:spcBef>
              <a:spcAft>
                <a:spcPts val="0"/>
              </a:spcAft>
              <a:buSzPts val="3000"/>
              <a:buFont typeface="Oswald"/>
              <a:buNone/>
              <a:defRPr sz="3000">
                <a:latin typeface="Oswald"/>
                <a:ea typeface="Oswald"/>
                <a:cs typeface="Oswald"/>
                <a:sym typeface="Oswald"/>
              </a:defRPr>
            </a:lvl5pPr>
            <a:lvl6pPr lvl="5" rtl="0" algn="ctr">
              <a:spcBef>
                <a:spcPts val="0"/>
              </a:spcBef>
              <a:spcAft>
                <a:spcPts val="0"/>
              </a:spcAft>
              <a:buSzPts val="3000"/>
              <a:buFont typeface="Oswald"/>
              <a:buNone/>
              <a:defRPr sz="3000">
                <a:latin typeface="Oswald"/>
                <a:ea typeface="Oswald"/>
                <a:cs typeface="Oswald"/>
                <a:sym typeface="Oswald"/>
              </a:defRPr>
            </a:lvl6pPr>
            <a:lvl7pPr lvl="6" rtl="0" algn="ctr">
              <a:spcBef>
                <a:spcPts val="0"/>
              </a:spcBef>
              <a:spcAft>
                <a:spcPts val="0"/>
              </a:spcAft>
              <a:buSzPts val="3000"/>
              <a:buFont typeface="Oswald"/>
              <a:buNone/>
              <a:defRPr sz="3000">
                <a:latin typeface="Oswald"/>
                <a:ea typeface="Oswald"/>
                <a:cs typeface="Oswald"/>
                <a:sym typeface="Oswald"/>
              </a:defRPr>
            </a:lvl7pPr>
            <a:lvl8pPr lvl="7" rtl="0" algn="ctr">
              <a:spcBef>
                <a:spcPts val="0"/>
              </a:spcBef>
              <a:spcAft>
                <a:spcPts val="0"/>
              </a:spcAft>
              <a:buSzPts val="3000"/>
              <a:buFont typeface="Oswald"/>
              <a:buNone/>
              <a:defRPr sz="3000">
                <a:latin typeface="Oswald"/>
                <a:ea typeface="Oswald"/>
                <a:cs typeface="Oswald"/>
                <a:sym typeface="Oswald"/>
              </a:defRPr>
            </a:lvl8pPr>
            <a:lvl9pPr lvl="8" rtl="0" algn="ctr">
              <a:spcBef>
                <a:spcPts val="0"/>
              </a:spcBef>
              <a:spcAft>
                <a:spcPts val="0"/>
              </a:spcAft>
              <a:buSzPts val="3000"/>
              <a:buFont typeface="Oswald"/>
              <a:buNone/>
              <a:defRPr sz="3000">
                <a:latin typeface="Oswald"/>
                <a:ea typeface="Oswald"/>
                <a:cs typeface="Oswald"/>
                <a:sym typeface="Oswald"/>
              </a:defRPr>
            </a:lvl9pPr>
          </a:lstStyle>
          <a:p>
            <a:r>
              <a:t>xx%</a:t>
            </a:r>
          </a:p>
        </p:txBody>
      </p:sp>
      <p:sp>
        <p:nvSpPr>
          <p:cNvPr id="1795" name="Google Shape;1795;p92"/>
          <p:cNvSpPr txBox="1"/>
          <p:nvPr>
            <p:ph idx="21" type="subTitle"/>
          </p:nvPr>
        </p:nvSpPr>
        <p:spPr>
          <a:xfrm>
            <a:off x="6107101" y="3771577"/>
            <a:ext cx="2316900" cy="629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grpSp>
        <p:nvGrpSpPr>
          <p:cNvPr id="1796" name="Google Shape;1796;p92"/>
          <p:cNvGrpSpPr/>
          <p:nvPr/>
        </p:nvGrpSpPr>
        <p:grpSpPr>
          <a:xfrm>
            <a:off x="0" y="4569046"/>
            <a:ext cx="1022509" cy="572747"/>
            <a:chOff x="-77" y="3784091"/>
            <a:chExt cx="2423582" cy="1357541"/>
          </a:xfrm>
        </p:grpSpPr>
        <p:sp>
          <p:nvSpPr>
            <p:cNvPr id="1797" name="Google Shape;1797;p92"/>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8" name="Google Shape;1798;p92"/>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9" name="Google Shape;1799;p92"/>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0" name="Google Shape;1800;p92"/>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1" name="Google Shape;1801;p92"/>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02" name="Google Shape;1802;p92"/>
          <p:cNvGrpSpPr/>
          <p:nvPr/>
        </p:nvGrpSpPr>
        <p:grpSpPr>
          <a:xfrm flipH="1">
            <a:off x="8121500" y="4569046"/>
            <a:ext cx="1022509" cy="572747"/>
            <a:chOff x="-77" y="3784091"/>
            <a:chExt cx="2423582" cy="1357541"/>
          </a:xfrm>
        </p:grpSpPr>
        <p:sp>
          <p:nvSpPr>
            <p:cNvPr id="1803" name="Google Shape;1803;p92"/>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4" name="Google Shape;1804;p92"/>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5" name="Google Shape;1805;p92"/>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6" name="Google Shape;1806;p92"/>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7" name="Google Shape;1807;p92"/>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2_1">
    <p:spTree>
      <p:nvGrpSpPr>
        <p:cNvPr id="1808" name="Shape 1808"/>
        <p:cNvGrpSpPr/>
        <p:nvPr/>
      </p:nvGrpSpPr>
      <p:grpSpPr>
        <a:xfrm>
          <a:off x="0" y="0"/>
          <a:ext cx="0" cy="0"/>
          <a:chOff x="0" y="0"/>
          <a:chExt cx="0" cy="0"/>
        </a:xfrm>
      </p:grpSpPr>
      <p:sp>
        <p:nvSpPr>
          <p:cNvPr id="1809" name="Google Shape;1809;p93"/>
          <p:cNvSpPr txBox="1"/>
          <p:nvPr>
            <p:ph idx="1" type="subTitle"/>
          </p:nvPr>
        </p:nvSpPr>
        <p:spPr>
          <a:xfrm>
            <a:off x="1410963" y="1423411"/>
            <a:ext cx="2317200" cy="389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800"/>
              <a:buFont typeface="Oswald"/>
              <a:buNone/>
              <a:defRPr sz="1800">
                <a:solidFill>
                  <a:schemeClr val="accent1"/>
                </a:solidFill>
                <a:latin typeface="Oswald"/>
                <a:ea typeface="Oswald"/>
                <a:cs typeface="Oswald"/>
                <a:sym typeface="Oswa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1810" name="Google Shape;1810;p93"/>
          <p:cNvSpPr txBox="1"/>
          <p:nvPr>
            <p:ph type="title"/>
          </p:nvPr>
        </p:nvSpPr>
        <p:spPr>
          <a:xfrm>
            <a:off x="720000" y="540000"/>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11" name="Google Shape;1811;p93"/>
          <p:cNvSpPr txBox="1"/>
          <p:nvPr>
            <p:ph idx="2" type="subTitle"/>
          </p:nvPr>
        </p:nvSpPr>
        <p:spPr>
          <a:xfrm>
            <a:off x="1411463" y="1799502"/>
            <a:ext cx="2316900" cy="6291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812" name="Google Shape;1812;p93"/>
          <p:cNvSpPr txBox="1"/>
          <p:nvPr>
            <p:ph idx="3" type="subTitle"/>
          </p:nvPr>
        </p:nvSpPr>
        <p:spPr>
          <a:xfrm>
            <a:off x="1410988" y="2450149"/>
            <a:ext cx="2316900" cy="389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800"/>
              <a:buFont typeface="Oswald"/>
              <a:buNone/>
              <a:defRPr sz="1800">
                <a:solidFill>
                  <a:schemeClr val="accent3"/>
                </a:solidFill>
                <a:latin typeface="Oswald"/>
                <a:ea typeface="Oswald"/>
                <a:cs typeface="Oswald"/>
                <a:sym typeface="Oswa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1813" name="Google Shape;1813;p93"/>
          <p:cNvSpPr txBox="1"/>
          <p:nvPr>
            <p:ph idx="4" type="subTitle"/>
          </p:nvPr>
        </p:nvSpPr>
        <p:spPr>
          <a:xfrm>
            <a:off x="1411225" y="2826240"/>
            <a:ext cx="2316900" cy="6291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814" name="Google Shape;1814;p93"/>
          <p:cNvSpPr txBox="1"/>
          <p:nvPr>
            <p:ph idx="5" type="subTitle"/>
          </p:nvPr>
        </p:nvSpPr>
        <p:spPr>
          <a:xfrm>
            <a:off x="5415963" y="1423411"/>
            <a:ext cx="2316900" cy="3897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Font typeface="Oswald"/>
              <a:buNone/>
              <a:defRPr sz="1800">
                <a:solidFill>
                  <a:schemeClr val="accent2"/>
                </a:solidFill>
                <a:latin typeface="Oswald"/>
                <a:ea typeface="Oswald"/>
                <a:cs typeface="Oswald"/>
                <a:sym typeface="Oswa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1815" name="Google Shape;1815;p93"/>
          <p:cNvSpPr txBox="1"/>
          <p:nvPr>
            <p:ph idx="6" type="subTitle"/>
          </p:nvPr>
        </p:nvSpPr>
        <p:spPr>
          <a:xfrm>
            <a:off x="5416013" y="1799502"/>
            <a:ext cx="2316900" cy="629100"/>
          </a:xfrm>
          <a:prstGeom prst="rect">
            <a:avLst/>
          </a:prstGeom>
        </p:spPr>
        <p:txBody>
          <a:bodyPr anchorCtr="0" anchor="t" bIns="91425" lIns="91425" spcFirstLastPara="1" rIns="91425" wrap="square" tIns="91425">
            <a:noAutofit/>
          </a:bodyPr>
          <a:lstStyle>
            <a:lvl1pPr lvl="0" marR="332101"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816" name="Google Shape;1816;p93"/>
          <p:cNvSpPr txBox="1"/>
          <p:nvPr>
            <p:ph idx="7" type="subTitle"/>
          </p:nvPr>
        </p:nvSpPr>
        <p:spPr>
          <a:xfrm>
            <a:off x="1410963" y="3476889"/>
            <a:ext cx="2317200" cy="389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800"/>
              <a:buFont typeface="Oswald"/>
              <a:buNone/>
              <a:defRPr sz="1800">
                <a:solidFill>
                  <a:schemeClr val="accent5"/>
                </a:solidFill>
                <a:latin typeface="Oswald"/>
                <a:ea typeface="Oswald"/>
                <a:cs typeface="Oswald"/>
                <a:sym typeface="Oswa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1817" name="Google Shape;1817;p93"/>
          <p:cNvSpPr txBox="1"/>
          <p:nvPr>
            <p:ph idx="8" type="subTitle"/>
          </p:nvPr>
        </p:nvSpPr>
        <p:spPr>
          <a:xfrm>
            <a:off x="1411463" y="3852989"/>
            <a:ext cx="2316900" cy="6291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818" name="Google Shape;1818;p93"/>
          <p:cNvSpPr txBox="1"/>
          <p:nvPr>
            <p:ph idx="9" type="subTitle"/>
          </p:nvPr>
        </p:nvSpPr>
        <p:spPr>
          <a:xfrm>
            <a:off x="5415788" y="2450151"/>
            <a:ext cx="2317200" cy="3897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Font typeface="Oswald"/>
              <a:buNone/>
              <a:defRPr sz="1800">
                <a:solidFill>
                  <a:schemeClr val="accent4"/>
                </a:solidFill>
                <a:latin typeface="Oswald"/>
                <a:ea typeface="Oswald"/>
                <a:cs typeface="Oswald"/>
                <a:sym typeface="Oswa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1819" name="Google Shape;1819;p93"/>
          <p:cNvSpPr txBox="1"/>
          <p:nvPr>
            <p:ph idx="13" type="subTitle"/>
          </p:nvPr>
        </p:nvSpPr>
        <p:spPr>
          <a:xfrm>
            <a:off x="5416125" y="2826251"/>
            <a:ext cx="2316900" cy="629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820" name="Google Shape;1820;p93"/>
          <p:cNvSpPr txBox="1"/>
          <p:nvPr>
            <p:ph idx="14" type="subTitle"/>
          </p:nvPr>
        </p:nvSpPr>
        <p:spPr>
          <a:xfrm>
            <a:off x="5415963" y="3476887"/>
            <a:ext cx="2316900" cy="3897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Font typeface="Oswald"/>
              <a:buNone/>
              <a:defRPr sz="1800">
                <a:solidFill>
                  <a:schemeClr val="accent6"/>
                </a:solidFill>
                <a:latin typeface="Oswald"/>
                <a:ea typeface="Oswald"/>
                <a:cs typeface="Oswald"/>
                <a:sym typeface="Oswa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1821" name="Google Shape;1821;p93"/>
          <p:cNvSpPr txBox="1"/>
          <p:nvPr>
            <p:ph idx="15" type="subTitle"/>
          </p:nvPr>
        </p:nvSpPr>
        <p:spPr>
          <a:xfrm>
            <a:off x="5416013" y="3852989"/>
            <a:ext cx="2316900" cy="629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grpSp>
        <p:nvGrpSpPr>
          <p:cNvPr id="1822" name="Google Shape;1822;p93"/>
          <p:cNvGrpSpPr/>
          <p:nvPr/>
        </p:nvGrpSpPr>
        <p:grpSpPr>
          <a:xfrm>
            <a:off x="0" y="4569046"/>
            <a:ext cx="1022509" cy="572747"/>
            <a:chOff x="-77" y="3784091"/>
            <a:chExt cx="2423582" cy="1357541"/>
          </a:xfrm>
        </p:grpSpPr>
        <p:sp>
          <p:nvSpPr>
            <p:cNvPr id="1823" name="Google Shape;1823;p93"/>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4" name="Google Shape;1824;p93"/>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5" name="Google Shape;1825;p93"/>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6" name="Google Shape;1826;p93"/>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7" name="Google Shape;1827;p93"/>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28" name="Google Shape;1828;p93"/>
          <p:cNvGrpSpPr/>
          <p:nvPr/>
        </p:nvGrpSpPr>
        <p:grpSpPr>
          <a:xfrm rot="10800000">
            <a:off x="8121500" y="-4"/>
            <a:ext cx="1022509" cy="572747"/>
            <a:chOff x="-77" y="3784091"/>
            <a:chExt cx="2423582" cy="1357541"/>
          </a:xfrm>
        </p:grpSpPr>
        <p:sp>
          <p:nvSpPr>
            <p:cNvPr id="1829" name="Google Shape;1829;p93"/>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0" name="Google Shape;1830;p93"/>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1" name="Google Shape;1831;p93"/>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2" name="Google Shape;1832;p93"/>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3" name="Google Shape;1833;p93"/>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34" name="Google Shape;1834;p93"/>
          <p:cNvGrpSpPr/>
          <p:nvPr/>
        </p:nvGrpSpPr>
        <p:grpSpPr>
          <a:xfrm>
            <a:off x="4524300" y="1394625"/>
            <a:ext cx="95400" cy="3116250"/>
            <a:chOff x="4524300" y="1013625"/>
            <a:chExt cx="95400" cy="3116250"/>
          </a:xfrm>
        </p:grpSpPr>
        <p:sp>
          <p:nvSpPr>
            <p:cNvPr id="1835" name="Google Shape;1835;p93"/>
            <p:cNvSpPr/>
            <p:nvPr/>
          </p:nvSpPr>
          <p:spPr>
            <a:xfrm>
              <a:off x="4524300" y="1013625"/>
              <a:ext cx="95400" cy="1038300"/>
            </a:xfrm>
            <a:prstGeom prst="rect">
              <a:avLst/>
            </a:prstGeom>
            <a:solidFill>
              <a:srgbClr val="C8AEF8">
                <a:alpha val="58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6" name="Google Shape;1836;p93"/>
            <p:cNvSpPr/>
            <p:nvPr/>
          </p:nvSpPr>
          <p:spPr>
            <a:xfrm>
              <a:off x="4524300" y="1534125"/>
              <a:ext cx="95400" cy="1038300"/>
            </a:xfrm>
            <a:prstGeom prst="rect">
              <a:avLst/>
            </a:prstGeom>
            <a:solidFill>
              <a:srgbClr val="878FFF">
                <a:alpha val="737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7" name="Google Shape;1837;p93"/>
            <p:cNvSpPr/>
            <p:nvPr/>
          </p:nvSpPr>
          <p:spPr>
            <a:xfrm>
              <a:off x="4524300" y="2053275"/>
              <a:ext cx="95400" cy="1038300"/>
            </a:xfrm>
            <a:prstGeom prst="rect">
              <a:avLst/>
            </a:prstGeom>
            <a:solidFill>
              <a:srgbClr val="9154F8">
                <a:alpha val="53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8" name="Google Shape;1838;p93"/>
            <p:cNvSpPr/>
            <p:nvPr/>
          </p:nvSpPr>
          <p:spPr>
            <a:xfrm>
              <a:off x="4524300" y="2565875"/>
              <a:ext cx="95400" cy="1038300"/>
            </a:xfrm>
            <a:prstGeom prst="rect">
              <a:avLst/>
            </a:prstGeom>
            <a:solidFill>
              <a:srgbClr val="35C2DF">
                <a:alpha val="7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9" name="Google Shape;1839;p93"/>
            <p:cNvSpPr/>
            <p:nvPr/>
          </p:nvSpPr>
          <p:spPr>
            <a:xfrm>
              <a:off x="4524300" y="3091575"/>
              <a:ext cx="95400" cy="1038300"/>
            </a:xfrm>
            <a:prstGeom prst="rect">
              <a:avLst/>
            </a:prstGeom>
            <a:solidFill>
              <a:srgbClr val="CA7BEB">
                <a:alpha val="564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0" name="Google Shape;1840;p93"/>
            <p:cNvSpPr/>
            <p:nvPr/>
          </p:nvSpPr>
          <p:spPr>
            <a:xfrm>
              <a:off x="4524300" y="3610723"/>
              <a:ext cx="95400" cy="519000"/>
            </a:xfrm>
            <a:prstGeom prst="rect">
              <a:avLst/>
            </a:prstGeom>
            <a:solidFill>
              <a:srgbClr val="972CB4">
                <a:alpha val="743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10" name="Shape 110"/>
        <p:cNvGrpSpPr/>
        <p:nvPr/>
      </p:nvGrpSpPr>
      <p:grpSpPr>
        <a:xfrm>
          <a:off x="0" y="0"/>
          <a:ext cx="0" cy="0"/>
          <a:chOff x="0" y="0"/>
          <a:chExt cx="0" cy="0"/>
        </a:xfrm>
      </p:grpSpPr>
      <p:sp>
        <p:nvSpPr>
          <p:cNvPr id="111" name="Google Shape;111;p10"/>
          <p:cNvSpPr txBox="1"/>
          <p:nvPr>
            <p:ph type="title"/>
          </p:nvPr>
        </p:nvSpPr>
        <p:spPr>
          <a:xfrm>
            <a:off x="1552575" y="531500"/>
            <a:ext cx="4714800" cy="15336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sz="3400">
                <a:solidFill>
                  <a:schemeClr val="dk2"/>
                </a:solidFill>
              </a:defRPr>
            </a:lvl1pPr>
            <a:lvl2pPr lvl="1" rtl="0">
              <a:spcBef>
                <a:spcPts val="0"/>
              </a:spcBef>
              <a:spcAft>
                <a:spcPts val="0"/>
              </a:spcAft>
              <a:buSzPts val="2800"/>
              <a:buNone/>
              <a:defRPr>
                <a:latin typeface="Raleway"/>
                <a:ea typeface="Raleway"/>
                <a:cs typeface="Raleway"/>
                <a:sym typeface="Raleway"/>
              </a:defRPr>
            </a:lvl2pPr>
            <a:lvl3pPr lvl="2" rtl="0">
              <a:spcBef>
                <a:spcPts val="0"/>
              </a:spcBef>
              <a:spcAft>
                <a:spcPts val="0"/>
              </a:spcAft>
              <a:buSzPts val="2800"/>
              <a:buNone/>
              <a:defRPr>
                <a:latin typeface="Raleway"/>
                <a:ea typeface="Raleway"/>
                <a:cs typeface="Raleway"/>
                <a:sym typeface="Raleway"/>
              </a:defRPr>
            </a:lvl3pPr>
            <a:lvl4pPr lvl="3" rtl="0">
              <a:spcBef>
                <a:spcPts val="0"/>
              </a:spcBef>
              <a:spcAft>
                <a:spcPts val="0"/>
              </a:spcAft>
              <a:buSzPts val="2800"/>
              <a:buNone/>
              <a:defRPr>
                <a:latin typeface="Raleway"/>
                <a:ea typeface="Raleway"/>
                <a:cs typeface="Raleway"/>
                <a:sym typeface="Raleway"/>
              </a:defRPr>
            </a:lvl4pPr>
            <a:lvl5pPr lvl="4" rtl="0">
              <a:spcBef>
                <a:spcPts val="0"/>
              </a:spcBef>
              <a:spcAft>
                <a:spcPts val="0"/>
              </a:spcAft>
              <a:buSzPts val="2800"/>
              <a:buNone/>
              <a:defRPr>
                <a:latin typeface="Raleway"/>
                <a:ea typeface="Raleway"/>
                <a:cs typeface="Raleway"/>
                <a:sym typeface="Raleway"/>
              </a:defRPr>
            </a:lvl5pPr>
            <a:lvl6pPr lvl="5" rtl="0">
              <a:spcBef>
                <a:spcPts val="0"/>
              </a:spcBef>
              <a:spcAft>
                <a:spcPts val="0"/>
              </a:spcAft>
              <a:buSzPts val="2800"/>
              <a:buNone/>
              <a:defRPr>
                <a:latin typeface="Raleway"/>
                <a:ea typeface="Raleway"/>
                <a:cs typeface="Raleway"/>
                <a:sym typeface="Raleway"/>
              </a:defRPr>
            </a:lvl6pPr>
            <a:lvl7pPr lvl="6" rtl="0">
              <a:spcBef>
                <a:spcPts val="0"/>
              </a:spcBef>
              <a:spcAft>
                <a:spcPts val="0"/>
              </a:spcAft>
              <a:buSzPts val="2800"/>
              <a:buNone/>
              <a:defRPr>
                <a:latin typeface="Raleway"/>
                <a:ea typeface="Raleway"/>
                <a:cs typeface="Raleway"/>
                <a:sym typeface="Raleway"/>
              </a:defRPr>
            </a:lvl7pPr>
            <a:lvl8pPr lvl="7" rtl="0">
              <a:spcBef>
                <a:spcPts val="0"/>
              </a:spcBef>
              <a:spcAft>
                <a:spcPts val="0"/>
              </a:spcAft>
              <a:buSzPts val="2800"/>
              <a:buNone/>
              <a:defRPr>
                <a:latin typeface="Raleway"/>
                <a:ea typeface="Raleway"/>
                <a:cs typeface="Raleway"/>
                <a:sym typeface="Raleway"/>
              </a:defRPr>
            </a:lvl8pPr>
            <a:lvl9pPr lvl="8" rtl="0">
              <a:spcBef>
                <a:spcPts val="0"/>
              </a:spcBef>
              <a:spcAft>
                <a:spcPts val="0"/>
              </a:spcAft>
              <a:buSzPts val="2800"/>
              <a:buNone/>
              <a:defRPr>
                <a:latin typeface="Raleway"/>
                <a:ea typeface="Raleway"/>
                <a:cs typeface="Raleway"/>
                <a:sym typeface="Raleway"/>
              </a:defRPr>
            </a:lvl9pPr>
          </a:lstStyle>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7">
    <p:spTree>
      <p:nvGrpSpPr>
        <p:cNvPr id="1841" name="Shape 1841"/>
        <p:cNvGrpSpPr/>
        <p:nvPr/>
      </p:nvGrpSpPr>
      <p:grpSpPr>
        <a:xfrm>
          <a:off x="0" y="0"/>
          <a:ext cx="0" cy="0"/>
          <a:chOff x="0" y="0"/>
          <a:chExt cx="0" cy="0"/>
        </a:xfrm>
      </p:grpSpPr>
      <p:grpSp>
        <p:nvGrpSpPr>
          <p:cNvPr id="1842" name="Google Shape;1842;p94"/>
          <p:cNvGrpSpPr/>
          <p:nvPr/>
        </p:nvGrpSpPr>
        <p:grpSpPr>
          <a:xfrm>
            <a:off x="-9" y="1669058"/>
            <a:ext cx="2781383" cy="1805382"/>
            <a:chOff x="8024127" y="984378"/>
            <a:chExt cx="2502369" cy="1624275"/>
          </a:xfrm>
        </p:grpSpPr>
        <p:sp>
          <p:nvSpPr>
            <p:cNvPr id="1843" name="Google Shape;1843;p94"/>
            <p:cNvSpPr/>
            <p:nvPr/>
          </p:nvSpPr>
          <p:spPr>
            <a:xfrm>
              <a:off x="8647339" y="2562003"/>
              <a:ext cx="65709" cy="30106"/>
            </a:xfrm>
            <a:custGeom>
              <a:rect b="b" l="l" r="r" t="t"/>
              <a:pathLst>
                <a:path extrusionOk="0" h="1035" w="2259">
                  <a:moveTo>
                    <a:pt x="125" y="899"/>
                  </a:moveTo>
                  <a:lnTo>
                    <a:pt x="125" y="899"/>
                  </a:lnTo>
                  <a:cubicBezTo>
                    <a:pt x="132" y="943"/>
                    <a:pt x="142" y="989"/>
                    <a:pt x="157" y="1035"/>
                  </a:cubicBezTo>
                  <a:cubicBezTo>
                    <a:pt x="157" y="1001"/>
                    <a:pt x="157" y="1001"/>
                    <a:pt x="157" y="1001"/>
                  </a:cubicBezTo>
                  <a:cubicBezTo>
                    <a:pt x="144" y="967"/>
                    <a:pt x="133" y="933"/>
                    <a:pt x="125" y="899"/>
                  </a:cubicBezTo>
                  <a:close/>
                  <a:moveTo>
                    <a:pt x="891" y="1"/>
                  </a:moveTo>
                  <a:cubicBezTo>
                    <a:pt x="329" y="1"/>
                    <a:pt x="1" y="409"/>
                    <a:pt x="125" y="899"/>
                  </a:cubicBezTo>
                  <a:lnTo>
                    <a:pt x="125" y="899"/>
                  </a:lnTo>
                  <a:cubicBezTo>
                    <a:pt x="49" y="429"/>
                    <a:pt x="373" y="67"/>
                    <a:pt x="891" y="67"/>
                  </a:cubicBezTo>
                  <a:cubicBezTo>
                    <a:pt x="1491" y="67"/>
                    <a:pt x="2091" y="501"/>
                    <a:pt x="2258" y="1035"/>
                  </a:cubicBezTo>
                  <a:cubicBezTo>
                    <a:pt x="2258" y="1001"/>
                    <a:pt x="2258" y="1001"/>
                    <a:pt x="2258" y="1001"/>
                  </a:cubicBezTo>
                  <a:cubicBezTo>
                    <a:pt x="2091" y="468"/>
                    <a:pt x="1458" y="1"/>
                    <a:pt x="891" y="1"/>
                  </a:cubicBezTo>
                  <a:close/>
                </a:path>
              </a:pathLst>
            </a:custGeom>
            <a:solidFill>
              <a:srgbClr val="FFFF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4" name="Google Shape;1844;p94"/>
            <p:cNvSpPr/>
            <p:nvPr/>
          </p:nvSpPr>
          <p:spPr>
            <a:xfrm>
              <a:off x="8759904" y="2562003"/>
              <a:ext cx="65680" cy="30106"/>
            </a:xfrm>
            <a:custGeom>
              <a:rect b="b" l="l" r="r" t="t"/>
              <a:pathLst>
                <a:path extrusionOk="0" h="1035" w="2258">
                  <a:moveTo>
                    <a:pt x="124" y="899"/>
                  </a:moveTo>
                  <a:cubicBezTo>
                    <a:pt x="131" y="943"/>
                    <a:pt x="142" y="989"/>
                    <a:pt x="156" y="1035"/>
                  </a:cubicBezTo>
                  <a:cubicBezTo>
                    <a:pt x="156" y="1001"/>
                    <a:pt x="156" y="1001"/>
                    <a:pt x="156" y="1001"/>
                  </a:cubicBezTo>
                  <a:cubicBezTo>
                    <a:pt x="143" y="967"/>
                    <a:pt x="133" y="933"/>
                    <a:pt x="124" y="899"/>
                  </a:cubicBezTo>
                  <a:close/>
                  <a:moveTo>
                    <a:pt x="890" y="1"/>
                  </a:moveTo>
                  <a:cubicBezTo>
                    <a:pt x="328" y="1"/>
                    <a:pt x="0" y="409"/>
                    <a:pt x="124" y="899"/>
                  </a:cubicBezTo>
                  <a:lnTo>
                    <a:pt x="124" y="899"/>
                  </a:lnTo>
                  <a:cubicBezTo>
                    <a:pt x="49" y="429"/>
                    <a:pt x="372" y="67"/>
                    <a:pt x="890" y="67"/>
                  </a:cubicBezTo>
                  <a:cubicBezTo>
                    <a:pt x="1490" y="67"/>
                    <a:pt x="2091" y="501"/>
                    <a:pt x="2258" y="1035"/>
                  </a:cubicBezTo>
                  <a:cubicBezTo>
                    <a:pt x="2258" y="1001"/>
                    <a:pt x="2258" y="1001"/>
                    <a:pt x="2258" y="1001"/>
                  </a:cubicBezTo>
                  <a:cubicBezTo>
                    <a:pt x="2091" y="468"/>
                    <a:pt x="1457" y="1"/>
                    <a:pt x="890" y="1"/>
                  </a:cubicBezTo>
                  <a:close/>
                </a:path>
              </a:pathLst>
            </a:custGeom>
            <a:solidFill>
              <a:srgbClr val="FF52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5" name="Google Shape;1845;p94"/>
            <p:cNvSpPr/>
            <p:nvPr/>
          </p:nvSpPr>
          <p:spPr>
            <a:xfrm>
              <a:off x="8872440" y="2562003"/>
              <a:ext cx="65709" cy="30106"/>
            </a:xfrm>
            <a:custGeom>
              <a:rect b="b" l="l" r="r" t="t"/>
              <a:pathLst>
                <a:path extrusionOk="0" h="1035" w="2259">
                  <a:moveTo>
                    <a:pt x="124" y="899"/>
                  </a:moveTo>
                  <a:cubicBezTo>
                    <a:pt x="131" y="943"/>
                    <a:pt x="142" y="989"/>
                    <a:pt x="157" y="1035"/>
                  </a:cubicBezTo>
                  <a:cubicBezTo>
                    <a:pt x="157" y="1001"/>
                    <a:pt x="157" y="1001"/>
                    <a:pt x="157" y="1001"/>
                  </a:cubicBezTo>
                  <a:cubicBezTo>
                    <a:pt x="144" y="967"/>
                    <a:pt x="133" y="933"/>
                    <a:pt x="124" y="899"/>
                  </a:cubicBezTo>
                  <a:close/>
                  <a:moveTo>
                    <a:pt x="890" y="1"/>
                  </a:moveTo>
                  <a:cubicBezTo>
                    <a:pt x="329" y="1"/>
                    <a:pt x="1" y="409"/>
                    <a:pt x="124" y="899"/>
                  </a:cubicBezTo>
                  <a:lnTo>
                    <a:pt x="124" y="899"/>
                  </a:lnTo>
                  <a:cubicBezTo>
                    <a:pt x="49" y="429"/>
                    <a:pt x="372" y="67"/>
                    <a:pt x="890" y="67"/>
                  </a:cubicBezTo>
                  <a:cubicBezTo>
                    <a:pt x="1491" y="67"/>
                    <a:pt x="2091" y="501"/>
                    <a:pt x="2258" y="1035"/>
                  </a:cubicBezTo>
                  <a:cubicBezTo>
                    <a:pt x="2258" y="1001"/>
                    <a:pt x="2258" y="1001"/>
                    <a:pt x="2258" y="1001"/>
                  </a:cubicBezTo>
                  <a:cubicBezTo>
                    <a:pt x="2091" y="468"/>
                    <a:pt x="1491" y="1"/>
                    <a:pt x="890" y="1"/>
                  </a:cubicBezTo>
                  <a:close/>
                </a:path>
              </a:pathLst>
            </a:custGeom>
            <a:solidFill>
              <a:srgbClr val="45FF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6" name="Google Shape;1846;p94"/>
            <p:cNvSpPr/>
            <p:nvPr/>
          </p:nvSpPr>
          <p:spPr>
            <a:xfrm>
              <a:off x="10089400" y="2205025"/>
              <a:ext cx="25" cy="50050"/>
            </a:xfrm>
            <a:custGeom>
              <a:rect b="b" l="l" r="r" t="t"/>
              <a:pathLst>
                <a:path extrusionOk="0" h="2002" w="1">
                  <a:moveTo>
                    <a:pt x="0" y="2002"/>
                  </a:moveTo>
                  <a:lnTo>
                    <a:pt x="0" y="0"/>
                  </a:lnTo>
                </a:path>
              </a:pathLst>
            </a:custGeom>
            <a:solidFill>
              <a:srgbClr val="1FFF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7" name="Google Shape;1847;p94"/>
            <p:cNvSpPr/>
            <p:nvPr/>
          </p:nvSpPr>
          <p:spPr>
            <a:xfrm>
              <a:off x="8024127" y="984378"/>
              <a:ext cx="2502369" cy="1624275"/>
            </a:xfrm>
            <a:custGeom>
              <a:rect b="b" l="l" r="r" t="t"/>
              <a:pathLst>
                <a:path extrusionOk="0" h="55841" w="86029">
                  <a:moveTo>
                    <a:pt x="2102" y="1"/>
                  </a:moveTo>
                  <a:cubicBezTo>
                    <a:pt x="935" y="1"/>
                    <a:pt x="1" y="935"/>
                    <a:pt x="1" y="2102"/>
                  </a:cubicBezTo>
                  <a:lnTo>
                    <a:pt x="1" y="53739"/>
                  </a:lnTo>
                  <a:cubicBezTo>
                    <a:pt x="1" y="54907"/>
                    <a:pt x="935" y="55841"/>
                    <a:pt x="2102" y="55841"/>
                  </a:cubicBezTo>
                  <a:lnTo>
                    <a:pt x="83894" y="55841"/>
                  </a:lnTo>
                  <a:cubicBezTo>
                    <a:pt x="85062" y="55841"/>
                    <a:pt x="86029" y="54907"/>
                    <a:pt x="86029" y="53739"/>
                  </a:cubicBezTo>
                  <a:lnTo>
                    <a:pt x="86029" y="2102"/>
                  </a:lnTo>
                  <a:cubicBezTo>
                    <a:pt x="86029" y="935"/>
                    <a:pt x="85062" y="1"/>
                    <a:pt x="83894" y="1"/>
                  </a:cubicBezTo>
                  <a:close/>
                </a:path>
              </a:pathLst>
            </a:custGeom>
            <a:solidFill>
              <a:srgbClr val="B8BD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8" name="Google Shape;1848;p94"/>
            <p:cNvSpPr/>
            <p:nvPr/>
          </p:nvSpPr>
          <p:spPr>
            <a:xfrm>
              <a:off x="8024127" y="984378"/>
              <a:ext cx="2502369" cy="262020"/>
            </a:xfrm>
            <a:custGeom>
              <a:rect b="b" l="l" r="r" t="t"/>
              <a:pathLst>
                <a:path extrusionOk="0" h="9008" w="86029">
                  <a:moveTo>
                    <a:pt x="2436" y="1"/>
                  </a:moveTo>
                  <a:cubicBezTo>
                    <a:pt x="1102" y="1"/>
                    <a:pt x="1" y="1068"/>
                    <a:pt x="1" y="2436"/>
                  </a:cubicBezTo>
                  <a:lnTo>
                    <a:pt x="1" y="9007"/>
                  </a:lnTo>
                  <a:lnTo>
                    <a:pt x="86029" y="9007"/>
                  </a:lnTo>
                  <a:lnTo>
                    <a:pt x="86029" y="2436"/>
                  </a:lnTo>
                  <a:cubicBezTo>
                    <a:pt x="86029" y="1102"/>
                    <a:pt x="84928" y="1"/>
                    <a:pt x="8359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9" name="Google Shape;1849;p94"/>
            <p:cNvSpPr/>
            <p:nvPr/>
          </p:nvSpPr>
          <p:spPr>
            <a:xfrm>
              <a:off x="8125057" y="1324952"/>
              <a:ext cx="2305388" cy="1198318"/>
            </a:xfrm>
            <a:custGeom>
              <a:rect b="b" l="l" r="r" t="t"/>
              <a:pathLst>
                <a:path extrusionOk="0" h="41197" w="79257">
                  <a:moveTo>
                    <a:pt x="77522" y="41196"/>
                  </a:moveTo>
                  <a:lnTo>
                    <a:pt x="1735" y="41196"/>
                  </a:lnTo>
                  <a:cubicBezTo>
                    <a:pt x="767" y="41196"/>
                    <a:pt x="0" y="40429"/>
                    <a:pt x="0" y="39462"/>
                  </a:cubicBezTo>
                  <a:lnTo>
                    <a:pt x="0" y="1735"/>
                  </a:lnTo>
                  <a:cubicBezTo>
                    <a:pt x="0" y="768"/>
                    <a:pt x="767" y="0"/>
                    <a:pt x="1735" y="0"/>
                  </a:cubicBezTo>
                  <a:lnTo>
                    <a:pt x="77522" y="0"/>
                  </a:lnTo>
                  <a:cubicBezTo>
                    <a:pt x="78489" y="0"/>
                    <a:pt x="79257" y="768"/>
                    <a:pt x="79257" y="1735"/>
                  </a:cubicBezTo>
                  <a:lnTo>
                    <a:pt x="79257" y="39462"/>
                  </a:lnTo>
                  <a:cubicBezTo>
                    <a:pt x="79257" y="40429"/>
                    <a:pt x="78489" y="41196"/>
                    <a:pt x="77522" y="41196"/>
                  </a:cubicBezTo>
                  <a:close/>
                </a:path>
              </a:pathLst>
            </a:custGeom>
            <a:solidFill>
              <a:srgbClr val="2408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0" name="Google Shape;1850;p94"/>
            <p:cNvSpPr/>
            <p:nvPr/>
          </p:nvSpPr>
          <p:spPr>
            <a:xfrm>
              <a:off x="8191986" y="1394818"/>
              <a:ext cx="54365" cy="110620"/>
            </a:xfrm>
            <a:custGeom>
              <a:rect b="b" l="l" r="r" t="t"/>
              <a:pathLst>
                <a:path extrusionOk="0" fill="none" h="3803" w="1869">
                  <a:moveTo>
                    <a:pt x="1869" y="0"/>
                  </a:moveTo>
                  <a:lnTo>
                    <a:pt x="1" y="1901"/>
                  </a:lnTo>
                  <a:lnTo>
                    <a:pt x="1869" y="3803"/>
                  </a:lnTo>
                </a:path>
              </a:pathLst>
            </a:custGeom>
            <a:noFill/>
            <a:ln cap="rnd" cmpd="sng" w="20850">
              <a:solidFill>
                <a:srgbClr val="12D77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1" name="Google Shape;1851;p94"/>
            <p:cNvSpPr/>
            <p:nvPr/>
          </p:nvSpPr>
          <p:spPr>
            <a:xfrm>
              <a:off x="8385062" y="1394818"/>
              <a:ext cx="55354" cy="110620"/>
            </a:xfrm>
            <a:custGeom>
              <a:rect b="b" l="l" r="r" t="t"/>
              <a:pathLst>
                <a:path extrusionOk="0" fill="none" h="3803" w="1903">
                  <a:moveTo>
                    <a:pt x="1" y="0"/>
                  </a:moveTo>
                  <a:lnTo>
                    <a:pt x="1902" y="1901"/>
                  </a:lnTo>
                  <a:lnTo>
                    <a:pt x="1" y="3803"/>
                  </a:lnTo>
                </a:path>
              </a:pathLst>
            </a:custGeom>
            <a:noFill/>
            <a:ln cap="rnd" cmpd="sng" w="20850">
              <a:solidFill>
                <a:srgbClr val="12D77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2" name="Google Shape;1852;p94"/>
            <p:cNvSpPr/>
            <p:nvPr/>
          </p:nvSpPr>
          <p:spPr>
            <a:xfrm>
              <a:off x="8292887" y="1394818"/>
              <a:ext cx="43689" cy="120335"/>
            </a:xfrm>
            <a:custGeom>
              <a:rect b="b" l="l" r="r" t="t"/>
              <a:pathLst>
                <a:path extrusionOk="0" fill="none" h="4137" w="1502">
                  <a:moveTo>
                    <a:pt x="1" y="4136"/>
                  </a:moveTo>
                  <a:lnTo>
                    <a:pt x="1502" y="0"/>
                  </a:lnTo>
                </a:path>
              </a:pathLst>
            </a:custGeom>
            <a:noFill/>
            <a:ln cap="rnd" cmpd="sng" w="20850">
              <a:solidFill>
                <a:srgbClr val="12D77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3" name="Google Shape;1853;p94"/>
            <p:cNvSpPr/>
            <p:nvPr/>
          </p:nvSpPr>
          <p:spPr>
            <a:xfrm>
              <a:off x="8483055" y="1500548"/>
              <a:ext cx="31095" cy="31095"/>
            </a:xfrm>
            <a:custGeom>
              <a:rect b="b" l="l" r="r" t="t"/>
              <a:pathLst>
                <a:path extrusionOk="0" h="1069" w="1069">
                  <a:moveTo>
                    <a:pt x="535" y="1"/>
                  </a:moveTo>
                  <a:cubicBezTo>
                    <a:pt x="234" y="1"/>
                    <a:pt x="1" y="234"/>
                    <a:pt x="1" y="535"/>
                  </a:cubicBezTo>
                  <a:cubicBezTo>
                    <a:pt x="1" y="802"/>
                    <a:pt x="234" y="1068"/>
                    <a:pt x="535" y="1068"/>
                  </a:cubicBezTo>
                  <a:cubicBezTo>
                    <a:pt x="835" y="1068"/>
                    <a:pt x="1068" y="802"/>
                    <a:pt x="1068" y="535"/>
                  </a:cubicBezTo>
                  <a:cubicBezTo>
                    <a:pt x="1068" y="234"/>
                    <a:pt x="835" y="1"/>
                    <a:pt x="535" y="1"/>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4" name="Google Shape;1854;p94"/>
            <p:cNvSpPr/>
            <p:nvPr/>
          </p:nvSpPr>
          <p:spPr>
            <a:xfrm>
              <a:off x="8528666" y="1500548"/>
              <a:ext cx="31065" cy="31095"/>
            </a:xfrm>
            <a:custGeom>
              <a:rect b="b" l="l" r="r" t="t"/>
              <a:pathLst>
                <a:path extrusionOk="0" h="1069" w="1068">
                  <a:moveTo>
                    <a:pt x="534" y="1"/>
                  </a:moveTo>
                  <a:cubicBezTo>
                    <a:pt x="267" y="1"/>
                    <a:pt x="0" y="234"/>
                    <a:pt x="0" y="535"/>
                  </a:cubicBezTo>
                  <a:cubicBezTo>
                    <a:pt x="0" y="802"/>
                    <a:pt x="267" y="1068"/>
                    <a:pt x="534" y="1068"/>
                  </a:cubicBezTo>
                  <a:cubicBezTo>
                    <a:pt x="834" y="1068"/>
                    <a:pt x="1068" y="802"/>
                    <a:pt x="1068" y="535"/>
                  </a:cubicBezTo>
                  <a:cubicBezTo>
                    <a:pt x="1068" y="234"/>
                    <a:pt x="834" y="1"/>
                    <a:pt x="534" y="1"/>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5" name="Google Shape;1855;p94"/>
            <p:cNvSpPr/>
            <p:nvPr/>
          </p:nvSpPr>
          <p:spPr>
            <a:xfrm>
              <a:off x="8593674" y="1500548"/>
              <a:ext cx="31065" cy="31095"/>
            </a:xfrm>
            <a:custGeom>
              <a:rect b="b" l="l" r="r" t="t"/>
              <a:pathLst>
                <a:path extrusionOk="0" h="1069" w="1068">
                  <a:moveTo>
                    <a:pt x="534" y="1"/>
                  </a:moveTo>
                  <a:cubicBezTo>
                    <a:pt x="234" y="1"/>
                    <a:pt x="0" y="234"/>
                    <a:pt x="0" y="535"/>
                  </a:cubicBezTo>
                  <a:cubicBezTo>
                    <a:pt x="0" y="802"/>
                    <a:pt x="234" y="1068"/>
                    <a:pt x="534" y="1068"/>
                  </a:cubicBezTo>
                  <a:cubicBezTo>
                    <a:pt x="834" y="1068"/>
                    <a:pt x="1068" y="802"/>
                    <a:pt x="1068" y="535"/>
                  </a:cubicBezTo>
                  <a:cubicBezTo>
                    <a:pt x="1068" y="234"/>
                    <a:pt x="834" y="1"/>
                    <a:pt x="534" y="1"/>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6" name="Google Shape;1856;p94"/>
            <p:cNvSpPr/>
            <p:nvPr/>
          </p:nvSpPr>
          <p:spPr>
            <a:xfrm>
              <a:off x="8219152" y="1627656"/>
              <a:ext cx="1656300" cy="29"/>
            </a:xfrm>
            <a:custGeom>
              <a:rect b="b" l="l" r="r" t="t"/>
              <a:pathLst>
                <a:path extrusionOk="0" fill="none" h="1" w="56942">
                  <a:moveTo>
                    <a:pt x="1" y="1"/>
                  </a:moveTo>
                  <a:lnTo>
                    <a:pt x="56941" y="1"/>
                  </a:lnTo>
                </a:path>
              </a:pathLst>
            </a:custGeom>
            <a:noFill/>
            <a:ln cap="rnd" cmpd="sng" w="20850">
              <a:solidFill>
                <a:srgbClr val="12D77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7" name="Google Shape;1857;p94"/>
            <p:cNvSpPr/>
            <p:nvPr/>
          </p:nvSpPr>
          <p:spPr>
            <a:xfrm>
              <a:off x="9975312" y="1627656"/>
              <a:ext cx="128101" cy="29"/>
            </a:xfrm>
            <a:custGeom>
              <a:rect b="b" l="l" r="r" t="t"/>
              <a:pathLst>
                <a:path extrusionOk="0" fill="none" h="1" w="4404">
                  <a:moveTo>
                    <a:pt x="0" y="1"/>
                  </a:moveTo>
                  <a:lnTo>
                    <a:pt x="4403" y="1"/>
                  </a:lnTo>
                </a:path>
              </a:pathLst>
            </a:custGeom>
            <a:noFill/>
            <a:ln cap="rnd" cmpd="sng" w="20850">
              <a:solidFill>
                <a:srgbClr val="12D77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8" name="Google Shape;1858;p94"/>
            <p:cNvSpPr/>
            <p:nvPr/>
          </p:nvSpPr>
          <p:spPr>
            <a:xfrm>
              <a:off x="10174205" y="1627656"/>
              <a:ext cx="163035" cy="29"/>
            </a:xfrm>
            <a:custGeom>
              <a:rect b="b" l="l" r="r" t="t"/>
              <a:pathLst>
                <a:path extrusionOk="0" fill="none" h="1" w="5605">
                  <a:moveTo>
                    <a:pt x="0" y="1"/>
                  </a:moveTo>
                  <a:lnTo>
                    <a:pt x="5604" y="1"/>
                  </a:lnTo>
                </a:path>
              </a:pathLst>
            </a:custGeom>
            <a:noFill/>
            <a:ln cap="rnd" cmpd="sng" w="20850">
              <a:solidFill>
                <a:srgbClr val="12D77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9" name="Google Shape;1859;p94"/>
            <p:cNvSpPr/>
            <p:nvPr/>
          </p:nvSpPr>
          <p:spPr>
            <a:xfrm>
              <a:off x="8219152" y="1757673"/>
              <a:ext cx="1036300" cy="29"/>
            </a:xfrm>
            <a:custGeom>
              <a:rect b="b" l="l" r="r" t="t"/>
              <a:pathLst>
                <a:path extrusionOk="0" fill="none" h="1" w="35627">
                  <a:moveTo>
                    <a:pt x="1" y="1"/>
                  </a:moveTo>
                  <a:lnTo>
                    <a:pt x="35626" y="1"/>
                  </a:lnTo>
                </a:path>
              </a:pathLst>
            </a:custGeom>
            <a:noFill/>
            <a:ln cap="rnd" cmpd="sng" w="20850">
              <a:solidFill>
                <a:srgbClr val="12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0" name="Google Shape;1860;p94"/>
            <p:cNvSpPr/>
            <p:nvPr/>
          </p:nvSpPr>
          <p:spPr>
            <a:xfrm>
              <a:off x="9408676" y="1757673"/>
              <a:ext cx="186335" cy="29"/>
            </a:xfrm>
            <a:custGeom>
              <a:rect b="b" l="l" r="r" t="t"/>
              <a:pathLst>
                <a:path extrusionOk="0" fill="none" h="1" w="6406">
                  <a:moveTo>
                    <a:pt x="1" y="1"/>
                  </a:moveTo>
                  <a:lnTo>
                    <a:pt x="6405" y="1"/>
                  </a:lnTo>
                </a:path>
              </a:pathLst>
            </a:custGeom>
            <a:noFill/>
            <a:ln cap="rnd" cmpd="sng" w="20850">
              <a:solidFill>
                <a:srgbClr val="12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1" name="Google Shape;1861;p94"/>
            <p:cNvSpPr/>
            <p:nvPr/>
          </p:nvSpPr>
          <p:spPr>
            <a:xfrm>
              <a:off x="9090440" y="1832396"/>
              <a:ext cx="504581" cy="29"/>
            </a:xfrm>
            <a:custGeom>
              <a:rect b="b" l="l" r="r" t="t"/>
              <a:pathLst>
                <a:path extrusionOk="0" fill="none" h="1" w="17347">
                  <a:moveTo>
                    <a:pt x="17346" y="0"/>
                  </a:moveTo>
                  <a:lnTo>
                    <a:pt x="0" y="0"/>
                  </a:lnTo>
                </a:path>
              </a:pathLst>
            </a:custGeom>
            <a:noFill/>
            <a:ln cap="rnd" cmpd="sng" w="20850">
              <a:solidFill>
                <a:srgbClr val="12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2" name="Google Shape;1862;p94"/>
            <p:cNvSpPr/>
            <p:nvPr/>
          </p:nvSpPr>
          <p:spPr>
            <a:xfrm>
              <a:off x="8919673" y="1832396"/>
              <a:ext cx="101923" cy="29"/>
            </a:xfrm>
            <a:custGeom>
              <a:rect b="b" l="l" r="r" t="t"/>
              <a:pathLst>
                <a:path extrusionOk="0" fill="none" h="1" w="3504">
                  <a:moveTo>
                    <a:pt x="3503" y="0"/>
                  </a:moveTo>
                  <a:lnTo>
                    <a:pt x="1" y="0"/>
                  </a:lnTo>
                </a:path>
              </a:pathLst>
            </a:custGeom>
            <a:noFill/>
            <a:ln cap="rnd" cmpd="sng" w="20850">
              <a:solidFill>
                <a:srgbClr val="12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3" name="Google Shape;1863;p94"/>
            <p:cNvSpPr/>
            <p:nvPr/>
          </p:nvSpPr>
          <p:spPr>
            <a:xfrm>
              <a:off x="8737271" y="1832396"/>
              <a:ext cx="101894" cy="29"/>
            </a:xfrm>
            <a:custGeom>
              <a:rect b="b" l="l" r="r" t="t"/>
              <a:pathLst>
                <a:path extrusionOk="0" fill="none" h="1" w="3503">
                  <a:moveTo>
                    <a:pt x="3503" y="0"/>
                  </a:moveTo>
                  <a:lnTo>
                    <a:pt x="0" y="0"/>
                  </a:lnTo>
                </a:path>
              </a:pathLst>
            </a:custGeom>
            <a:noFill/>
            <a:ln cap="rnd" cmpd="sng" w="20850">
              <a:solidFill>
                <a:srgbClr val="12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4" name="Google Shape;1864;p94"/>
            <p:cNvSpPr/>
            <p:nvPr/>
          </p:nvSpPr>
          <p:spPr>
            <a:xfrm>
              <a:off x="8555829" y="1832396"/>
              <a:ext cx="100934" cy="29"/>
            </a:xfrm>
            <a:custGeom>
              <a:rect b="b" l="l" r="r" t="t"/>
              <a:pathLst>
                <a:path extrusionOk="0" fill="none" h="1" w="3470">
                  <a:moveTo>
                    <a:pt x="3470" y="0"/>
                  </a:moveTo>
                  <a:lnTo>
                    <a:pt x="1" y="0"/>
                  </a:lnTo>
                </a:path>
              </a:pathLst>
            </a:custGeom>
            <a:noFill/>
            <a:ln cap="rnd" cmpd="sng" w="20850">
              <a:solidFill>
                <a:srgbClr val="12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5" name="Google Shape;1865;p94"/>
            <p:cNvSpPr/>
            <p:nvPr/>
          </p:nvSpPr>
          <p:spPr>
            <a:xfrm>
              <a:off x="8373428" y="1832396"/>
              <a:ext cx="100934" cy="29"/>
            </a:xfrm>
            <a:custGeom>
              <a:rect b="b" l="l" r="r" t="t"/>
              <a:pathLst>
                <a:path extrusionOk="0" fill="none" h="1" w="3470">
                  <a:moveTo>
                    <a:pt x="3470" y="0"/>
                  </a:moveTo>
                  <a:lnTo>
                    <a:pt x="0" y="0"/>
                  </a:lnTo>
                </a:path>
              </a:pathLst>
            </a:custGeom>
            <a:noFill/>
            <a:ln cap="rnd" cmpd="sng" w="20850">
              <a:solidFill>
                <a:srgbClr val="12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6" name="Google Shape;1866;p94"/>
            <p:cNvSpPr/>
            <p:nvPr/>
          </p:nvSpPr>
          <p:spPr>
            <a:xfrm>
              <a:off x="8373428" y="1923582"/>
              <a:ext cx="1570900" cy="29"/>
            </a:xfrm>
            <a:custGeom>
              <a:rect b="b" l="l" r="r" t="t"/>
              <a:pathLst>
                <a:path extrusionOk="0" fill="none" h="1" w="54006">
                  <a:moveTo>
                    <a:pt x="54006" y="1"/>
                  </a:moveTo>
                  <a:lnTo>
                    <a:pt x="0" y="1"/>
                  </a:lnTo>
                </a:path>
              </a:pathLst>
            </a:custGeom>
            <a:noFill/>
            <a:ln cap="rnd" cmpd="sng" w="2085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7" name="Google Shape;1867;p94"/>
            <p:cNvSpPr/>
            <p:nvPr/>
          </p:nvSpPr>
          <p:spPr>
            <a:xfrm>
              <a:off x="8219152" y="1832396"/>
              <a:ext cx="36912" cy="29"/>
            </a:xfrm>
            <a:custGeom>
              <a:rect b="b" l="l" r="r" t="t"/>
              <a:pathLst>
                <a:path extrusionOk="0" fill="none" h="1" w="1269">
                  <a:moveTo>
                    <a:pt x="1268" y="0"/>
                  </a:moveTo>
                  <a:lnTo>
                    <a:pt x="1" y="0"/>
                  </a:lnTo>
                </a:path>
              </a:pathLst>
            </a:custGeom>
            <a:noFill/>
            <a:ln cap="rnd" cmpd="sng" w="20850">
              <a:solidFill>
                <a:srgbClr val="12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8" name="Google Shape;1868;p94"/>
            <p:cNvSpPr/>
            <p:nvPr/>
          </p:nvSpPr>
          <p:spPr>
            <a:xfrm>
              <a:off x="8219152" y="1923582"/>
              <a:ext cx="36912" cy="29"/>
            </a:xfrm>
            <a:custGeom>
              <a:rect b="b" l="l" r="r" t="t"/>
              <a:pathLst>
                <a:path extrusionOk="0" fill="none" h="1" w="1269">
                  <a:moveTo>
                    <a:pt x="1268" y="1"/>
                  </a:moveTo>
                  <a:lnTo>
                    <a:pt x="1" y="1"/>
                  </a:lnTo>
                </a:path>
              </a:pathLst>
            </a:custGeom>
            <a:noFill/>
            <a:ln cap="rnd" cmpd="sng" w="20850">
              <a:solidFill>
                <a:srgbClr val="12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9" name="Google Shape;1869;p94"/>
            <p:cNvSpPr/>
            <p:nvPr/>
          </p:nvSpPr>
          <p:spPr>
            <a:xfrm>
              <a:off x="8219152" y="2014798"/>
              <a:ext cx="36912" cy="29"/>
            </a:xfrm>
            <a:custGeom>
              <a:rect b="b" l="l" r="r" t="t"/>
              <a:pathLst>
                <a:path extrusionOk="0" fill="none" h="1" w="1269">
                  <a:moveTo>
                    <a:pt x="1268" y="0"/>
                  </a:moveTo>
                  <a:lnTo>
                    <a:pt x="1" y="0"/>
                  </a:lnTo>
                </a:path>
              </a:pathLst>
            </a:custGeom>
            <a:noFill/>
            <a:ln cap="rnd" cmpd="sng" w="20850">
              <a:solidFill>
                <a:srgbClr val="12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0" name="Google Shape;1870;p94"/>
            <p:cNvSpPr/>
            <p:nvPr/>
          </p:nvSpPr>
          <p:spPr>
            <a:xfrm>
              <a:off x="8219152" y="2105984"/>
              <a:ext cx="36912" cy="29"/>
            </a:xfrm>
            <a:custGeom>
              <a:rect b="b" l="l" r="r" t="t"/>
              <a:pathLst>
                <a:path extrusionOk="0" fill="none" h="1" w="1269">
                  <a:moveTo>
                    <a:pt x="1268" y="1"/>
                  </a:moveTo>
                  <a:lnTo>
                    <a:pt x="1" y="1"/>
                  </a:lnTo>
                </a:path>
              </a:pathLst>
            </a:custGeom>
            <a:noFill/>
            <a:ln cap="rnd" cmpd="sng" w="20850">
              <a:solidFill>
                <a:srgbClr val="12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1" name="Google Shape;1871;p94"/>
            <p:cNvSpPr/>
            <p:nvPr/>
          </p:nvSpPr>
          <p:spPr>
            <a:xfrm>
              <a:off x="10039331" y="1923582"/>
              <a:ext cx="216411" cy="29"/>
            </a:xfrm>
            <a:custGeom>
              <a:rect b="b" l="l" r="r" t="t"/>
              <a:pathLst>
                <a:path extrusionOk="0" fill="none" h="1" w="7440">
                  <a:moveTo>
                    <a:pt x="1" y="1"/>
                  </a:moveTo>
                  <a:lnTo>
                    <a:pt x="7439" y="1"/>
                  </a:lnTo>
                </a:path>
              </a:pathLst>
            </a:custGeom>
            <a:noFill/>
            <a:ln cap="rnd" cmpd="sng" w="2085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2" name="Google Shape;1872;p94"/>
            <p:cNvSpPr/>
            <p:nvPr/>
          </p:nvSpPr>
          <p:spPr>
            <a:xfrm>
              <a:off x="8369559" y="2014798"/>
              <a:ext cx="434713" cy="29"/>
            </a:xfrm>
            <a:custGeom>
              <a:rect b="b" l="l" r="r" t="t"/>
              <a:pathLst>
                <a:path extrusionOk="0" fill="none" h="1" w="14945">
                  <a:moveTo>
                    <a:pt x="0" y="0"/>
                  </a:moveTo>
                  <a:lnTo>
                    <a:pt x="14944" y="0"/>
                  </a:lnTo>
                </a:path>
              </a:pathLst>
            </a:custGeom>
            <a:noFill/>
            <a:ln cap="rnd" cmpd="sng" w="2085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3" name="Google Shape;1873;p94"/>
            <p:cNvSpPr/>
            <p:nvPr/>
          </p:nvSpPr>
          <p:spPr>
            <a:xfrm>
              <a:off x="8369559" y="2107933"/>
              <a:ext cx="434713" cy="29"/>
            </a:xfrm>
            <a:custGeom>
              <a:rect b="b" l="l" r="r" t="t"/>
              <a:pathLst>
                <a:path extrusionOk="0" fill="none" h="1" w="14945">
                  <a:moveTo>
                    <a:pt x="0" y="1"/>
                  </a:moveTo>
                  <a:lnTo>
                    <a:pt x="14944" y="1"/>
                  </a:lnTo>
                </a:path>
              </a:pathLst>
            </a:custGeom>
            <a:noFill/>
            <a:ln cap="rnd" cmpd="sng" w="2085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4" name="Google Shape;1874;p94"/>
            <p:cNvSpPr/>
            <p:nvPr/>
          </p:nvSpPr>
          <p:spPr>
            <a:xfrm>
              <a:off x="8369559" y="2202057"/>
              <a:ext cx="434713" cy="29"/>
            </a:xfrm>
            <a:custGeom>
              <a:rect b="b" l="l" r="r" t="t"/>
              <a:pathLst>
                <a:path extrusionOk="0" fill="none" h="1" w="14945">
                  <a:moveTo>
                    <a:pt x="0" y="0"/>
                  </a:moveTo>
                  <a:lnTo>
                    <a:pt x="14944" y="0"/>
                  </a:lnTo>
                </a:path>
              </a:pathLst>
            </a:custGeom>
            <a:noFill/>
            <a:ln cap="rnd" cmpd="sng" w="2085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5" name="Google Shape;1875;p94"/>
            <p:cNvSpPr/>
            <p:nvPr/>
          </p:nvSpPr>
          <p:spPr>
            <a:xfrm>
              <a:off x="8369559" y="2295192"/>
              <a:ext cx="434713" cy="29"/>
            </a:xfrm>
            <a:custGeom>
              <a:rect b="b" l="l" r="r" t="t"/>
              <a:pathLst>
                <a:path extrusionOk="0" fill="none" h="1" w="14945">
                  <a:moveTo>
                    <a:pt x="0" y="1"/>
                  </a:moveTo>
                  <a:lnTo>
                    <a:pt x="14944" y="1"/>
                  </a:lnTo>
                </a:path>
              </a:pathLst>
            </a:custGeom>
            <a:noFill/>
            <a:ln cap="rnd" cmpd="sng" w="2085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6" name="Google Shape;1876;p94"/>
            <p:cNvSpPr/>
            <p:nvPr/>
          </p:nvSpPr>
          <p:spPr>
            <a:xfrm>
              <a:off x="9090440" y="2295192"/>
              <a:ext cx="884929" cy="29"/>
            </a:xfrm>
            <a:custGeom>
              <a:rect b="b" l="l" r="r" t="t"/>
              <a:pathLst>
                <a:path extrusionOk="0" fill="none" h="1" w="30423">
                  <a:moveTo>
                    <a:pt x="0" y="1"/>
                  </a:moveTo>
                  <a:lnTo>
                    <a:pt x="30422" y="1"/>
                  </a:lnTo>
                </a:path>
              </a:pathLst>
            </a:custGeom>
            <a:noFill/>
            <a:ln cap="rnd" cmpd="sng" w="208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7" name="Google Shape;1877;p94"/>
            <p:cNvSpPr/>
            <p:nvPr/>
          </p:nvSpPr>
          <p:spPr>
            <a:xfrm>
              <a:off x="9615336" y="2202057"/>
              <a:ext cx="360016" cy="29"/>
            </a:xfrm>
            <a:custGeom>
              <a:rect b="b" l="l" r="r" t="t"/>
              <a:pathLst>
                <a:path extrusionOk="0" fill="none" h="1" w="12377">
                  <a:moveTo>
                    <a:pt x="1" y="0"/>
                  </a:moveTo>
                  <a:lnTo>
                    <a:pt x="12376" y="0"/>
                  </a:lnTo>
                </a:path>
              </a:pathLst>
            </a:custGeom>
            <a:noFill/>
            <a:ln cap="rnd" cmpd="sng" w="208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8" name="Google Shape;1878;p94"/>
            <p:cNvSpPr/>
            <p:nvPr/>
          </p:nvSpPr>
          <p:spPr>
            <a:xfrm>
              <a:off x="9832671" y="2105984"/>
              <a:ext cx="142674" cy="29"/>
            </a:xfrm>
            <a:custGeom>
              <a:rect b="b" l="l" r="r" t="t"/>
              <a:pathLst>
                <a:path extrusionOk="0" fill="none" h="1" w="4905">
                  <a:moveTo>
                    <a:pt x="1" y="1"/>
                  </a:moveTo>
                  <a:lnTo>
                    <a:pt x="4904" y="1"/>
                  </a:lnTo>
                </a:path>
              </a:pathLst>
            </a:custGeom>
            <a:noFill/>
            <a:ln cap="rnd" cmpd="sng" w="208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79" name="Google Shape;1879;p94"/>
          <p:cNvGrpSpPr/>
          <p:nvPr/>
        </p:nvGrpSpPr>
        <p:grpSpPr>
          <a:xfrm flipH="1">
            <a:off x="7058589" y="1071875"/>
            <a:ext cx="2085403" cy="2999739"/>
            <a:chOff x="7435625" y="1209875"/>
            <a:chExt cx="1470250" cy="2114875"/>
          </a:xfrm>
        </p:grpSpPr>
        <p:sp>
          <p:nvSpPr>
            <p:cNvPr id="1880" name="Google Shape;1880;p94"/>
            <p:cNvSpPr/>
            <p:nvPr/>
          </p:nvSpPr>
          <p:spPr>
            <a:xfrm>
              <a:off x="7658275" y="3273025"/>
              <a:ext cx="120950" cy="12550"/>
            </a:xfrm>
            <a:custGeom>
              <a:rect b="b" l="l" r="r" t="t"/>
              <a:pathLst>
                <a:path extrusionOk="0" h="502" w="4838">
                  <a:moveTo>
                    <a:pt x="401" y="1"/>
                  </a:moveTo>
                  <a:cubicBezTo>
                    <a:pt x="168" y="1"/>
                    <a:pt x="1" y="201"/>
                    <a:pt x="1" y="434"/>
                  </a:cubicBezTo>
                  <a:lnTo>
                    <a:pt x="1" y="501"/>
                  </a:lnTo>
                  <a:cubicBezTo>
                    <a:pt x="1" y="268"/>
                    <a:pt x="168" y="101"/>
                    <a:pt x="401" y="101"/>
                  </a:cubicBezTo>
                  <a:lnTo>
                    <a:pt x="4404" y="101"/>
                  </a:lnTo>
                  <a:cubicBezTo>
                    <a:pt x="4637" y="101"/>
                    <a:pt x="4838" y="268"/>
                    <a:pt x="4838" y="501"/>
                  </a:cubicBezTo>
                  <a:lnTo>
                    <a:pt x="4838" y="434"/>
                  </a:lnTo>
                  <a:cubicBezTo>
                    <a:pt x="4838" y="201"/>
                    <a:pt x="4637" y="1"/>
                    <a:pt x="4404" y="1"/>
                  </a:cubicBezTo>
                  <a:close/>
                </a:path>
              </a:pathLst>
            </a:custGeom>
            <a:solidFill>
              <a:srgbClr val="0032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1" name="Google Shape;1881;p94"/>
            <p:cNvSpPr/>
            <p:nvPr/>
          </p:nvSpPr>
          <p:spPr>
            <a:xfrm>
              <a:off x="7494000" y="3273025"/>
              <a:ext cx="120950" cy="12550"/>
            </a:xfrm>
            <a:custGeom>
              <a:rect b="b" l="l" r="r" t="t"/>
              <a:pathLst>
                <a:path extrusionOk="0" h="502" w="4838">
                  <a:moveTo>
                    <a:pt x="434" y="1"/>
                  </a:moveTo>
                  <a:cubicBezTo>
                    <a:pt x="201" y="1"/>
                    <a:pt x="0" y="201"/>
                    <a:pt x="0" y="434"/>
                  </a:cubicBezTo>
                  <a:lnTo>
                    <a:pt x="0" y="501"/>
                  </a:lnTo>
                  <a:cubicBezTo>
                    <a:pt x="0" y="268"/>
                    <a:pt x="201" y="101"/>
                    <a:pt x="434" y="101"/>
                  </a:cubicBezTo>
                  <a:lnTo>
                    <a:pt x="4437" y="101"/>
                  </a:lnTo>
                  <a:cubicBezTo>
                    <a:pt x="4637" y="101"/>
                    <a:pt x="4837" y="268"/>
                    <a:pt x="4837" y="501"/>
                  </a:cubicBezTo>
                  <a:lnTo>
                    <a:pt x="4837" y="434"/>
                  </a:lnTo>
                  <a:cubicBezTo>
                    <a:pt x="4837" y="201"/>
                    <a:pt x="4637" y="1"/>
                    <a:pt x="4437" y="1"/>
                  </a:cubicBezTo>
                  <a:close/>
                </a:path>
              </a:pathLst>
            </a:custGeom>
            <a:solidFill>
              <a:srgbClr val="0032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2" name="Google Shape;1882;p94"/>
            <p:cNvSpPr/>
            <p:nvPr/>
          </p:nvSpPr>
          <p:spPr>
            <a:xfrm>
              <a:off x="7821725" y="3273025"/>
              <a:ext cx="120950" cy="12550"/>
            </a:xfrm>
            <a:custGeom>
              <a:rect b="b" l="l" r="r" t="t"/>
              <a:pathLst>
                <a:path extrusionOk="0" h="502" w="4838">
                  <a:moveTo>
                    <a:pt x="434" y="1"/>
                  </a:moveTo>
                  <a:cubicBezTo>
                    <a:pt x="201" y="1"/>
                    <a:pt x="1" y="201"/>
                    <a:pt x="1" y="434"/>
                  </a:cubicBezTo>
                  <a:lnTo>
                    <a:pt x="1" y="501"/>
                  </a:lnTo>
                  <a:cubicBezTo>
                    <a:pt x="1" y="268"/>
                    <a:pt x="201" y="101"/>
                    <a:pt x="434" y="101"/>
                  </a:cubicBezTo>
                  <a:lnTo>
                    <a:pt x="4437" y="101"/>
                  </a:lnTo>
                  <a:cubicBezTo>
                    <a:pt x="4671" y="101"/>
                    <a:pt x="4838" y="268"/>
                    <a:pt x="4838" y="501"/>
                  </a:cubicBezTo>
                  <a:lnTo>
                    <a:pt x="4838" y="434"/>
                  </a:lnTo>
                  <a:cubicBezTo>
                    <a:pt x="4838" y="201"/>
                    <a:pt x="4671" y="1"/>
                    <a:pt x="4437" y="1"/>
                  </a:cubicBezTo>
                  <a:close/>
                </a:path>
              </a:pathLst>
            </a:custGeom>
            <a:solidFill>
              <a:srgbClr val="0032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3" name="Google Shape;1883;p94"/>
            <p:cNvSpPr/>
            <p:nvPr/>
          </p:nvSpPr>
          <p:spPr>
            <a:xfrm>
              <a:off x="7970175" y="3087075"/>
              <a:ext cx="106775" cy="109250"/>
            </a:xfrm>
            <a:custGeom>
              <a:rect b="b" l="l" r="r" t="t"/>
              <a:pathLst>
                <a:path extrusionOk="0" h="4370" w="4271">
                  <a:moveTo>
                    <a:pt x="2135" y="0"/>
                  </a:moveTo>
                  <a:cubicBezTo>
                    <a:pt x="968" y="0"/>
                    <a:pt x="0" y="967"/>
                    <a:pt x="0" y="2168"/>
                  </a:cubicBezTo>
                  <a:cubicBezTo>
                    <a:pt x="0" y="3403"/>
                    <a:pt x="968" y="4370"/>
                    <a:pt x="2135" y="4370"/>
                  </a:cubicBezTo>
                  <a:cubicBezTo>
                    <a:pt x="3336" y="4370"/>
                    <a:pt x="4270" y="3403"/>
                    <a:pt x="4270" y="2168"/>
                  </a:cubicBezTo>
                  <a:cubicBezTo>
                    <a:pt x="4270" y="967"/>
                    <a:pt x="3336" y="0"/>
                    <a:pt x="2135" y="0"/>
                  </a:cubicBezTo>
                  <a:close/>
                </a:path>
              </a:pathLst>
            </a:custGeom>
            <a:solidFill>
              <a:srgbClr val="E0F3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4" name="Google Shape;1884;p94"/>
            <p:cNvSpPr/>
            <p:nvPr/>
          </p:nvSpPr>
          <p:spPr>
            <a:xfrm>
              <a:off x="7970175" y="3087075"/>
              <a:ext cx="106775" cy="106750"/>
            </a:xfrm>
            <a:custGeom>
              <a:rect b="b" l="l" r="r" t="t"/>
              <a:pathLst>
                <a:path extrusionOk="0" h="4270" w="4271">
                  <a:moveTo>
                    <a:pt x="2135" y="0"/>
                  </a:moveTo>
                  <a:cubicBezTo>
                    <a:pt x="968" y="0"/>
                    <a:pt x="0" y="934"/>
                    <a:pt x="0" y="2135"/>
                  </a:cubicBezTo>
                  <a:cubicBezTo>
                    <a:pt x="0" y="3302"/>
                    <a:pt x="968" y="4270"/>
                    <a:pt x="2135" y="4270"/>
                  </a:cubicBezTo>
                  <a:cubicBezTo>
                    <a:pt x="3336" y="4270"/>
                    <a:pt x="4270" y="3302"/>
                    <a:pt x="4270" y="2135"/>
                  </a:cubicBezTo>
                  <a:cubicBezTo>
                    <a:pt x="4270" y="934"/>
                    <a:pt x="3336" y="0"/>
                    <a:pt x="2135" y="0"/>
                  </a:cubicBezTo>
                  <a:close/>
                </a:path>
              </a:pathLst>
            </a:custGeom>
            <a:solidFill>
              <a:srgbClr val="B6BA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5" name="Google Shape;1885;p94"/>
            <p:cNvSpPr/>
            <p:nvPr/>
          </p:nvSpPr>
          <p:spPr>
            <a:xfrm>
              <a:off x="7980175" y="3096250"/>
              <a:ext cx="87600" cy="88400"/>
            </a:xfrm>
            <a:custGeom>
              <a:rect b="b" l="l" r="r" t="t"/>
              <a:pathLst>
                <a:path extrusionOk="0" h="3536" w="3504">
                  <a:moveTo>
                    <a:pt x="1735" y="0"/>
                  </a:moveTo>
                  <a:cubicBezTo>
                    <a:pt x="768" y="0"/>
                    <a:pt x="1" y="801"/>
                    <a:pt x="1" y="1768"/>
                  </a:cubicBezTo>
                  <a:cubicBezTo>
                    <a:pt x="1" y="2735"/>
                    <a:pt x="768" y="3536"/>
                    <a:pt x="1735" y="3536"/>
                  </a:cubicBezTo>
                  <a:cubicBezTo>
                    <a:pt x="2703" y="3536"/>
                    <a:pt x="3503" y="2735"/>
                    <a:pt x="3503" y="1768"/>
                  </a:cubicBezTo>
                  <a:cubicBezTo>
                    <a:pt x="3503" y="801"/>
                    <a:pt x="2703" y="0"/>
                    <a:pt x="1735" y="0"/>
                  </a:cubicBezTo>
                  <a:close/>
                </a:path>
              </a:pathLst>
            </a:custGeom>
            <a:solidFill>
              <a:srgbClr val="D0DD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6" name="Google Shape;1886;p94"/>
            <p:cNvSpPr/>
            <p:nvPr/>
          </p:nvSpPr>
          <p:spPr>
            <a:xfrm>
              <a:off x="7980175" y="3139600"/>
              <a:ext cx="87600" cy="45050"/>
            </a:xfrm>
            <a:custGeom>
              <a:rect b="b" l="l" r="r" t="t"/>
              <a:pathLst>
                <a:path extrusionOk="0" h="1802" w="3504">
                  <a:moveTo>
                    <a:pt x="1" y="1"/>
                  </a:moveTo>
                  <a:cubicBezTo>
                    <a:pt x="1" y="1"/>
                    <a:pt x="1" y="34"/>
                    <a:pt x="1" y="34"/>
                  </a:cubicBezTo>
                  <a:cubicBezTo>
                    <a:pt x="1" y="1001"/>
                    <a:pt x="768" y="1802"/>
                    <a:pt x="1735" y="1802"/>
                  </a:cubicBezTo>
                  <a:cubicBezTo>
                    <a:pt x="2703" y="1802"/>
                    <a:pt x="3503" y="1001"/>
                    <a:pt x="3503" y="34"/>
                  </a:cubicBezTo>
                  <a:cubicBezTo>
                    <a:pt x="3503" y="34"/>
                    <a:pt x="3503" y="34"/>
                    <a:pt x="3503" y="1"/>
                  </a:cubicBezTo>
                  <a:cubicBezTo>
                    <a:pt x="3503" y="968"/>
                    <a:pt x="2703" y="1735"/>
                    <a:pt x="1735" y="1735"/>
                  </a:cubicBezTo>
                  <a:cubicBezTo>
                    <a:pt x="768" y="1735"/>
                    <a:pt x="1" y="968"/>
                    <a:pt x="1" y="1"/>
                  </a:cubicBezTo>
                  <a:close/>
                </a:path>
              </a:pathLst>
            </a:custGeom>
            <a:solidFill>
              <a:srgbClr val="E0F3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7" name="Google Shape;1887;p94"/>
            <p:cNvSpPr/>
            <p:nvPr/>
          </p:nvSpPr>
          <p:spPr>
            <a:xfrm>
              <a:off x="7631600" y="2647575"/>
              <a:ext cx="102600" cy="30900"/>
            </a:xfrm>
            <a:custGeom>
              <a:rect b="b" l="l" r="r" t="t"/>
              <a:pathLst>
                <a:path extrusionOk="0" h="1236" w="4104">
                  <a:moveTo>
                    <a:pt x="634" y="1"/>
                  </a:moveTo>
                  <a:cubicBezTo>
                    <a:pt x="301" y="1"/>
                    <a:pt x="0" y="268"/>
                    <a:pt x="0" y="601"/>
                  </a:cubicBezTo>
                  <a:cubicBezTo>
                    <a:pt x="0" y="968"/>
                    <a:pt x="301" y="1235"/>
                    <a:pt x="634" y="1235"/>
                  </a:cubicBezTo>
                  <a:lnTo>
                    <a:pt x="3470" y="1235"/>
                  </a:lnTo>
                  <a:cubicBezTo>
                    <a:pt x="3803" y="1235"/>
                    <a:pt x="4103" y="968"/>
                    <a:pt x="4103" y="601"/>
                  </a:cubicBezTo>
                  <a:cubicBezTo>
                    <a:pt x="4103" y="268"/>
                    <a:pt x="3803" y="1"/>
                    <a:pt x="3470" y="1"/>
                  </a:cubicBezTo>
                  <a:close/>
                </a:path>
              </a:pathLst>
            </a:custGeom>
            <a:solidFill>
              <a:srgbClr val="FF3E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8" name="Google Shape;1888;p94"/>
            <p:cNvSpPr/>
            <p:nvPr/>
          </p:nvSpPr>
          <p:spPr>
            <a:xfrm>
              <a:off x="7753350" y="2647575"/>
              <a:ext cx="102600" cy="30900"/>
            </a:xfrm>
            <a:custGeom>
              <a:rect b="b" l="l" r="r" t="t"/>
              <a:pathLst>
                <a:path extrusionOk="0" h="1236" w="4104">
                  <a:moveTo>
                    <a:pt x="634" y="1"/>
                  </a:moveTo>
                  <a:cubicBezTo>
                    <a:pt x="301" y="1"/>
                    <a:pt x="1" y="268"/>
                    <a:pt x="1" y="601"/>
                  </a:cubicBezTo>
                  <a:cubicBezTo>
                    <a:pt x="1" y="968"/>
                    <a:pt x="301" y="1235"/>
                    <a:pt x="634" y="1235"/>
                  </a:cubicBezTo>
                  <a:lnTo>
                    <a:pt x="3470" y="1235"/>
                  </a:lnTo>
                  <a:cubicBezTo>
                    <a:pt x="3803" y="1235"/>
                    <a:pt x="4103" y="968"/>
                    <a:pt x="4103" y="601"/>
                  </a:cubicBezTo>
                  <a:cubicBezTo>
                    <a:pt x="4103" y="268"/>
                    <a:pt x="3803" y="1"/>
                    <a:pt x="3470" y="1"/>
                  </a:cubicBezTo>
                  <a:close/>
                </a:path>
              </a:pathLst>
            </a:custGeom>
            <a:solidFill>
              <a:srgbClr val="FF3E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9" name="Google Shape;1889;p94"/>
            <p:cNvSpPr/>
            <p:nvPr/>
          </p:nvSpPr>
          <p:spPr>
            <a:xfrm>
              <a:off x="7478150" y="2827700"/>
              <a:ext cx="664675" cy="30900"/>
            </a:xfrm>
            <a:custGeom>
              <a:rect b="b" l="l" r="r" t="t"/>
              <a:pathLst>
                <a:path extrusionOk="0" h="1236" w="26587">
                  <a:moveTo>
                    <a:pt x="634" y="1"/>
                  </a:moveTo>
                  <a:cubicBezTo>
                    <a:pt x="301" y="1"/>
                    <a:pt x="1" y="268"/>
                    <a:pt x="1" y="601"/>
                  </a:cubicBezTo>
                  <a:cubicBezTo>
                    <a:pt x="1" y="968"/>
                    <a:pt x="301" y="1235"/>
                    <a:pt x="634" y="1235"/>
                  </a:cubicBezTo>
                  <a:lnTo>
                    <a:pt x="25953" y="1235"/>
                  </a:lnTo>
                  <a:cubicBezTo>
                    <a:pt x="26286" y="1235"/>
                    <a:pt x="26586" y="968"/>
                    <a:pt x="26586" y="601"/>
                  </a:cubicBezTo>
                  <a:cubicBezTo>
                    <a:pt x="26586" y="268"/>
                    <a:pt x="26286" y="1"/>
                    <a:pt x="25953" y="1"/>
                  </a:cubicBezTo>
                  <a:close/>
                </a:path>
              </a:pathLst>
            </a:custGeom>
            <a:solidFill>
              <a:srgbClr val="FFC4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0" name="Google Shape;1890;p94"/>
            <p:cNvSpPr/>
            <p:nvPr/>
          </p:nvSpPr>
          <p:spPr>
            <a:xfrm>
              <a:off x="7977675" y="2891100"/>
              <a:ext cx="130125" cy="31700"/>
            </a:xfrm>
            <a:custGeom>
              <a:rect b="b" l="l" r="r" t="t"/>
              <a:pathLst>
                <a:path extrusionOk="0" h="1268" w="5205">
                  <a:moveTo>
                    <a:pt x="634" y="0"/>
                  </a:moveTo>
                  <a:cubicBezTo>
                    <a:pt x="267" y="0"/>
                    <a:pt x="1" y="300"/>
                    <a:pt x="1" y="634"/>
                  </a:cubicBezTo>
                  <a:cubicBezTo>
                    <a:pt x="1" y="1001"/>
                    <a:pt x="267" y="1268"/>
                    <a:pt x="634" y="1268"/>
                  </a:cubicBezTo>
                  <a:lnTo>
                    <a:pt x="4571" y="1268"/>
                  </a:lnTo>
                  <a:cubicBezTo>
                    <a:pt x="4937" y="1268"/>
                    <a:pt x="5204" y="1001"/>
                    <a:pt x="5204" y="634"/>
                  </a:cubicBezTo>
                  <a:cubicBezTo>
                    <a:pt x="5204" y="300"/>
                    <a:pt x="4937" y="0"/>
                    <a:pt x="4571" y="0"/>
                  </a:cubicBezTo>
                  <a:close/>
                </a:path>
              </a:pathLst>
            </a:custGeom>
            <a:solidFill>
              <a:srgbClr val="FFC4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1" name="Google Shape;1891;p94"/>
            <p:cNvSpPr/>
            <p:nvPr/>
          </p:nvSpPr>
          <p:spPr>
            <a:xfrm>
              <a:off x="7840925" y="2891100"/>
              <a:ext cx="117600" cy="31700"/>
            </a:xfrm>
            <a:custGeom>
              <a:rect b="b" l="l" r="r" t="t"/>
              <a:pathLst>
                <a:path extrusionOk="0" h="1268" w="4704">
                  <a:moveTo>
                    <a:pt x="634" y="0"/>
                  </a:moveTo>
                  <a:cubicBezTo>
                    <a:pt x="300" y="0"/>
                    <a:pt x="0" y="300"/>
                    <a:pt x="0" y="634"/>
                  </a:cubicBezTo>
                  <a:cubicBezTo>
                    <a:pt x="0" y="1001"/>
                    <a:pt x="300" y="1268"/>
                    <a:pt x="634" y="1268"/>
                  </a:cubicBezTo>
                  <a:lnTo>
                    <a:pt x="4070" y="1268"/>
                  </a:lnTo>
                  <a:cubicBezTo>
                    <a:pt x="4437" y="1268"/>
                    <a:pt x="4703" y="1001"/>
                    <a:pt x="4703" y="634"/>
                  </a:cubicBezTo>
                  <a:cubicBezTo>
                    <a:pt x="4703" y="300"/>
                    <a:pt x="4403" y="0"/>
                    <a:pt x="4070" y="0"/>
                  </a:cubicBezTo>
                  <a:close/>
                </a:path>
              </a:pathLst>
            </a:custGeom>
            <a:solidFill>
              <a:srgbClr val="FFC4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2" name="Google Shape;1892;p94"/>
            <p:cNvSpPr/>
            <p:nvPr/>
          </p:nvSpPr>
          <p:spPr>
            <a:xfrm>
              <a:off x="7735850" y="2445775"/>
              <a:ext cx="619625" cy="520400"/>
            </a:xfrm>
            <a:custGeom>
              <a:rect b="b" l="l" r="r" t="t"/>
              <a:pathLst>
                <a:path extrusionOk="0" h="20816" w="24785">
                  <a:moveTo>
                    <a:pt x="20815" y="0"/>
                  </a:moveTo>
                  <a:lnTo>
                    <a:pt x="0" y="20815"/>
                  </a:lnTo>
                  <a:lnTo>
                    <a:pt x="4303" y="20815"/>
                  </a:lnTo>
                  <a:lnTo>
                    <a:pt x="24584" y="534"/>
                  </a:lnTo>
                  <a:lnTo>
                    <a:pt x="24784" y="0"/>
                  </a:lnTo>
                  <a:close/>
                </a:path>
              </a:pathLst>
            </a:custGeom>
            <a:solidFill>
              <a:srgbClr val="E1F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3" name="Google Shape;1893;p94"/>
            <p:cNvSpPr/>
            <p:nvPr/>
          </p:nvSpPr>
          <p:spPr>
            <a:xfrm>
              <a:off x="7435625" y="1671050"/>
              <a:ext cx="1062450" cy="1653700"/>
            </a:xfrm>
            <a:custGeom>
              <a:rect b="b" l="l" r="r" t="t"/>
              <a:pathLst>
                <a:path extrusionOk="0" h="66148" w="42498">
                  <a:moveTo>
                    <a:pt x="2169" y="1"/>
                  </a:moveTo>
                  <a:cubicBezTo>
                    <a:pt x="968" y="1"/>
                    <a:pt x="0" y="968"/>
                    <a:pt x="0" y="2169"/>
                  </a:cubicBezTo>
                  <a:lnTo>
                    <a:pt x="0" y="63980"/>
                  </a:lnTo>
                  <a:cubicBezTo>
                    <a:pt x="0" y="65181"/>
                    <a:pt x="968" y="66148"/>
                    <a:pt x="2169" y="66148"/>
                  </a:cubicBezTo>
                  <a:lnTo>
                    <a:pt x="40329" y="66148"/>
                  </a:lnTo>
                  <a:cubicBezTo>
                    <a:pt x="41530" y="66148"/>
                    <a:pt x="42497" y="65181"/>
                    <a:pt x="42497" y="63980"/>
                  </a:cubicBezTo>
                  <a:lnTo>
                    <a:pt x="42497" y="2169"/>
                  </a:lnTo>
                  <a:cubicBezTo>
                    <a:pt x="42497" y="968"/>
                    <a:pt x="41530" y="1"/>
                    <a:pt x="4032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4" name="Google Shape;1894;p94"/>
            <p:cNvSpPr/>
            <p:nvPr/>
          </p:nvSpPr>
          <p:spPr>
            <a:xfrm>
              <a:off x="7435625" y="1671050"/>
              <a:ext cx="1062450" cy="150125"/>
            </a:xfrm>
            <a:custGeom>
              <a:rect b="b" l="l" r="r" t="t"/>
              <a:pathLst>
                <a:path extrusionOk="0" h="6005" w="42498">
                  <a:moveTo>
                    <a:pt x="1635" y="1"/>
                  </a:moveTo>
                  <a:cubicBezTo>
                    <a:pt x="734" y="1"/>
                    <a:pt x="0" y="734"/>
                    <a:pt x="0" y="1635"/>
                  </a:cubicBezTo>
                  <a:lnTo>
                    <a:pt x="0" y="6005"/>
                  </a:lnTo>
                  <a:lnTo>
                    <a:pt x="42497" y="6005"/>
                  </a:lnTo>
                  <a:lnTo>
                    <a:pt x="42497" y="1635"/>
                  </a:lnTo>
                  <a:cubicBezTo>
                    <a:pt x="42497" y="734"/>
                    <a:pt x="41764" y="1"/>
                    <a:pt x="4086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5" name="Google Shape;1895;p94"/>
            <p:cNvSpPr/>
            <p:nvPr/>
          </p:nvSpPr>
          <p:spPr>
            <a:xfrm>
              <a:off x="7493175" y="1866200"/>
              <a:ext cx="949850" cy="1409350"/>
            </a:xfrm>
            <a:custGeom>
              <a:rect b="b" l="l" r="r" t="t"/>
              <a:pathLst>
                <a:path extrusionOk="0" h="56374" w="37994">
                  <a:moveTo>
                    <a:pt x="36259" y="56374"/>
                  </a:moveTo>
                  <a:lnTo>
                    <a:pt x="1768" y="56374"/>
                  </a:lnTo>
                  <a:cubicBezTo>
                    <a:pt x="801" y="56374"/>
                    <a:pt x="0" y="55607"/>
                    <a:pt x="0" y="54639"/>
                  </a:cubicBezTo>
                  <a:lnTo>
                    <a:pt x="0" y="1735"/>
                  </a:lnTo>
                  <a:cubicBezTo>
                    <a:pt x="0" y="767"/>
                    <a:pt x="801" y="0"/>
                    <a:pt x="1768" y="0"/>
                  </a:cubicBezTo>
                  <a:lnTo>
                    <a:pt x="36259" y="0"/>
                  </a:lnTo>
                  <a:cubicBezTo>
                    <a:pt x="37227" y="0"/>
                    <a:pt x="37994" y="767"/>
                    <a:pt x="37994" y="1735"/>
                  </a:cubicBezTo>
                  <a:lnTo>
                    <a:pt x="37994" y="54639"/>
                  </a:lnTo>
                  <a:cubicBezTo>
                    <a:pt x="37994" y="55607"/>
                    <a:pt x="37227" y="56374"/>
                    <a:pt x="36259" y="56374"/>
                  </a:cubicBezTo>
                  <a:close/>
                </a:path>
              </a:pathLst>
            </a:custGeom>
            <a:solidFill>
              <a:srgbClr val="2408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6" name="Google Shape;1896;p94"/>
            <p:cNvSpPr/>
            <p:nvPr/>
          </p:nvSpPr>
          <p:spPr>
            <a:xfrm>
              <a:off x="7725000" y="1721075"/>
              <a:ext cx="50900" cy="25900"/>
            </a:xfrm>
            <a:custGeom>
              <a:rect b="b" l="l" r="r" t="t"/>
              <a:pathLst>
                <a:path extrusionOk="0" h="1036" w="2036">
                  <a:moveTo>
                    <a:pt x="1001" y="1"/>
                  </a:moveTo>
                  <a:cubicBezTo>
                    <a:pt x="434" y="1"/>
                    <a:pt x="0" y="435"/>
                    <a:pt x="0" y="1002"/>
                  </a:cubicBezTo>
                  <a:lnTo>
                    <a:pt x="0" y="1035"/>
                  </a:lnTo>
                  <a:cubicBezTo>
                    <a:pt x="0" y="468"/>
                    <a:pt x="434" y="1"/>
                    <a:pt x="1001" y="1"/>
                  </a:cubicBezTo>
                  <a:close/>
                  <a:moveTo>
                    <a:pt x="1001" y="1"/>
                  </a:moveTo>
                  <a:cubicBezTo>
                    <a:pt x="1568" y="1"/>
                    <a:pt x="2035" y="468"/>
                    <a:pt x="2035" y="1035"/>
                  </a:cubicBezTo>
                  <a:lnTo>
                    <a:pt x="2035" y="1002"/>
                  </a:lnTo>
                  <a:cubicBezTo>
                    <a:pt x="2035" y="435"/>
                    <a:pt x="1568" y="1"/>
                    <a:pt x="1001" y="1"/>
                  </a:cubicBezTo>
                  <a:close/>
                </a:path>
              </a:pathLst>
            </a:custGeom>
            <a:solidFill>
              <a:srgbClr val="84FA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7" name="Google Shape;1897;p94"/>
            <p:cNvSpPr/>
            <p:nvPr/>
          </p:nvSpPr>
          <p:spPr>
            <a:xfrm>
              <a:off x="7539025" y="2031300"/>
              <a:ext cx="674675" cy="15875"/>
            </a:xfrm>
            <a:custGeom>
              <a:rect b="b" l="l" r="r" t="t"/>
              <a:pathLst>
                <a:path extrusionOk="0" h="635" w="26987">
                  <a:moveTo>
                    <a:pt x="334" y="1"/>
                  </a:moveTo>
                  <a:cubicBezTo>
                    <a:pt x="134" y="1"/>
                    <a:pt x="1" y="134"/>
                    <a:pt x="1" y="301"/>
                  </a:cubicBezTo>
                  <a:cubicBezTo>
                    <a:pt x="1" y="501"/>
                    <a:pt x="134" y="635"/>
                    <a:pt x="334" y="635"/>
                  </a:cubicBezTo>
                  <a:lnTo>
                    <a:pt x="26686" y="635"/>
                  </a:lnTo>
                  <a:cubicBezTo>
                    <a:pt x="26853" y="635"/>
                    <a:pt x="26987" y="501"/>
                    <a:pt x="26987" y="301"/>
                  </a:cubicBezTo>
                  <a:cubicBezTo>
                    <a:pt x="26987" y="134"/>
                    <a:pt x="26853" y="1"/>
                    <a:pt x="26686" y="1"/>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8" name="Google Shape;1898;p94"/>
            <p:cNvSpPr/>
            <p:nvPr/>
          </p:nvSpPr>
          <p:spPr>
            <a:xfrm>
              <a:off x="8255375" y="2031300"/>
              <a:ext cx="65075" cy="15875"/>
            </a:xfrm>
            <a:custGeom>
              <a:rect b="b" l="l" r="r" t="t"/>
              <a:pathLst>
                <a:path extrusionOk="0" h="635" w="2603">
                  <a:moveTo>
                    <a:pt x="301" y="1"/>
                  </a:moveTo>
                  <a:cubicBezTo>
                    <a:pt x="134" y="1"/>
                    <a:pt x="1" y="134"/>
                    <a:pt x="1" y="301"/>
                  </a:cubicBezTo>
                  <a:cubicBezTo>
                    <a:pt x="1" y="501"/>
                    <a:pt x="134" y="635"/>
                    <a:pt x="301" y="635"/>
                  </a:cubicBezTo>
                  <a:lnTo>
                    <a:pt x="2269" y="635"/>
                  </a:lnTo>
                  <a:cubicBezTo>
                    <a:pt x="2436" y="635"/>
                    <a:pt x="2602" y="501"/>
                    <a:pt x="2602" y="301"/>
                  </a:cubicBezTo>
                  <a:cubicBezTo>
                    <a:pt x="2602" y="134"/>
                    <a:pt x="2436" y="1"/>
                    <a:pt x="2269" y="1"/>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9" name="Google Shape;1899;p94"/>
            <p:cNvSpPr/>
            <p:nvPr/>
          </p:nvSpPr>
          <p:spPr>
            <a:xfrm>
              <a:off x="8345450" y="2031300"/>
              <a:ext cx="52550" cy="15875"/>
            </a:xfrm>
            <a:custGeom>
              <a:rect b="b" l="l" r="r" t="t"/>
              <a:pathLst>
                <a:path extrusionOk="0" h="635" w="2102">
                  <a:moveTo>
                    <a:pt x="300" y="1"/>
                  </a:moveTo>
                  <a:cubicBezTo>
                    <a:pt x="134" y="1"/>
                    <a:pt x="0" y="134"/>
                    <a:pt x="0" y="301"/>
                  </a:cubicBezTo>
                  <a:cubicBezTo>
                    <a:pt x="0" y="501"/>
                    <a:pt x="134" y="635"/>
                    <a:pt x="300" y="635"/>
                  </a:cubicBezTo>
                  <a:lnTo>
                    <a:pt x="1768" y="635"/>
                  </a:lnTo>
                  <a:cubicBezTo>
                    <a:pt x="1968" y="635"/>
                    <a:pt x="2102" y="501"/>
                    <a:pt x="2102" y="301"/>
                  </a:cubicBezTo>
                  <a:cubicBezTo>
                    <a:pt x="2102" y="134"/>
                    <a:pt x="1968" y="1"/>
                    <a:pt x="1768" y="1"/>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0" name="Google Shape;1900;p94"/>
            <p:cNvSpPr/>
            <p:nvPr/>
          </p:nvSpPr>
          <p:spPr>
            <a:xfrm>
              <a:off x="7539025" y="2105525"/>
              <a:ext cx="386150" cy="15875"/>
            </a:xfrm>
            <a:custGeom>
              <a:rect b="b" l="l" r="r" t="t"/>
              <a:pathLst>
                <a:path extrusionOk="0" h="635" w="15446">
                  <a:moveTo>
                    <a:pt x="334" y="1"/>
                  </a:moveTo>
                  <a:cubicBezTo>
                    <a:pt x="134" y="1"/>
                    <a:pt x="1" y="134"/>
                    <a:pt x="1" y="334"/>
                  </a:cubicBezTo>
                  <a:cubicBezTo>
                    <a:pt x="1" y="501"/>
                    <a:pt x="134" y="634"/>
                    <a:pt x="334" y="634"/>
                  </a:cubicBezTo>
                  <a:lnTo>
                    <a:pt x="15112" y="634"/>
                  </a:lnTo>
                  <a:cubicBezTo>
                    <a:pt x="15312" y="634"/>
                    <a:pt x="15445" y="501"/>
                    <a:pt x="15445" y="334"/>
                  </a:cubicBezTo>
                  <a:cubicBezTo>
                    <a:pt x="15445" y="134"/>
                    <a:pt x="15312" y="1"/>
                    <a:pt x="15112" y="1"/>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1" name="Google Shape;1901;p94"/>
            <p:cNvSpPr/>
            <p:nvPr/>
          </p:nvSpPr>
          <p:spPr>
            <a:xfrm>
              <a:off x="7931800" y="2105525"/>
              <a:ext cx="121800" cy="15875"/>
            </a:xfrm>
            <a:custGeom>
              <a:rect b="b" l="l" r="r" t="t"/>
              <a:pathLst>
                <a:path extrusionOk="0" h="635" w="4872">
                  <a:moveTo>
                    <a:pt x="301" y="1"/>
                  </a:moveTo>
                  <a:cubicBezTo>
                    <a:pt x="134" y="1"/>
                    <a:pt x="1" y="134"/>
                    <a:pt x="1" y="334"/>
                  </a:cubicBezTo>
                  <a:cubicBezTo>
                    <a:pt x="1" y="501"/>
                    <a:pt x="134" y="634"/>
                    <a:pt x="301" y="634"/>
                  </a:cubicBezTo>
                  <a:lnTo>
                    <a:pt x="4571" y="634"/>
                  </a:lnTo>
                  <a:cubicBezTo>
                    <a:pt x="4738" y="634"/>
                    <a:pt x="4871" y="501"/>
                    <a:pt x="4871" y="334"/>
                  </a:cubicBezTo>
                  <a:cubicBezTo>
                    <a:pt x="4871" y="134"/>
                    <a:pt x="4738" y="1"/>
                    <a:pt x="4571" y="1"/>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2" name="Google Shape;1902;p94"/>
            <p:cNvSpPr/>
            <p:nvPr/>
          </p:nvSpPr>
          <p:spPr>
            <a:xfrm>
              <a:off x="7971850" y="2148050"/>
              <a:ext cx="81750" cy="16700"/>
            </a:xfrm>
            <a:custGeom>
              <a:rect b="b" l="l" r="r" t="t"/>
              <a:pathLst>
                <a:path extrusionOk="0" h="668" w="3270">
                  <a:moveTo>
                    <a:pt x="334" y="1"/>
                  </a:moveTo>
                  <a:cubicBezTo>
                    <a:pt x="134" y="1"/>
                    <a:pt x="0" y="168"/>
                    <a:pt x="0" y="334"/>
                  </a:cubicBezTo>
                  <a:cubicBezTo>
                    <a:pt x="0" y="535"/>
                    <a:pt x="134" y="668"/>
                    <a:pt x="334" y="668"/>
                  </a:cubicBezTo>
                  <a:lnTo>
                    <a:pt x="2969" y="668"/>
                  </a:lnTo>
                  <a:cubicBezTo>
                    <a:pt x="3136" y="668"/>
                    <a:pt x="3269" y="501"/>
                    <a:pt x="3269" y="334"/>
                  </a:cubicBezTo>
                  <a:cubicBezTo>
                    <a:pt x="3269" y="168"/>
                    <a:pt x="3136" y="1"/>
                    <a:pt x="2969" y="1"/>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3" name="Google Shape;1903;p94"/>
            <p:cNvSpPr/>
            <p:nvPr/>
          </p:nvSpPr>
          <p:spPr>
            <a:xfrm>
              <a:off x="7931800" y="2148050"/>
              <a:ext cx="24225" cy="16700"/>
            </a:xfrm>
            <a:custGeom>
              <a:rect b="b" l="l" r="r" t="t"/>
              <a:pathLst>
                <a:path extrusionOk="0" h="668" w="969">
                  <a:moveTo>
                    <a:pt x="335" y="1"/>
                  </a:moveTo>
                  <a:cubicBezTo>
                    <a:pt x="168" y="1"/>
                    <a:pt x="1" y="168"/>
                    <a:pt x="1" y="334"/>
                  </a:cubicBezTo>
                  <a:cubicBezTo>
                    <a:pt x="1" y="535"/>
                    <a:pt x="168" y="668"/>
                    <a:pt x="335" y="668"/>
                  </a:cubicBezTo>
                  <a:lnTo>
                    <a:pt x="635" y="668"/>
                  </a:lnTo>
                  <a:cubicBezTo>
                    <a:pt x="802" y="668"/>
                    <a:pt x="968" y="501"/>
                    <a:pt x="968" y="334"/>
                  </a:cubicBezTo>
                  <a:cubicBezTo>
                    <a:pt x="968" y="168"/>
                    <a:pt x="835" y="1"/>
                    <a:pt x="635" y="1"/>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4" name="Google Shape;1904;p94"/>
            <p:cNvSpPr/>
            <p:nvPr/>
          </p:nvSpPr>
          <p:spPr>
            <a:xfrm>
              <a:off x="7835900" y="2148050"/>
              <a:ext cx="73425" cy="16700"/>
            </a:xfrm>
            <a:custGeom>
              <a:rect b="b" l="l" r="r" t="t"/>
              <a:pathLst>
                <a:path extrusionOk="0" h="668" w="2937">
                  <a:moveTo>
                    <a:pt x="301" y="1"/>
                  </a:moveTo>
                  <a:cubicBezTo>
                    <a:pt x="134" y="1"/>
                    <a:pt x="1" y="168"/>
                    <a:pt x="1" y="334"/>
                  </a:cubicBezTo>
                  <a:cubicBezTo>
                    <a:pt x="1" y="535"/>
                    <a:pt x="134" y="668"/>
                    <a:pt x="301" y="668"/>
                  </a:cubicBezTo>
                  <a:lnTo>
                    <a:pt x="2636" y="668"/>
                  </a:lnTo>
                  <a:cubicBezTo>
                    <a:pt x="2803" y="668"/>
                    <a:pt x="2936" y="501"/>
                    <a:pt x="2936" y="334"/>
                  </a:cubicBezTo>
                  <a:cubicBezTo>
                    <a:pt x="2936" y="168"/>
                    <a:pt x="2803" y="1"/>
                    <a:pt x="2636" y="1"/>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5" name="Google Shape;1905;p94"/>
            <p:cNvSpPr/>
            <p:nvPr/>
          </p:nvSpPr>
          <p:spPr>
            <a:xfrm>
              <a:off x="7731675" y="2148050"/>
              <a:ext cx="74250" cy="16700"/>
            </a:xfrm>
            <a:custGeom>
              <a:rect b="b" l="l" r="r" t="t"/>
              <a:pathLst>
                <a:path extrusionOk="0" h="668" w="2970">
                  <a:moveTo>
                    <a:pt x="300" y="1"/>
                  </a:moveTo>
                  <a:cubicBezTo>
                    <a:pt x="134" y="1"/>
                    <a:pt x="0" y="168"/>
                    <a:pt x="0" y="334"/>
                  </a:cubicBezTo>
                  <a:cubicBezTo>
                    <a:pt x="0" y="535"/>
                    <a:pt x="134" y="668"/>
                    <a:pt x="300" y="668"/>
                  </a:cubicBezTo>
                  <a:lnTo>
                    <a:pt x="2635" y="668"/>
                  </a:lnTo>
                  <a:cubicBezTo>
                    <a:pt x="2802" y="668"/>
                    <a:pt x="2969" y="501"/>
                    <a:pt x="2936" y="334"/>
                  </a:cubicBezTo>
                  <a:cubicBezTo>
                    <a:pt x="2936" y="168"/>
                    <a:pt x="2802" y="1"/>
                    <a:pt x="2635" y="1"/>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6" name="Google Shape;1906;p94"/>
            <p:cNvSpPr/>
            <p:nvPr/>
          </p:nvSpPr>
          <p:spPr>
            <a:xfrm>
              <a:off x="7627425" y="2148050"/>
              <a:ext cx="74250" cy="16700"/>
            </a:xfrm>
            <a:custGeom>
              <a:rect b="b" l="l" r="r" t="t"/>
              <a:pathLst>
                <a:path extrusionOk="0" h="668" w="2970">
                  <a:moveTo>
                    <a:pt x="301" y="1"/>
                  </a:moveTo>
                  <a:cubicBezTo>
                    <a:pt x="134" y="1"/>
                    <a:pt x="1" y="168"/>
                    <a:pt x="1" y="334"/>
                  </a:cubicBezTo>
                  <a:cubicBezTo>
                    <a:pt x="1" y="535"/>
                    <a:pt x="134" y="668"/>
                    <a:pt x="301" y="668"/>
                  </a:cubicBezTo>
                  <a:lnTo>
                    <a:pt x="2636" y="668"/>
                  </a:lnTo>
                  <a:cubicBezTo>
                    <a:pt x="2803" y="668"/>
                    <a:pt x="2969" y="501"/>
                    <a:pt x="2969" y="334"/>
                  </a:cubicBezTo>
                  <a:cubicBezTo>
                    <a:pt x="2969" y="168"/>
                    <a:pt x="2803" y="1"/>
                    <a:pt x="2636" y="1"/>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7" name="Google Shape;1907;p94"/>
            <p:cNvSpPr/>
            <p:nvPr/>
          </p:nvSpPr>
          <p:spPr>
            <a:xfrm>
              <a:off x="7627425" y="2200600"/>
              <a:ext cx="626300" cy="15875"/>
            </a:xfrm>
            <a:custGeom>
              <a:rect b="b" l="l" r="r" t="t"/>
              <a:pathLst>
                <a:path extrusionOk="0" h="635" w="25052">
                  <a:moveTo>
                    <a:pt x="301" y="0"/>
                  </a:moveTo>
                  <a:cubicBezTo>
                    <a:pt x="134" y="0"/>
                    <a:pt x="1" y="134"/>
                    <a:pt x="1" y="334"/>
                  </a:cubicBezTo>
                  <a:cubicBezTo>
                    <a:pt x="1" y="501"/>
                    <a:pt x="134" y="634"/>
                    <a:pt x="301" y="634"/>
                  </a:cubicBezTo>
                  <a:lnTo>
                    <a:pt x="24718" y="634"/>
                  </a:lnTo>
                  <a:cubicBezTo>
                    <a:pt x="24885" y="634"/>
                    <a:pt x="25052" y="501"/>
                    <a:pt x="25018" y="334"/>
                  </a:cubicBezTo>
                  <a:cubicBezTo>
                    <a:pt x="25018" y="134"/>
                    <a:pt x="24885" y="0"/>
                    <a:pt x="2471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8" name="Google Shape;1908;p94"/>
            <p:cNvSpPr/>
            <p:nvPr/>
          </p:nvSpPr>
          <p:spPr>
            <a:xfrm>
              <a:off x="7539025" y="2148050"/>
              <a:ext cx="37550" cy="16700"/>
            </a:xfrm>
            <a:custGeom>
              <a:rect b="b" l="l" r="r" t="t"/>
              <a:pathLst>
                <a:path extrusionOk="0" h="668" w="1502">
                  <a:moveTo>
                    <a:pt x="334" y="1"/>
                  </a:moveTo>
                  <a:cubicBezTo>
                    <a:pt x="134" y="1"/>
                    <a:pt x="1" y="168"/>
                    <a:pt x="1" y="334"/>
                  </a:cubicBezTo>
                  <a:cubicBezTo>
                    <a:pt x="1" y="535"/>
                    <a:pt x="134" y="668"/>
                    <a:pt x="334" y="668"/>
                  </a:cubicBezTo>
                  <a:lnTo>
                    <a:pt x="1168" y="668"/>
                  </a:lnTo>
                  <a:cubicBezTo>
                    <a:pt x="1335" y="668"/>
                    <a:pt x="1502" y="501"/>
                    <a:pt x="1468" y="334"/>
                  </a:cubicBezTo>
                  <a:cubicBezTo>
                    <a:pt x="1468" y="168"/>
                    <a:pt x="1335" y="1"/>
                    <a:pt x="1168" y="1"/>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9" name="Google Shape;1909;p94"/>
            <p:cNvSpPr/>
            <p:nvPr/>
          </p:nvSpPr>
          <p:spPr>
            <a:xfrm>
              <a:off x="7539025" y="2200600"/>
              <a:ext cx="37550" cy="15875"/>
            </a:xfrm>
            <a:custGeom>
              <a:rect b="b" l="l" r="r" t="t"/>
              <a:pathLst>
                <a:path extrusionOk="0" h="635" w="1502">
                  <a:moveTo>
                    <a:pt x="334" y="0"/>
                  </a:moveTo>
                  <a:cubicBezTo>
                    <a:pt x="134" y="0"/>
                    <a:pt x="1" y="134"/>
                    <a:pt x="1" y="334"/>
                  </a:cubicBezTo>
                  <a:cubicBezTo>
                    <a:pt x="1" y="501"/>
                    <a:pt x="134" y="634"/>
                    <a:pt x="334" y="634"/>
                  </a:cubicBezTo>
                  <a:lnTo>
                    <a:pt x="1168" y="634"/>
                  </a:lnTo>
                  <a:cubicBezTo>
                    <a:pt x="1335" y="634"/>
                    <a:pt x="1502" y="501"/>
                    <a:pt x="1468" y="334"/>
                  </a:cubicBezTo>
                  <a:cubicBezTo>
                    <a:pt x="1468" y="134"/>
                    <a:pt x="1335" y="0"/>
                    <a:pt x="1168" y="0"/>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0" name="Google Shape;1910;p94"/>
            <p:cNvSpPr/>
            <p:nvPr/>
          </p:nvSpPr>
          <p:spPr>
            <a:xfrm>
              <a:off x="7539025" y="2252300"/>
              <a:ext cx="37550" cy="16700"/>
            </a:xfrm>
            <a:custGeom>
              <a:rect b="b" l="l" r="r" t="t"/>
              <a:pathLst>
                <a:path extrusionOk="0" h="668" w="1502">
                  <a:moveTo>
                    <a:pt x="334" y="1"/>
                  </a:moveTo>
                  <a:cubicBezTo>
                    <a:pt x="134" y="1"/>
                    <a:pt x="1" y="167"/>
                    <a:pt x="1" y="334"/>
                  </a:cubicBezTo>
                  <a:cubicBezTo>
                    <a:pt x="1" y="501"/>
                    <a:pt x="134" y="668"/>
                    <a:pt x="334" y="668"/>
                  </a:cubicBezTo>
                  <a:lnTo>
                    <a:pt x="1168" y="668"/>
                  </a:lnTo>
                  <a:cubicBezTo>
                    <a:pt x="1335" y="668"/>
                    <a:pt x="1502" y="501"/>
                    <a:pt x="1468" y="334"/>
                  </a:cubicBezTo>
                  <a:cubicBezTo>
                    <a:pt x="1468" y="167"/>
                    <a:pt x="1335" y="1"/>
                    <a:pt x="1168" y="1"/>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1" name="Google Shape;1911;p94"/>
            <p:cNvSpPr/>
            <p:nvPr/>
          </p:nvSpPr>
          <p:spPr>
            <a:xfrm>
              <a:off x="7539025" y="2304850"/>
              <a:ext cx="37550" cy="15850"/>
            </a:xfrm>
            <a:custGeom>
              <a:rect b="b" l="l" r="r" t="t"/>
              <a:pathLst>
                <a:path extrusionOk="0" h="634" w="1502">
                  <a:moveTo>
                    <a:pt x="334" y="0"/>
                  </a:moveTo>
                  <a:cubicBezTo>
                    <a:pt x="134" y="0"/>
                    <a:pt x="1" y="133"/>
                    <a:pt x="1" y="300"/>
                  </a:cubicBezTo>
                  <a:cubicBezTo>
                    <a:pt x="1" y="500"/>
                    <a:pt x="134" y="634"/>
                    <a:pt x="334" y="634"/>
                  </a:cubicBezTo>
                  <a:lnTo>
                    <a:pt x="1168" y="634"/>
                  </a:lnTo>
                  <a:cubicBezTo>
                    <a:pt x="1335" y="634"/>
                    <a:pt x="1502" y="500"/>
                    <a:pt x="1468" y="300"/>
                  </a:cubicBezTo>
                  <a:cubicBezTo>
                    <a:pt x="1468" y="133"/>
                    <a:pt x="1335" y="0"/>
                    <a:pt x="1168" y="0"/>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2" name="Google Shape;1912;p94"/>
            <p:cNvSpPr/>
            <p:nvPr/>
          </p:nvSpPr>
          <p:spPr>
            <a:xfrm>
              <a:off x="8292075" y="2200600"/>
              <a:ext cx="91750" cy="15875"/>
            </a:xfrm>
            <a:custGeom>
              <a:rect b="b" l="l" r="r" t="t"/>
              <a:pathLst>
                <a:path extrusionOk="0" h="635" w="3670">
                  <a:moveTo>
                    <a:pt x="300" y="0"/>
                  </a:moveTo>
                  <a:cubicBezTo>
                    <a:pt x="134" y="0"/>
                    <a:pt x="0" y="134"/>
                    <a:pt x="0" y="334"/>
                  </a:cubicBezTo>
                  <a:cubicBezTo>
                    <a:pt x="0" y="501"/>
                    <a:pt x="134" y="634"/>
                    <a:pt x="300" y="634"/>
                  </a:cubicBezTo>
                  <a:lnTo>
                    <a:pt x="3336" y="634"/>
                  </a:lnTo>
                  <a:cubicBezTo>
                    <a:pt x="3503" y="634"/>
                    <a:pt x="3670" y="501"/>
                    <a:pt x="3670" y="334"/>
                  </a:cubicBezTo>
                  <a:cubicBezTo>
                    <a:pt x="3670" y="134"/>
                    <a:pt x="3536" y="0"/>
                    <a:pt x="333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3" name="Google Shape;1913;p94"/>
            <p:cNvSpPr/>
            <p:nvPr/>
          </p:nvSpPr>
          <p:spPr>
            <a:xfrm>
              <a:off x="7624925" y="2252300"/>
              <a:ext cx="264375" cy="16700"/>
            </a:xfrm>
            <a:custGeom>
              <a:rect b="b" l="l" r="r" t="t"/>
              <a:pathLst>
                <a:path extrusionOk="0" h="668" w="10575">
                  <a:moveTo>
                    <a:pt x="334" y="1"/>
                  </a:moveTo>
                  <a:cubicBezTo>
                    <a:pt x="134" y="1"/>
                    <a:pt x="1" y="167"/>
                    <a:pt x="1" y="334"/>
                  </a:cubicBezTo>
                  <a:cubicBezTo>
                    <a:pt x="1" y="501"/>
                    <a:pt x="134" y="668"/>
                    <a:pt x="334" y="668"/>
                  </a:cubicBezTo>
                  <a:lnTo>
                    <a:pt x="10275" y="668"/>
                  </a:lnTo>
                  <a:cubicBezTo>
                    <a:pt x="10441" y="668"/>
                    <a:pt x="10575" y="501"/>
                    <a:pt x="10575" y="334"/>
                  </a:cubicBezTo>
                  <a:cubicBezTo>
                    <a:pt x="10575" y="167"/>
                    <a:pt x="10441" y="1"/>
                    <a:pt x="10275"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4" name="Google Shape;1914;p94"/>
            <p:cNvSpPr/>
            <p:nvPr/>
          </p:nvSpPr>
          <p:spPr>
            <a:xfrm>
              <a:off x="7971850" y="2412425"/>
              <a:ext cx="299400" cy="16700"/>
            </a:xfrm>
            <a:custGeom>
              <a:rect b="b" l="l" r="r" t="t"/>
              <a:pathLst>
                <a:path extrusionOk="0" h="668" w="11976">
                  <a:moveTo>
                    <a:pt x="300" y="0"/>
                  </a:moveTo>
                  <a:cubicBezTo>
                    <a:pt x="134" y="0"/>
                    <a:pt x="0" y="134"/>
                    <a:pt x="0" y="334"/>
                  </a:cubicBezTo>
                  <a:cubicBezTo>
                    <a:pt x="0" y="500"/>
                    <a:pt x="134" y="667"/>
                    <a:pt x="300" y="667"/>
                  </a:cubicBezTo>
                  <a:lnTo>
                    <a:pt x="11642" y="667"/>
                  </a:lnTo>
                  <a:cubicBezTo>
                    <a:pt x="11842" y="667"/>
                    <a:pt x="11975" y="500"/>
                    <a:pt x="11975" y="334"/>
                  </a:cubicBezTo>
                  <a:cubicBezTo>
                    <a:pt x="11975" y="134"/>
                    <a:pt x="11842" y="0"/>
                    <a:pt x="1164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5" name="Google Shape;1915;p94"/>
            <p:cNvSpPr/>
            <p:nvPr/>
          </p:nvSpPr>
          <p:spPr>
            <a:xfrm>
              <a:off x="8049400" y="2359050"/>
              <a:ext cx="221850" cy="16700"/>
            </a:xfrm>
            <a:custGeom>
              <a:rect b="b" l="l" r="r" t="t"/>
              <a:pathLst>
                <a:path extrusionOk="0" h="668" w="8874">
                  <a:moveTo>
                    <a:pt x="334" y="0"/>
                  </a:moveTo>
                  <a:cubicBezTo>
                    <a:pt x="134" y="0"/>
                    <a:pt x="0" y="134"/>
                    <a:pt x="0" y="334"/>
                  </a:cubicBezTo>
                  <a:cubicBezTo>
                    <a:pt x="0" y="501"/>
                    <a:pt x="134" y="667"/>
                    <a:pt x="334" y="667"/>
                  </a:cubicBezTo>
                  <a:lnTo>
                    <a:pt x="8540" y="667"/>
                  </a:lnTo>
                  <a:cubicBezTo>
                    <a:pt x="8740" y="667"/>
                    <a:pt x="8873" y="501"/>
                    <a:pt x="8873" y="334"/>
                  </a:cubicBezTo>
                  <a:cubicBezTo>
                    <a:pt x="8873" y="134"/>
                    <a:pt x="8740" y="0"/>
                    <a:pt x="8540"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6" name="Google Shape;1916;p94"/>
            <p:cNvSpPr/>
            <p:nvPr/>
          </p:nvSpPr>
          <p:spPr>
            <a:xfrm>
              <a:off x="8173650" y="2304850"/>
              <a:ext cx="97600" cy="15850"/>
            </a:xfrm>
            <a:custGeom>
              <a:rect b="b" l="l" r="r" t="t"/>
              <a:pathLst>
                <a:path extrusionOk="0" h="634" w="3904">
                  <a:moveTo>
                    <a:pt x="301" y="0"/>
                  </a:moveTo>
                  <a:cubicBezTo>
                    <a:pt x="134" y="0"/>
                    <a:pt x="1" y="133"/>
                    <a:pt x="1" y="300"/>
                  </a:cubicBezTo>
                  <a:cubicBezTo>
                    <a:pt x="1" y="500"/>
                    <a:pt x="134" y="634"/>
                    <a:pt x="301" y="634"/>
                  </a:cubicBezTo>
                  <a:lnTo>
                    <a:pt x="3570" y="634"/>
                  </a:lnTo>
                  <a:cubicBezTo>
                    <a:pt x="3770" y="634"/>
                    <a:pt x="3903" y="500"/>
                    <a:pt x="3903" y="300"/>
                  </a:cubicBezTo>
                  <a:cubicBezTo>
                    <a:pt x="3903" y="133"/>
                    <a:pt x="3770" y="0"/>
                    <a:pt x="3570"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7" name="Google Shape;1917;p94"/>
            <p:cNvSpPr/>
            <p:nvPr/>
          </p:nvSpPr>
          <p:spPr>
            <a:xfrm>
              <a:off x="7539025" y="1958750"/>
              <a:ext cx="312750" cy="15875"/>
            </a:xfrm>
            <a:custGeom>
              <a:rect b="b" l="l" r="r" t="t"/>
              <a:pathLst>
                <a:path extrusionOk="0" h="635" w="12510">
                  <a:moveTo>
                    <a:pt x="334" y="1"/>
                  </a:moveTo>
                  <a:cubicBezTo>
                    <a:pt x="134" y="1"/>
                    <a:pt x="1" y="134"/>
                    <a:pt x="1" y="334"/>
                  </a:cubicBezTo>
                  <a:cubicBezTo>
                    <a:pt x="1" y="501"/>
                    <a:pt x="134" y="635"/>
                    <a:pt x="334" y="635"/>
                  </a:cubicBezTo>
                  <a:lnTo>
                    <a:pt x="12176" y="635"/>
                  </a:lnTo>
                  <a:cubicBezTo>
                    <a:pt x="12376" y="635"/>
                    <a:pt x="12510" y="501"/>
                    <a:pt x="12510" y="334"/>
                  </a:cubicBezTo>
                  <a:cubicBezTo>
                    <a:pt x="12510" y="134"/>
                    <a:pt x="12376" y="1"/>
                    <a:pt x="1217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8" name="Google Shape;1918;p94"/>
            <p:cNvSpPr/>
            <p:nvPr/>
          </p:nvSpPr>
          <p:spPr>
            <a:xfrm>
              <a:off x="7539025" y="2539175"/>
              <a:ext cx="505400" cy="16700"/>
            </a:xfrm>
            <a:custGeom>
              <a:rect b="b" l="l" r="r" t="t"/>
              <a:pathLst>
                <a:path extrusionOk="0" h="668" w="20216">
                  <a:moveTo>
                    <a:pt x="334" y="0"/>
                  </a:moveTo>
                  <a:cubicBezTo>
                    <a:pt x="134" y="0"/>
                    <a:pt x="1" y="134"/>
                    <a:pt x="1" y="334"/>
                  </a:cubicBezTo>
                  <a:cubicBezTo>
                    <a:pt x="1" y="501"/>
                    <a:pt x="134" y="668"/>
                    <a:pt x="334" y="668"/>
                  </a:cubicBezTo>
                  <a:lnTo>
                    <a:pt x="19882" y="668"/>
                  </a:lnTo>
                  <a:cubicBezTo>
                    <a:pt x="20048" y="668"/>
                    <a:pt x="20215" y="501"/>
                    <a:pt x="20182" y="334"/>
                  </a:cubicBezTo>
                  <a:cubicBezTo>
                    <a:pt x="20182" y="134"/>
                    <a:pt x="20048" y="0"/>
                    <a:pt x="1988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9" name="Google Shape;1919;p94"/>
            <p:cNvSpPr/>
            <p:nvPr/>
          </p:nvSpPr>
          <p:spPr>
            <a:xfrm>
              <a:off x="7539025" y="2603375"/>
              <a:ext cx="505400" cy="16725"/>
            </a:xfrm>
            <a:custGeom>
              <a:rect b="b" l="l" r="r" t="t"/>
              <a:pathLst>
                <a:path extrusionOk="0" h="669" w="20216">
                  <a:moveTo>
                    <a:pt x="334" y="1"/>
                  </a:moveTo>
                  <a:cubicBezTo>
                    <a:pt x="134" y="1"/>
                    <a:pt x="1" y="134"/>
                    <a:pt x="1" y="334"/>
                  </a:cubicBezTo>
                  <a:cubicBezTo>
                    <a:pt x="1" y="501"/>
                    <a:pt x="134" y="668"/>
                    <a:pt x="334" y="668"/>
                  </a:cubicBezTo>
                  <a:lnTo>
                    <a:pt x="19882" y="668"/>
                  </a:lnTo>
                  <a:cubicBezTo>
                    <a:pt x="20048" y="668"/>
                    <a:pt x="20215" y="501"/>
                    <a:pt x="20182" y="334"/>
                  </a:cubicBezTo>
                  <a:cubicBezTo>
                    <a:pt x="20182" y="134"/>
                    <a:pt x="20048" y="1"/>
                    <a:pt x="1988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0" name="Google Shape;1920;p94"/>
            <p:cNvSpPr/>
            <p:nvPr/>
          </p:nvSpPr>
          <p:spPr>
            <a:xfrm>
              <a:off x="7539025" y="2667600"/>
              <a:ext cx="504550" cy="16700"/>
            </a:xfrm>
            <a:custGeom>
              <a:rect b="b" l="l" r="r" t="t"/>
              <a:pathLst>
                <a:path extrusionOk="0" h="668" w="20182">
                  <a:moveTo>
                    <a:pt x="334" y="0"/>
                  </a:moveTo>
                  <a:cubicBezTo>
                    <a:pt x="134" y="0"/>
                    <a:pt x="1" y="167"/>
                    <a:pt x="1" y="334"/>
                  </a:cubicBezTo>
                  <a:cubicBezTo>
                    <a:pt x="1" y="501"/>
                    <a:pt x="134" y="668"/>
                    <a:pt x="334" y="668"/>
                  </a:cubicBezTo>
                  <a:lnTo>
                    <a:pt x="19882" y="668"/>
                  </a:lnTo>
                  <a:cubicBezTo>
                    <a:pt x="20048" y="668"/>
                    <a:pt x="20182" y="501"/>
                    <a:pt x="20182" y="334"/>
                  </a:cubicBezTo>
                  <a:cubicBezTo>
                    <a:pt x="20182" y="167"/>
                    <a:pt x="20048" y="0"/>
                    <a:pt x="1988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1" name="Google Shape;1921;p94"/>
            <p:cNvSpPr/>
            <p:nvPr/>
          </p:nvSpPr>
          <p:spPr>
            <a:xfrm>
              <a:off x="7539025" y="3051200"/>
              <a:ext cx="504550" cy="15875"/>
            </a:xfrm>
            <a:custGeom>
              <a:rect b="b" l="l" r="r" t="t"/>
              <a:pathLst>
                <a:path extrusionOk="0" h="635" w="20182">
                  <a:moveTo>
                    <a:pt x="334" y="1"/>
                  </a:moveTo>
                  <a:cubicBezTo>
                    <a:pt x="134" y="1"/>
                    <a:pt x="1" y="134"/>
                    <a:pt x="1" y="334"/>
                  </a:cubicBezTo>
                  <a:cubicBezTo>
                    <a:pt x="1" y="501"/>
                    <a:pt x="134" y="635"/>
                    <a:pt x="334" y="635"/>
                  </a:cubicBezTo>
                  <a:lnTo>
                    <a:pt x="19882" y="635"/>
                  </a:lnTo>
                  <a:cubicBezTo>
                    <a:pt x="20048" y="635"/>
                    <a:pt x="20182" y="501"/>
                    <a:pt x="20182" y="334"/>
                  </a:cubicBezTo>
                  <a:cubicBezTo>
                    <a:pt x="20182" y="134"/>
                    <a:pt x="20048" y="1"/>
                    <a:pt x="1988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2" name="Google Shape;1922;p94"/>
            <p:cNvSpPr/>
            <p:nvPr/>
          </p:nvSpPr>
          <p:spPr>
            <a:xfrm>
              <a:off x="7998525" y="2464950"/>
              <a:ext cx="150125" cy="15875"/>
            </a:xfrm>
            <a:custGeom>
              <a:rect b="b" l="l" r="r" t="t"/>
              <a:pathLst>
                <a:path extrusionOk="0" h="635" w="6005">
                  <a:moveTo>
                    <a:pt x="334" y="1"/>
                  </a:moveTo>
                  <a:cubicBezTo>
                    <a:pt x="167" y="1"/>
                    <a:pt x="1" y="134"/>
                    <a:pt x="1" y="334"/>
                  </a:cubicBezTo>
                  <a:cubicBezTo>
                    <a:pt x="1" y="501"/>
                    <a:pt x="167" y="634"/>
                    <a:pt x="334" y="634"/>
                  </a:cubicBezTo>
                  <a:lnTo>
                    <a:pt x="5671" y="634"/>
                  </a:lnTo>
                  <a:cubicBezTo>
                    <a:pt x="5838" y="634"/>
                    <a:pt x="6005" y="501"/>
                    <a:pt x="6005" y="334"/>
                  </a:cubicBezTo>
                  <a:cubicBezTo>
                    <a:pt x="6005" y="134"/>
                    <a:pt x="5838" y="1"/>
                    <a:pt x="5671" y="1"/>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3" name="Google Shape;1923;p94"/>
            <p:cNvSpPr/>
            <p:nvPr/>
          </p:nvSpPr>
          <p:spPr>
            <a:xfrm>
              <a:off x="8197825" y="2464950"/>
              <a:ext cx="200175" cy="15875"/>
            </a:xfrm>
            <a:custGeom>
              <a:rect b="b" l="l" r="r" t="t"/>
              <a:pathLst>
                <a:path extrusionOk="0" h="635" w="8007">
                  <a:moveTo>
                    <a:pt x="334" y="1"/>
                  </a:moveTo>
                  <a:cubicBezTo>
                    <a:pt x="134" y="1"/>
                    <a:pt x="1" y="134"/>
                    <a:pt x="1" y="334"/>
                  </a:cubicBezTo>
                  <a:cubicBezTo>
                    <a:pt x="1" y="501"/>
                    <a:pt x="134" y="634"/>
                    <a:pt x="334" y="634"/>
                  </a:cubicBezTo>
                  <a:lnTo>
                    <a:pt x="7673" y="634"/>
                  </a:lnTo>
                  <a:cubicBezTo>
                    <a:pt x="7873" y="634"/>
                    <a:pt x="8007" y="501"/>
                    <a:pt x="8007" y="334"/>
                  </a:cubicBezTo>
                  <a:cubicBezTo>
                    <a:pt x="8007" y="134"/>
                    <a:pt x="7873" y="1"/>
                    <a:pt x="7673" y="1"/>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4" name="Google Shape;1924;p94"/>
            <p:cNvSpPr/>
            <p:nvPr/>
          </p:nvSpPr>
          <p:spPr>
            <a:xfrm>
              <a:off x="8197825" y="2539175"/>
              <a:ext cx="200175" cy="16700"/>
            </a:xfrm>
            <a:custGeom>
              <a:rect b="b" l="l" r="r" t="t"/>
              <a:pathLst>
                <a:path extrusionOk="0" h="668" w="8007">
                  <a:moveTo>
                    <a:pt x="334" y="0"/>
                  </a:moveTo>
                  <a:cubicBezTo>
                    <a:pt x="134" y="0"/>
                    <a:pt x="1" y="134"/>
                    <a:pt x="1" y="334"/>
                  </a:cubicBezTo>
                  <a:cubicBezTo>
                    <a:pt x="1" y="501"/>
                    <a:pt x="134" y="668"/>
                    <a:pt x="334" y="668"/>
                  </a:cubicBezTo>
                  <a:lnTo>
                    <a:pt x="7673" y="668"/>
                  </a:lnTo>
                  <a:cubicBezTo>
                    <a:pt x="7873" y="668"/>
                    <a:pt x="8007" y="501"/>
                    <a:pt x="8007" y="334"/>
                  </a:cubicBezTo>
                  <a:cubicBezTo>
                    <a:pt x="8007" y="134"/>
                    <a:pt x="7873" y="0"/>
                    <a:pt x="7673" y="0"/>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5" name="Google Shape;1925;p94"/>
            <p:cNvSpPr/>
            <p:nvPr/>
          </p:nvSpPr>
          <p:spPr>
            <a:xfrm>
              <a:off x="7539025" y="3148775"/>
              <a:ext cx="76750" cy="15875"/>
            </a:xfrm>
            <a:custGeom>
              <a:rect b="b" l="l" r="r" t="t"/>
              <a:pathLst>
                <a:path extrusionOk="0" h="635" w="3070">
                  <a:moveTo>
                    <a:pt x="334" y="1"/>
                  </a:moveTo>
                  <a:cubicBezTo>
                    <a:pt x="134" y="1"/>
                    <a:pt x="1" y="134"/>
                    <a:pt x="1" y="301"/>
                  </a:cubicBezTo>
                  <a:cubicBezTo>
                    <a:pt x="1" y="501"/>
                    <a:pt x="134" y="634"/>
                    <a:pt x="334" y="634"/>
                  </a:cubicBezTo>
                  <a:lnTo>
                    <a:pt x="2736" y="634"/>
                  </a:lnTo>
                  <a:cubicBezTo>
                    <a:pt x="2903" y="634"/>
                    <a:pt x="3070" y="501"/>
                    <a:pt x="3070" y="301"/>
                  </a:cubicBezTo>
                  <a:cubicBezTo>
                    <a:pt x="3070" y="134"/>
                    <a:pt x="2903" y="1"/>
                    <a:pt x="2736" y="1"/>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6" name="Google Shape;1926;p94"/>
            <p:cNvSpPr/>
            <p:nvPr/>
          </p:nvSpPr>
          <p:spPr>
            <a:xfrm>
              <a:off x="7539025" y="3197150"/>
              <a:ext cx="76750" cy="16700"/>
            </a:xfrm>
            <a:custGeom>
              <a:rect b="b" l="l" r="r" t="t"/>
              <a:pathLst>
                <a:path extrusionOk="0" h="668" w="3070">
                  <a:moveTo>
                    <a:pt x="334" y="0"/>
                  </a:moveTo>
                  <a:cubicBezTo>
                    <a:pt x="134" y="0"/>
                    <a:pt x="1" y="167"/>
                    <a:pt x="1" y="334"/>
                  </a:cubicBezTo>
                  <a:cubicBezTo>
                    <a:pt x="1" y="501"/>
                    <a:pt x="134" y="667"/>
                    <a:pt x="334" y="667"/>
                  </a:cubicBezTo>
                  <a:lnTo>
                    <a:pt x="2736" y="667"/>
                  </a:lnTo>
                  <a:cubicBezTo>
                    <a:pt x="2903" y="667"/>
                    <a:pt x="3070" y="501"/>
                    <a:pt x="3070" y="334"/>
                  </a:cubicBezTo>
                  <a:cubicBezTo>
                    <a:pt x="3070" y="167"/>
                    <a:pt x="2903" y="0"/>
                    <a:pt x="2736" y="0"/>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7" name="Google Shape;1927;p94"/>
            <p:cNvSpPr/>
            <p:nvPr/>
          </p:nvSpPr>
          <p:spPr>
            <a:xfrm>
              <a:off x="7635775" y="3197150"/>
              <a:ext cx="469525" cy="16700"/>
            </a:xfrm>
            <a:custGeom>
              <a:rect b="b" l="l" r="r" t="t"/>
              <a:pathLst>
                <a:path extrusionOk="0" h="668" w="18781">
                  <a:moveTo>
                    <a:pt x="300" y="0"/>
                  </a:moveTo>
                  <a:cubicBezTo>
                    <a:pt x="134" y="0"/>
                    <a:pt x="0" y="167"/>
                    <a:pt x="0" y="334"/>
                  </a:cubicBezTo>
                  <a:cubicBezTo>
                    <a:pt x="0" y="501"/>
                    <a:pt x="134" y="667"/>
                    <a:pt x="300" y="667"/>
                  </a:cubicBezTo>
                  <a:lnTo>
                    <a:pt x="18447" y="667"/>
                  </a:lnTo>
                  <a:cubicBezTo>
                    <a:pt x="18647" y="667"/>
                    <a:pt x="18780" y="501"/>
                    <a:pt x="18780" y="334"/>
                  </a:cubicBezTo>
                  <a:cubicBezTo>
                    <a:pt x="18780" y="167"/>
                    <a:pt x="18647" y="0"/>
                    <a:pt x="18447" y="0"/>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8" name="Google Shape;1928;p94"/>
            <p:cNvSpPr/>
            <p:nvPr/>
          </p:nvSpPr>
          <p:spPr>
            <a:xfrm>
              <a:off x="7657450" y="3148775"/>
              <a:ext cx="75900" cy="15875"/>
            </a:xfrm>
            <a:custGeom>
              <a:rect b="b" l="l" r="r" t="t"/>
              <a:pathLst>
                <a:path extrusionOk="0" h="635" w="3036">
                  <a:moveTo>
                    <a:pt x="301" y="1"/>
                  </a:moveTo>
                  <a:cubicBezTo>
                    <a:pt x="134" y="1"/>
                    <a:pt x="0" y="134"/>
                    <a:pt x="0" y="301"/>
                  </a:cubicBezTo>
                  <a:cubicBezTo>
                    <a:pt x="0" y="501"/>
                    <a:pt x="134" y="634"/>
                    <a:pt x="301" y="634"/>
                  </a:cubicBezTo>
                  <a:lnTo>
                    <a:pt x="2736" y="634"/>
                  </a:lnTo>
                  <a:cubicBezTo>
                    <a:pt x="2903" y="634"/>
                    <a:pt x="3036" y="501"/>
                    <a:pt x="3036" y="301"/>
                  </a:cubicBezTo>
                  <a:cubicBezTo>
                    <a:pt x="3036" y="134"/>
                    <a:pt x="2903" y="1"/>
                    <a:pt x="2736" y="1"/>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9" name="Google Shape;1929;p94"/>
            <p:cNvSpPr/>
            <p:nvPr/>
          </p:nvSpPr>
          <p:spPr>
            <a:xfrm>
              <a:off x="7775025" y="3148775"/>
              <a:ext cx="76750" cy="15875"/>
            </a:xfrm>
            <a:custGeom>
              <a:rect b="b" l="l" r="r" t="t"/>
              <a:pathLst>
                <a:path extrusionOk="0" h="635" w="3070">
                  <a:moveTo>
                    <a:pt x="334" y="1"/>
                  </a:moveTo>
                  <a:cubicBezTo>
                    <a:pt x="168" y="1"/>
                    <a:pt x="1" y="134"/>
                    <a:pt x="1" y="301"/>
                  </a:cubicBezTo>
                  <a:cubicBezTo>
                    <a:pt x="1" y="501"/>
                    <a:pt x="168" y="634"/>
                    <a:pt x="334" y="634"/>
                  </a:cubicBezTo>
                  <a:lnTo>
                    <a:pt x="2736" y="634"/>
                  </a:lnTo>
                  <a:cubicBezTo>
                    <a:pt x="2936" y="634"/>
                    <a:pt x="3070" y="501"/>
                    <a:pt x="3070" y="301"/>
                  </a:cubicBezTo>
                  <a:cubicBezTo>
                    <a:pt x="3070" y="134"/>
                    <a:pt x="2936" y="1"/>
                    <a:pt x="2736" y="1"/>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0" name="Google Shape;1930;p94"/>
            <p:cNvSpPr/>
            <p:nvPr/>
          </p:nvSpPr>
          <p:spPr>
            <a:xfrm>
              <a:off x="7893450" y="3148775"/>
              <a:ext cx="75925" cy="15875"/>
            </a:xfrm>
            <a:custGeom>
              <a:rect b="b" l="l" r="r" t="t"/>
              <a:pathLst>
                <a:path extrusionOk="0" h="635" w="3037">
                  <a:moveTo>
                    <a:pt x="334" y="1"/>
                  </a:moveTo>
                  <a:cubicBezTo>
                    <a:pt x="134" y="1"/>
                    <a:pt x="1" y="134"/>
                    <a:pt x="1" y="301"/>
                  </a:cubicBezTo>
                  <a:cubicBezTo>
                    <a:pt x="1" y="501"/>
                    <a:pt x="134" y="634"/>
                    <a:pt x="334" y="634"/>
                  </a:cubicBezTo>
                  <a:lnTo>
                    <a:pt x="2736" y="634"/>
                  </a:lnTo>
                  <a:cubicBezTo>
                    <a:pt x="2903" y="634"/>
                    <a:pt x="3036" y="501"/>
                    <a:pt x="3036" y="301"/>
                  </a:cubicBezTo>
                  <a:cubicBezTo>
                    <a:pt x="3036" y="134"/>
                    <a:pt x="2903" y="1"/>
                    <a:pt x="2736" y="1"/>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1" name="Google Shape;1931;p94"/>
            <p:cNvSpPr/>
            <p:nvPr/>
          </p:nvSpPr>
          <p:spPr>
            <a:xfrm>
              <a:off x="8011875" y="3148775"/>
              <a:ext cx="75900" cy="15875"/>
            </a:xfrm>
            <a:custGeom>
              <a:rect b="b" l="l" r="r" t="t"/>
              <a:pathLst>
                <a:path extrusionOk="0" h="635" w="3036">
                  <a:moveTo>
                    <a:pt x="300" y="1"/>
                  </a:moveTo>
                  <a:cubicBezTo>
                    <a:pt x="134" y="1"/>
                    <a:pt x="0" y="134"/>
                    <a:pt x="0" y="301"/>
                  </a:cubicBezTo>
                  <a:cubicBezTo>
                    <a:pt x="0" y="501"/>
                    <a:pt x="134" y="634"/>
                    <a:pt x="300" y="634"/>
                  </a:cubicBezTo>
                  <a:lnTo>
                    <a:pt x="2702" y="634"/>
                  </a:lnTo>
                  <a:cubicBezTo>
                    <a:pt x="2902" y="634"/>
                    <a:pt x="3036" y="501"/>
                    <a:pt x="3036" y="301"/>
                  </a:cubicBezTo>
                  <a:cubicBezTo>
                    <a:pt x="3036" y="134"/>
                    <a:pt x="2902" y="1"/>
                    <a:pt x="2702" y="1"/>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2" name="Google Shape;1932;p94"/>
            <p:cNvSpPr/>
            <p:nvPr/>
          </p:nvSpPr>
          <p:spPr>
            <a:xfrm>
              <a:off x="8129450" y="3148775"/>
              <a:ext cx="76750" cy="15875"/>
            </a:xfrm>
            <a:custGeom>
              <a:rect b="b" l="l" r="r" t="t"/>
              <a:pathLst>
                <a:path extrusionOk="0" h="635" w="3070">
                  <a:moveTo>
                    <a:pt x="334" y="1"/>
                  </a:moveTo>
                  <a:cubicBezTo>
                    <a:pt x="134" y="1"/>
                    <a:pt x="1" y="134"/>
                    <a:pt x="1" y="301"/>
                  </a:cubicBezTo>
                  <a:cubicBezTo>
                    <a:pt x="1" y="501"/>
                    <a:pt x="134" y="634"/>
                    <a:pt x="334" y="634"/>
                  </a:cubicBezTo>
                  <a:lnTo>
                    <a:pt x="2736" y="634"/>
                  </a:lnTo>
                  <a:cubicBezTo>
                    <a:pt x="2903" y="634"/>
                    <a:pt x="3069" y="501"/>
                    <a:pt x="3069" y="301"/>
                  </a:cubicBezTo>
                  <a:cubicBezTo>
                    <a:pt x="3069" y="134"/>
                    <a:pt x="2903" y="1"/>
                    <a:pt x="2736" y="1"/>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3" name="Google Shape;1933;p94"/>
            <p:cNvSpPr/>
            <p:nvPr/>
          </p:nvSpPr>
          <p:spPr>
            <a:xfrm>
              <a:off x="8247875" y="3148775"/>
              <a:ext cx="51725" cy="15875"/>
            </a:xfrm>
            <a:custGeom>
              <a:rect b="b" l="l" r="r" t="t"/>
              <a:pathLst>
                <a:path extrusionOk="0" h="635" w="2069">
                  <a:moveTo>
                    <a:pt x="301" y="1"/>
                  </a:moveTo>
                  <a:cubicBezTo>
                    <a:pt x="134" y="1"/>
                    <a:pt x="0" y="134"/>
                    <a:pt x="0" y="301"/>
                  </a:cubicBezTo>
                  <a:cubicBezTo>
                    <a:pt x="0" y="501"/>
                    <a:pt x="134" y="634"/>
                    <a:pt x="301" y="634"/>
                  </a:cubicBezTo>
                  <a:lnTo>
                    <a:pt x="1768" y="634"/>
                  </a:lnTo>
                  <a:cubicBezTo>
                    <a:pt x="1935" y="634"/>
                    <a:pt x="2068" y="501"/>
                    <a:pt x="2068" y="301"/>
                  </a:cubicBezTo>
                  <a:cubicBezTo>
                    <a:pt x="2068" y="134"/>
                    <a:pt x="1935" y="1"/>
                    <a:pt x="1768" y="1"/>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4" name="Google Shape;1934;p94"/>
            <p:cNvSpPr/>
            <p:nvPr/>
          </p:nvSpPr>
          <p:spPr>
            <a:xfrm>
              <a:off x="8089425" y="1209875"/>
              <a:ext cx="816450" cy="748075"/>
            </a:xfrm>
            <a:custGeom>
              <a:rect b="b" l="l" r="r" t="t"/>
              <a:pathLst>
                <a:path extrusionOk="0" h="29923" w="32658">
                  <a:moveTo>
                    <a:pt x="1335" y="1"/>
                  </a:moveTo>
                  <a:cubicBezTo>
                    <a:pt x="601" y="1"/>
                    <a:pt x="0" y="601"/>
                    <a:pt x="0" y="1302"/>
                  </a:cubicBezTo>
                  <a:lnTo>
                    <a:pt x="0" y="28621"/>
                  </a:lnTo>
                  <a:cubicBezTo>
                    <a:pt x="0" y="29355"/>
                    <a:pt x="601" y="29922"/>
                    <a:pt x="1335" y="29922"/>
                  </a:cubicBezTo>
                  <a:lnTo>
                    <a:pt x="31356" y="29922"/>
                  </a:lnTo>
                  <a:cubicBezTo>
                    <a:pt x="32090" y="29922"/>
                    <a:pt x="32657" y="29355"/>
                    <a:pt x="32657" y="28621"/>
                  </a:cubicBezTo>
                  <a:lnTo>
                    <a:pt x="32657" y="1302"/>
                  </a:lnTo>
                  <a:cubicBezTo>
                    <a:pt x="32657" y="601"/>
                    <a:pt x="32090" y="1"/>
                    <a:pt x="31356" y="1"/>
                  </a:cubicBezTo>
                  <a:close/>
                </a:path>
              </a:pathLst>
            </a:custGeom>
            <a:solidFill>
              <a:srgbClr val="B8BD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5" name="Google Shape;1935;p94"/>
            <p:cNvSpPr/>
            <p:nvPr/>
          </p:nvSpPr>
          <p:spPr>
            <a:xfrm>
              <a:off x="8134450" y="1359150"/>
              <a:ext cx="729725" cy="561275"/>
            </a:xfrm>
            <a:custGeom>
              <a:rect b="b" l="l" r="r" t="t"/>
              <a:pathLst>
                <a:path extrusionOk="0" h="22451" w="29189">
                  <a:moveTo>
                    <a:pt x="28188" y="22450"/>
                  </a:moveTo>
                  <a:lnTo>
                    <a:pt x="1001" y="22450"/>
                  </a:lnTo>
                  <a:cubicBezTo>
                    <a:pt x="434" y="22450"/>
                    <a:pt x="1" y="22017"/>
                    <a:pt x="1" y="21450"/>
                  </a:cubicBezTo>
                  <a:lnTo>
                    <a:pt x="1" y="1002"/>
                  </a:lnTo>
                  <a:cubicBezTo>
                    <a:pt x="1" y="468"/>
                    <a:pt x="434" y="1"/>
                    <a:pt x="1001" y="1"/>
                  </a:cubicBezTo>
                  <a:lnTo>
                    <a:pt x="28188" y="1"/>
                  </a:lnTo>
                  <a:cubicBezTo>
                    <a:pt x="28755" y="1"/>
                    <a:pt x="29188" y="468"/>
                    <a:pt x="29188" y="1002"/>
                  </a:cubicBezTo>
                  <a:lnTo>
                    <a:pt x="29188" y="21450"/>
                  </a:lnTo>
                  <a:cubicBezTo>
                    <a:pt x="29188" y="22017"/>
                    <a:pt x="28755" y="22450"/>
                    <a:pt x="28188" y="22450"/>
                  </a:cubicBezTo>
                  <a:close/>
                </a:path>
              </a:pathLst>
            </a:custGeom>
            <a:solidFill>
              <a:srgbClr val="2408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6" name="Google Shape;1936;p94"/>
            <p:cNvSpPr/>
            <p:nvPr/>
          </p:nvSpPr>
          <p:spPr>
            <a:xfrm>
              <a:off x="8169475" y="1485925"/>
              <a:ext cx="518725" cy="12525"/>
            </a:xfrm>
            <a:custGeom>
              <a:rect b="b" l="l" r="r" t="t"/>
              <a:pathLst>
                <a:path extrusionOk="0" h="501" w="20749">
                  <a:moveTo>
                    <a:pt x="234" y="0"/>
                  </a:moveTo>
                  <a:cubicBezTo>
                    <a:pt x="101" y="0"/>
                    <a:pt x="1" y="134"/>
                    <a:pt x="1" y="267"/>
                  </a:cubicBezTo>
                  <a:cubicBezTo>
                    <a:pt x="1" y="401"/>
                    <a:pt x="101" y="501"/>
                    <a:pt x="234" y="501"/>
                  </a:cubicBezTo>
                  <a:lnTo>
                    <a:pt x="20482" y="501"/>
                  </a:lnTo>
                  <a:cubicBezTo>
                    <a:pt x="20615" y="501"/>
                    <a:pt x="20749" y="401"/>
                    <a:pt x="20716" y="267"/>
                  </a:cubicBezTo>
                  <a:cubicBezTo>
                    <a:pt x="20716" y="134"/>
                    <a:pt x="20615" y="0"/>
                    <a:pt x="20482" y="0"/>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7" name="Google Shape;1937;p94"/>
            <p:cNvSpPr/>
            <p:nvPr/>
          </p:nvSpPr>
          <p:spPr>
            <a:xfrm>
              <a:off x="8719875" y="1485925"/>
              <a:ext cx="50050" cy="12525"/>
            </a:xfrm>
            <a:custGeom>
              <a:rect b="b" l="l" r="r" t="t"/>
              <a:pathLst>
                <a:path extrusionOk="0" h="501" w="2002">
                  <a:moveTo>
                    <a:pt x="234" y="0"/>
                  </a:moveTo>
                  <a:cubicBezTo>
                    <a:pt x="101" y="0"/>
                    <a:pt x="0" y="134"/>
                    <a:pt x="0" y="267"/>
                  </a:cubicBezTo>
                  <a:cubicBezTo>
                    <a:pt x="0" y="401"/>
                    <a:pt x="101" y="501"/>
                    <a:pt x="234" y="501"/>
                  </a:cubicBezTo>
                  <a:lnTo>
                    <a:pt x="1735" y="501"/>
                  </a:lnTo>
                  <a:cubicBezTo>
                    <a:pt x="1868" y="501"/>
                    <a:pt x="2002" y="401"/>
                    <a:pt x="2002" y="267"/>
                  </a:cubicBezTo>
                  <a:cubicBezTo>
                    <a:pt x="2002" y="134"/>
                    <a:pt x="1868" y="0"/>
                    <a:pt x="1735" y="0"/>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8" name="Google Shape;1938;p94"/>
            <p:cNvSpPr/>
            <p:nvPr/>
          </p:nvSpPr>
          <p:spPr>
            <a:xfrm>
              <a:off x="8169475" y="1543450"/>
              <a:ext cx="296900" cy="12550"/>
            </a:xfrm>
            <a:custGeom>
              <a:rect b="b" l="l" r="r" t="t"/>
              <a:pathLst>
                <a:path extrusionOk="0" h="502" w="11876">
                  <a:moveTo>
                    <a:pt x="234" y="1"/>
                  </a:moveTo>
                  <a:cubicBezTo>
                    <a:pt x="101" y="1"/>
                    <a:pt x="1" y="134"/>
                    <a:pt x="1" y="268"/>
                  </a:cubicBezTo>
                  <a:cubicBezTo>
                    <a:pt x="1" y="401"/>
                    <a:pt x="101" y="501"/>
                    <a:pt x="234" y="501"/>
                  </a:cubicBezTo>
                  <a:lnTo>
                    <a:pt x="11609" y="501"/>
                  </a:lnTo>
                  <a:cubicBezTo>
                    <a:pt x="11742" y="501"/>
                    <a:pt x="11876" y="401"/>
                    <a:pt x="11876" y="268"/>
                  </a:cubicBezTo>
                  <a:cubicBezTo>
                    <a:pt x="11876" y="134"/>
                    <a:pt x="11742" y="1"/>
                    <a:pt x="11609" y="1"/>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9" name="Google Shape;1939;p94"/>
            <p:cNvSpPr/>
            <p:nvPr/>
          </p:nvSpPr>
          <p:spPr>
            <a:xfrm>
              <a:off x="8470525" y="1543450"/>
              <a:ext cx="94275" cy="12550"/>
            </a:xfrm>
            <a:custGeom>
              <a:rect b="b" l="l" r="r" t="t"/>
              <a:pathLst>
                <a:path extrusionOk="0" h="502" w="3771">
                  <a:moveTo>
                    <a:pt x="268" y="1"/>
                  </a:moveTo>
                  <a:cubicBezTo>
                    <a:pt x="134" y="1"/>
                    <a:pt x="1" y="134"/>
                    <a:pt x="1" y="268"/>
                  </a:cubicBezTo>
                  <a:cubicBezTo>
                    <a:pt x="1" y="401"/>
                    <a:pt x="134" y="501"/>
                    <a:pt x="268" y="501"/>
                  </a:cubicBezTo>
                  <a:lnTo>
                    <a:pt x="3537" y="501"/>
                  </a:lnTo>
                  <a:cubicBezTo>
                    <a:pt x="3670" y="501"/>
                    <a:pt x="3770" y="401"/>
                    <a:pt x="3770" y="268"/>
                  </a:cubicBezTo>
                  <a:cubicBezTo>
                    <a:pt x="3770" y="134"/>
                    <a:pt x="3670" y="1"/>
                    <a:pt x="3537" y="1"/>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0" name="Google Shape;1940;p94"/>
            <p:cNvSpPr/>
            <p:nvPr/>
          </p:nvSpPr>
          <p:spPr>
            <a:xfrm>
              <a:off x="8502225" y="1576825"/>
              <a:ext cx="62575" cy="11700"/>
            </a:xfrm>
            <a:custGeom>
              <a:rect b="b" l="l" r="r" t="t"/>
              <a:pathLst>
                <a:path extrusionOk="0" h="468" w="2503">
                  <a:moveTo>
                    <a:pt x="234" y="0"/>
                  </a:moveTo>
                  <a:cubicBezTo>
                    <a:pt x="100" y="0"/>
                    <a:pt x="0" y="100"/>
                    <a:pt x="0" y="234"/>
                  </a:cubicBezTo>
                  <a:cubicBezTo>
                    <a:pt x="0" y="367"/>
                    <a:pt x="100" y="467"/>
                    <a:pt x="234" y="467"/>
                  </a:cubicBezTo>
                  <a:lnTo>
                    <a:pt x="2269" y="467"/>
                  </a:lnTo>
                  <a:cubicBezTo>
                    <a:pt x="2402" y="467"/>
                    <a:pt x="2502" y="367"/>
                    <a:pt x="2502" y="234"/>
                  </a:cubicBezTo>
                  <a:cubicBezTo>
                    <a:pt x="2502" y="100"/>
                    <a:pt x="2402" y="0"/>
                    <a:pt x="2269" y="0"/>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1" name="Google Shape;1941;p94"/>
            <p:cNvSpPr/>
            <p:nvPr/>
          </p:nvSpPr>
          <p:spPr>
            <a:xfrm>
              <a:off x="8471375" y="1576825"/>
              <a:ext cx="18350" cy="11700"/>
            </a:xfrm>
            <a:custGeom>
              <a:rect b="b" l="l" r="r" t="t"/>
              <a:pathLst>
                <a:path extrusionOk="0" h="468" w="734">
                  <a:moveTo>
                    <a:pt x="234" y="0"/>
                  </a:moveTo>
                  <a:cubicBezTo>
                    <a:pt x="100" y="0"/>
                    <a:pt x="0" y="100"/>
                    <a:pt x="0" y="234"/>
                  </a:cubicBezTo>
                  <a:cubicBezTo>
                    <a:pt x="0" y="367"/>
                    <a:pt x="100" y="467"/>
                    <a:pt x="234" y="467"/>
                  </a:cubicBezTo>
                  <a:lnTo>
                    <a:pt x="467" y="467"/>
                  </a:lnTo>
                  <a:cubicBezTo>
                    <a:pt x="600" y="467"/>
                    <a:pt x="734" y="367"/>
                    <a:pt x="734" y="234"/>
                  </a:cubicBezTo>
                  <a:cubicBezTo>
                    <a:pt x="734" y="100"/>
                    <a:pt x="600" y="0"/>
                    <a:pt x="467" y="0"/>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2" name="Google Shape;1942;p94"/>
            <p:cNvSpPr/>
            <p:nvPr/>
          </p:nvSpPr>
          <p:spPr>
            <a:xfrm>
              <a:off x="8397150" y="1576825"/>
              <a:ext cx="56725" cy="11700"/>
            </a:xfrm>
            <a:custGeom>
              <a:rect b="b" l="l" r="r" t="t"/>
              <a:pathLst>
                <a:path extrusionOk="0" h="468" w="2269">
                  <a:moveTo>
                    <a:pt x="234" y="0"/>
                  </a:moveTo>
                  <a:cubicBezTo>
                    <a:pt x="100" y="0"/>
                    <a:pt x="0" y="100"/>
                    <a:pt x="0" y="234"/>
                  </a:cubicBezTo>
                  <a:cubicBezTo>
                    <a:pt x="0" y="367"/>
                    <a:pt x="100" y="467"/>
                    <a:pt x="234" y="467"/>
                  </a:cubicBezTo>
                  <a:lnTo>
                    <a:pt x="2035" y="467"/>
                  </a:lnTo>
                  <a:cubicBezTo>
                    <a:pt x="2168" y="467"/>
                    <a:pt x="2269" y="367"/>
                    <a:pt x="2269" y="234"/>
                  </a:cubicBezTo>
                  <a:cubicBezTo>
                    <a:pt x="2269" y="100"/>
                    <a:pt x="2168" y="0"/>
                    <a:pt x="2035" y="0"/>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3" name="Google Shape;1943;p94"/>
            <p:cNvSpPr/>
            <p:nvPr/>
          </p:nvSpPr>
          <p:spPr>
            <a:xfrm>
              <a:off x="8317075" y="1576825"/>
              <a:ext cx="56750" cy="11700"/>
            </a:xfrm>
            <a:custGeom>
              <a:rect b="b" l="l" r="r" t="t"/>
              <a:pathLst>
                <a:path extrusionOk="0" h="468" w="2270">
                  <a:moveTo>
                    <a:pt x="234" y="0"/>
                  </a:moveTo>
                  <a:cubicBezTo>
                    <a:pt x="101" y="0"/>
                    <a:pt x="1" y="100"/>
                    <a:pt x="1" y="234"/>
                  </a:cubicBezTo>
                  <a:cubicBezTo>
                    <a:pt x="1" y="367"/>
                    <a:pt x="101" y="467"/>
                    <a:pt x="234" y="467"/>
                  </a:cubicBezTo>
                  <a:lnTo>
                    <a:pt x="2036" y="467"/>
                  </a:lnTo>
                  <a:cubicBezTo>
                    <a:pt x="2169" y="467"/>
                    <a:pt x="2269" y="367"/>
                    <a:pt x="2269" y="234"/>
                  </a:cubicBezTo>
                  <a:cubicBezTo>
                    <a:pt x="2269" y="100"/>
                    <a:pt x="2169" y="0"/>
                    <a:pt x="2036" y="0"/>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4" name="Google Shape;1944;p94"/>
            <p:cNvSpPr/>
            <p:nvPr/>
          </p:nvSpPr>
          <p:spPr>
            <a:xfrm>
              <a:off x="8237025" y="1576825"/>
              <a:ext cx="56725" cy="11700"/>
            </a:xfrm>
            <a:custGeom>
              <a:rect b="b" l="l" r="r" t="t"/>
              <a:pathLst>
                <a:path extrusionOk="0" h="468" w="2269">
                  <a:moveTo>
                    <a:pt x="234" y="0"/>
                  </a:moveTo>
                  <a:cubicBezTo>
                    <a:pt x="101" y="0"/>
                    <a:pt x="1" y="100"/>
                    <a:pt x="1" y="234"/>
                  </a:cubicBezTo>
                  <a:cubicBezTo>
                    <a:pt x="1" y="367"/>
                    <a:pt x="101" y="467"/>
                    <a:pt x="234" y="467"/>
                  </a:cubicBezTo>
                  <a:lnTo>
                    <a:pt x="2035" y="467"/>
                  </a:lnTo>
                  <a:cubicBezTo>
                    <a:pt x="2169" y="467"/>
                    <a:pt x="2269" y="367"/>
                    <a:pt x="2269" y="234"/>
                  </a:cubicBezTo>
                  <a:cubicBezTo>
                    <a:pt x="2269" y="100"/>
                    <a:pt x="2169" y="0"/>
                    <a:pt x="2035" y="0"/>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5" name="Google Shape;1945;p94"/>
            <p:cNvSpPr/>
            <p:nvPr/>
          </p:nvSpPr>
          <p:spPr>
            <a:xfrm>
              <a:off x="8237025" y="1616850"/>
              <a:ext cx="481200" cy="11700"/>
            </a:xfrm>
            <a:custGeom>
              <a:rect b="b" l="l" r="r" t="t"/>
              <a:pathLst>
                <a:path extrusionOk="0" h="468" w="19248">
                  <a:moveTo>
                    <a:pt x="234" y="0"/>
                  </a:moveTo>
                  <a:cubicBezTo>
                    <a:pt x="101" y="0"/>
                    <a:pt x="1" y="100"/>
                    <a:pt x="1" y="234"/>
                  </a:cubicBezTo>
                  <a:cubicBezTo>
                    <a:pt x="1" y="367"/>
                    <a:pt x="101" y="467"/>
                    <a:pt x="234" y="467"/>
                  </a:cubicBezTo>
                  <a:lnTo>
                    <a:pt x="19014" y="467"/>
                  </a:lnTo>
                  <a:cubicBezTo>
                    <a:pt x="19148" y="467"/>
                    <a:pt x="19248" y="367"/>
                    <a:pt x="19248" y="234"/>
                  </a:cubicBezTo>
                  <a:cubicBezTo>
                    <a:pt x="19248" y="100"/>
                    <a:pt x="19148" y="0"/>
                    <a:pt x="1901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6" name="Google Shape;1946;p94"/>
            <p:cNvSpPr/>
            <p:nvPr/>
          </p:nvSpPr>
          <p:spPr>
            <a:xfrm>
              <a:off x="8169475" y="1576825"/>
              <a:ext cx="28375" cy="11700"/>
            </a:xfrm>
            <a:custGeom>
              <a:rect b="b" l="l" r="r" t="t"/>
              <a:pathLst>
                <a:path extrusionOk="0" h="468" w="1135">
                  <a:moveTo>
                    <a:pt x="234" y="0"/>
                  </a:moveTo>
                  <a:cubicBezTo>
                    <a:pt x="101" y="0"/>
                    <a:pt x="1" y="100"/>
                    <a:pt x="1" y="234"/>
                  </a:cubicBezTo>
                  <a:cubicBezTo>
                    <a:pt x="1" y="367"/>
                    <a:pt x="101" y="467"/>
                    <a:pt x="234" y="467"/>
                  </a:cubicBezTo>
                  <a:lnTo>
                    <a:pt x="868" y="467"/>
                  </a:lnTo>
                  <a:cubicBezTo>
                    <a:pt x="1035" y="467"/>
                    <a:pt x="1135" y="367"/>
                    <a:pt x="1135" y="234"/>
                  </a:cubicBezTo>
                  <a:cubicBezTo>
                    <a:pt x="1135" y="100"/>
                    <a:pt x="1035" y="0"/>
                    <a:pt x="868" y="0"/>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7" name="Google Shape;1947;p94"/>
            <p:cNvSpPr/>
            <p:nvPr/>
          </p:nvSpPr>
          <p:spPr>
            <a:xfrm>
              <a:off x="8169475" y="1616850"/>
              <a:ext cx="28375" cy="11700"/>
            </a:xfrm>
            <a:custGeom>
              <a:rect b="b" l="l" r="r" t="t"/>
              <a:pathLst>
                <a:path extrusionOk="0" h="468" w="1135">
                  <a:moveTo>
                    <a:pt x="234" y="0"/>
                  </a:moveTo>
                  <a:cubicBezTo>
                    <a:pt x="101" y="0"/>
                    <a:pt x="1" y="100"/>
                    <a:pt x="1" y="234"/>
                  </a:cubicBezTo>
                  <a:cubicBezTo>
                    <a:pt x="1" y="367"/>
                    <a:pt x="101" y="467"/>
                    <a:pt x="234" y="467"/>
                  </a:cubicBezTo>
                  <a:lnTo>
                    <a:pt x="868" y="467"/>
                  </a:lnTo>
                  <a:cubicBezTo>
                    <a:pt x="1035" y="467"/>
                    <a:pt x="1135" y="367"/>
                    <a:pt x="1135" y="234"/>
                  </a:cubicBezTo>
                  <a:cubicBezTo>
                    <a:pt x="1135" y="100"/>
                    <a:pt x="1035" y="0"/>
                    <a:pt x="868" y="0"/>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8" name="Google Shape;1948;p94"/>
            <p:cNvSpPr/>
            <p:nvPr/>
          </p:nvSpPr>
          <p:spPr>
            <a:xfrm>
              <a:off x="8169475" y="1656875"/>
              <a:ext cx="28375" cy="11700"/>
            </a:xfrm>
            <a:custGeom>
              <a:rect b="b" l="l" r="r" t="t"/>
              <a:pathLst>
                <a:path extrusionOk="0" h="468" w="1135">
                  <a:moveTo>
                    <a:pt x="234" y="0"/>
                  </a:moveTo>
                  <a:cubicBezTo>
                    <a:pt x="101" y="0"/>
                    <a:pt x="1" y="101"/>
                    <a:pt x="1" y="234"/>
                  </a:cubicBezTo>
                  <a:cubicBezTo>
                    <a:pt x="1" y="367"/>
                    <a:pt x="101" y="467"/>
                    <a:pt x="234" y="467"/>
                  </a:cubicBezTo>
                  <a:lnTo>
                    <a:pt x="868" y="467"/>
                  </a:lnTo>
                  <a:cubicBezTo>
                    <a:pt x="1035" y="467"/>
                    <a:pt x="1135" y="367"/>
                    <a:pt x="1135" y="234"/>
                  </a:cubicBezTo>
                  <a:cubicBezTo>
                    <a:pt x="1135" y="101"/>
                    <a:pt x="1035" y="0"/>
                    <a:pt x="868" y="0"/>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9" name="Google Shape;1949;p94"/>
            <p:cNvSpPr/>
            <p:nvPr/>
          </p:nvSpPr>
          <p:spPr>
            <a:xfrm>
              <a:off x="8747400" y="1616850"/>
              <a:ext cx="70900" cy="11700"/>
            </a:xfrm>
            <a:custGeom>
              <a:rect b="b" l="l" r="r" t="t"/>
              <a:pathLst>
                <a:path extrusionOk="0" h="468" w="2836">
                  <a:moveTo>
                    <a:pt x="267" y="0"/>
                  </a:moveTo>
                  <a:cubicBezTo>
                    <a:pt x="134" y="0"/>
                    <a:pt x="0" y="100"/>
                    <a:pt x="0" y="234"/>
                  </a:cubicBezTo>
                  <a:cubicBezTo>
                    <a:pt x="0" y="367"/>
                    <a:pt x="134" y="467"/>
                    <a:pt x="267" y="467"/>
                  </a:cubicBezTo>
                  <a:lnTo>
                    <a:pt x="2602" y="467"/>
                  </a:lnTo>
                  <a:cubicBezTo>
                    <a:pt x="2736" y="467"/>
                    <a:pt x="2836" y="367"/>
                    <a:pt x="2836" y="234"/>
                  </a:cubicBezTo>
                  <a:cubicBezTo>
                    <a:pt x="2836" y="100"/>
                    <a:pt x="2736" y="0"/>
                    <a:pt x="2602"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0" name="Google Shape;1950;p94"/>
            <p:cNvSpPr/>
            <p:nvPr/>
          </p:nvSpPr>
          <p:spPr>
            <a:xfrm>
              <a:off x="8235350" y="1656875"/>
              <a:ext cx="203525" cy="11700"/>
            </a:xfrm>
            <a:custGeom>
              <a:rect b="b" l="l" r="r" t="t"/>
              <a:pathLst>
                <a:path extrusionOk="0" h="468" w="8141">
                  <a:moveTo>
                    <a:pt x="234" y="0"/>
                  </a:moveTo>
                  <a:cubicBezTo>
                    <a:pt x="101" y="0"/>
                    <a:pt x="1" y="101"/>
                    <a:pt x="1" y="234"/>
                  </a:cubicBezTo>
                  <a:cubicBezTo>
                    <a:pt x="1" y="367"/>
                    <a:pt x="101" y="467"/>
                    <a:pt x="234" y="467"/>
                  </a:cubicBezTo>
                  <a:lnTo>
                    <a:pt x="7873" y="467"/>
                  </a:lnTo>
                  <a:cubicBezTo>
                    <a:pt x="8007" y="467"/>
                    <a:pt x="8140" y="367"/>
                    <a:pt x="8140" y="234"/>
                  </a:cubicBezTo>
                  <a:cubicBezTo>
                    <a:pt x="8140" y="101"/>
                    <a:pt x="8007" y="0"/>
                    <a:pt x="7873"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1" name="Google Shape;1951;p94"/>
            <p:cNvSpPr/>
            <p:nvPr/>
          </p:nvSpPr>
          <p:spPr>
            <a:xfrm>
              <a:off x="8502225" y="1708575"/>
              <a:ext cx="229350" cy="12525"/>
            </a:xfrm>
            <a:custGeom>
              <a:rect b="b" l="l" r="r" t="t"/>
              <a:pathLst>
                <a:path extrusionOk="0" h="501" w="9174">
                  <a:moveTo>
                    <a:pt x="234" y="1"/>
                  </a:moveTo>
                  <a:cubicBezTo>
                    <a:pt x="100" y="1"/>
                    <a:pt x="0" y="134"/>
                    <a:pt x="0" y="267"/>
                  </a:cubicBezTo>
                  <a:cubicBezTo>
                    <a:pt x="0" y="401"/>
                    <a:pt x="100" y="501"/>
                    <a:pt x="234" y="501"/>
                  </a:cubicBezTo>
                  <a:lnTo>
                    <a:pt x="8940" y="501"/>
                  </a:lnTo>
                  <a:cubicBezTo>
                    <a:pt x="9073" y="501"/>
                    <a:pt x="9173" y="401"/>
                    <a:pt x="9173" y="267"/>
                  </a:cubicBezTo>
                  <a:cubicBezTo>
                    <a:pt x="9173" y="134"/>
                    <a:pt x="9073" y="1"/>
                    <a:pt x="8940"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2" name="Google Shape;1952;p94"/>
            <p:cNvSpPr/>
            <p:nvPr/>
          </p:nvSpPr>
          <p:spPr>
            <a:xfrm>
              <a:off x="8656500" y="1681050"/>
              <a:ext cx="75075" cy="12550"/>
            </a:xfrm>
            <a:custGeom>
              <a:rect b="b" l="l" r="r" t="t"/>
              <a:pathLst>
                <a:path extrusionOk="0" h="502" w="3003">
                  <a:moveTo>
                    <a:pt x="267" y="1"/>
                  </a:moveTo>
                  <a:cubicBezTo>
                    <a:pt x="134" y="1"/>
                    <a:pt x="0" y="101"/>
                    <a:pt x="0" y="268"/>
                  </a:cubicBezTo>
                  <a:cubicBezTo>
                    <a:pt x="0" y="401"/>
                    <a:pt x="134" y="501"/>
                    <a:pt x="267" y="501"/>
                  </a:cubicBezTo>
                  <a:lnTo>
                    <a:pt x="2769" y="501"/>
                  </a:lnTo>
                  <a:cubicBezTo>
                    <a:pt x="2902" y="501"/>
                    <a:pt x="3002" y="401"/>
                    <a:pt x="3002" y="268"/>
                  </a:cubicBezTo>
                  <a:cubicBezTo>
                    <a:pt x="3002" y="101"/>
                    <a:pt x="2902" y="1"/>
                    <a:pt x="276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3" name="Google Shape;1953;p94"/>
            <p:cNvSpPr/>
            <p:nvPr/>
          </p:nvSpPr>
          <p:spPr>
            <a:xfrm>
              <a:off x="8169475" y="1430875"/>
              <a:ext cx="240200" cy="12550"/>
            </a:xfrm>
            <a:custGeom>
              <a:rect b="b" l="l" r="r" t="t"/>
              <a:pathLst>
                <a:path extrusionOk="0" h="502" w="9608">
                  <a:moveTo>
                    <a:pt x="234" y="1"/>
                  </a:moveTo>
                  <a:cubicBezTo>
                    <a:pt x="101" y="1"/>
                    <a:pt x="1" y="101"/>
                    <a:pt x="1" y="234"/>
                  </a:cubicBezTo>
                  <a:cubicBezTo>
                    <a:pt x="1" y="368"/>
                    <a:pt x="101" y="501"/>
                    <a:pt x="234" y="501"/>
                  </a:cubicBezTo>
                  <a:lnTo>
                    <a:pt x="9341" y="501"/>
                  </a:lnTo>
                  <a:cubicBezTo>
                    <a:pt x="9474" y="501"/>
                    <a:pt x="9608" y="368"/>
                    <a:pt x="9608" y="234"/>
                  </a:cubicBezTo>
                  <a:cubicBezTo>
                    <a:pt x="9608" y="101"/>
                    <a:pt x="9474" y="1"/>
                    <a:pt x="9341"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4" name="Google Shape;1954;p94"/>
            <p:cNvSpPr/>
            <p:nvPr/>
          </p:nvSpPr>
          <p:spPr>
            <a:xfrm>
              <a:off x="8169475" y="1821150"/>
              <a:ext cx="387800" cy="11700"/>
            </a:xfrm>
            <a:custGeom>
              <a:rect b="b" l="l" r="r" t="t"/>
              <a:pathLst>
                <a:path extrusionOk="0" h="468" w="15512">
                  <a:moveTo>
                    <a:pt x="234" y="1"/>
                  </a:moveTo>
                  <a:cubicBezTo>
                    <a:pt x="101" y="1"/>
                    <a:pt x="1" y="101"/>
                    <a:pt x="1" y="234"/>
                  </a:cubicBezTo>
                  <a:cubicBezTo>
                    <a:pt x="1" y="368"/>
                    <a:pt x="101" y="468"/>
                    <a:pt x="234" y="468"/>
                  </a:cubicBezTo>
                  <a:lnTo>
                    <a:pt x="15278" y="468"/>
                  </a:lnTo>
                  <a:cubicBezTo>
                    <a:pt x="15412" y="468"/>
                    <a:pt x="15512" y="368"/>
                    <a:pt x="15512" y="234"/>
                  </a:cubicBezTo>
                  <a:cubicBezTo>
                    <a:pt x="15512" y="101"/>
                    <a:pt x="15412" y="1"/>
                    <a:pt x="1527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5" name="Google Shape;1955;p94"/>
            <p:cNvSpPr/>
            <p:nvPr/>
          </p:nvSpPr>
          <p:spPr>
            <a:xfrm>
              <a:off x="8522225" y="1749450"/>
              <a:ext cx="115125" cy="11700"/>
            </a:xfrm>
            <a:custGeom>
              <a:rect b="b" l="l" r="r" t="t"/>
              <a:pathLst>
                <a:path extrusionOk="0" h="468" w="4605">
                  <a:moveTo>
                    <a:pt x="268" y="0"/>
                  </a:moveTo>
                  <a:cubicBezTo>
                    <a:pt x="134" y="0"/>
                    <a:pt x="1" y="100"/>
                    <a:pt x="1" y="234"/>
                  </a:cubicBezTo>
                  <a:cubicBezTo>
                    <a:pt x="1" y="367"/>
                    <a:pt x="134" y="467"/>
                    <a:pt x="268" y="467"/>
                  </a:cubicBezTo>
                  <a:lnTo>
                    <a:pt x="4371" y="467"/>
                  </a:lnTo>
                  <a:cubicBezTo>
                    <a:pt x="4504" y="467"/>
                    <a:pt x="4604" y="367"/>
                    <a:pt x="4604" y="234"/>
                  </a:cubicBezTo>
                  <a:cubicBezTo>
                    <a:pt x="4604" y="100"/>
                    <a:pt x="4504" y="0"/>
                    <a:pt x="4371" y="0"/>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6" name="Google Shape;1956;p94"/>
            <p:cNvSpPr/>
            <p:nvPr/>
          </p:nvSpPr>
          <p:spPr>
            <a:xfrm>
              <a:off x="8675675" y="1749450"/>
              <a:ext cx="153475" cy="11700"/>
            </a:xfrm>
            <a:custGeom>
              <a:rect b="b" l="l" r="r" t="t"/>
              <a:pathLst>
                <a:path extrusionOk="0" h="468" w="6139">
                  <a:moveTo>
                    <a:pt x="234" y="0"/>
                  </a:moveTo>
                  <a:cubicBezTo>
                    <a:pt x="101" y="0"/>
                    <a:pt x="1" y="100"/>
                    <a:pt x="1" y="234"/>
                  </a:cubicBezTo>
                  <a:cubicBezTo>
                    <a:pt x="1" y="367"/>
                    <a:pt x="101" y="467"/>
                    <a:pt x="234" y="467"/>
                  </a:cubicBezTo>
                  <a:lnTo>
                    <a:pt x="5905" y="467"/>
                  </a:lnTo>
                  <a:cubicBezTo>
                    <a:pt x="6038" y="467"/>
                    <a:pt x="6138" y="367"/>
                    <a:pt x="6138" y="234"/>
                  </a:cubicBezTo>
                  <a:cubicBezTo>
                    <a:pt x="6138" y="100"/>
                    <a:pt x="6038" y="0"/>
                    <a:pt x="5905" y="0"/>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7" name="Google Shape;1957;p94"/>
            <p:cNvSpPr/>
            <p:nvPr/>
          </p:nvSpPr>
          <p:spPr>
            <a:xfrm>
              <a:off x="8675675" y="1806150"/>
              <a:ext cx="153475" cy="12525"/>
            </a:xfrm>
            <a:custGeom>
              <a:rect b="b" l="l" r="r" t="t"/>
              <a:pathLst>
                <a:path extrusionOk="0" h="501" w="6139">
                  <a:moveTo>
                    <a:pt x="234" y="0"/>
                  </a:moveTo>
                  <a:cubicBezTo>
                    <a:pt x="101" y="0"/>
                    <a:pt x="1" y="134"/>
                    <a:pt x="1" y="267"/>
                  </a:cubicBezTo>
                  <a:cubicBezTo>
                    <a:pt x="1" y="401"/>
                    <a:pt x="101" y="501"/>
                    <a:pt x="234" y="501"/>
                  </a:cubicBezTo>
                  <a:lnTo>
                    <a:pt x="5905" y="501"/>
                  </a:lnTo>
                  <a:cubicBezTo>
                    <a:pt x="6038" y="501"/>
                    <a:pt x="6138" y="401"/>
                    <a:pt x="6138" y="267"/>
                  </a:cubicBezTo>
                  <a:cubicBezTo>
                    <a:pt x="6138" y="134"/>
                    <a:pt x="6038" y="0"/>
                    <a:pt x="5905" y="0"/>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8" name="Google Shape;1958;p94"/>
            <p:cNvSpPr/>
            <p:nvPr/>
          </p:nvSpPr>
          <p:spPr>
            <a:xfrm>
              <a:off x="8169475" y="1860350"/>
              <a:ext cx="58400" cy="12525"/>
            </a:xfrm>
            <a:custGeom>
              <a:rect b="b" l="l" r="r" t="t"/>
              <a:pathLst>
                <a:path extrusionOk="0" h="501" w="2336">
                  <a:moveTo>
                    <a:pt x="234" y="1"/>
                  </a:moveTo>
                  <a:cubicBezTo>
                    <a:pt x="101" y="1"/>
                    <a:pt x="1" y="101"/>
                    <a:pt x="1" y="267"/>
                  </a:cubicBezTo>
                  <a:cubicBezTo>
                    <a:pt x="1" y="401"/>
                    <a:pt x="101" y="501"/>
                    <a:pt x="234" y="501"/>
                  </a:cubicBezTo>
                  <a:lnTo>
                    <a:pt x="2102" y="501"/>
                  </a:lnTo>
                  <a:cubicBezTo>
                    <a:pt x="2236" y="501"/>
                    <a:pt x="2336" y="401"/>
                    <a:pt x="2336" y="267"/>
                  </a:cubicBezTo>
                  <a:cubicBezTo>
                    <a:pt x="2336" y="101"/>
                    <a:pt x="2236" y="1"/>
                    <a:pt x="2102" y="1"/>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9" name="Google Shape;1959;p94"/>
            <p:cNvSpPr/>
            <p:nvPr/>
          </p:nvSpPr>
          <p:spPr>
            <a:xfrm>
              <a:off x="8242875" y="1860350"/>
              <a:ext cx="361100" cy="12525"/>
            </a:xfrm>
            <a:custGeom>
              <a:rect b="b" l="l" r="r" t="t"/>
              <a:pathLst>
                <a:path extrusionOk="0" h="501" w="14444">
                  <a:moveTo>
                    <a:pt x="267" y="1"/>
                  </a:moveTo>
                  <a:cubicBezTo>
                    <a:pt x="134" y="1"/>
                    <a:pt x="0" y="101"/>
                    <a:pt x="0" y="267"/>
                  </a:cubicBezTo>
                  <a:cubicBezTo>
                    <a:pt x="0" y="401"/>
                    <a:pt x="134" y="501"/>
                    <a:pt x="267" y="501"/>
                  </a:cubicBezTo>
                  <a:lnTo>
                    <a:pt x="14210" y="501"/>
                  </a:lnTo>
                  <a:cubicBezTo>
                    <a:pt x="14344" y="501"/>
                    <a:pt x="14444" y="401"/>
                    <a:pt x="14444" y="267"/>
                  </a:cubicBezTo>
                  <a:cubicBezTo>
                    <a:pt x="14444" y="101"/>
                    <a:pt x="14344" y="1"/>
                    <a:pt x="14210" y="1"/>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60" name="Google Shape;1960;p94"/>
          <p:cNvSpPr txBox="1"/>
          <p:nvPr>
            <p:ph type="ctrTitle"/>
          </p:nvPr>
        </p:nvSpPr>
        <p:spPr>
          <a:xfrm>
            <a:off x="1887750" y="611725"/>
            <a:ext cx="5368500" cy="864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5200"/>
              <a:buNone/>
              <a:defRPr sz="65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961" name="Google Shape;1961;p94"/>
          <p:cNvSpPr txBox="1"/>
          <p:nvPr>
            <p:ph idx="1" type="subTitle"/>
          </p:nvPr>
        </p:nvSpPr>
        <p:spPr>
          <a:xfrm>
            <a:off x="3044675" y="2305050"/>
            <a:ext cx="3054900" cy="1019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962" name="Google Shape;1962;p94"/>
          <p:cNvSpPr txBox="1"/>
          <p:nvPr/>
        </p:nvSpPr>
        <p:spPr>
          <a:xfrm>
            <a:off x="2228550" y="4151400"/>
            <a:ext cx="4686900" cy="417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b="1" lang="en" sz="1200">
                <a:solidFill>
                  <a:schemeClr val="accent1"/>
                </a:solidFill>
                <a:latin typeface="Roboto"/>
                <a:ea typeface="Roboto"/>
                <a:cs typeface="Roboto"/>
                <a:sym typeface="Roboto"/>
              </a:rPr>
              <a:t>CREDITS</a:t>
            </a:r>
            <a:r>
              <a:rPr lang="en" sz="1200">
                <a:solidFill>
                  <a:schemeClr val="dk1"/>
                </a:solidFill>
                <a:latin typeface="Roboto"/>
                <a:ea typeface="Roboto"/>
                <a:cs typeface="Roboto"/>
                <a:sym typeface="Roboto"/>
              </a:rPr>
              <a:t>: This presentation template was created by</a:t>
            </a:r>
            <a:r>
              <a:rPr lang="en" sz="1200">
                <a:solidFill>
                  <a:schemeClr val="accent1"/>
                </a:solidFill>
                <a:latin typeface="Roboto"/>
                <a:ea typeface="Roboto"/>
                <a:cs typeface="Roboto"/>
                <a:sym typeface="Roboto"/>
              </a:rPr>
              <a:t> </a:t>
            </a:r>
            <a:r>
              <a:rPr b="1" lang="en" sz="1200">
                <a:solidFill>
                  <a:schemeClr val="accent1"/>
                </a:solidFill>
                <a:uFill>
                  <a:noFill/>
                </a:uFill>
                <a:latin typeface="Roboto"/>
                <a:ea typeface="Roboto"/>
                <a:cs typeface="Roboto"/>
                <a:sym typeface="Roboto"/>
                <a:hlinkClick r:id="rId2">
                  <a:extLst>
                    <a:ext uri="{A12FA001-AC4F-418D-AE19-62706E023703}">
                      <ahyp:hlinkClr val="tx"/>
                    </a:ext>
                  </a:extLst>
                </a:hlinkClick>
              </a:rPr>
              <a:t>Slidesgo</a:t>
            </a:r>
            <a:r>
              <a:rPr lang="en" sz="1200">
                <a:solidFill>
                  <a:schemeClr val="dk1"/>
                </a:solidFill>
                <a:latin typeface="Roboto"/>
                <a:ea typeface="Roboto"/>
                <a:cs typeface="Roboto"/>
                <a:sym typeface="Roboto"/>
              </a:rPr>
              <a:t>, including icons by </a:t>
            </a:r>
            <a:r>
              <a:rPr b="1" lang="en" sz="1200">
                <a:solidFill>
                  <a:schemeClr val="accent1"/>
                </a:solidFill>
                <a:uFill>
                  <a:noFill/>
                </a:uFill>
                <a:latin typeface="Roboto"/>
                <a:ea typeface="Roboto"/>
                <a:cs typeface="Roboto"/>
                <a:sym typeface="Roboto"/>
                <a:hlinkClick r:id="rId3">
                  <a:extLst>
                    <a:ext uri="{A12FA001-AC4F-418D-AE19-62706E023703}">
                      <ahyp:hlinkClr val="tx"/>
                    </a:ext>
                  </a:extLst>
                </a:hlinkClick>
              </a:rPr>
              <a:t>Flaticon</a:t>
            </a:r>
            <a:r>
              <a:rPr lang="en" sz="1200">
                <a:solidFill>
                  <a:schemeClr val="dk1"/>
                </a:solidFill>
                <a:latin typeface="Roboto"/>
                <a:ea typeface="Roboto"/>
                <a:cs typeface="Roboto"/>
                <a:sym typeface="Roboto"/>
              </a:rPr>
              <a:t>, infographics &amp; images by </a:t>
            </a:r>
            <a:r>
              <a:rPr b="1" lang="en" sz="1200">
                <a:solidFill>
                  <a:schemeClr val="accent1"/>
                </a:solidFill>
                <a:uFill>
                  <a:noFill/>
                </a:uFill>
                <a:latin typeface="Roboto"/>
                <a:ea typeface="Roboto"/>
                <a:cs typeface="Roboto"/>
                <a:sym typeface="Roboto"/>
                <a:hlinkClick r:id="rId4">
                  <a:extLst>
                    <a:ext uri="{A12FA001-AC4F-418D-AE19-62706E023703}">
                      <ahyp:hlinkClr val="tx"/>
                    </a:ext>
                  </a:extLst>
                </a:hlinkClick>
              </a:rPr>
              <a:t>Freepik</a:t>
            </a:r>
            <a:r>
              <a:rPr lang="en" sz="1200">
                <a:solidFill>
                  <a:schemeClr val="accent1"/>
                </a:solidFill>
                <a:latin typeface="Roboto"/>
                <a:ea typeface="Roboto"/>
                <a:cs typeface="Roboto"/>
                <a:sym typeface="Roboto"/>
              </a:rPr>
              <a:t> </a:t>
            </a:r>
            <a:endParaRPr sz="1200">
              <a:solidFill>
                <a:schemeClr val="accent1"/>
              </a:solidFill>
              <a:latin typeface="Roboto"/>
              <a:ea typeface="Roboto"/>
              <a:cs typeface="Roboto"/>
              <a:sym typeface="Roboto"/>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8">
    <p:spTree>
      <p:nvGrpSpPr>
        <p:cNvPr id="1963" name="Shape 1963"/>
        <p:cNvGrpSpPr/>
        <p:nvPr/>
      </p:nvGrpSpPr>
      <p:grpSpPr>
        <a:xfrm>
          <a:off x="0" y="0"/>
          <a:ext cx="0" cy="0"/>
          <a:chOff x="0" y="0"/>
          <a:chExt cx="0" cy="0"/>
        </a:xfrm>
      </p:grpSpPr>
      <p:grpSp>
        <p:nvGrpSpPr>
          <p:cNvPr id="1964" name="Google Shape;1964;p95"/>
          <p:cNvGrpSpPr/>
          <p:nvPr/>
        </p:nvGrpSpPr>
        <p:grpSpPr>
          <a:xfrm>
            <a:off x="0" y="4569046"/>
            <a:ext cx="1022509" cy="572747"/>
            <a:chOff x="-77" y="3784091"/>
            <a:chExt cx="2423582" cy="1357541"/>
          </a:xfrm>
        </p:grpSpPr>
        <p:sp>
          <p:nvSpPr>
            <p:cNvPr id="1965" name="Google Shape;1965;p95"/>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6" name="Google Shape;1966;p95"/>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7" name="Google Shape;1967;p95"/>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8" name="Google Shape;1968;p95"/>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9" name="Google Shape;1969;p95"/>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70" name="Google Shape;1970;p95"/>
          <p:cNvGrpSpPr/>
          <p:nvPr/>
        </p:nvGrpSpPr>
        <p:grpSpPr>
          <a:xfrm rot="10800000">
            <a:off x="8121500" y="-4"/>
            <a:ext cx="1022509" cy="572747"/>
            <a:chOff x="-77" y="3784091"/>
            <a:chExt cx="2423582" cy="1357541"/>
          </a:xfrm>
        </p:grpSpPr>
        <p:sp>
          <p:nvSpPr>
            <p:cNvPr id="1971" name="Google Shape;1971;p95"/>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2" name="Google Shape;1972;p95"/>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3" name="Google Shape;1973;p95"/>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4" name="Google Shape;1974;p95"/>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5" name="Google Shape;1975;p95"/>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76" name="Google Shape;1976;p95"/>
          <p:cNvGrpSpPr/>
          <p:nvPr/>
        </p:nvGrpSpPr>
        <p:grpSpPr>
          <a:xfrm flipH="1">
            <a:off x="8121500" y="4569896"/>
            <a:ext cx="1022509" cy="572747"/>
            <a:chOff x="-77" y="3784091"/>
            <a:chExt cx="2423582" cy="1357541"/>
          </a:xfrm>
        </p:grpSpPr>
        <p:sp>
          <p:nvSpPr>
            <p:cNvPr id="1977" name="Google Shape;1977;p95"/>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8" name="Google Shape;1978;p95"/>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9" name="Google Shape;1979;p95"/>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0" name="Google Shape;1980;p95"/>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1" name="Google Shape;1981;p95"/>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82" name="Google Shape;1982;p95"/>
          <p:cNvGrpSpPr/>
          <p:nvPr/>
        </p:nvGrpSpPr>
        <p:grpSpPr>
          <a:xfrm flipH="1" rot="10800000">
            <a:off x="0" y="846"/>
            <a:ext cx="1022509" cy="572747"/>
            <a:chOff x="-77" y="3784091"/>
            <a:chExt cx="2423582" cy="1357541"/>
          </a:xfrm>
        </p:grpSpPr>
        <p:sp>
          <p:nvSpPr>
            <p:cNvPr id="1983" name="Google Shape;1983;p95"/>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4" name="Google Shape;1984;p95"/>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5" name="Google Shape;1985;p95"/>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6" name="Google Shape;1986;p95"/>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7" name="Google Shape;1987;p95"/>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8_1">
    <p:spTree>
      <p:nvGrpSpPr>
        <p:cNvPr id="1988" name="Shape 1988"/>
        <p:cNvGrpSpPr/>
        <p:nvPr/>
      </p:nvGrpSpPr>
      <p:grpSpPr>
        <a:xfrm>
          <a:off x="0" y="0"/>
          <a:ext cx="0" cy="0"/>
          <a:chOff x="0" y="0"/>
          <a:chExt cx="0" cy="0"/>
        </a:xfrm>
      </p:grpSpPr>
      <p:grpSp>
        <p:nvGrpSpPr>
          <p:cNvPr id="1989" name="Google Shape;1989;p96"/>
          <p:cNvGrpSpPr/>
          <p:nvPr/>
        </p:nvGrpSpPr>
        <p:grpSpPr>
          <a:xfrm flipH="1" rot="5400000">
            <a:off x="-533027" y="3252941"/>
            <a:ext cx="2423582" cy="1357541"/>
            <a:chOff x="-77" y="3784091"/>
            <a:chExt cx="2423582" cy="1357541"/>
          </a:xfrm>
        </p:grpSpPr>
        <p:sp>
          <p:nvSpPr>
            <p:cNvPr id="1990" name="Google Shape;1990;p96"/>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1" name="Google Shape;1991;p96"/>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2" name="Google Shape;1992;p96"/>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3" name="Google Shape;1993;p96"/>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4" name="Google Shape;1994;p96"/>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95" name="Google Shape;1995;p96"/>
          <p:cNvGrpSpPr/>
          <p:nvPr/>
        </p:nvGrpSpPr>
        <p:grpSpPr>
          <a:xfrm flipH="1" rot="-5400000">
            <a:off x="7253448" y="533016"/>
            <a:ext cx="2423582" cy="1357541"/>
            <a:chOff x="-77" y="3784091"/>
            <a:chExt cx="2423582" cy="1357541"/>
          </a:xfrm>
        </p:grpSpPr>
        <p:sp>
          <p:nvSpPr>
            <p:cNvPr id="1996" name="Google Shape;1996;p96"/>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7" name="Google Shape;1997;p96"/>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8" name="Google Shape;1998;p96"/>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9" name="Google Shape;1999;p96"/>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0" name="Google Shape;2000;p96"/>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gradFill>
          <a:gsLst>
            <a:gs pos="0">
              <a:srgbClr val="13367C"/>
            </a:gs>
            <a:gs pos="100000">
              <a:schemeClr val="dk2"/>
            </a:gs>
          </a:gsLst>
          <a:lin ang="5400012" scaled="0"/>
        </a:gradFill>
      </p:bgPr>
    </p:bg>
    <p:spTree>
      <p:nvGrpSpPr>
        <p:cNvPr id="2004" name="Shape 2004"/>
        <p:cNvGrpSpPr/>
        <p:nvPr/>
      </p:nvGrpSpPr>
      <p:grpSpPr>
        <a:xfrm>
          <a:off x="0" y="0"/>
          <a:ext cx="0" cy="0"/>
          <a:chOff x="0" y="0"/>
          <a:chExt cx="0" cy="0"/>
        </a:xfrm>
      </p:grpSpPr>
      <p:sp>
        <p:nvSpPr>
          <p:cNvPr id="2005" name="Google Shape;2005;p98"/>
          <p:cNvSpPr txBox="1"/>
          <p:nvPr>
            <p:ph type="ctrTitle"/>
          </p:nvPr>
        </p:nvSpPr>
        <p:spPr>
          <a:xfrm>
            <a:off x="720000" y="903413"/>
            <a:ext cx="4079700" cy="2631900"/>
          </a:xfrm>
          <a:prstGeom prst="rect">
            <a:avLst/>
          </a:prstGeom>
        </p:spPr>
        <p:txBody>
          <a:bodyPr anchorCtr="0" anchor="ctr" bIns="91425" lIns="91425" spcFirstLastPara="1" rIns="91425" wrap="square" tIns="91425">
            <a:noAutofit/>
          </a:bodyPr>
          <a:lstStyle>
            <a:lvl1pPr lvl="0" rtl="0">
              <a:spcBef>
                <a:spcPts val="0"/>
              </a:spcBef>
              <a:spcAft>
                <a:spcPts val="0"/>
              </a:spcAft>
              <a:buSzPts val="5200"/>
              <a:buNone/>
              <a:defRPr sz="48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006" name="Google Shape;2006;p98"/>
          <p:cNvSpPr txBox="1"/>
          <p:nvPr>
            <p:ph idx="1" type="subTitle"/>
          </p:nvPr>
        </p:nvSpPr>
        <p:spPr>
          <a:xfrm>
            <a:off x="720000" y="3500588"/>
            <a:ext cx="2350500" cy="739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800"/>
              <a:buFont typeface="Roboto"/>
              <a:buNone/>
              <a:defRPr sz="1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007" name="Shape 2007"/>
        <p:cNvGrpSpPr/>
        <p:nvPr/>
      </p:nvGrpSpPr>
      <p:grpSpPr>
        <a:xfrm>
          <a:off x="0" y="0"/>
          <a:ext cx="0" cy="0"/>
          <a:chOff x="0" y="0"/>
          <a:chExt cx="0" cy="0"/>
        </a:xfrm>
      </p:grpSpPr>
      <p:sp>
        <p:nvSpPr>
          <p:cNvPr id="2008" name="Google Shape;2008;p99"/>
          <p:cNvSpPr txBox="1"/>
          <p:nvPr>
            <p:ph type="title"/>
          </p:nvPr>
        </p:nvSpPr>
        <p:spPr>
          <a:xfrm>
            <a:off x="3216900" y="1653325"/>
            <a:ext cx="1599000" cy="1234800"/>
          </a:xfrm>
          <a:prstGeom prst="rect">
            <a:avLst/>
          </a:prstGeom>
        </p:spPr>
        <p:txBody>
          <a:bodyPr anchorCtr="0" anchor="ctr" bIns="91425" lIns="91425" spcFirstLastPara="1" rIns="91425" wrap="square" tIns="91425">
            <a:noAutofit/>
          </a:bodyPr>
          <a:lstStyle>
            <a:lvl1pPr lvl="0" rtl="0">
              <a:spcBef>
                <a:spcPts val="0"/>
              </a:spcBef>
              <a:spcAft>
                <a:spcPts val="0"/>
              </a:spcAft>
              <a:buSzPts val="2900"/>
              <a:buNone/>
              <a:defRPr sz="7200">
                <a:solidFill>
                  <a:schemeClr val="accent2"/>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009" name="Google Shape;2009;p99"/>
          <p:cNvSpPr txBox="1"/>
          <p:nvPr>
            <p:ph idx="2" type="title"/>
          </p:nvPr>
        </p:nvSpPr>
        <p:spPr>
          <a:xfrm>
            <a:off x="3216900" y="2879675"/>
            <a:ext cx="2622000" cy="6105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Font typeface="Raleway"/>
              <a:buNone/>
              <a:defRPr>
                <a:solidFill>
                  <a:schemeClr val="accent1"/>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grpSp>
        <p:nvGrpSpPr>
          <p:cNvPr id="2010" name="Google Shape;2010;p99"/>
          <p:cNvGrpSpPr/>
          <p:nvPr/>
        </p:nvGrpSpPr>
        <p:grpSpPr>
          <a:xfrm>
            <a:off x="2598300" y="1013625"/>
            <a:ext cx="95400" cy="3116250"/>
            <a:chOff x="4524300" y="1013625"/>
            <a:chExt cx="95400" cy="3116250"/>
          </a:xfrm>
        </p:grpSpPr>
        <p:sp>
          <p:nvSpPr>
            <p:cNvPr id="2011" name="Google Shape;2011;p99"/>
            <p:cNvSpPr/>
            <p:nvPr/>
          </p:nvSpPr>
          <p:spPr>
            <a:xfrm>
              <a:off x="4524300" y="1013625"/>
              <a:ext cx="95400" cy="1038300"/>
            </a:xfrm>
            <a:prstGeom prst="rect">
              <a:avLst/>
            </a:prstGeom>
            <a:solidFill>
              <a:srgbClr val="C8AEF8">
                <a:alpha val="58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2" name="Google Shape;2012;p99"/>
            <p:cNvSpPr/>
            <p:nvPr/>
          </p:nvSpPr>
          <p:spPr>
            <a:xfrm>
              <a:off x="4524300" y="1534125"/>
              <a:ext cx="95400" cy="1038300"/>
            </a:xfrm>
            <a:prstGeom prst="rect">
              <a:avLst/>
            </a:prstGeom>
            <a:solidFill>
              <a:srgbClr val="878FFF">
                <a:alpha val="737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3" name="Google Shape;2013;p99"/>
            <p:cNvSpPr/>
            <p:nvPr/>
          </p:nvSpPr>
          <p:spPr>
            <a:xfrm>
              <a:off x="4524300" y="2053275"/>
              <a:ext cx="95400" cy="1038300"/>
            </a:xfrm>
            <a:prstGeom prst="rect">
              <a:avLst/>
            </a:prstGeom>
            <a:solidFill>
              <a:srgbClr val="9154F8">
                <a:alpha val="53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4" name="Google Shape;2014;p99"/>
            <p:cNvSpPr/>
            <p:nvPr/>
          </p:nvSpPr>
          <p:spPr>
            <a:xfrm>
              <a:off x="4524300" y="2565875"/>
              <a:ext cx="95400" cy="1038300"/>
            </a:xfrm>
            <a:prstGeom prst="rect">
              <a:avLst/>
            </a:prstGeom>
            <a:solidFill>
              <a:srgbClr val="35C2DF">
                <a:alpha val="7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5" name="Google Shape;2015;p99"/>
            <p:cNvSpPr/>
            <p:nvPr/>
          </p:nvSpPr>
          <p:spPr>
            <a:xfrm>
              <a:off x="4524300" y="3091575"/>
              <a:ext cx="95400" cy="1038300"/>
            </a:xfrm>
            <a:prstGeom prst="rect">
              <a:avLst/>
            </a:prstGeom>
            <a:solidFill>
              <a:srgbClr val="CA7BEB">
                <a:alpha val="564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6" name="Google Shape;2016;p99"/>
            <p:cNvSpPr/>
            <p:nvPr/>
          </p:nvSpPr>
          <p:spPr>
            <a:xfrm>
              <a:off x="4524300" y="3610723"/>
              <a:ext cx="95400" cy="519000"/>
            </a:xfrm>
            <a:prstGeom prst="rect">
              <a:avLst/>
            </a:prstGeom>
            <a:solidFill>
              <a:srgbClr val="972CB4">
                <a:alpha val="743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17" name="Shape 2017"/>
        <p:cNvGrpSpPr/>
        <p:nvPr/>
      </p:nvGrpSpPr>
      <p:grpSpPr>
        <a:xfrm>
          <a:off x="0" y="0"/>
          <a:ext cx="0" cy="0"/>
          <a:chOff x="0" y="0"/>
          <a:chExt cx="0" cy="0"/>
        </a:xfrm>
      </p:grpSpPr>
      <p:sp>
        <p:nvSpPr>
          <p:cNvPr id="2018" name="Google Shape;2018;p100"/>
          <p:cNvSpPr txBox="1"/>
          <p:nvPr>
            <p:ph type="title"/>
          </p:nvPr>
        </p:nvSpPr>
        <p:spPr>
          <a:xfrm>
            <a:off x="720000" y="540000"/>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019" name="Google Shape;2019;p100"/>
          <p:cNvSpPr txBox="1"/>
          <p:nvPr>
            <p:ph idx="1" type="body"/>
          </p:nvPr>
        </p:nvSpPr>
        <p:spPr>
          <a:xfrm>
            <a:off x="720000" y="1104850"/>
            <a:ext cx="7890600" cy="3143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Font typeface="Livvic"/>
              <a:buChar char="●"/>
              <a:defRPr sz="1200"/>
            </a:lvl1pPr>
            <a:lvl2pPr indent="-304800" lvl="1" marL="914400" rtl="0">
              <a:spcBef>
                <a:spcPts val="1600"/>
              </a:spcBef>
              <a:spcAft>
                <a:spcPts val="0"/>
              </a:spcAft>
              <a:buSzPts val="1200"/>
              <a:buFont typeface="Roboto Condensed Light"/>
              <a:buChar char="○"/>
              <a:defRPr sz="1200"/>
            </a:lvl2pPr>
            <a:lvl3pPr indent="-304800" lvl="2" marL="1371600" rtl="0">
              <a:spcBef>
                <a:spcPts val="1600"/>
              </a:spcBef>
              <a:spcAft>
                <a:spcPts val="0"/>
              </a:spcAft>
              <a:buSzPts val="1200"/>
              <a:buFont typeface="Roboto Condensed Light"/>
              <a:buChar char="■"/>
              <a:defRPr sz="1200"/>
            </a:lvl3pPr>
            <a:lvl4pPr indent="-304800" lvl="3" marL="1828800" rtl="0">
              <a:spcBef>
                <a:spcPts val="1600"/>
              </a:spcBef>
              <a:spcAft>
                <a:spcPts val="0"/>
              </a:spcAft>
              <a:buSzPts val="1200"/>
              <a:buFont typeface="Roboto Condensed Light"/>
              <a:buChar char="●"/>
              <a:defRPr sz="1200"/>
            </a:lvl4pPr>
            <a:lvl5pPr indent="-304800" lvl="4" marL="2286000" rtl="0">
              <a:spcBef>
                <a:spcPts val="1600"/>
              </a:spcBef>
              <a:spcAft>
                <a:spcPts val="0"/>
              </a:spcAft>
              <a:buSzPts val="1200"/>
              <a:buFont typeface="Roboto Condensed Light"/>
              <a:buChar char="○"/>
              <a:defRPr sz="1200"/>
            </a:lvl5pPr>
            <a:lvl6pPr indent="-304800" lvl="5" marL="2743200" rtl="0">
              <a:spcBef>
                <a:spcPts val="1600"/>
              </a:spcBef>
              <a:spcAft>
                <a:spcPts val="0"/>
              </a:spcAft>
              <a:buSzPts val="1200"/>
              <a:buFont typeface="Roboto Condensed Light"/>
              <a:buChar char="■"/>
              <a:defRPr sz="1200"/>
            </a:lvl6pPr>
            <a:lvl7pPr indent="-304800" lvl="6" marL="3200400" rtl="0">
              <a:spcBef>
                <a:spcPts val="1600"/>
              </a:spcBef>
              <a:spcAft>
                <a:spcPts val="0"/>
              </a:spcAft>
              <a:buSzPts val="1200"/>
              <a:buFont typeface="Roboto Condensed Light"/>
              <a:buChar char="●"/>
              <a:defRPr sz="1200"/>
            </a:lvl7pPr>
            <a:lvl8pPr indent="-304800" lvl="7" marL="3657600" rtl="0">
              <a:spcBef>
                <a:spcPts val="1600"/>
              </a:spcBef>
              <a:spcAft>
                <a:spcPts val="0"/>
              </a:spcAft>
              <a:buSzPts val="1200"/>
              <a:buFont typeface="Roboto Condensed Light"/>
              <a:buChar char="○"/>
              <a:defRPr sz="1200"/>
            </a:lvl8pPr>
            <a:lvl9pPr indent="-304800" lvl="8" marL="4114800" rtl="0">
              <a:spcBef>
                <a:spcPts val="1600"/>
              </a:spcBef>
              <a:spcAft>
                <a:spcPts val="1600"/>
              </a:spcAft>
              <a:buSzPts val="1200"/>
              <a:buFont typeface="Roboto Condensed Light"/>
              <a:buChar char="■"/>
              <a:defRPr sz="1200"/>
            </a:lvl9pPr>
          </a:lstStyle>
          <a:p/>
        </p:txBody>
      </p:sp>
      <p:grpSp>
        <p:nvGrpSpPr>
          <p:cNvPr id="2020" name="Google Shape;2020;p100"/>
          <p:cNvGrpSpPr/>
          <p:nvPr/>
        </p:nvGrpSpPr>
        <p:grpSpPr>
          <a:xfrm>
            <a:off x="0" y="4569046"/>
            <a:ext cx="1022509" cy="572747"/>
            <a:chOff x="-77" y="3784091"/>
            <a:chExt cx="2423582" cy="1357541"/>
          </a:xfrm>
        </p:grpSpPr>
        <p:sp>
          <p:nvSpPr>
            <p:cNvPr id="2021" name="Google Shape;2021;p100"/>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2" name="Google Shape;2022;p100"/>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3" name="Google Shape;2023;p100"/>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4" name="Google Shape;2024;p100"/>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5" name="Google Shape;2025;p100"/>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26" name="Google Shape;2026;p100"/>
          <p:cNvGrpSpPr/>
          <p:nvPr/>
        </p:nvGrpSpPr>
        <p:grpSpPr>
          <a:xfrm rot="10800000">
            <a:off x="8121500" y="-4"/>
            <a:ext cx="1022509" cy="572747"/>
            <a:chOff x="-77" y="3784091"/>
            <a:chExt cx="2423582" cy="1357541"/>
          </a:xfrm>
        </p:grpSpPr>
        <p:sp>
          <p:nvSpPr>
            <p:cNvPr id="2027" name="Google Shape;2027;p100"/>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8" name="Google Shape;2028;p100"/>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9" name="Google Shape;2029;p100"/>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0" name="Google Shape;2030;p100"/>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1" name="Google Shape;2031;p100"/>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32" name="Shape 2032"/>
        <p:cNvGrpSpPr/>
        <p:nvPr/>
      </p:nvGrpSpPr>
      <p:grpSpPr>
        <a:xfrm>
          <a:off x="0" y="0"/>
          <a:ext cx="0" cy="0"/>
          <a:chOff x="0" y="0"/>
          <a:chExt cx="0" cy="0"/>
        </a:xfrm>
      </p:grpSpPr>
      <p:sp>
        <p:nvSpPr>
          <p:cNvPr id="2033" name="Google Shape;2033;p101"/>
          <p:cNvSpPr txBox="1"/>
          <p:nvPr>
            <p:ph type="title"/>
          </p:nvPr>
        </p:nvSpPr>
        <p:spPr>
          <a:xfrm>
            <a:off x="5162060" y="2286734"/>
            <a:ext cx="21453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solidFill>
                  <a:schemeClr val="accent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034" name="Google Shape;2034;p101"/>
          <p:cNvSpPr txBox="1"/>
          <p:nvPr>
            <p:ph idx="1" type="body"/>
          </p:nvPr>
        </p:nvSpPr>
        <p:spPr>
          <a:xfrm>
            <a:off x="5162065" y="2821334"/>
            <a:ext cx="2145300" cy="1027800"/>
          </a:xfrm>
          <a:prstGeom prst="rect">
            <a:avLst/>
          </a:prstGeom>
        </p:spPr>
        <p:txBody>
          <a:bodyPr anchorCtr="0" anchor="t" bIns="91425" lIns="91425" spcFirstLastPara="1" rIns="91425" wrap="square" tIns="91425">
            <a:noAutofit/>
          </a:bodyPr>
          <a:lstStyle>
            <a:lvl1pPr indent="-317500" lvl="0" marL="457200" rtl="0" algn="ctr">
              <a:spcBef>
                <a:spcPts val="0"/>
              </a:spcBef>
              <a:spcAft>
                <a:spcPts val="0"/>
              </a:spcAft>
              <a:buSzPts val="1400"/>
              <a:buChar char="●"/>
              <a:defRPr/>
            </a:lvl1pPr>
            <a:lvl2pPr indent="-317500" lvl="1" marL="914400" rtl="0">
              <a:spcBef>
                <a:spcPts val="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035" name="Google Shape;2035;p101"/>
          <p:cNvSpPr txBox="1"/>
          <p:nvPr>
            <p:ph idx="2" type="body"/>
          </p:nvPr>
        </p:nvSpPr>
        <p:spPr>
          <a:xfrm>
            <a:off x="1836640" y="2821334"/>
            <a:ext cx="2145300" cy="1027800"/>
          </a:xfrm>
          <a:prstGeom prst="rect">
            <a:avLst/>
          </a:prstGeom>
        </p:spPr>
        <p:txBody>
          <a:bodyPr anchorCtr="0" anchor="t" bIns="91425" lIns="91425" spcFirstLastPara="1" rIns="91425" wrap="square" tIns="91425">
            <a:noAutofit/>
          </a:bodyPr>
          <a:lstStyle>
            <a:lvl1pPr indent="-317500" lvl="0" marL="457200" rtl="0" algn="ctr">
              <a:spcBef>
                <a:spcPts val="0"/>
              </a:spcBef>
              <a:spcAft>
                <a:spcPts val="0"/>
              </a:spcAft>
              <a:buSzPts val="1400"/>
              <a:buChar char="●"/>
              <a:defRPr/>
            </a:lvl1pPr>
            <a:lvl2pPr indent="-317500" lvl="1" marL="914400" rtl="0">
              <a:spcBef>
                <a:spcPts val="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036" name="Google Shape;2036;p101"/>
          <p:cNvSpPr txBox="1"/>
          <p:nvPr>
            <p:ph idx="3" type="title"/>
          </p:nvPr>
        </p:nvSpPr>
        <p:spPr>
          <a:xfrm>
            <a:off x="1836635" y="2286734"/>
            <a:ext cx="21453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solidFill>
                  <a:schemeClr val="accent6"/>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037" name="Google Shape;2037;p101"/>
          <p:cNvSpPr txBox="1"/>
          <p:nvPr>
            <p:ph idx="4" type="title"/>
          </p:nvPr>
        </p:nvSpPr>
        <p:spPr>
          <a:xfrm>
            <a:off x="720000" y="540000"/>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2038" name="Google Shape;2038;p101"/>
          <p:cNvGrpSpPr/>
          <p:nvPr/>
        </p:nvGrpSpPr>
        <p:grpSpPr>
          <a:xfrm>
            <a:off x="0" y="4569046"/>
            <a:ext cx="1022509" cy="572747"/>
            <a:chOff x="-77" y="3784091"/>
            <a:chExt cx="2423582" cy="1357541"/>
          </a:xfrm>
        </p:grpSpPr>
        <p:sp>
          <p:nvSpPr>
            <p:cNvPr id="2039" name="Google Shape;2039;p101"/>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0" name="Google Shape;2040;p101"/>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1" name="Google Shape;2041;p101"/>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2" name="Google Shape;2042;p101"/>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3" name="Google Shape;2043;p101"/>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44" name="Google Shape;2044;p101"/>
          <p:cNvGrpSpPr/>
          <p:nvPr/>
        </p:nvGrpSpPr>
        <p:grpSpPr>
          <a:xfrm flipH="1">
            <a:off x="8121500" y="4569046"/>
            <a:ext cx="1022509" cy="572747"/>
            <a:chOff x="-77" y="3784091"/>
            <a:chExt cx="2423582" cy="1357541"/>
          </a:xfrm>
        </p:grpSpPr>
        <p:sp>
          <p:nvSpPr>
            <p:cNvPr id="2045" name="Google Shape;2045;p101"/>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6" name="Google Shape;2046;p101"/>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7" name="Google Shape;2047;p101"/>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8" name="Google Shape;2048;p101"/>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9" name="Google Shape;2049;p101"/>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50" name="Google Shape;2050;p101"/>
          <p:cNvGrpSpPr/>
          <p:nvPr/>
        </p:nvGrpSpPr>
        <p:grpSpPr>
          <a:xfrm>
            <a:off x="4524300" y="1242225"/>
            <a:ext cx="95400" cy="3116250"/>
            <a:chOff x="4524300" y="1013625"/>
            <a:chExt cx="95400" cy="3116250"/>
          </a:xfrm>
        </p:grpSpPr>
        <p:sp>
          <p:nvSpPr>
            <p:cNvPr id="2051" name="Google Shape;2051;p101"/>
            <p:cNvSpPr/>
            <p:nvPr/>
          </p:nvSpPr>
          <p:spPr>
            <a:xfrm>
              <a:off x="4524300" y="1013625"/>
              <a:ext cx="95400" cy="1038300"/>
            </a:xfrm>
            <a:prstGeom prst="rect">
              <a:avLst/>
            </a:prstGeom>
            <a:solidFill>
              <a:srgbClr val="C8AEF8">
                <a:alpha val="58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2" name="Google Shape;2052;p101"/>
            <p:cNvSpPr/>
            <p:nvPr/>
          </p:nvSpPr>
          <p:spPr>
            <a:xfrm>
              <a:off x="4524300" y="1534125"/>
              <a:ext cx="95400" cy="1038300"/>
            </a:xfrm>
            <a:prstGeom prst="rect">
              <a:avLst/>
            </a:prstGeom>
            <a:solidFill>
              <a:srgbClr val="878FFF">
                <a:alpha val="737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3" name="Google Shape;2053;p101"/>
            <p:cNvSpPr/>
            <p:nvPr/>
          </p:nvSpPr>
          <p:spPr>
            <a:xfrm>
              <a:off x="4524300" y="2053275"/>
              <a:ext cx="95400" cy="1038300"/>
            </a:xfrm>
            <a:prstGeom prst="rect">
              <a:avLst/>
            </a:prstGeom>
            <a:solidFill>
              <a:srgbClr val="9154F8">
                <a:alpha val="53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4" name="Google Shape;2054;p101"/>
            <p:cNvSpPr/>
            <p:nvPr/>
          </p:nvSpPr>
          <p:spPr>
            <a:xfrm>
              <a:off x="4524300" y="2565875"/>
              <a:ext cx="95400" cy="1038300"/>
            </a:xfrm>
            <a:prstGeom prst="rect">
              <a:avLst/>
            </a:prstGeom>
            <a:solidFill>
              <a:srgbClr val="35C2DF">
                <a:alpha val="7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5" name="Google Shape;2055;p101"/>
            <p:cNvSpPr/>
            <p:nvPr/>
          </p:nvSpPr>
          <p:spPr>
            <a:xfrm>
              <a:off x="4524300" y="3091575"/>
              <a:ext cx="95400" cy="1038300"/>
            </a:xfrm>
            <a:prstGeom prst="rect">
              <a:avLst/>
            </a:prstGeom>
            <a:solidFill>
              <a:srgbClr val="CA7BEB">
                <a:alpha val="564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6" name="Google Shape;2056;p101"/>
            <p:cNvSpPr/>
            <p:nvPr/>
          </p:nvSpPr>
          <p:spPr>
            <a:xfrm>
              <a:off x="4524300" y="3610723"/>
              <a:ext cx="95400" cy="519000"/>
            </a:xfrm>
            <a:prstGeom prst="rect">
              <a:avLst/>
            </a:prstGeom>
            <a:solidFill>
              <a:srgbClr val="972CB4">
                <a:alpha val="743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057" name="Shape 2057"/>
        <p:cNvGrpSpPr/>
        <p:nvPr/>
      </p:nvGrpSpPr>
      <p:grpSpPr>
        <a:xfrm>
          <a:off x="0" y="0"/>
          <a:ext cx="0" cy="0"/>
          <a:chOff x="0" y="0"/>
          <a:chExt cx="0" cy="0"/>
        </a:xfrm>
      </p:grpSpPr>
      <p:sp>
        <p:nvSpPr>
          <p:cNvPr id="2058" name="Google Shape;2058;p102"/>
          <p:cNvSpPr txBox="1"/>
          <p:nvPr>
            <p:ph type="title"/>
          </p:nvPr>
        </p:nvSpPr>
        <p:spPr>
          <a:xfrm>
            <a:off x="720000" y="540000"/>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2059" name="Google Shape;2059;p102"/>
          <p:cNvGrpSpPr/>
          <p:nvPr/>
        </p:nvGrpSpPr>
        <p:grpSpPr>
          <a:xfrm>
            <a:off x="0" y="4569046"/>
            <a:ext cx="1022509" cy="572747"/>
            <a:chOff x="-77" y="3784091"/>
            <a:chExt cx="2423582" cy="1357541"/>
          </a:xfrm>
        </p:grpSpPr>
        <p:sp>
          <p:nvSpPr>
            <p:cNvPr id="2060" name="Google Shape;2060;p102"/>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1" name="Google Shape;2061;p102"/>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2" name="Google Shape;2062;p102"/>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3" name="Google Shape;2063;p102"/>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4" name="Google Shape;2064;p102"/>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65" name="Google Shape;2065;p102"/>
          <p:cNvGrpSpPr/>
          <p:nvPr/>
        </p:nvGrpSpPr>
        <p:grpSpPr>
          <a:xfrm rot="10800000">
            <a:off x="8121500" y="-4"/>
            <a:ext cx="1022509" cy="572747"/>
            <a:chOff x="-77" y="3784091"/>
            <a:chExt cx="2423582" cy="1357541"/>
          </a:xfrm>
        </p:grpSpPr>
        <p:sp>
          <p:nvSpPr>
            <p:cNvPr id="2066" name="Google Shape;2066;p102"/>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7" name="Google Shape;2067;p102"/>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8" name="Google Shape;2068;p102"/>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9" name="Google Shape;2069;p102"/>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0" name="Google Shape;2070;p102"/>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071" name="Shape 2071"/>
        <p:cNvGrpSpPr/>
        <p:nvPr/>
      </p:nvGrpSpPr>
      <p:grpSpPr>
        <a:xfrm>
          <a:off x="0" y="0"/>
          <a:ext cx="0" cy="0"/>
          <a:chOff x="0" y="0"/>
          <a:chExt cx="0" cy="0"/>
        </a:xfrm>
      </p:grpSpPr>
      <p:sp>
        <p:nvSpPr>
          <p:cNvPr id="2072" name="Google Shape;2072;p103"/>
          <p:cNvSpPr txBox="1"/>
          <p:nvPr>
            <p:ph type="title"/>
          </p:nvPr>
        </p:nvSpPr>
        <p:spPr>
          <a:xfrm>
            <a:off x="4939700" y="1288261"/>
            <a:ext cx="1905300" cy="9705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2073" name="Google Shape;2073;p103"/>
          <p:cNvSpPr txBox="1"/>
          <p:nvPr>
            <p:ph idx="1" type="body"/>
          </p:nvPr>
        </p:nvSpPr>
        <p:spPr>
          <a:xfrm>
            <a:off x="4939700" y="2182538"/>
            <a:ext cx="1905300" cy="18036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a:lvl1pPr>
            <a:lvl2pPr indent="-317500" lvl="1" marL="914400" rtl="0">
              <a:spcBef>
                <a:spcPts val="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grpSp>
        <p:nvGrpSpPr>
          <p:cNvPr id="2074" name="Google Shape;2074;p103"/>
          <p:cNvGrpSpPr/>
          <p:nvPr/>
        </p:nvGrpSpPr>
        <p:grpSpPr>
          <a:xfrm>
            <a:off x="4524300" y="1013625"/>
            <a:ext cx="95400" cy="3116250"/>
            <a:chOff x="4524300" y="1013625"/>
            <a:chExt cx="95400" cy="3116250"/>
          </a:xfrm>
        </p:grpSpPr>
        <p:sp>
          <p:nvSpPr>
            <p:cNvPr id="2075" name="Google Shape;2075;p103"/>
            <p:cNvSpPr/>
            <p:nvPr/>
          </p:nvSpPr>
          <p:spPr>
            <a:xfrm>
              <a:off x="4524300" y="1013625"/>
              <a:ext cx="95400" cy="1038300"/>
            </a:xfrm>
            <a:prstGeom prst="rect">
              <a:avLst/>
            </a:prstGeom>
            <a:solidFill>
              <a:srgbClr val="C8AEF8">
                <a:alpha val="58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6" name="Google Shape;2076;p103"/>
            <p:cNvSpPr/>
            <p:nvPr/>
          </p:nvSpPr>
          <p:spPr>
            <a:xfrm>
              <a:off x="4524300" y="1534125"/>
              <a:ext cx="95400" cy="1038300"/>
            </a:xfrm>
            <a:prstGeom prst="rect">
              <a:avLst/>
            </a:prstGeom>
            <a:solidFill>
              <a:srgbClr val="878FFF">
                <a:alpha val="737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7" name="Google Shape;2077;p103"/>
            <p:cNvSpPr/>
            <p:nvPr/>
          </p:nvSpPr>
          <p:spPr>
            <a:xfrm>
              <a:off x="4524300" y="2053275"/>
              <a:ext cx="95400" cy="1038300"/>
            </a:xfrm>
            <a:prstGeom prst="rect">
              <a:avLst/>
            </a:prstGeom>
            <a:solidFill>
              <a:srgbClr val="9154F8">
                <a:alpha val="53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8" name="Google Shape;2078;p103"/>
            <p:cNvSpPr/>
            <p:nvPr/>
          </p:nvSpPr>
          <p:spPr>
            <a:xfrm>
              <a:off x="4524300" y="2565875"/>
              <a:ext cx="95400" cy="1038300"/>
            </a:xfrm>
            <a:prstGeom prst="rect">
              <a:avLst/>
            </a:prstGeom>
            <a:solidFill>
              <a:srgbClr val="35C2DF">
                <a:alpha val="7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9" name="Google Shape;2079;p103"/>
            <p:cNvSpPr/>
            <p:nvPr/>
          </p:nvSpPr>
          <p:spPr>
            <a:xfrm>
              <a:off x="4524300" y="3091575"/>
              <a:ext cx="95400" cy="1038300"/>
            </a:xfrm>
            <a:prstGeom prst="rect">
              <a:avLst/>
            </a:prstGeom>
            <a:solidFill>
              <a:srgbClr val="CA7BEB">
                <a:alpha val="564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0" name="Google Shape;2080;p103"/>
            <p:cNvSpPr/>
            <p:nvPr/>
          </p:nvSpPr>
          <p:spPr>
            <a:xfrm>
              <a:off x="4524300" y="3610723"/>
              <a:ext cx="95400" cy="519000"/>
            </a:xfrm>
            <a:prstGeom prst="rect">
              <a:avLst/>
            </a:prstGeom>
            <a:solidFill>
              <a:srgbClr val="972CB4">
                <a:alpha val="743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081" name="Shape 2081"/>
        <p:cNvGrpSpPr/>
        <p:nvPr/>
      </p:nvGrpSpPr>
      <p:grpSpPr>
        <a:xfrm>
          <a:off x="0" y="0"/>
          <a:ext cx="0" cy="0"/>
          <a:chOff x="0" y="0"/>
          <a:chExt cx="0" cy="0"/>
        </a:xfrm>
      </p:grpSpPr>
      <p:sp>
        <p:nvSpPr>
          <p:cNvPr id="2082" name="Google Shape;2082;p104"/>
          <p:cNvSpPr txBox="1"/>
          <p:nvPr>
            <p:ph type="title"/>
          </p:nvPr>
        </p:nvSpPr>
        <p:spPr>
          <a:xfrm>
            <a:off x="2235000" y="1340850"/>
            <a:ext cx="4674000" cy="246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86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grpSp>
        <p:nvGrpSpPr>
          <p:cNvPr id="2083" name="Google Shape;2083;p104"/>
          <p:cNvGrpSpPr/>
          <p:nvPr/>
        </p:nvGrpSpPr>
        <p:grpSpPr>
          <a:xfrm>
            <a:off x="-77" y="3784091"/>
            <a:ext cx="2423582" cy="1357541"/>
            <a:chOff x="-77" y="3784091"/>
            <a:chExt cx="2423582" cy="1357541"/>
          </a:xfrm>
        </p:grpSpPr>
        <p:sp>
          <p:nvSpPr>
            <p:cNvPr id="2084" name="Google Shape;2084;p104"/>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5" name="Google Shape;2085;p104"/>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6" name="Google Shape;2086;p104"/>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7" name="Google Shape;2087;p104"/>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8" name="Google Shape;2088;p104"/>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89" name="Google Shape;2089;p104"/>
          <p:cNvGrpSpPr/>
          <p:nvPr/>
        </p:nvGrpSpPr>
        <p:grpSpPr>
          <a:xfrm rot="10800000">
            <a:off x="6720423" y="-9"/>
            <a:ext cx="2423582" cy="1357541"/>
            <a:chOff x="-77" y="3784091"/>
            <a:chExt cx="2423582" cy="1357541"/>
          </a:xfrm>
        </p:grpSpPr>
        <p:sp>
          <p:nvSpPr>
            <p:cNvPr id="2090" name="Google Shape;2090;p104"/>
            <p:cNvSpPr/>
            <p:nvPr/>
          </p:nvSpPr>
          <p:spPr>
            <a:xfrm>
              <a:off x="-77" y="4201246"/>
              <a:ext cx="1609391" cy="940370"/>
            </a:xfrm>
            <a:custGeom>
              <a:rect b="b" l="l" r="r" t="t"/>
              <a:pathLst>
                <a:path extrusionOk="0" h="19530" w="33428">
                  <a:moveTo>
                    <a:pt x="5225" y="0"/>
                  </a:moveTo>
                  <a:cubicBezTo>
                    <a:pt x="1904" y="5740"/>
                    <a:pt x="1" y="12412"/>
                    <a:pt x="1" y="19529"/>
                  </a:cubicBezTo>
                  <a:lnTo>
                    <a:pt x="32555" y="19529"/>
                  </a:lnTo>
                  <a:cubicBezTo>
                    <a:pt x="32555" y="18340"/>
                    <a:pt x="32873" y="17229"/>
                    <a:pt x="33428" y="16278"/>
                  </a:cubicBezTo>
                  <a:lnTo>
                    <a:pt x="5225" y="0"/>
                  </a:lnTo>
                  <a:close/>
                </a:path>
              </a:pathLst>
            </a:custGeom>
            <a:solidFill>
              <a:srgbClr val="C8ACFD">
                <a:alpha val="57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1" name="Google Shape;2091;p104"/>
            <p:cNvSpPr/>
            <p:nvPr/>
          </p:nvSpPr>
          <p:spPr>
            <a:xfrm>
              <a:off x="313483" y="3784091"/>
              <a:ext cx="1410360" cy="1357541"/>
            </a:xfrm>
            <a:custGeom>
              <a:rect b="b" l="l" r="r" t="t"/>
              <a:pathLst>
                <a:path extrusionOk="0" h="28194" w="29294">
                  <a:moveTo>
                    <a:pt x="16268" y="0"/>
                  </a:moveTo>
                  <a:cubicBezTo>
                    <a:pt x="6543" y="5631"/>
                    <a:pt x="0" y="16148"/>
                    <a:pt x="0" y="28193"/>
                  </a:cubicBezTo>
                  <a:lnTo>
                    <a:pt x="26042" y="28193"/>
                  </a:lnTo>
                  <a:cubicBezTo>
                    <a:pt x="26042" y="25784"/>
                    <a:pt x="27351" y="23682"/>
                    <a:pt x="29294" y="22552"/>
                  </a:cubicBezTo>
                  <a:lnTo>
                    <a:pt x="16268" y="0"/>
                  </a:lnTo>
                  <a:close/>
                </a:path>
              </a:pathLst>
            </a:custGeom>
            <a:solidFill>
              <a:srgbClr val="878FFF">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2" name="Google Shape;2092;p104"/>
            <p:cNvSpPr/>
            <p:nvPr/>
          </p:nvSpPr>
          <p:spPr>
            <a:xfrm>
              <a:off x="626560" y="3887658"/>
              <a:ext cx="1253840" cy="1253970"/>
            </a:xfrm>
            <a:custGeom>
              <a:rect b="b" l="l" r="r" t="t"/>
              <a:pathLst>
                <a:path extrusionOk="0" h="26043" w="26043">
                  <a:moveTo>
                    <a:pt x="26042" y="0"/>
                  </a:moveTo>
                  <a:cubicBezTo>
                    <a:pt x="11658" y="0"/>
                    <a:pt x="0" y="11658"/>
                    <a:pt x="0" y="26042"/>
                  </a:cubicBezTo>
                  <a:lnTo>
                    <a:pt x="19539" y="26042"/>
                  </a:lnTo>
                  <a:cubicBezTo>
                    <a:pt x="19539" y="22443"/>
                    <a:pt x="22454" y="19529"/>
                    <a:pt x="26042" y="19529"/>
                  </a:cubicBezTo>
                  <a:lnTo>
                    <a:pt x="26042" y="0"/>
                  </a:lnTo>
                  <a:close/>
                </a:path>
              </a:pathLst>
            </a:custGeom>
            <a:solidFill>
              <a:srgbClr val="9154F8">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3" name="Google Shape;2093;p104"/>
            <p:cNvSpPr/>
            <p:nvPr/>
          </p:nvSpPr>
          <p:spPr>
            <a:xfrm>
              <a:off x="940119" y="4201246"/>
              <a:ext cx="1410360" cy="940370"/>
            </a:xfrm>
            <a:custGeom>
              <a:rect b="b" l="l" r="r" t="t"/>
              <a:pathLst>
                <a:path extrusionOk="0" h="19530" w="29294">
                  <a:moveTo>
                    <a:pt x="19529" y="0"/>
                  </a:moveTo>
                  <a:cubicBezTo>
                    <a:pt x="8744" y="0"/>
                    <a:pt x="1" y="8744"/>
                    <a:pt x="1" y="19529"/>
                  </a:cubicBezTo>
                  <a:lnTo>
                    <a:pt x="13026" y="19529"/>
                  </a:lnTo>
                  <a:cubicBezTo>
                    <a:pt x="13026" y="15930"/>
                    <a:pt x="15941" y="13016"/>
                    <a:pt x="19529" y="13016"/>
                  </a:cubicBezTo>
                  <a:cubicBezTo>
                    <a:pt x="20719" y="13016"/>
                    <a:pt x="21829" y="13344"/>
                    <a:pt x="22790" y="13888"/>
                  </a:cubicBezTo>
                  <a:lnTo>
                    <a:pt x="29293" y="2618"/>
                  </a:lnTo>
                  <a:cubicBezTo>
                    <a:pt x="26429" y="952"/>
                    <a:pt x="23088" y="0"/>
                    <a:pt x="19529" y="0"/>
                  </a:cubicBezTo>
                  <a:close/>
                </a:path>
              </a:pathLst>
            </a:custGeom>
            <a:solidFill>
              <a:srgbClr val="35C2DF">
                <a:alpha val="49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4" name="Google Shape;2094;p104"/>
            <p:cNvSpPr/>
            <p:nvPr/>
          </p:nvSpPr>
          <p:spPr>
            <a:xfrm>
              <a:off x="1253678" y="4514786"/>
              <a:ext cx="1169827" cy="626817"/>
            </a:xfrm>
            <a:custGeom>
              <a:rect b="b" l="l" r="r" t="t"/>
              <a:pathLst>
                <a:path extrusionOk="0" h="13018" w="24298">
                  <a:moveTo>
                    <a:pt x="13016" y="1"/>
                  </a:moveTo>
                  <a:cubicBezTo>
                    <a:pt x="5829" y="1"/>
                    <a:pt x="0" y="5830"/>
                    <a:pt x="0" y="13017"/>
                  </a:cubicBezTo>
                  <a:lnTo>
                    <a:pt x="6513" y="13017"/>
                  </a:lnTo>
                  <a:cubicBezTo>
                    <a:pt x="6513" y="9418"/>
                    <a:pt x="9428" y="6504"/>
                    <a:pt x="13016" y="6504"/>
                  </a:cubicBezTo>
                  <a:cubicBezTo>
                    <a:pt x="15425" y="6504"/>
                    <a:pt x="17526" y="7823"/>
                    <a:pt x="18657" y="9766"/>
                  </a:cubicBezTo>
                  <a:lnTo>
                    <a:pt x="24297" y="6504"/>
                  </a:lnTo>
                  <a:cubicBezTo>
                    <a:pt x="22047" y="2618"/>
                    <a:pt x="17834" y="1"/>
                    <a:pt x="13016" y="1"/>
                  </a:cubicBezTo>
                  <a:close/>
                </a:path>
              </a:pathLst>
            </a:custGeom>
            <a:solidFill>
              <a:srgbClr val="CA7BEB">
                <a:alpha val="42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slideLayout" Target="../slideLayouts/slideLayout22.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24" Type="http://schemas.openxmlformats.org/officeDocument/2006/relationships/theme" Target="../theme/theme2.xml"/><Relationship Id="rId12" Type="http://schemas.openxmlformats.org/officeDocument/2006/relationships/slideLayout" Target="../slideLayouts/slideLayout12.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43.xml"/><Relationship Id="rId11" Type="http://schemas.openxmlformats.org/officeDocument/2006/relationships/slideLayout" Target="../slideLayouts/slideLayout34.xml"/><Relationship Id="rId22" Type="http://schemas.openxmlformats.org/officeDocument/2006/relationships/slideLayout" Target="../slideLayouts/slideLayout45.xml"/><Relationship Id="rId10" Type="http://schemas.openxmlformats.org/officeDocument/2006/relationships/slideLayout" Target="../slideLayouts/slideLayout33.xml"/><Relationship Id="rId21" Type="http://schemas.openxmlformats.org/officeDocument/2006/relationships/slideLayout" Target="../slideLayouts/slideLayout44.xml"/><Relationship Id="rId13" Type="http://schemas.openxmlformats.org/officeDocument/2006/relationships/slideLayout" Target="../slideLayouts/slideLayout36.xml"/><Relationship Id="rId24" Type="http://schemas.openxmlformats.org/officeDocument/2006/relationships/theme" Target="../theme/theme3.xml"/><Relationship Id="rId12" Type="http://schemas.openxmlformats.org/officeDocument/2006/relationships/slideLayout" Target="../slideLayouts/slideLayout35.xml"/><Relationship Id="rId23" Type="http://schemas.openxmlformats.org/officeDocument/2006/relationships/slideLayout" Target="../slideLayouts/slideLayout46.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5" Type="http://schemas.openxmlformats.org/officeDocument/2006/relationships/slideLayout" Target="../slideLayouts/slideLayout38.xml"/><Relationship Id="rId14" Type="http://schemas.openxmlformats.org/officeDocument/2006/relationships/slideLayout" Target="../slideLayouts/slideLayout37.xml"/><Relationship Id="rId17" Type="http://schemas.openxmlformats.org/officeDocument/2006/relationships/slideLayout" Target="../slideLayouts/slideLayout40.xml"/><Relationship Id="rId16" Type="http://schemas.openxmlformats.org/officeDocument/2006/relationships/slideLayout" Target="../slideLayouts/slideLayout39.xml"/><Relationship Id="rId5" Type="http://schemas.openxmlformats.org/officeDocument/2006/relationships/slideLayout" Target="../slideLayouts/slideLayout28.xml"/><Relationship Id="rId19" Type="http://schemas.openxmlformats.org/officeDocument/2006/relationships/slideLayout" Target="../slideLayouts/slideLayout42.xml"/><Relationship Id="rId6" Type="http://schemas.openxmlformats.org/officeDocument/2006/relationships/slideLayout" Target="../slideLayouts/slideLayout29.xml"/><Relationship Id="rId18" Type="http://schemas.openxmlformats.org/officeDocument/2006/relationships/slideLayout" Target="../slideLayouts/slideLayout41.xml"/><Relationship Id="rId7" Type="http://schemas.openxmlformats.org/officeDocument/2006/relationships/slideLayout" Target="../slideLayouts/slideLayout30.xml"/><Relationship Id="rId8"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66.xml"/><Relationship Id="rId11" Type="http://schemas.openxmlformats.org/officeDocument/2006/relationships/slideLayout" Target="../slideLayouts/slideLayout57.xml"/><Relationship Id="rId22" Type="http://schemas.openxmlformats.org/officeDocument/2006/relationships/slideLayout" Target="../slideLayouts/slideLayout68.xml"/><Relationship Id="rId10" Type="http://schemas.openxmlformats.org/officeDocument/2006/relationships/slideLayout" Target="../slideLayouts/slideLayout56.xml"/><Relationship Id="rId21" Type="http://schemas.openxmlformats.org/officeDocument/2006/relationships/slideLayout" Target="../slideLayouts/slideLayout67.xml"/><Relationship Id="rId13" Type="http://schemas.openxmlformats.org/officeDocument/2006/relationships/slideLayout" Target="../slideLayouts/slideLayout59.xml"/><Relationship Id="rId24" Type="http://schemas.openxmlformats.org/officeDocument/2006/relationships/theme" Target="../theme/theme6.xml"/><Relationship Id="rId12" Type="http://schemas.openxmlformats.org/officeDocument/2006/relationships/slideLayout" Target="../slideLayouts/slideLayout58.xml"/><Relationship Id="rId23" Type="http://schemas.openxmlformats.org/officeDocument/2006/relationships/slideLayout" Target="../slideLayouts/slideLayout69.xml"/><Relationship Id="rId1" Type="http://schemas.openxmlformats.org/officeDocument/2006/relationships/slideLayout" Target="../slideLayouts/slideLayout47.xml"/><Relationship Id="rId2" Type="http://schemas.openxmlformats.org/officeDocument/2006/relationships/slideLayout" Target="../slideLayouts/slideLayout48.xml"/><Relationship Id="rId3" Type="http://schemas.openxmlformats.org/officeDocument/2006/relationships/slideLayout" Target="../slideLayouts/slideLayout49.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5" Type="http://schemas.openxmlformats.org/officeDocument/2006/relationships/slideLayout" Target="../slideLayouts/slideLayout61.xml"/><Relationship Id="rId14" Type="http://schemas.openxmlformats.org/officeDocument/2006/relationships/slideLayout" Target="../slideLayouts/slideLayout60.xml"/><Relationship Id="rId17" Type="http://schemas.openxmlformats.org/officeDocument/2006/relationships/slideLayout" Target="../slideLayouts/slideLayout63.xml"/><Relationship Id="rId16" Type="http://schemas.openxmlformats.org/officeDocument/2006/relationships/slideLayout" Target="../slideLayouts/slideLayout62.xml"/><Relationship Id="rId5" Type="http://schemas.openxmlformats.org/officeDocument/2006/relationships/slideLayout" Target="../slideLayouts/slideLayout51.xml"/><Relationship Id="rId19" Type="http://schemas.openxmlformats.org/officeDocument/2006/relationships/slideLayout" Target="../slideLayouts/slideLayout65.xml"/><Relationship Id="rId6" Type="http://schemas.openxmlformats.org/officeDocument/2006/relationships/slideLayout" Target="../slideLayouts/slideLayout52.xml"/><Relationship Id="rId18" Type="http://schemas.openxmlformats.org/officeDocument/2006/relationships/slideLayout" Target="../slideLayouts/slideLayout64.xml"/><Relationship Id="rId7" Type="http://schemas.openxmlformats.org/officeDocument/2006/relationships/slideLayout" Target="../slideLayouts/slideLayout53.xml"/><Relationship Id="rId8" Type="http://schemas.openxmlformats.org/officeDocument/2006/relationships/slideLayout" Target="../slideLayouts/slideLayout54.xml"/></Relationships>
</file>

<file path=ppt/slideMasters/_rels/slideMaster4.xml.rels><?xml version="1.0" encoding="UTF-8" standalone="yes"?><Relationships xmlns="http://schemas.openxmlformats.org/package/2006/relationships"><Relationship Id="rId20" Type="http://schemas.openxmlformats.org/officeDocument/2006/relationships/slideLayout" Target="../slideLayouts/slideLayout89.xml"/><Relationship Id="rId11" Type="http://schemas.openxmlformats.org/officeDocument/2006/relationships/slideLayout" Target="../slideLayouts/slideLayout80.xml"/><Relationship Id="rId22" Type="http://schemas.openxmlformats.org/officeDocument/2006/relationships/slideLayout" Target="../slideLayouts/slideLayout91.xml"/><Relationship Id="rId10" Type="http://schemas.openxmlformats.org/officeDocument/2006/relationships/slideLayout" Target="../slideLayouts/slideLayout79.xml"/><Relationship Id="rId21" Type="http://schemas.openxmlformats.org/officeDocument/2006/relationships/slideLayout" Target="../slideLayouts/slideLayout90.xml"/><Relationship Id="rId13" Type="http://schemas.openxmlformats.org/officeDocument/2006/relationships/slideLayout" Target="../slideLayouts/slideLayout82.xml"/><Relationship Id="rId24" Type="http://schemas.openxmlformats.org/officeDocument/2006/relationships/theme" Target="../theme/theme4.xml"/><Relationship Id="rId12" Type="http://schemas.openxmlformats.org/officeDocument/2006/relationships/slideLayout" Target="../slideLayouts/slideLayout81.xml"/><Relationship Id="rId23" Type="http://schemas.openxmlformats.org/officeDocument/2006/relationships/slideLayout" Target="../slideLayouts/slideLayout92.xml"/><Relationship Id="rId1" Type="http://schemas.openxmlformats.org/officeDocument/2006/relationships/slideLayout" Target="../slideLayouts/slideLayout70.xml"/><Relationship Id="rId2" Type="http://schemas.openxmlformats.org/officeDocument/2006/relationships/slideLayout" Target="../slideLayouts/slideLayout71.xml"/><Relationship Id="rId3" Type="http://schemas.openxmlformats.org/officeDocument/2006/relationships/slideLayout" Target="../slideLayouts/slideLayout72.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5" Type="http://schemas.openxmlformats.org/officeDocument/2006/relationships/slideLayout" Target="../slideLayouts/slideLayout84.xml"/><Relationship Id="rId14" Type="http://schemas.openxmlformats.org/officeDocument/2006/relationships/slideLayout" Target="../slideLayouts/slideLayout83.xml"/><Relationship Id="rId17" Type="http://schemas.openxmlformats.org/officeDocument/2006/relationships/slideLayout" Target="../slideLayouts/slideLayout86.xml"/><Relationship Id="rId16" Type="http://schemas.openxmlformats.org/officeDocument/2006/relationships/slideLayout" Target="../slideLayouts/slideLayout85.xml"/><Relationship Id="rId5" Type="http://schemas.openxmlformats.org/officeDocument/2006/relationships/slideLayout" Target="../slideLayouts/slideLayout74.xml"/><Relationship Id="rId19" Type="http://schemas.openxmlformats.org/officeDocument/2006/relationships/slideLayout" Target="../slideLayouts/slideLayout88.xml"/><Relationship Id="rId6" Type="http://schemas.openxmlformats.org/officeDocument/2006/relationships/slideLayout" Target="../slideLayouts/slideLayout75.xml"/><Relationship Id="rId18" Type="http://schemas.openxmlformats.org/officeDocument/2006/relationships/slideLayout" Target="../slideLayouts/slideLayout87.xml"/><Relationship Id="rId7" Type="http://schemas.openxmlformats.org/officeDocument/2006/relationships/slideLayout" Target="../slideLayouts/slideLayout76.xml"/><Relationship Id="rId8" Type="http://schemas.openxmlformats.org/officeDocument/2006/relationships/slideLayout" Target="../slideLayouts/slideLayout77.xml"/></Relationships>
</file>

<file path=ppt/slideMasters/_rels/slideMaster5.xml.rels><?xml version="1.0" encoding="UTF-8" standalone="yes"?><Relationships xmlns="http://schemas.openxmlformats.org/package/2006/relationships"><Relationship Id="rId20" Type="http://schemas.openxmlformats.org/officeDocument/2006/relationships/slideLayout" Target="../slideLayouts/slideLayout112.xml"/><Relationship Id="rId11" Type="http://schemas.openxmlformats.org/officeDocument/2006/relationships/slideLayout" Target="../slideLayouts/slideLayout103.xml"/><Relationship Id="rId22" Type="http://schemas.openxmlformats.org/officeDocument/2006/relationships/slideLayout" Target="../slideLayouts/slideLayout114.xml"/><Relationship Id="rId10" Type="http://schemas.openxmlformats.org/officeDocument/2006/relationships/slideLayout" Target="../slideLayouts/slideLayout102.xml"/><Relationship Id="rId21" Type="http://schemas.openxmlformats.org/officeDocument/2006/relationships/slideLayout" Target="../slideLayouts/slideLayout113.xml"/><Relationship Id="rId13" Type="http://schemas.openxmlformats.org/officeDocument/2006/relationships/slideLayout" Target="../slideLayouts/slideLayout105.xml"/><Relationship Id="rId24" Type="http://schemas.openxmlformats.org/officeDocument/2006/relationships/theme" Target="../theme/theme5.xml"/><Relationship Id="rId12" Type="http://schemas.openxmlformats.org/officeDocument/2006/relationships/slideLayout" Target="../slideLayouts/slideLayout104.xml"/><Relationship Id="rId23" Type="http://schemas.openxmlformats.org/officeDocument/2006/relationships/slideLayout" Target="../slideLayouts/slideLayout115.xml"/><Relationship Id="rId1" Type="http://schemas.openxmlformats.org/officeDocument/2006/relationships/slideLayout" Target="../slideLayouts/slideLayout93.xml"/><Relationship Id="rId2" Type="http://schemas.openxmlformats.org/officeDocument/2006/relationships/slideLayout" Target="../slideLayouts/slideLayout94.xml"/><Relationship Id="rId3" Type="http://schemas.openxmlformats.org/officeDocument/2006/relationships/slideLayout" Target="../slideLayouts/slideLayout95.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5" Type="http://schemas.openxmlformats.org/officeDocument/2006/relationships/slideLayout" Target="../slideLayouts/slideLayout107.xml"/><Relationship Id="rId14" Type="http://schemas.openxmlformats.org/officeDocument/2006/relationships/slideLayout" Target="../slideLayouts/slideLayout106.xml"/><Relationship Id="rId17" Type="http://schemas.openxmlformats.org/officeDocument/2006/relationships/slideLayout" Target="../slideLayouts/slideLayout109.xml"/><Relationship Id="rId16" Type="http://schemas.openxmlformats.org/officeDocument/2006/relationships/slideLayout" Target="../slideLayouts/slideLayout108.xml"/><Relationship Id="rId5" Type="http://schemas.openxmlformats.org/officeDocument/2006/relationships/slideLayout" Target="../slideLayouts/slideLayout97.xml"/><Relationship Id="rId19" Type="http://schemas.openxmlformats.org/officeDocument/2006/relationships/slideLayout" Target="../slideLayouts/slideLayout111.xml"/><Relationship Id="rId6" Type="http://schemas.openxmlformats.org/officeDocument/2006/relationships/slideLayout" Target="../slideLayouts/slideLayout98.xml"/><Relationship Id="rId18" Type="http://schemas.openxmlformats.org/officeDocument/2006/relationships/slideLayout" Target="../slideLayouts/slideLayout110.xml"/><Relationship Id="rId7" Type="http://schemas.openxmlformats.org/officeDocument/2006/relationships/slideLayout" Target="../slideLayouts/slideLayout99.xml"/><Relationship Id="rId8"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gradFill>
          <a:gsLst>
            <a:gs pos="0">
              <a:srgbClr val="13367C"/>
            </a:gs>
            <a:gs pos="100000">
              <a:schemeClr val="dk2"/>
            </a:gs>
          </a:gsLst>
          <a:lin ang="5400012" scaled="0"/>
        </a:gra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20000" y="540000"/>
            <a:ext cx="77040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720000" y="1152475"/>
            <a:ext cx="7704000" cy="3416400"/>
          </a:xfrm>
          <a:prstGeom prst="rect">
            <a:avLst/>
          </a:prstGeom>
          <a:noFill/>
          <a:ln>
            <a:noFill/>
          </a:ln>
        </p:spPr>
        <p:txBody>
          <a:bodyPr anchorCtr="0" anchor="t" bIns="91425" lIns="91425" spcFirstLastPara="1" rIns="91425" wrap="square" tIns="91425">
            <a:noAutofit/>
          </a:bodyPr>
          <a:lstStyle>
            <a:lvl1pPr indent="-317500" lvl="0" marL="457200" rtl="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1pPr>
            <a:lvl2pPr indent="-317500" lvl="1" marL="914400" rtl="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indent="-317500" lvl="2" marL="1371600" rtl="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indent="-317500" lvl="3" marL="1828800" rtl="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indent="-317500" lvl="4" marL="2286000" rtl="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indent="-317500" lvl="5" marL="2743200" rtl="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indent="-317500" lvl="6" marL="3200400" rtl="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indent="-317500" lvl="7" marL="3657600" rtl="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indent="-317500" lvl="8" marL="4114800" rtl="0">
              <a:lnSpc>
                <a:spcPct val="100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EA4335"/>
          </p15:clr>
        </p15:guide>
        <p15:guide id="2" pos="2880">
          <p15:clr>
            <a:srgbClr val="EA4335"/>
          </p15:clr>
        </p15:guide>
        <p15:guide id="3" pos="454">
          <p15:clr>
            <a:srgbClr val="EA4335"/>
          </p15:clr>
        </p15:guide>
        <p15:guide id="4" pos="5306">
          <p15:clr>
            <a:srgbClr val="EA4335"/>
          </p15:clr>
        </p15:guide>
        <p15:guide id="5" orient="horz" pos="340">
          <p15:clr>
            <a:srgbClr val="EA4335"/>
          </p15:clr>
        </p15:guide>
        <p15:guide id="6" orient="horz" pos="2878">
          <p15:clr>
            <a:srgbClr val="EA4335"/>
          </p15:clr>
        </p15:guide>
        <p15:guide id="7" pos="1667">
          <p15:clr>
            <a:srgbClr val="EA4335"/>
          </p15:clr>
        </p15:guide>
        <p15:guide id="8" pos="4093">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gradFill>
          <a:gsLst>
            <a:gs pos="0">
              <a:srgbClr val="13367C"/>
            </a:gs>
            <a:gs pos="100000">
              <a:schemeClr val="dk2"/>
            </a:gs>
          </a:gsLst>
          <a:lin ang="5400012" scaled="0"/>
        </a:gradFill>
      </p:bgPr>
    </p:bg>
    <p:spTree>
      <p:nvGrpSpPr>
        <p:cNvPr id="504" name="Shape 504"/>
        <p:cNvGrpSpPr/>
        <p:nvPr/>
      </p:nvGrpSpPr>
      <p:grpSpPr>
        <a:xfrm>
          <a:off x="0" y="0"/>
          <a:ext cx="0" cy="0"/>
          <a:chOff x="0" y="0"/>
          <a:chExt cx="0" cy="0"/>
        </a:xfrm>
      </p:grpSpPr>
      <p:sp>
        <p:nvSpPr>
          <p:cNvPr id="505" name="Google Shape;505;p25"/>
          <p:cNvSpPr txBox="1"/>
          <p:nvPr>
            <p:ph type="title"/>
          </p:nvPr>
        </p:nvSpPr>
        <p:spPr>
          <a:xfrm>
            <a:off x="720000" y="540000"/>
            <a:ext cx="77040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06" name="Google Shape;506;p25"/>
          <p:cNvSpPr txBox="1"/>
          <p:nvPr>
            <p:ph idx="1" type="body"/>
          </p:nvPr>
        </p:nvSpPr>
        <p:spPr>
          <a:xfrm>
            <a:off x="720000" y="1152475"/>
            <a:ext cx="7704000" cy="3416400"/>
          </a:xfrm>
          <a:prstGeom prst="rect">
            <a:avLst/>
          </a:prstGeom>
          <a:noFill/>
          <a:ln>
            <a:noFill/>
          </a:ln>
        </p:spPr>
        <p:txBody>
          <a:bodyPr anchorCtr="0" anchor="t" bIns="91425" lIns="91425" spcFirstLastPara="1" rIns="91425" wrap="square" tIns="91425">
            <a:noAutofit/>
          </a:bodyPr>
          <a:lstStyle>
            <a:lvl1pPr indent="-317500" lvl="0" marL="457200" rtl="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1pPr>
            <a:lvl2pPr indent="-317500" lvl="1" marL="914400" rtl="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indent="-317500" lvl="2" marL="1371600" rtl="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indent="-317500" lvl="3" marL="1828800" rtl="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indent="-317500" lvl="4" marL="2286000" rtl="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indent="-317500" lvl="5" marL="2743200" rtl="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indent="-317500" lvl="6" marL="3200400" rtl="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indent="-317500" lvl="7" marL="3657600" rtl="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indent="-317500" lvl="8" marL="4114800" rtl="0">
              <a:lnSpc>
                <a:spcPct val="100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p:txBody>
      </p:sp>
    </p:spTree>
  </p:cSld>
  <p:clrMap accent1="accent1" accent2="accent2" accent3="accent3" accent4="accent4" accent5="accent5" accent6="accent6" bg1="lt1" bg2="dk2" tx1="dk1" tx2="lt2" folHlink="folHlink" hlink="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 id="2147483692" r:id="rId22"/>
    <p:sldLayoutId id="2147483693" r:id="rId2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EA4335"/>
          </p15:clr>
        </p15:guide>
        <p15:guide id="2" pos="2880">
          <p15:clr>
            <a:srgbClr val="EA4335"/>
          </p15:clr>
        </p15:guide>
        <p15:guide id="3" pos="454">
          <p15:clr>
            <a:srgbClr val="EA4335"/>
          </p15:clr>
        </p15:guide>
        <p15:guide id="4" pos="5306">
          <p15:clr>
            <a:srgbClr val="EA4335"/>
          </p15:clr>
        </p15:guide>
        <p15:guide id="5" orient="horz" pos="340">
          <p15:clr>
            <a:srgbClr val="EA4335"/>
          </p15:clr>
        </p15:guide>
        <p15:guide id="6" orient="horz" pos="2878">
          <p15:clr>
            <a:srgbClr val="EA4335"/>
          </p15:clr>
        </p15:guide>
        <p15:guide id="7" pos="1667">
          <p15:clr>
            <a:srgbClr val="EA4335"/>
          </p15:clr>
        </p15:guide>
        <p15:guide id="8" pos="4093">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gradFill>
          <a:gsLst>
            <a:gs pos="0">
              <a:srgbClr val="13367C"/>
            </a:gs>
            <a:gs pos="100000">
              <a:schemeClr val="dk2"/>
            </a:gs>
          </a:gsLst>
          <a:lin ang="5400012" scaled="0"/>
        </a:gradFill>
      </p:bgPr>
    </p:bg>
    <p:spTree>
      <p:nvGrpSpPr>
        <p:cNvPr id="1003" name="Shape 1003"/>
        <p:cNvGrpSpPr/>
        <p:nvPr/>
      </p:nvGrpSpPr>
      <p:grpSpPr>
        <a:xfrm>
          <a:off x="0" y="0"/>
          <a:ext cx="0" cy="0"/>
          <a:chOff x="0" y="0"/>
          <a:chExt cx="0" cy="0"/>
        </a:xfrm>
      </p:grpSpPr>
      <p:sp>
        <p:nvSpPr>
          <p:cNvPr id="1004" name="Google Shape;1004;p49"/>
          <p:cNvSpPr txBox="1"/>
          <p:nvPr>
            <p:ph type="title"/>
          </p:nvPr>
        </p:nvSpPr>
        <p:spPr>
          <a:xfrm>
            <a:off x="720000" y="540000"/>
            <a:ext cx="77040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1005" name="Google Shape;1005;p49"/>
          <p:cNvSpPr txBox="1"/>
          <p:nvPr>
            <p:ph idx="1" type="body"/>
          </p:nvPr>
        </p:nvSpPr>
        <p:spPr>
          <a:xfrm>
            <a:off x="720000" y="1152475"/>
            <a:ext cx="7704000" cy="3416400"/>
          </a:xfrm>
          <a:prstGeom prst="rect">
            <a:avLst/>
          </a:prstGeom>
          <a:noFill/>
          <a:ln>
            <a:noFill/>
          </a:ln>
        </p:spPr>
        <p:txBody>
          <a:bodyPr anchorCtr="0" anchor="t" bIns="91425" lIns="91425" spcFirstLastPara="1" rIns="91425" wrap="square" tIns="91425">
            <a:noAutofit/>
          </a:bodyPr>
          <a:lstStyle>
            <a:lvl1pPr indent="-317500" lvl="0" marL="457200" rtl="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1pPr>
            <a:lvl2pPr indent="-317500" lvl="1" marL="914400" rtl="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indent="-317500" lvl="2" marL="1371600" rtl="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indent="-317500" lvl="3" marL="1828800" rtl="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indent="-317500" lvl="4" marL="2286000" rtl="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indent="-317500" lvl="5" marL="2743200" rtl="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indent="-317500" lvl="6" marL="3200400" rtl="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indent="-317500" lvl="7" marL="3657600" rtl="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indent="-317500" lvl="8" marL="4114800" rtl="0">
              <a:lnSpc>
                <a:spcPct val="100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p:txBody>
      </p:sp>
    </p:spTree>
  </p:cSld>
  <p:clrMap accent1="accent1" accent2="accent2" accent3="accent3" accent4="accent4" accent5="accent5" accent6="accent6" bg1="lt1" bg2="dk2" tx1="dk1" tx2="lt2" folHlink="folHlink" hlink="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 id="2147483716" r:id="rId2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EA4335"/>
          </p15:clr>
        </p15:guide>
        <p15:guide id="2" pos="2880">
          <p15:clr>
            <a:srgbClr val="EA4335"/>
          </p15:clr>
        </p15:guide>
        <p15:guide id="3" pos="454">
          <p15:clr>
            <a:srgbClr val="EA4335"/>
          </p15:clr>
        </p15:guide>
        <p15:guide id="4" pos="5306">
          <p15:clr>
            <a:srgbClr val="EA4335"/>
          </p15:clr>
        </p15:guide>
        <p15:guide id="5" orient="horz" pos="340">
          <p15:clr>
            <a:srgbClr val="EA4335"/>
          </p15:clr>
        </p15:guide>
        <p15:guide id="6" orient="horz" pos="2878">
          <p15:clr>
            <a:srgbClr val="EA4335"/>
          </p15:clr>
        </p15:guide>
        <p15:guide id="7" pos="1667">
          <p15:clr>
            <a:srgbClr val="EA4335"/>
          </p15:clr>
        </p15:guide>
        <p15:guide id="8" pos="4093">
          <p15:clr>
            <a:srgbClr val="EA4335"/>
          </p15:clr>
        </p15:guide>
      </p15:sldGuideLst>
    </p:ext>
  </p:extLst>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gradFill>
          <a:gsLst>
            <a:gs pos="0">
              <a:srgbClr val="13367C"/>
            </a:gs>
            <a:gs pos="100000">
              <a:schemeClr val="dk2"/>
            </a:gs>
          </a:gsLst>
          <a:lin ang="5400012" scaled="0"/>
        </a:gradFill>
      </p:bgPr>
    </p:bg>
    <p:spTree>
      <p:nvGrpSpPr>
        <p:cNvPr id="1502" name="Shape 1502"/>
        <p:cNvGrpSpPr/>
        <p:nvPr/>
      </p:nvGrpSpPr>
      <p:grpSpPr>
        <a:xfrm>
          <a:off x="0" y="0"/>
          <a:ext cx="0" cy="0"/>
          <a:chOff x="0" y="0"/>
          <a:chExt cx="0" cy="0"/>
        </a:xfrm>
      </p:grpSpPr>
      <p:sp>
        <p:nvSpPr>
          <p:cNvPr id="1503" name="Google Shape;1503;p73"/>
          <p:cNvSpPr txBox="1"/>
          <p:nvPr>
            <p:ph type="title"/>
          </p:nvPr>
        </p:nvSpPr>
        <p:spPr>
          <a:xfrm>
            <a:off x="720000" y="540000"/>
            <a:ext cx="77040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1504" name="Google Shape;1504;p73"/>
          <p:cNvSpPr txBox="1"/>
          <p:nvPr>
            <p:ph idx="1" type="body"/>
          </p:nvPr>
        </p:nvSpPr>
        <p:spPr>
          <a:xfrm>
            <a:off x="720000" y="1152475"/>
            <a:ext cx="7704000" cy="3416400"/>
          </a:xfrm>
          <a:prstGeom prst="rect">
            <a:avLst/>
          </a:prstGeom>
          <a:noFill/>
          <a:ln>
            <a:noFill/>
          </a:ln>
        </p:spPr>
        <p:txBody>
          <a:bodyPr anchorCtr="0" anchor="t" bIns="91425" lIns="91425" spcFirstLastPara="1" rIns="91425" wrap="square" tIns="91425">
            <a:noAutofit/>
          </a:bodyPr>
          <a:lstStyle>
            <a:lvl1pPr indent="-317500" lvl="0" marL="457200" rtl="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1pPr>
            <a:lvl2pPr indent="-317500" lvl="1" marL="914400" rtl="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indent="-317500" lvl="2" marL="1371600" rtl="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indent="-317500" lvl="3" marL="1828800" rtl="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indent="-317500" lvl="4" marL="2286000" rtl="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indent="-317500" lvl="5" marL="2743200" rtl="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indent="-317500" lvl="6" marL="3200400" rtl="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indent="-317500" lvl="7" marL="3657600" rtl="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indent="-317500" lvl="8" marL="4114800" rtl="0">
              <a:lnSpc>
                <a:spcPct val="100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p:txBody>
      </p:sp>
    </p:spTree>
  </p:cSld>
  <p:clrMap accent1="accent1" accent2="accent2" accent3="accent3" accent4="accent4" accent5="accent5" accent6="accent6" bg1="lt1" bg2="dk2" tx1="dk1" tx2="lt2" folHlink="folHlink" hlink="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 id="2147483736" r:id="rId20"/>
    <p:sldLayoutId id="2147483737" r:id="rId21"/>
    <p:sldLayoutId id="2147483738" r:id="rId22"/>
    <p:sldLayoutId id="2147483739" r:id="rId2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EA4335"/>
          </p15:clr>
        </p15:guide>
        <p15:guide id="2" pos="2880">
          <p15:clr>
            <a:srgbClr val="EA4335"/>
          </p15:clr>
        </p15:guide>
        <p15:guide id="3" pos="454">
          <p15:clr>
            <a:srgbClr val="EA4335"/>
          </p15:clr>
        </p15:guide>
        <p15:guide id="4" pos="5306">
          <p15:clr>
            <a:srgbClr val="EA4335"/>
          </p15:clr>
        </p15:guide>
        <p15:guide id="5" orient="horz" pos="340">
          <p15:clr>
            <a:srgbClr val="EA4335"/>
          </p15:clr>
        </p15:guide>
        <p15:guide id="6" orient="horz" pos="2878">
          <p15:clr>
            <a:srgbClr val="EA4335"/>
          </p15:clr>
        </p15:guide>
        <p15:guide id="7" pos="1667">
          <p15:clr>
            <a:srgbClr val="EA4335"/>
          </p15:clr>
        </p15:guide>
        <p15:guide id="8" pos="4093">
          <p15:clr>
            <a:srgbClr val="EA4335"/>
          </p15:clr>
        </p15:guide>
      </p15:sldGuideLst>
    </p:ext>
  </p:extLst>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gradFill>
          <a:gsLst>
            <a:gs pos="0">
              <a:srgbClr val="13367C"/>
            </a:gs>
            <a:gs pos="100000">
              <a:schemeClr val="dk2"/>
            </a:gs>
          </a:gsLst>
          <a:lin ang="5400012" scaled="0"/>
        </a:gradFill>
      </p:bgPr>
    </p:bg>
    <p:spTree>
      <p:nvGrpSpPr>
        <p:cNvPr id="2001" name="Shape 2001"/>
        <p:cNvGrpSpPr/>
        <p:nvPr/>
      </p:nvGrpSpPr>
      <p:grpSpPr>
        <a:xfrm>
          <a:off x="0" y="0"/>
          <a:ext cx="0" cy="0"/>
          <a:chOff x="0" y="0"/>
          <a:chExt cx="0" cy="0"/>
        </a:xfrm>
      </p:grpSpPr>
      <p:sp>
        <p:nvSpPr>
          <p:cNvPr id="2002" name="Google Shape;2002;p97"/>
          <p:cNvSpPr txBox="1"/>
          <p:nvPr>
            <p:ph type="title"/>
          </p:nvPr>
        </p:nvSpPr>
        <p:spPr>
          <a:xfrm>
            <a:off x="720000" y="540000"/>
            <a:ext cx="77040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2003" name="Google Shape;2003;p97"/>
          <p:cNvSpPr txBox="1"/>
          <p:nvPr>
            <p:ph idx="1" type="body"/>
          </p:nvPr>
        </p:nvSpPr>
        <p:spPr>
          <a:xfrm>
            <a:off x="720000" y="1152475"/>
            <a:ext cx="7704000" cy="3416400"/>
          </a:xfrm>
          <a:prstGeom prst="rect">
            <a:avLst/>
          </a:prstGeom>
          <a:noFill/>
          <a:ln>
            <a:noFill/>
          </a:ln>
        </p:spPr>
        <p:txBody>
          <a:bodyPr anchorCtr="0" anchor="t" bIns="91425" lIns="91425" spcFirstLastPara="1" rIns="91425" wrap="square" tIns="91425">
            <a:noAutofit/>
          </a:bodyPr>
          <a:lstStyle>
            <a:lvl1pPr indent="-317500" lvl="0" marL="457200" rtl="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1pPr>
            <a:lvl2pPr indent="-317500" lvl="1" marL="914400" rtl="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indent="-317500" lvl="2" marL="1371600" rtl="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indent="-317500" lvl="3" marL="1828800" rtl="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indent="-317500" lvl="4" marL="2286000" rtl="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indent="-317500" lvl="5" marL="2743200" rtl="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indent="-317500" lvl="6" marL="3200400" rtl="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indent="-317500" lvl="7" marL="3657600" rtl="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indent="-317500" lvl="8" marL="4114800" rtl="0">
              <a:lnSpc>
                <a:spcPct val="100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p:txBody>
      </p:sp>
    </p:spTree>
  </p:cSld>
  <p:clrMap accent1="accent1" accent2="accent2" accent3="accent3" accent4="accent4" accent5="accent5" accent6="accent6" bg1="lt1" bg2="dk2" tx1="dk1" tx2="lt2" folHlink="folHlink" hlink="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 id="2147483756" r:id="rId17"/>
    <p:sldLayoutId id="2147483757" r:id="rId18"/>
    <p:sldLayoutId id="2147483758" r:id="rId19"/>
    <p:sldLayoutId id="2147483759" r:id="rId20"/>
    <p:sldLayoutId id="2147483760" r:id="rId21"/>
    <p:sldLayoutId id="2147483761" r:id="rId22"/>
    <p:sldLayoutId id="2147483762" r:id="rId2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EA4335"/>
          </p15:clr>
        </p15:guide>
        <p15:guide id="2" pos="2880">
          <p15:clr>
            <a:srgbClr val="EA4335"/>
          </p15:clr>
        </p15:guide>
        <p15:guide id="3" pos="454">
          <p15:clr>
            <a:srgbClr val="EA4335"/>
          </p15:clr>
        </p15:guide>
        <p15:guide id="4" pos="5306">
          <p15:clr>
            <a:srgbClr val="EA4335"/>
          </p15:clr>
        </p15:guide>
        <p15:guide id="5" orient="horz" pos="340">
          <p15:clr>
            <a:srgbClr val="EA4335"/>
          </p15:clr>
        </p15:guide>
        <p15:guide id="6" orient="horz" pos="2878">
          <p15:clr>
            <a:srgbClr val="EA4335"/>
          </p15:clr>
        </p15:guide>
        <p15:guide id="7" pos="1667">
          <p15:clr>
            <a:srgbClr val="EA4335"/>
          </p15:clr>
        </p15:guide>
        <p15:guide id="8" pos="4093">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10.xml"/><Relationship Id="rId3" Type="http://schemas.openxmlformats.org/officeDocument/2006/relationships/image" Target="../media/image15.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11.xml"/><Relationship Id="rId3" Type="http://schemas.openxmlformats.org/officeDocument/2006/relationships/image" Target="../media/image17.png"/><Relationship Id="rId4" Type="http://schemas.openxmlformats.org/officeDocument/2006/relationships/image" Target="../media/image14.png"/><Relationship Id="rId5"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3.xml"/><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14.xml"/><Relationship Id="rId3" Type="http://schemas.openxmlformats.org/officeDocument/2006/relationships/image" Target="../media/image20.png"/><Relationship Id="rId4" Type="http://schemas.openxmlformats.org/officeDocument/2006/relationships/image" Target="../media/image18.png"/><Relationship Id="rId5"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15.xml"/><Relationship Id="rId3" Type="http://schemas.openxmlformats.org/officeDocument/2006/relationships/image" Target="../media/image21.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16.xml"/><Relationship Id="rId3" Type="http://schemas.openxmlformats.org/officeDocument/2006/relationships/image" Target="../media/image22.png"/><Relationship Id="rId4" Type="http://schemas.openxmlformats.org/officeDocument/2006/relationships/image" Target="../media/image28.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17.xml"/><Relationship Id="rId3" Type="http://schemas.openxmlformats.org/officeDocument/2006/relationships/image" Target="../media/image24.png"/><Relationship Id="rId4" Type="http://schemas.openxmlformats.org/officeDocument/2006/relationships/image" Target="../media/image32.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18.xml"/><Relationship Id="rId3" Type="http://schemas.openxmlformats.org/officeDocument/2006/relationships/image" Target="../media/image27.png"/><Relationship Id="rId4" Type="http://schemas.openxmlformats.org/officeDocument/2006/relationships/image" Target="../media/image23.png"/><Relationship Id="rId5" Type="http://schemas.openxmlformats.org/officeDocument/2006/relationships/image" Target="../media/image26.png"/><Relationship Id="rId6" Type="http://schemas.openxmlformats.org/officeDocument/2006/relationships/image" Target="../media/image41.png"/><Relationship Id="rId7" Type="http://schemas.openxmlformats.org/officeDocument/2006/relationships/image" Target="../media/image40.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19.xml"/><Relationship Id="rId3" Type="http://schemas.openxmlformats.org/officeDocument/2006/relationships/image" Target="../media/image25.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20.xml"/><Relationship Id="rId3" Type="http://schemas.openxmlformats.org/officeDocument/2006/relationships/image" Target="../media/image30.png"/><Relationship Id="rId4" Type="http://schemas.openxmlformats.org/officeDocument/2006/relationships/image" Target="../media/image34.png"/><Relationship Id="rId5" Type="http://schemas.openxmlformats.org/officeDocument/2006/relationships/image" Target="../media/image31.png"/><Relationship Id="rId6" Type="http://schemas.openxmlformats.org/officeDocument/2006/relationships/image" Target="../media/image3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21.xml"/><Relationship Id="rId3" Type="http://schemas.openxmlformats.org/officeDocument/2006/relationships/image" Target="../media/image33.png"/><Relationship Id="rId4" Type="http://schemas.openxmlformats.org/officeDocument/2006/relationships/image" Target="../media/image38.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23.xml"/><Relationship Id="rId3" Type="http://schemas.openxmlformats.org/officeDocument/2006/relationships/image" Target="../media/image3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5.xml"/><Relationship Id="rId3" Type="http://schemas.openxmlformats.org/officeDocument/2006/relationships/image" Target="../media/image46.png"/><Relationship Id="rId4" Type="http://schemas.openxmlformats.org/officeDocument/2006/relationships/image" Target="../media/image42.png"/><Relationship Id="rId5" Type="http://schemas.openxmlformats.org/officeDocument/2006/relationships/image" Target="../media/image43.gif"/><Relationship Id="rId6" Type="http://schemas.openxmlformats.org/officeDocument/2006/relationships/image" Target="../media/image4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6.xml"/><Relationship Id="rId3" Type="http://schemas.openxmlformats.org/officeDocument/2006/relationships/image" Target="../media/image44.gif"/><Relationship Id="rId4" Type="http://schemas.openxmlformats.org/officeDocument/2006/relationships/image" Target="../media/image47.png"/><Relationship Id="rId5" Type="http://schemas.openxmlformats.org/officeDocument/2006/relationships/image" Target="../media/image4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7.xml"/><Relationship Id="rId3" Type="http://schemas.openxmlformats.org/officeDocument/2006/relationships/image" Target="../media/image56.gif"/><Relationship Id="rId4" Type="http://schemas.openxmlformats.org/officeDocument/2006/relationships/image" Target="../media/image50.gif"/><Relationship Id="rId5" Type="http://schemas.openxmlformats.org/officeDocument/2006/relationships/image" Target="../media/image49.gi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8.xml"/><Relationship Id="rId3" Type="http://schemas.openxmlformats.org/officeDocument/2006/relationships/comments" Target="../comments/comment1.xml"/><Relationship Id="rId4" Type="http://schemas.openxmlformats.org/officeDocument/2006/relationships/image" Target="../media/image69.gif"/><Relationship Id="rId5" Type="http://schemas.openxmlformats.org/officeDocument/2006/relationships/image" Target="../media/image51.png"/><Relationship Id="rId6" Type="http://schemas.openxmlformats.org/officeDocument/2006/relationships/image" Target="../media/image5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9.xml"/><Relationship Id="rId3" Type="http://schemas.openxmlformats.org/officeDocument/2006/relationships/image" Target="../media/image62.gif"/><Relationship Id="rId4" Type="http://schemas.openxmlformats.org/officeDocument/2006/relationships/image" Target="../media/image61.gif"/><Relationship Id="rId5" Type="http://schemas.openxmlformats.org/officeDocument/2006/relationships/image" Target="../media/image59.png"/><Relationship Id="rId6" Type="http://schemas.openxmlformats.org/officeDocument/2006/relationships/image" Target="../media/image5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31.xml"/><Relationship Id="rId3" Type="http://schemas.openxmlformats.org/officeDocument/2006/relationships/image" Target="../media/image5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32.xml"/><Relationship Id="rId3" Type="http://schemas.openxmlformats.org/officeDocument/2006/relationships/image" Target="../media/image39.pn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34.xml"/><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55.png"/><Relationship Id="rId6" Type="http://schemas.openxmlformats.org/officeDocument/2006/relationships/image" Target="../media/image6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36.xml"/><Relationship Id="rId3" Type="http://schemas.openxmlformats.org/officeDocument/2006/relationships/image" Target="../media/image60.png"/><Relationship Id="rId4" Type="http://schemas.openxmlformats.org/officeDocument/2006/relationships/image" Target="../media/image68.png"/><Relationship Id="rId5" Type="http://schemas.openxmlformats.org/officeDocument/2006/relationships/image" Target="../media/image6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38.xml"/><Relationship Id="rId3" Type="http://schemas.openxmlformats.org/officeDocument/2006/relationships/image" Target="../media/image6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39.xml"/><Relationship Id="rId3" Type="http://schemas.openxmlformats.org/officeDocument/2006/relationships/image" Target="../media/image66.png"/><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40.xml"/><Relationship Id="rId3" Type="http://schemas.openxmlformats.org/officeDocument/2006/relationships/image" Target="../media/image6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5.xml"/><Relationship Id="rId3" Type="http://schemas.openxmlformats.org/officeDocument/2006/relationships/image" Target="../media/image3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0" Type="http://schemas.openxmlformats.org/officeDocument/2006/relationships/image" Target="../media/image10.png"/><Relationship Id="rId1" Type="http://schemas.openxmlformats.org/officeDocument/2006/relationships/slideLayout" Target="../slideLayouts/slideLayout95.xml"/><Relationship Id="rId2" Type="http://schemas.openxmlformats.org/officeDocument/2006/relationships/notesSlide" Target="../notesSlides/notesSlide9.xml"/><Relationship Id="rId3" Type="http://schemas.openxmlformats.org/officeDocument/2006/relationships/image" Target="../media/image12.png"/><Relationship Id="rId4" Type="http://schemas.openxmlformats.org/officeDocument/2006/relationships/image" Target="../media/image14.png"/><Relationship Id="rId9" Type="http://schemas.openxmlformats.org/officeDocument/2006/relationships/image" Target="../media/image37.png"/><Relationship Id="rId5" Type="http://schemas.openxmlformats.org/officeDocument/2006/relationships/image" Target="../media/image6.png"/><Relationship Id="rId6" Type="http://schemas.openxmlformats.org/officeDocument/2006/relationships/image" Target="../media/image9.png"/><Relationship Id="rId7" Type="http://schemas.openxmlformats.org/officeDocument/2006/relationships/image" Target="../media/image5.png"/><Relationship Id="rId8"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3367C"/>
            </a:gs>
            <a:gs pos="100000">
              <a:schemeClr val="dk2"/>
            </a:gs>
          </a:gsLst>
          <a:lin ang="5400012" scaled="0"/>
        </a:gradFill>
      </p:bgPr>
    </p:bg>
    <p:spTree>
      <p:nvGrpSpPr>
        <p:cNvPr id="2503" name="Shape 2503"/>
        <p:cNvGrpSpPr/>
        <p:nvPr/>
      </p:nvGrpSpPr>
      <p:grpSpPr>
        <a:xfrm>
          <a:off x="0" y="0"/>
          <a:ext cx="0" cy="0"/>
          <a:chOff x="0" y="0"/>
          <a:chExt cx="0" cy="0"/>
        </a:xfrm>
      </p:grpSpPr>
      <p:sp>
        <p:nvSpPr>
          <p:cNvPr id="2504" name="Google Shape;2504;p121"/>
          <p:cNvSpPr txBox="1"/>
          <p:nvPr>
            <p:ph type="ctrTitle"/>
          </p:nvPr>
        </p:nvSpPr>
        <p:spPr>
          <a:xfrm>
            <a:off x="382550" y="335575"/>
            <a:ext cx="4766400" cy="2631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800"/>
              <a:t>Want2Remember</a:t>
            </a:r>
            <a:r>
              <a:rPr baseline="30000" lang="en" sz="3800"/>
              <a:t>®</a:t>
            </a:r>
            <a:r>
              <a:rPr lang="en" sz="3800"/>
              <a:t> App</a:t>
            </a:r>
            <a:endParaRPr sz="3800"/>
          </a:p>
          <a:p>
            <a:pPr indent="0" lvl="0" marL="0" rtl="0" algn="l">
              <a:spcBef>
                <a:spcPts val="0"/>
              </a:spcBef>
              <a:spcAft>
                <a:spcPts val="0"/>
              </a:spcAft>
              <a:buNone/>
            </a:pPr>
            <a:r>
              <a:rPr lang="en" sz="3800"/>
              <a:t>by We2Link</a:t>
            </a:r>
            <a:r>
              <a:rPr baseline="30000" lang="en" sz="3800"/>
              <a:t>®</a:t>
            </a:r>
            <a:endParaRPr baseline="30000" sz="3800"/>
          </a:p>
        </p:txBody>
      </p:sp>
      <p:sp>
        <p:nvSpPr>
          <p:cNvPr id="2505" name="Google Shape;2505;p121"/>
          <p:cNvSpPr/>
          <p:nvPr/>
        </p:nvSpPr>
        <p:spPr>
          <a:xfrm>
            <a:off x="5827391" y="2727835"/>
            <a:ext cx="2584558" cy="1618980"/>
          </a:xfrm>
          <a:custGeom>
            <a:rect b="b" l="l" r="r" t="t"/>
            <a:pathLst>
              <a:path extrusionOk="0" h="61746" w="98572">
                <a:moveTo>
                  <a:pt x="5705" y="1"/>
                </a:moveTo>
                <a:cubicBezTo>
                  <a:pt x="2569" y="1"/>
                  <a:pt x="1" y="2536"/>
                  <a:pt x="1" y="5672"/>
                </a:cubicBezTo>
                <a:lnTo>
                  <a:pt x="1" y="56074"/>
                </a:lnTo>
                <a:cubicBezTo>
                  <a:pt x="1" y="59210"/>
                  <a:pt x="2569" y="61745"/>
                  <a:pt x="5705" y="61745"/>
                </a:cubicBezTo>
                <a:lnTo>
                  <a:pt x="92867" y="61745"/>
                </a:lnTo>
                <a:cubicBezTo>
                  <a:pt x="96003" y="61745"/>
                  <a:pt x="98571" y="59210"/>
                  <a:pt x="98571" y="56074"/>
                </a:cubicBezTo>
                <a:lnTo>
                  <a:pt x="98571" y="5672"/>
                </a:lnTo>
                <a:cubicBezTo>
                  <a:pt x="98571" y="2536"/>
                  <a:pt x="96003" y="1"/>
                  <a:pt x="92867" y="1"/>
                </a:cubicBezTo>
                <a:close/>
              </a:path>
            </a:pathLst>
          </a:custGeom>
          <a:solidFill>
            <a:srgbClr val="D0DD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6" name="Google Shape;2506;p121"/>
          <p:cNvSpPr/>
          <p:nvPr/>
        </p:nvSpPr>
        <p:spPr>
          <a:xfrm>
            <a:off x="6036442" y="2901883"/>
            <a:ext cx="2166454" cy="938519"/>
          </a:xfrm>
          <a:custGeom>
            <a:rect b="b" l="l" r="r" t="t"/>
            <a:pathLst>
              <a:path extrusionOk="0" h="35794" w="82626">
                <a:moveTo>
                  <a:pt x="2002" y="1"/>
                </a:moveTo>
                <a:cubicBezTo>
                  <a:pt x="901" y="1"/>
                  <a:pt x="0" y="868"/>
                  <a:pt x="0" y="2002"/>
                </a:cubicBezTo>
                <a:lnTo>
                  <a:pt x="0" y="33792"/>
                </a:lnTo>
                <a:cubicBezTo>
                  <a:pt x="0" y="34893"/>
                  <a:pt x="901" y="35793"/>
                  <a:pt x="2002" y="35793"/>
                </a:cubicBezTo>
                <a:lnTo>
                  <a:pt x="80624" y="35793"/>
                </a:lnTo>
                <a:cubicBezTo>
                  <a:pt x="81725" y="35793"/>
                  <a:pt x="82626" y="34893"/>
                  <a:pt x="82626" y="33792"/>
                </a:cubicBezTo>
                <a:lnTo>
                  <a:pt x="82626" y="2002"/>
                </a:lnTo>
                <a:cubicBezTo>
                  <a:pt x="82626" y="868"/>
                  <a:pt x="81725" y="1"/>
                  <a:pt x="80624" y="1"/>
                </a:cubicBezTo>
                <a:close/>
              </a:path>
            </a:pathLst>
          </a:custGeom>
          <a:solidFill>
            <a:srgbClr val="BEC0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7" name="Google Shape;2507;p121"/>
          <p:cNvSpPr/>
          <p:nvPr/>
        </p:nvSpPr>
        <p:spPr>
          <a:xfrm>
            <a:off x="6804345" y="3515875"/>
            <a:ext cx="125987" cy="13162"/>
          </a:xfrm>
          <a:custGeom>
            <a:rect b="b" l="l" r="r" t="t"/>
            <a:pathLst>
              <a:path extrusionOk="0" h="502" w="4805">
                <a:moveTo>
                  <a:pt x="401" y="1"/>
                </a:moveTo>
                <a:cubicBezTo>
                  <a:pt x="168" y="1"/>
                  <a:pt x="1" y="168"/>
                  <a:pt x="1" y="401"/>
                </a:cubicBezTo>
                <a:lnTo>
                  <a:pt x="1" y="501"/>
                </a:lnTo>
                <a:cubicBezTo>
                  <a:pt x="1" y="268"/>
                  <a:pt x="168" y="67"/>
                  <a:pt x="401" y="67"/>
                </a:cubicBezTo>
                <a:lnTo>
                  <a:pt x="4404" y="67"/>
                </a:lnTo>
                <a:cubicBezTo>
                  <a:pt x="4637" y="67"/>
                  <a:pt x="4804" y="268"/>
                  <a:pt x="4804" y="501"/>
                </a:cubicBezTo>
                <a:lnTo>
                  <a:pt x="4804" y="401"/>
                </a:lnTo>
                <a:cubicBezTo>
                  <a:pt x="4804" y="168"/>
                  <a:pt x="4637" y="1"/>
                  <a:pt x="4404" y="1"/>
                </a:cubicBezTo>
                <a:close/>
              </a:path>
            </a:pathLst>
          </a:custGeom>
          <a:solidFill>
            <a:srgbClr val="0032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8" name="Google Shape;2508;p121"/>
          <p:cNvSpPr/>
          <p:nvPr/>
        </p:nvSpPr>
        <p:spPr>
          <a:xfrm>
            <a:off x="6804345" y="3204513"/>
            <a:ext cx="125987" cy="13136"/>
          </a:xfrm>
          <a:custGeom>
            <a:rect b="b" l="l" r="r" t="t"/>
            <a:pathLst>
              <a:path extrusionOk="0" h="501" w="4805">
                <a:moveTo>
                  <a:pt x="401" y="1"/>
                </a:moveTo>
                <a:cubicBezTo>
                  <a:pt x="168" y="1"/>
                  <a:pt x="1" y="201"/>
                  <a:pt x="1" y="401"/>
                </a:cubicBezTo>
                <a:lnTo>
                  <a:pt x="1" y="501"/>
                </a:lnTo>
                <a:cubicBezTo>
                  <a:pt x="1" y="267"/>
                  <a:pt x="168" y="67"/>
                  <a:pt x="401" y="67"/>
                </a:cubicBezTo>
                <a:lnTo>
                  <a:pt x="4404" y="67"/>
                </a:lnTo>
                <a:cubicBezTo>
                  <a:pt x="4637" y="67"/>
                  <a:pt x="4804" y="267"/>
                  <a:pt x="4804" y="501"/>
                </a:cubicBezTo>
                <a:lnTo>
                  <a:pt x="4804" y="401"/>
                </a:lnTo>
                <a:cubicBezTo>
                  <a:pt x="4804" y="201"/>
                  <a:pt x="4637" y="1"/>
                  <a:pt x="4404" y="1"/>
                </a:cubicBezTo>
                <a:close/>
              </a:path>
            </a:pathLst>
          </a:custGeom>
          <a:solidFill>
            <a:srgbClr val="0032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9" name="Google Shape;2509;p121"/>
          <p:cNvSpPr/>
          <p:nvPr/>
        </p:nvSpPr>
        <p:spPr>
          <a:xfrm>
            <a:off x="6804345" y="3061064"/>
            <a:ext cx="125987" cy="13162"/>
          </a:xfrm>
          <a:custGeom>
            <a:rect b="b" l="l" r="r" t="t"/>
            <a:pathLst>
              <a:path extrusionOk="0" h="502" w="4805">
                <a:moveTo>
                  <a:pt x="401" y="1"/>
                </a:moveTo>
                <a:cubicBezTo>
                  <a:pt x="168" y="1"/>
                  <a:pt x="1" y="201"/>
                  <a:pt x="1" y="435"/>
                </a:cubicBezTo>
                <a:lnTo>
                  <a:pt x="1" y="501"/>
                </a:lnTo>
                <a:cubicBezTo>
                  <a:pt x="1" y="268"/>
                  <a:pt x="168" y="101"/>
                  <a:pt x="401" y="101"/>
                </a:cubicBezTo>
                <a:lnTo>
                  <a:pt x="4404" y="101"/>
                </a:lnTo>
                <a:cubicBezTo>
                  <a:pt x="4637" y="101"/>
                  <a:pt x="4804" y="268"/>
                  <a:pt x="4804" y="501"/>
                </a:cubicBezTo>
                <a:lnTo>
                  <a:pt x="4804" y="435"/>
                </a:lnTo>
                <a:cubicBezTo>
                  <a:pt x="4804" y="201"/>
                  <a:pt x="4637" y="1"/>
                  <a:pt x="4404" y="1"/>
                </a:cubicBezTo>
                <a:close/>
              </a:path>
            </a:pathLst>
          </a:custGeom>
          <a:solidFill>
            <a:srgbClr val="0032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0" name="Google Shape;2510;p121"/>
          <p:cNvSpPr/>
          <p:nvPr/>
        </p:nvSpPr>
        <p:spPr>
          <a:xfrm>
            <a:off x="6804345" y="3360207"/>
            <a:ext cx="125987" cy="12271"/>
          </a:xfrm>
          <a:custGeom>
            <a:rect b="b" l="l" r="r" t="t"/>
            <a:pathLst>
              <a:path extrusionOk="0" h="468" w="4805">
                <a:moveTo>
                  <a:pt x="401" y="0"/>
                </a:moveTo>
                <a:cubicBezTo>
                  <a:pt x="168" y="0"/>
                  <a:pt x="1" y="167"/>
                  <a:pt x="1" y="400"/>
                </a:cubicBezTo>
                <a:lnTo>
                  <a:pt x="1" y="467"/>
                </a:lnTo>
                <a:cubicBezTo>
                  <a:pt x="1" y="267"/>
                  <a:pt x="168" y="67"/>
                  <a:pt x="401" y="67"/>
                </a:cubicBezTo>
                <a:lnTo>
                  <a:pt x="4404" y="67"/>
                </a:lnTo>
                <a:cubicBezTo>
                  <a:pt x="4637" y="67"/>
                  <a:pt x="4804" y="267"/>
                  <a:pt x="4804" y="467"/>
                </a:cubicBezTo>
                <a:lnTo>
                  <a:pt x="4804" y="400"/>
                </a:lnTo>
                <a:cubicBezTo>
                  <a:pt x="4804" y="167"/>
                  <a:pt x="4637" y="0"/>
                  <a:pt x="4404" y="0"/>
                </a:cubicBezTo>
                <a:close/>
              </a:path>
            </a:pathLst>
          </a:custGeom>
          <a:solidFill>
            <a:srgbClr val="0032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1" name="Google Shape;2511;p121"/>
          <p:cNvSpPr/>
          <p:nvPr/>
        </p:nvSpPr>
        <p:spPr>
          <a:xfrm>
            <a:off x="6288337" y="3360207"/>
            <a:ext cx="126826" cy="13136"/>
          </a:xfrm>
          <a:custGeom>
            <a:rect b="b" l="l" r="r" t="t"/>
            <a:pathLst>
              <a:path extrusionOk="0" h="501" w="4837">
                <a:moveTo>
                  <a:pt x="400" y="0"/>
                </a:moveTo>
                <a:cubicBezTo>
                  <a:pt x="167" y="0"/>
                  <a:pt x="0" y="167"/>
                  <a:pt x="0" y="400"/>
                </a:cubicBezTo>
                <a:lnTo>
                  <a:pt x="0" y="500"/>
                </a:lnTo>
                <a:cubicBezTo>
                  <a:pt x="0" y="267"/>
                  <a:pt x="167" y="67"/>
                  <a:pt x="400" y="67"/>
                </a:cubicBezTo>
                <a:lnTo>
                  <a:pt x="4403" y="67"/>
                </a:lnTo>
                <a:cubicBezTo>
                  <a:pt x="4637" y="67"/>
                  <a:pt x="4837" y="267"/>
                  <a:pt x="4837" y="500"/>
                </a:cubicBezTo>
                <a:lnTo>
                  <a:pt x="4837" y="400"/>
                </a:lnTo>
                <a:cubicBezTo>
                  <a:pt x="4837" y="167"/>
                  <a:pt x="4637" y="0"/>
                  <a:pt x="4403" y="0"/>
                </a:cubicBezTo>
                <a:close/>
              </a:path>
            </a:pathLst>
          </a:custGeom>
          <a:solidFill>
            <a:srgbClr val="0032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2" name="Google Shape;2512;p121"/>
          <p:cNvSpPr/>
          <p:nvPr/>
        </p:nvSpPr>
        <p:spPr>
          <a:xfrm>
            <a:off x="6804345" y="2967485"/>
            <a:ext cx="125987" cy="13162"/>
          </a:xfrm>
          <a:custGeom>
            <a:rect b="b" l="l" r="r" t="t"/>
            <a:pathLst>
              <a:path extrusionOk="0" h="502" w="4805">
                <a:moveTo>
                  <a:pt x="401" y="1"/>
                </a:moveTo>
                <a:cubicBezTo>
                  <a:pt x="168" y="1"/>
                  <a:pt x="1" y="201"/>
                  <a:pt x="1" y="434"/>
                </a:cubicBezTo>
                <a:lnTo>
                  <a:pt x="1" y="501"/>
                </a:lnTo>
                <a:cubicBezTo>
                  <a:pt x="1" y="268"/>
                  <a:pt x="168" y="101"/>
                  <a:pt x="401" y="101"/>
                </a:cubicBezTo>
                <a:lnTo>
                  <a:pt x="4404" y="101"/>
                </a:lnTo>
                <a:cubicBezTo>
                  <a:pt x="4637" y="101"/>
                  <a:pt x="4804" y="268"/>
                  <a:pt x="4804" y="501"/>
                </a:cubicBezTo>
                <a:lnTo>
                  <a:pt x="4804" y="434"/>
                </a:lnTo>
                <a:cubicBezTo>
                  <a:pt x="4804" y="201"/>
                  <a:pt x="4637" y="1"/>
                  <a:pt x="4404" y="1"/>
                </a:cubicBezTo>
                <a:close/>
              </a:path>
            </a:pathLst>
          </a:custGeom>
          <a:solidFill>
            <a:srgbClr val="0032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3" name="Google Shape;2513;p121"/>
          <p:cNvSpPr/>
          <p:nvPr/>
        </p:nvSpPr>
        <p:spPr>
          <a:xfrm>
            <a:off x="6288337" y="3061064"/>
            <a:ext cx="126826" cy="13162"/>
          </a:xfrm>
          <a:custGeom>
            <a:rect b="b" l="l" r="r" t="t"/>
            <a:pathLst>
              <a:path extrusionOk="0" h="502" w="4837">
                <a:moveTo>
                  <a:pt x="400" y="1"/>
                </a:moveTo>
                <a:cubicBezTo>
                  <a:pt x="167" y="1"/>
                  <a:pt x="0" y="201"/>
                  <a:pt x="0" y="435"/>
                </a:cubicBezTo>
                <a:lnTo>
                  <a:pt x="0" y="501"/>
                </a:lnTo>
                <a:cubicBezTo>
                  <a:pt x="0" y="268"/>
                  <a:pt x="167" y="101"/>
                  <a:pt x="400" y="101"/>
                </a:cubicBezTo>
                <a:lnTo>
                  <a:pt x="4403" y="101"/>
                </a:lnTo>
                <a:cubicBezTo>
                  <a:pt x="4637" y="101"/>
                  <a:pt x="4837" y="268"/>
                  <a:pt x="4837" y="501"/>
                </a:cubicBezTo>
                <a:lnTo>
                  <a:pt x="4837" y="435"/>
                </a:lnTo>
                <a:cubicBezTo>
                  <a:pt x="4837" y="201"/>
                  <a:pt x="4637" y="1"/>
                  <a:pt x="4403" y="1"/>
                </a:cubicBezTo>
                <a:close/>
              </a:path>
            </a:pathLst>
          </a:custGeom>
          <a:solidFill>
            <a:srgbClr val="0032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4" name="Google Shape;2514;p121"/>
          <p:cNvSpPr/>
          <p:nvPr/>
        </p:nvSpPr>
        <p:spPr>
          <a:xfrm>
            <a:off x="6116020" y="3204513"/>
            <a:ext cx="299144" cy="13136"/>
          </a:xfrm>
          <a:custGeom>
            <a:rect b="b" l="l" r="r" t="t"/>
            <a:pathLst>
              <a:path extrusionOk="0" h="501" w="11409">
                <a:moveTo>
                  <a:pt x="434" y="1"/>
                </a:moveTo>
                <a:cubicBezTo>
                  <a:pt x="201" y="1"/>
                  <a:pt x="1" y="167"/>
                  <a:pt x="1" y="401"/>
                </a:cubicBezTo>
                <a:lnTo>
                  <a:pt x="1" y="501"/>
                </a:lnTo>
                <a:cubicBezTo>
                  <a:pt x="1" y="267"/>
                  <a:pt x="201" y="67"/>
                  <a:pt x="434" y="67"/>
                </a:cubicBezTo>
                <a:lnTo>
                  <a:pt x="10975" y="67"/>
                </a:lnTo>
                <a:cubicBezTo>
                  <a:pt x="11209" y="67"/>
                  <a:pt x="11409" y="267"/>
                  <a:pt x="11409" y="501"/>
                </a:cubicBezTo>
                <a:lnTo>
                  <a:pt x="11409" y="401"/>
                </a:lnTo>
                <a:cubicBezTo>
                  <a:pt x="11409" y="167"/>
                  <a:pt x="11209" y="1"/>
                  <a:pt x="10975" y="1"/>
                </a:cubicBezTo>
                <a:close/>
              </a:path>
            </a:pathLst>
          </a:custGeom>
          <a:solidFill>
            <a:srgbClr val="0032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5" name="Google Shape;2515;p121"/>
          <p:cNvSpPr/>
          <p:nvPr/>
        </p:nvSpPr>
        <p:spPr>
          <a:xfrm>
            <a:off x="6288337" y="3671568"/>
            <a:ext cx="126826" cy="13136"/>
          </a:xfrm>
          <a:custGeom>
            <a:rect b="b" l="l" r="r" t="t"/>
            <a:pathLst>
              <a:path extrusionOk="0" h="501" w="4837">
                <a:moveTo>
                  <a:pt x="400" y="0"/>
                </a:moveTo>
                <a:cubicBezTo>
                  <a:pt x="167" y="0"/>
                  <a:pt x="0" y="167"/>
                  <a:pt x="0" y="401"/>
                </a:cubicBezTo>
                <a:lnTo>
                  <a:pt x="0" y="501"/>
                </a:lnTo>
                <a:cubicBezTo>
                  <a:pt x="0" y="267"/>
                  <a:pt x="167" y="67"/>
                  <a:pt x="400" y="67"/>
                </a:cubicBezTo>
                <a:lnTo>
                  <a:pt x="4403" y="67"/>
                </a:lnTo>
                <a:cubicBezTo>
                  <a:pt x="4637" y="67"/>
                  <a:pt x="4837" y="267"/>
                  <a:pt x="4837" y="501"/>
                </a:cubicBezTo>
                <a:lnTo>
                  <a:pt x="4837" y="401"/>
                </a:lnTo>
                <a:cubicBezTo>
                  <a:pt x="4837" y="167"/>
                  <a:pt x="4637" y="0"/>
                  <a:pt x="4403" y="0"/>
                </a:cubicBezTo>
                <a:close/>
              </a:path>
            </a:pathLst>
          </a:custGeom>
          <a:solidFill>
            <a:srgbClr val="0032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6" name="Google Shape;2516;p121"/>
          <p:cNvSpPr/>
          <p:nvPr/>
        </p:nvSpPr>
        <p:spPr>
          <a:xfrm>
            <a:off x="6288337" y="3515875"/>
            <a:ext cx="126826" cy="13162"/>
          </a:xfrm>
          <a:custGeom>
            <a:rect b="b" l="l" r="r" t="t"/>
            <a:pathLst>
              <a:path extrusionOk="0" h="502" w="4837">
                <a:moveTo>
                  <a:pt x="400" y="1"/>
                </a:moveTo>
                <a:cubicBezTo>
                  <a:pt x="167" y="1"/>
                  <a:pt x="0" y="168"/>
                  <a:pt x="0" y="401"/>
                </a:cubicBezTo>
                <a:lnTo>
                  <a:pt x="0" y="501"/>
                </a:lnTo>
                <a:cubicBezTo>
                  <a:pt x="0" y="268"/>
                  <a:pt x="167" y="67"/>
                  <a:pt x="400" y="67"/>
                </a:cubicBezTo>
                <a:lnTo>
                  <a:pt x="4403" y="67"/>
                </a:lnTo>
                <a:cubicBezTo>
                  <a:pt x="4637" y="67"/>
                  <a:pt x="4837" y="268"/>
                  <a:pt x="4837" y="501"/>
                </a:cubicBezTo>
                <a:lnTo>
                  <a:pt x="4837" y="401"/>
                </a:lnTo>
                <a:cubicBezTo>
                  <a:pt x="4837" y="168"/>
                  <a:pt x="4637" y="1"/>
                  <a:pt x="4403" y="1"/>
                </a:cubicBezTo>
                <a:close/>
              </a:path>
            </a:pathLst>
          </a:custGeom>
          <a:solidFill>
            <a:srgbClr val="0032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7" name="Google Shape;2517;p121"/>
          <p:cNvSpPr/>
          <p:nvPr/>
        </p:nvSpPr>
        <p:spPr>
          <a:xfrm>
            <a:off x="6288337" y="2967485"/>
            <a:ext cx="126826" cy="13162"/>
          </a:xfrm>
          <a:custGeom>
            <a:rect b="b" l="l" r="r" t="t"/>
            <a:pathLst>
              <a:path extrusionOk="0" h="502" w="4837">
                <a:moveTo>
                  <a:pt x="400" y="1"/>
                </a:moveTo>
                <a:cubicBezTo>
                  <a:pt x="167" y="1"/>
                  <a:pt x="0" y="201"/>
                  <a:pt x="0" y="434"/>
                </a:cubicBezTo>
                <a:lnTo>
                  <a:pt x="0" y="501"/>
                </a:lnTo>
                <a:cubicBezTo>
                  <a:pt x="0" y="268"/>
                  <a:pt x="167" y="101"/>
                  <a:pt x="400" y="101"/>
                </a:cubicBezTo>
                <a:lnTo>
                  <a:pt x="4403" y="101"/>
                </a:lnTo>
                <a:cubicBezTo>
                  <a:pt x="4637" y="101"/>
                  <a:pt x="4837" y="268"/>
                  <a:pt x="4837" y="501"/>
                </a:cubicBezTo>
                <a:lnTo>
                  <a:pt x="4837" y="434"/>
                </a:lnTo>
                <a:cubicBezTo>
                  <a:pt x="4837" y="201"/>
                  <a:pt x="4637" y="1"/>
                  <a:pt x="4403" y="1"/>
                </a:cubicBezTo>
                <a:close/>
              </a:path>
            </a:pathLst>
          </a:custGeom>
          <a:solidFill>
            <a:srgbClr val="0032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8" name="Google Shape;2518;p121"/>
          <p:cNvSpPr/>
          <p:nvPr/>
        </p:nvSpPr>
        <p:spPr>
          <a:xfrm>
            <a:off x="7147196" y="2967485"/>
            <a:ext cx="126852" cy="13162"/>
          </a:xfrm>
          <a:custGeom>
            <a:rect b="b" l="l" r="r" t="t"/>
            <a:pathLst>
              <a:path extrusionOk="0" h="502" w="4838">
                <a:moveTo>
                  <a:pt x="434" y="1"/>
                </a:moveTo>
                <a:cubicBezTo>
                  <a:pt x="201" y="1"/>
                  <a:pt x="1" y="201"/>
                  <a:pt x="1" y="434"/>
                </a:cubicBezTo>
                <a:lnTo>
                  <a:pt x="1" y="501"/>
                </a:lnTo>
                <a:cubicBezTo>
                  <a:pt x="34" y="268"/>
                  <a:pt x="201" y="101"/>
                  <a:pt x="434" y="101"/>
                </a:cubicBezTo>
                <a:lnTo>
                  <a:pt x="4437" y="101"/>
                </a:lnTo>
                <a:cubicBezTo>
                  <a:pt x="4671" y="101"/>
                  <a:pt x="4838" y="268"/>
                  <a:pt x="4838" y="501"/>
                </a:cubicBezTo>
                <a:lnTo>
                  <a:pt x="4838" y="434"/>
                </a:lnTo>
                <a:cubicBezTo>
                  <a:pt x="4838" y="201"/>
                  <a:pt x="4671" y="1"/>
                  <a:pt x="4437" y="1"/>
                </a:cubicBezTo>
                <a:close/>
              </a:path>
            </a:pathLst>
          </a:custGeom>
          <a:solidFill>
            <a:srgbClr val="0032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9" name="Google Shape;2519;p121"/>
          <p:cNvSpPr/>
          <p:nvPr/>
        </p:nvSpPr>
        <p:spPr>
          <a:xfrm>
            <a:off x="7147196" y="3061064"/>
            <a:ext cx="126852" cy="13162"/>
          </a:xfrm>
          <a:custGeom>
            <a:rect b="b" l="l" r="r" t="t"/>
            <a:pathLst>
              <a:path extrusionOk="0" h="502" w="4838">
                <a:moveTo>
                  <a:pt x="434" y="1"/>
                </a:moveTo>
                <a:cubicBezTo>
                  <a:pt x="201" y="1"/>
                  <a:pt x="1" y="201"/>
                  <a:pt x="1" y="435"/>
                </a:cubicBezTo>
                <a:lnTo>
                  <a:pt x="1" y="501"/>
                </a:lnTo>
                <a:cubicBezTo>
                  <a:pt x="34" y="268"/>
                  <a:pt x="201" y="101"/>
                  <a:pt x="434" y="101"/>
                </a:cubicBezTo>
                <a:lnTo>
                  <a:pt x="4437" y="101"/>
                </a:lnTo>
                <a:cubicBezTo>
                  <a:pt x="4671" y="101"/>
                  <a:pt x="4838" y="268"/>
                  <a:pt x="4838" y="501"/>
                </a:cubicBezTo>
                <a:lnTo>
                  <a:pt x="4838" y="435"/>
                </a:lnTo>
                <a:cubicBezTo>
                  <a:pt x="4838" y="201"/>
                  <a:pt x="4671" y="1"/>
                  <a:pt x="4437" y="1"/>
                </a:cubicBezTo>
                <a:close/>
              </a:path>
            </a:pathLst>
          </a:custGeom>
          <a:solidFill>
            <a:srgbClr val="0032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0" name="Google Shape;2520;p121"/>
          <p:cNvSpPr/>
          <p:nvPr/>
        </p:nvSpPr>
        <p:spPr>
          <a:xfrm>
            <a:off x="7147196" y="3204513"/>
            <a:ext cx="126852" cy="13136"/>
          </a:xfrm>
          <a:custGeom>
            <a:rect b="b" l="l" r="r" t="t"/>
            <a:pathLst>
              <a:path extrusionOk="0" h="501" w="4838">
                <a:moveTo>
                  <a:pt x="434" y="1"/>
                </a:moveTo>
                <a:cubicBezTo>
                  <a:pt x="201" y="1"/>
                  <a:pt x="1" y="201"/>
                  <a:pt x="1" y="401"/>
                </a:cubicBezTo>
                <a:lnTo>
                  <a:pt x="1" y="501"/>
                </a:lnTo>
                <a:cubicBezTo>
                  <a:pt x="34" y="267"/>
                  <a:pt x="201" y="67"/>
                  <a:pt x="434" y="67"/>
                </a:cubicBezTo>
                <a:lnTo>
                  <a:pt x="4437" y="67"/>
                </a:lnTo>
                <a:cubicBezTo>
                  <a:pt x="4671" y="67"/>
                  <a:pt x="4838" y="267"/>
                  <a:pt x="4838" y="501"/>
                </a:cubicBezTo>
                <a:lnTo>
                  <a:pt x="4838" y="401"/>
                </a:lnTo>
                <a:cubicBezTo>
                  <a:pt x="4838" y="201"/>
                  <a:pt x="4671" y="1"/>
                  <a:pt x="4437" y="1"/>
                </a:cubicBezTo>
                <a:close/>
              </a:path>
            </a:pathLst>
          </a:custGeom>
          <a:solidFill>
            <a:srgbClr val="0032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1" name="Google Shape;2521;p121"/>
          <p:cNvSpPr/>
          <p:nvPr/>
        </p:nvSpPr>
        <p:spPr>
          <a:xfrm>
            <a:off x="6975771" y="3061064"/>
            <a:ext cx="126852" cy="13162"/>
          </a:xfrm>
          <a:custGeom>
            <a:rect b="b" l="l" r="r" t="t"/>
            <a:pathLst>
              <a:path extrusionOk="0" h="502" w="4838">
                <a:moveTo>
                  <a:pt x="434" y="1"/>
                </a:moveTo>
                <a:cubicBezTo>
                  <a:pt x="201" y="1"/>
                  <a:pt x="1" y="201"/>
                  <a:pt x="1" y="435"/>
                </a:cubicBezTo>
                <a:lnTo>
                  <a:pt x="1" y="501"/>
                </a:lnTo>
                <a:cubicBezTo>
                  <a:pt x="1" y="268"/>
                  <a:pt x="201" y="101"/>
                  <a:pt x="434" y="101"/>
                </a:cubicBezTo>
                <a:lnTo>
                  <a:pt x="4404" y="101"/>
                </a:lnTo>
                <a:cubicBezTo>
                  <a:pt x="4637" y="101"/>
                  <a:pt x="4838" y="268"/>
                  <a:pt x="4838" y="501"/>
                </a:cubicBezTo>
                <a:lnTo>
                  <a:pt x="4838" y="435"/>
                </a:lnTo>
                <a:cubicBezTo>
                  <a:pt x="4838" y="201"/>
                  <a:pt x="4637" y="1"/>
                  <a:pt x="4404" y="1"/>
                </a:cubicBezTo>
                <a:close/>
              </a:path>
            </a:pathLst>
          </a:custGeom>
          <a:solidFill>
            <a:srgbClr val="0032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2" name="Google Shape;2522;p121"/>
          <p:cNvSpPr/>
          <p:nvPr/>
        </p:nvSpPr>
        <p:spPr>
          <a:xfrm>
            <a:off x="6975771" y="3204513"/>
            <a:ext cx="126852" cy="13136"/>
          </a:xfrm>
          <a:custGeom>
            <a:rect b="b" l="l" r="r" t="t"/>
            <a:pathLst>
              <a:path extrusionOk="0" h="501" w="4838">
                <a:moveTo>
                  <a:pt x="434" y="1"/>
                </a:moveTo>
                <a:cubicBezTo>
                  <a:pt x="201" y="1"/>
                  <a:pt x="1" y="201"/>
                  <a:pt x="1" y="401"/>
                </a:cubicBezTo>
                <a:lnTo>
                  <a:pt x="1" y="501"/>
                </a:lnTo>
                <a:cubicBezTo>
                  <a:pt x="1" y="267"/>
                  <a:pt x="201" y="67"/>
                  <a:pt x="434" y="67"/>
                </a:cubicBezTo>
                <a:lnTo>
                  <a:pt x="4404" y="67"/>
                </a:lnTo>
                <a:cubicBezTo>
                  <a:pt x="4637" y="67"/>
                  <a:pt x="4838" y="267"/>
                  <a:pt x="4838" y="501"/>
                </a:cubicBezTo>
                <a:lnTo>
                  <a:pt x="4838" y="401"/>
                </a:lnTo>
                <a:cubicBezTo>
                  <a:pt x="4838" y="201"/>
                  <a:pt x="4637" y="1"/>
                  <a:pt x="4404" y="1"/>
                </a:cubicBezTo>
                <a:close/>
              </a:path>
            </a:pathLst>
          </a:custGeom>
          <a:solidFill>
            <a:srgbClr val="0032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3" name="Google Shape;2523;p121"/>
          <p:cNvSpPr/>
          <p:nvPr/>
        </p:nvSpPr>
        <p:spPr>
          <a:xfrm>
            <a:off x="6975771" y="3360207"/>
            <a:ext cx="126852" cy="12271"/>
          </a:xfrm>
          <a:custGeom>
            <a:rect b="b" l="l" r="r" t="t"/>
            <a:pathLst>
              <a:path extrusionOk="0" h="468" w="4838">
                <a:moveTo>
                  <a:pt x="434" y="0"/>
                </a:moveTo>
                <a:cubicBezTo>
                  <a:pt x="201" y="0"/>
                  <a:pt x="1" y="167"/>
                  <a:pt x="1" y="400"/>
                </a:cubicBezTo>
                <a:lnTo>
                  <a:pt x="1" y="467"/>
                </a:lnTo>
                <a:cubicBezTo>
                  <a:pt x="1" y="267"/>
                  <a:pt x="201" y="67"/>
                  <a:pt x="434" y="67"/>
                </a:cubicBezTo>
                <a:lnTo>
                  <a:pt x="4404" y="67"/>
                </a:lnTo>
                <a:cubicBezTo>
                  <a:pt x="4637" y="67"/>
                  <a:pt x="4838" y="267"/>
                  <a:pt x="4838" y="467"/>
                </a:cubicBezTo>
                <a:lnTo>
                  <a:pt x="4838" y="400"/>
                </a:lnTo>
                <a:cubicBezTo>
                  <a:pt x="4838" y="167"/>
                  <a:pt x="4637" y="0"/>
                  <a:pt x="4404" y="0"/>
                </a:cubicBezTo>
                <a:close/>
              </a:path>
            </a:pathLst>
          </a:custGeom>
          <a:solidFill>
            <a:srgbClr val="0032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4" name="Google Shape;2524;p121"/>
          <p:cNvSpPr/>
          <p:nvPr/>
        </p:nvSpPr>
        <p:spPr>
          <a:xfrm>
            <a:off x="7147196" y="3360207"/>
            <a:ext cx="126852" cy="12271"/>
          </a:xfrm>
          <a:custGeom>
            <a:rect b="b" l="l" r="r" t="t"/>
            <a:pathLst>
              <a:path extrusionOk="0" h="468" w="4838">
                <a:moveTo>
                  <a:pt x="434" y="0"/>
                </a:moveTo>
                <a:cubicBezTo>
                  <a:pt x="201" y="0"/>
                  <a:pt x="1" y="167"/>
                  <a:pt x="1" y="400"/>
                </a:cubicBezTo>
                <a:lnTo>
                  <a:pt x="1" y="467"/>
                </a:lnTo>
                <a:cubicBezTo>
                  <a:pt x="34" y="267"/>
                  <a:pt x="201" y="67"/>
                  <a:pt x="434" y="67"/>
                </a:cubicBezTo>
                <a:lnTo>
                  <a:pt x="4437" y="67"/>
                </a:lnTo>
                <a:cubicBezTo>
                  <a:pt x="4671" y="67"/>
                  <a:pt x="4838" y="267"/>
                  <a:pt x="4838" y="467"/>
                </a:cubicBezTo>
                <a:lnTo>
                  <a:pt x="4838" y="400"/>
                </a:lnTo>
                <a:cubicBezTo>
                  <a:pt x="4838" y="167"/>
                  <a:pt x="4671" y="0"/>
                  <a:pt x="4437" y="0"/>
                </a:cubicBezTo>
                <a:close/>
              </a:path>
            </a:pathLst>
          </a:custGeom>
          <a:solidFill>
            <a:srgbClr val="0032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5" name="Google Shape;2525;p121"/>
          <p:cNvSpPr/>
          <p:nvPr/>
        </p:nvSpPr>
        <p:spPr>
          <a:xfrm>
            <a:off x="6975771" y="3515875"/>
            <a:ext cx="126852" cy="13162"/>
          </a:xfrm>
          <a:custGeom>
            <a:rect b="b" l="l" r="r" t="t"/>
            <a:pathLst>
              <a:path extrusionOk="0" h="502" w="4838">
                <a:moveTo>
                  <a:pt x="434" y="1"/>
                </a:moveTo>
                <a:cubicBezTo>
                  <a:pt x="201" y="1"/>
                  <a:pt x="1" y="168"/>
                  <a:pt x="1" y="401"/>
                </a:cubicBezTo>
                <a:lnTo>
                  <a:pt x="1" y="501"/>
                </a:lnTo>
                <a:cubicBezTo>
                  <a:pt x="1" y="268"/>
                  <a:pt x="201" y="67"/>
                  <a:pt x="434" y="67"/>
                </a:cubicBezTo>
                <a:lnTo>
                  <a:pt x="4404" y="67"/>
                </a:lnTo>
                <a:cubicBezTo>
                  <a:pt x="4637" y="67"/>
                  <a:pt x="4838" y="268"/>
                  <a:pt x="4838" y="501"/>
                </a:cubicBezTo>
                <a:lnTo>
                  <a:pt x="4838" y="401"/>
                </a:lnTo>
                <a:cubicBezTo>
                  <a:pt x="4838" y="168"/>
                  <a:pt x="4637" y="1"/>
                  <a:pt x="4404" y="1"/>
                </a:cubicBezTo>
                <a:close/>
              </a:path>
            </a:pathLst>
          </a:custGeom>
          <a:solidFill>
            <a:srgbClr val="0032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6" name="Google Shape;2526;p121"/>
          <p:cNvSpPr/>
          <p:nvPr/>
        </p:nvSpPr>
        <p:spPr>
          <a:xfrm>
            <a:off x="6975771" y="2967485"/>
            <a:ext cx="126852" cy="13162"/>
          </a:xfrm>
          <a:custGeom>
            <a:rect b="b" l="l" r="r" t="t"/>
            <a:pathLst>
              <a:path extrusionOk="0" h="502" w="4838">
                <a:moveTo>
                  <a:pt x="434" y="1"/>
                </a:moveTo>
                <a:cubicBezTo>
                  <a:pt x="201" y="1"/>
                  <a:pt x="1" y="201"/>
                  <a:pt x="1" y="434"/>
                </a:cubicBezTo>
                <a:lnTo>
                  <a:pt x="1" y="501"/>
                </a:lnTo>
                <a:cubicBezTo>
                  <a:pt x="1" y="268"/>
                  <a:pt x="201" y="101"/>
                  <a:pt x="434" y="101"/>
                </a:cubicBezTo>
                <a:lnTo>
                  <a:pt x="4404" y="101"/>
                </a:lnTo>
                <a:cubicBezTo>
                  <a:pt x="4637" y="101"/>
                  <a:pt x="4838" y="268"/>
                  <a:pt x="4838" y="501"/>
                </a:cubicBezTo>
                <a:lnTo>
                  <a:pt x="4838" y="434"/>
                </a:lnTo>
                <a:cubicBezTo>
                  <a:pt x="4838" y="201"/>
                  <a:pt x="4637" y="1"/>
                  <a:pt x="4404" y="1"/>
                </a:cubicBezTo>
                <a:close/>
              </a:path>
            </a:pathLst>
          </a:custGeom>
          <a:solidFill>
            <a:srgbClr val="0032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7" name="Google Shape;2527;p121"/>
          <p:cNvSpPr/>
          <p:nvPr/>
        </p:nvSpPr>
        <p:spPr>
          <a:xfrm>
            <a:off x="7147196" y="3515875"/>
            <a:ext cx="126852" cy="13162"/>
          </a:xfrm>
          <a:custGeom>
            <a:rect b="b" l="l" r="r" t="t"/>
            <a:pathLst>
              <a:path extrusionOk="0" h="502" w="4838">
                <a:moveTo>
                  <a:pt x="434" y="1"/>
                </a:moveTo>
                <a:cubicBezTo>
                  <a:pt x="201" y="1"/>
                  <a:pt x="1" y="168"/>
                  <a:pt x="1" y="401"/>
                </a:cubicBezTo>
                <a:lnTo>
                  <a:pt x="1" y="501"/>
                </a:lnTo>
                <a:cubicBezTo>
                  <a:pt x="34" y="268"/>
                  <a:pt x="201" y="67"/>
                  <a:pt x="434" y="67"/>
                </a:cubicBezTo>
                <a:lnTo>
                  <a:pt x="4437" y="67"/>
                </a:lnTo>
                <a:cubicBezTo>
                  <a:pt x="4671" y="67"/>
                  <a:pt x="4838" y="268"/>
                  <a:pt x="4838" y="501"/>
                </a:cubicBezTo>
                <a:lnTo>
                  <a:pt x="4838" y="401"/>
                </a:lnTo>
                <a:cubicBezTo>
                  <a:pt x="4838" y="168"/>
                  <a:pt x="4671" y="1"/>
                  <a:pt x="4437" y="1"/>
                </a:cubicBezTo>
                <a:close/>
              </a:path>
            </a:pathLst>
          </a:custGeom>
          <a:solidFill>
            <a:srgbClr val="0032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8" name="Google Shape;2528;p121"/>
          <p:cNvSpPr/>
          <p:nvPr/>
        </p:nvSpPr>
        <p:spPr>
          <a:xfrm>
            <a:off x="6804345" y="3671568"/>
            <a:ext cx="814315" cy="13136"/>
          </a:xfrm>
          <a:custGeom>
            <a:rect b="b" l="l" r="r" t="t"/>
            <a:pathLst>
              <a:path extrusionOk="0" h="501" w="31057">
                <a:moveTo>
                  <a:pt x="401" y="0"/>
                </a:moveTo>
                <a:cubicBezTo>
                  <a:pt x="168" y="0"/>
                  <a:pt x="1" y="167"/>
                  <a:pt x="1" y="401"/>
                </a:cubicBezTo>
                <a:lnTo>
                  <a:pt x="1" y="501"/>
                </a:lnTo>
                <a:cubicBezTo>
                  <a:pt x="1" y="267"/>
                  <a:pt x="168" y="67"/>
                  <a:pt x="401" y="67"/>
                </a:cubicBezTo>
                <a:lnTo>
                  <a:pt x="30623" y="67"/>
                </a:lnTo>
                <a:cubicBezTo>
                  <a:pt x="30856" y="67"/>
                  <a:pt x="31056" y="267"/>
                  <a:pt x="31056" y="501"/>
                </a:cubicBezTo>
                <a:lnTo>
                  <a:pt x="31056" y="401"/>
                </a:lnTo>
                <a:cubicBezTo>
                  <a:pt x="31056" y="167"/>
                  <a:pt x="30856" y="0"/>
                  <a:pt x="30623" y="0"/>
                </a:cubicBezTo>
                <a:close/>
              </a:path>
            </a:pathLst>
          </a:custGeom>
          <a:solidFill>
            <a:srgbClr val="0032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9" name="Google Shape;2529;p121"/>
          <p:cNvSpPr/>
          <p:nvPr/>
        </p:nvSpPr>
        <p:spPr>
          <a:xfrm>
            <a:off x="6632054" y="3515875"/>
            <a:ext cx="126852" cy="13162"/>
          </a:xfrm>
          <a:custGeom>
            <a:rect b="b" l="l" r="r" t="t"/>
            <a:pathLst>
              <a:path extrusionOk="0" h="502" w="4838">
                <a:moveTo>
                  <a:pt x="401" y="1"/>
                </a:moveTo>
                <a:cubicBezTo>
                  <a:pt x="201" y="1"/>
                  <a:pt x="0" y="168"/>
                  <a:pt x="0" y="401"/>
                </a:cubicBezTo>
                <a:lnTo>
                  <a:pt x="0" y="501"/>
                </a:lnTo>
                <a:cubicBezTo>
                  <a:pt x="0" y="268"/>
                  <a:pt x="201" y="67"/>
                  <a:pt x="401" y="67"/>
                </a:cubicBezTo>
                <a:lnTo>
                  <a:pt x="4404" y="67"/>
                </a:lnTo>
                <a:cubicBezTo>
                  <a:pt x="4637" y="67"/>
                  <a:pt x="4837" y="268"/>
                  <a:pt x="4837" y="501"/>
                </a:cubicBezTo>
                <a:lnTo>
                  <a:pt x="4837" y="401"/>
                </a:lnTo>
                <a:cubicBezTo>
                  <a:pt x="4837" y="168"/>
                  <a:pt x="4637" y="1"/>
                  <a:pt x="4404" y="1"/>
                </a:cubicBezTo>
                <a:close/>
              </a:path>
            </a:pathLst>
          </a:custGeom>
          <a:solidFill>
            <a:srgbClr val="0032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0" name="Google Shape;2530;p121"/>
          <p:cNvSpPr/>
          <p:nvPr/>
        </p:nvSpPr>
        <p:spPr>
          <a:xfrm>
            <a:off x="6459763" y="2967485"/>
            <a:ext cx="126826" cy="13162"/>
          </a:xfrm>
          <a:custGeom>
            <a:rect b="b" l="l" r="r" t="t"/>
            <a:pathLst>
              <a:path extrusionOk="0" h="502" w="4837">
                <a:moveTo>
                  <a:pt x="434" y="1"/>
                </a:moveTo>
                <a:cubicBezTo>
                  <a:pt x="200" y="1"/>
                  <a:pt x="0" y="201"/>
                  <a:pt x="0" y="434"/>
                </a:cubicBezTo>
                <a:lnTo>
                  <a:pt x="0" y="501"/>
                </a:lnTo>
                <a:cubicBezTo>
                  <a:pt x="0" y="268"/>
                  <a:pt x="200" y="101"/>
                  <a:pt x="434" y="101"/>
                </a:cubicBezTo>
                <a:lnTo>
                  <a:pt x="4437" y="101"/>
                </a:lnTo>
                <a:cubicBezTo>
                  <a:pt x="4670" y="101"/>
                  <a:pt x="4837" y="268"/>
                  <a:pt x="4837" y="501"/>
                </a:cubicBezTo>
                <a:lnTo>
                  <a:pt x="4837" y="434"/>
                </a:lnTo>
                <a:cubicBezTo>
                  <a:pt x="4837" y="201"/>
                  <a:pt x="4670" y="1"/>
                  <a:pt x="4437" y="1"/>
                </a:cubicBezTo>
                <a:close/>
              </a:path>
            </a:pathLst>
          </a:custGeom>
          <a:solidFill>
            <a:srgbClr val="0032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1" name="Google Shape;2531;p121"/>
          <p:cNvSpPr/>
          <p:nvPr/>
        </p:nvSpPr>
        <p:spPr>
          <a:xfrm>
            <a:off x="6632054" y="3671568"/>
            <a:ext cx="126852" cy="13136"/>
          </a:xfrm>
          <a:custGeom>
            <a:rect b="b" l="l" r="r" t="t"/>
            <a:pathLst>
              <a:path extrusionOk="0" h="501" w="4838">
                <a:moveTo>
                  <a:pt x="401" y="0"/>
                </a:moveTo>
                <a:cubicBezTo>
                  <a:pt x="201" y="0"/>
                  <a:pt x="0" y="167"/>
                  <a:pt x="0" y="401"/>
                </a:cubicBezTo>
                <a:lnTo>
                  <a:pt x="0" y="501"/>
                </a:lnTo>
                <a:cubicBezTo>
                  <a:pt x="0" y="267"/>
                  <a:pt x="201" y="67"/>
                  <a:pt x="401" y="67"/>
                </a:cubicBezTo>
                <a:lnTo>
                  <a:pt x="4404" y="67"/>
                </a:lnTo>
                <a:cubicBezTo>
                  <a:pt x="4637" y="67"/>
                  <a:pt x="4837" y="267"/>
                  <a:pt x="4837" y="501"/>
                </a:cubicBezTo>
                <a:lnTo>
                  <a:pt x="4837" y="401"/>
                </a:lnTo>
                <a:cubicBezTo>
                  <a:pt x="4837" y="167"/>
                  <a:pt x="4637" y="0"/>
                  <a:pt x="4404" y="0"/>
                </a:cubicBezTo>
                <a:close/>
              </a:path>
            </a:pathLst>
          </a:custGeom>
          <a:solidFill>
            <a:srgbClr val="0032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2" name="Google Shape;2532;p121"/>
          <p:cNvSpPr/>
          <p:nvPr/>
        </p:nvSpPr>
        <p:spPr>
          <a:xfrm>
            <a:off x="6459763" y="3671568"/>
            <a:ext cx="126826" cy="13136"/>
          </a:xfrm>
          <a:custGeom>
            <a:rect b="b" l="l" r="r" t="t"/>
            <a:pathLst>
              <a:path extrusionOk="0" h="501" w="4837">
                <a:moveTo>
                  <a:pt x="434" y="0"/>
                </a:moveTo>
                <a:cubicBezTo>
                  <a:pt x="200" y="0"/>
                  <a:pt x="0" y="167"/>
                  <a:pt x="0" y="401"/>
                </a:cubicBezTo>
                <a:lnTo>
                  <a:pt x="0" y="501"/>
                </a:lnTo>
                <a:cubicBezTo>
                  <a:pt x="0" y="267"/>
                  <a:pt x="200" y="67"/>
                  <a:pt x="434" y="67"/>
                </a:cubicBezTo>
                <a:lnTo>
                  <a:pt x="4437" y="67"/>
                </a:lnTo>
                <a:cubicBezTo>
                  <a:pt x="4670" y="67"/>
                  <a:pt x="4837" y="267"/>
                  <a:pt x="4837" y="501"/>
                </a:cubicBezTo>
                <a:lnTo>
                  <a:pt x="4837" y="401"/>
                </a:lnTo>
                <a:cubicBezTo>
                  <a:pt x="4837" y="167"/>
                  <a:pt x="4670" y="0"/>
                  <a:pt x="4437" y="0"/>
                </a:cubicBezTo>
                <a:close/>
              </a:path>
            </a:pathLst>
          </a:custGeom>
          <a:solidFill>
            <a:srgbClr val="0032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3" name="Google Shape;2533;p121"/>
          <p:cNvSpPr/>
          <p:nvPr/>
        </p:nvSpPr>
        <p:spPr>
          <a:xfrm>
            <a:off x="6459763" y="3061064"/>
            <a:ext cx="126826" cy="13162"/>
          </a:xfrm>
          <a:custGeom>
            <a:rect b="b" l="l" r="r" t="t"/>
            <a:pathLst>
              <a:path extrusionOk="0" h="502" w="4837">
                <a:moveTo>
                  <a:pt x="434" y="1"/>
                </a:moveTo>
                <a:cubicBezTo>
                  <a:pt x="200" y="1"/>
                  <a:pt x="0" y="201"/>
                  <a:pt x="0" y="435"/>
                </a:cubicBezTo>
                <a:lnTo>
                  <a:pt x="0" y="501"/>
                </a:lnTo>
                <a:cubicBezTo>
                  <a:pt x="0" y="268"/>
                  <a:pt x="200" y="101"/>
                  <a:pt x="434" y="101"/>
                </a:cubicBezTo>
                <a:lnTo>
                  <a:pt x="4437" y="101"/>
                </a:lnTo>
                <a:cubicBezTo>
                  <a:pt x="4670" y="101"/>
                  <a:pt x="4837" y="268"/>
                  <a:pt x="4837" y="501"/>
                </a:cubicBezTo>
                <a:lnTo>
                  <a:pt x="4837" y="435"/>
                </a:lnTo>
                <a:cubicBezTo>
                  <a:pt x="4837" y="201"/>
                  <a:pt x="4670" y="1"/>
                  <a:pt x="4437" y="1"/>
                </a:cubicBezTo>
                <a:close/>
              </a:path>
            </a:pathLst>
          </a:custGeom>
          <a:solidFill>
            <a:srgbClr val="0032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4" name="Google Shape;2534;p121"/>
          <p:cNvSpPr/>
          <p:nvPr/>
        </p:nvSpPr>
        <p:spPr>
          <a:xfrm>
            <a:off x="6459763" y="3515875"/>
            <a:ext cx="126826" cy="13162"/>
          </a:xfrm>
          <a:custGeom>
            <a:rect b="b" l="l" r="r" t="t"/>
            <a:pathLst>
              <a:path extrusionOk="0" h="502" w="4837">
                <a:moveTo>
                  <a:pt x="434" y="1"/>
                </a:moveTo>
                <a:cubicBezTo>
                  <a:pt x="200" y="1"/>
                  <a:pt x="0" y="168"/>
                  <a:pt x="0" y="401"/>
                </a:cubicBezTo>
                <a:lnTo>
                  <a:pt x="0" y="501"/>
                </a:lnTo>
                <a:cubicBezTo>
                  <a:pt x="0" y="268"/>
                  <a:pt x="200" y="67"/>
                  <a:pt x="434" y="67"/>
                </a:cubicBezTo>
                <a:lnTo>
                  <a:pt x="4437" y="67"/>
                </a:lnTo>
                <a:cubicBezTo>
                  <a:pt x="4670" y="67"/>
                  <a:pt x="4837" y="268"/>
                  <a:pt x="4837" y="501"/>
                </a:cubicBezTo>
                <a:lnTo>
                  <a:pt x="4837" y="401"/>
                </a:lnTo>
                <a:cubicBezTo>
                  <a:pt x="4837" y="168"/>
                  <a:pt x="4670" y="1"/>
                  <a:pt x="4437" y="1"/>
                </a:cubicBezTo>
                <a:close/>
              </a:path>
            </a:pathLst>
          </a:custGeom>
          <a:solidFill>
            <a:srgbClr val="0032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5" name="Google Shape;2535;p121"/>
          <p:cNvSpPr/>
          <p:nvPr/>
        </p:nvSpPr>
        <p:spPr>
          <a:xfrm>
            <a:off x="6459763" y="3204513"/>
            <a:ext cx="126826" cy="13136"/>
          </a:xfrm>
          <a:custGeom>
            <a:rect b="b" l="l" r="r" t="t"/>
            <a:pathLst>
              <a:path extrusionOk="0" h="501" w="4837">
                <a:moveTo>
                  <a:pt x="434" y="1"/>
                </a:moveTo>
                <a:cubicBezTo>
                  <a:pt x="200" y="1"/>
                  <a:pt x="0" y="167"/>
                  <a:pt x="0" y="401"/>
                </a:cubicBezTo>
                <a:lnTo>
                  <a:pt x="0" y="501"/>
                </a:lnTo>
                <a:cubicBezTo>
                  <a:pt x="0" y="267"/>
                  <a:pt x="200" y="67"/>
                  <a:pt x="434" y="67"/>
                </a:cubicBezTo>
                <a:lnTo>
                  <a:pt x="4437" y="67"/>
                </a:lnTo>
                <a:cubicBezTo>
                  <a:pt x="4670" y="67"/>
                  <a:pt x="4837" y="267"/>
                  <a:pt x="4837" y="501"/>
                </a:cubicBezTo>
                <a:lnTo>
                  <a:pt x="4837" y="401"/>
                </a:lnTo>
                <a:cubicBezTo>
                  <a:pt x="4837" y="167"/>
                  <a:pt x="4670" y="1"/>
                  <a:pt x="4437" y="1"/>
                </a:cubicBezTo>
                <a:close/>
              </a:path>
            </a:pathLst>
          </a:custGeom>
          <a:solidFill>
            <a:srgbClr val="0032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6" name="Google Shape;2536;p121"/>
          <p:cNvSpPr/>
          <p:nvPr/>
        </p:nvSpPr>
        <p:spPr>
          <a:xfrm>
            <a:off x="6459763" y="3360207"/>
            <a:ext cx="126826" cy="13136"/>
          </a:xfrm>
          <a:custGeom>
            <a:rect b="b" l="l" r="r" t="t"/>
            <a:pathLst>
              <a:path extrusionOk="0" h="501" w="4837">
                <a:moveTo>
                  <a:pt x="434" y="0"/>
                </a:moveTo>
                <a:cubicBezTo>
                  <a:pt x="200" y="0"/>
                  <a:pt x="0" y="167"/>
                  <a:pt x="0" y="400"/>
                </a:cubicBezTo>
                <a:lnTo>
                  <a:pt x="0" y="500"/>
                </a:lnTo>
                <a:cubicBezTo>
                  <a:pt x="0" y="267"/>
                  <a:pt x="200" y="67"/>
                  <a:pt x="434" y="67"/>
                </a:cubicBezTo>
                <a:lnTo>
                  <a:pt x="4437" y="67"/>
                </a:lnTo>
                <a:cubicBezTo>
                  <a:pt x="4670" y="67"/>
                  <a:pt x="4837" y="267"/>
                  <a:pt x="4837" y="500"/>
                </a:cubicBezTo>
                <a:lnTo>
                  <a:pt x="4837" y="400"/>
                </a:lnTo>
                <a:cubicBezTo>
                  <a:pt x="4837" y="167"/>
                  <a:pt x="4670" y="0"/>
                  <a:pt x="4437" y="0"/>
                </a:cubicBezTo>
                <a:close/>
              </a:path>
            </a:pathLst>
          </a:custGeom>
          <a:solidFill>
            <a:srgbClr val="0032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7" name="Google Shape;2537;p121"/>
          <p:cNvSpPr/>
          <p:nvPr/>
        </p:nvSpPr>
        <p:spPr>
          <a:xfrm>
            <a:off x="6632054" y="2967485"/>
            <a:ext cx="126852" cy="13162"/>
          </a:xfrm>
          <a:custGeom>
            <a:rect b="b" l="l" r="r" t="t"/>
            <a:pathLst>
              <a:path extrusionOk="0" h="502" w="4838">
                <a:moveTo>
                  <a:pt x="401" y="1"/>
                </a:moveTo>
                <a:cubicBezTo>
                  <a:pt x="201" y="1"/>
                  <a:pt x="0" y="201"/>
                  <a:pt x="0" y="434"/>
                </a:cubicBezTo>
                <a:lnTo>
                  <a:pt x="0" y="501"/>
                </a:lnTo>
                <a:cubicBezTo>
                  <a:pt x="0" y="268"/>
                  <a:pt x="201" y="101"/>
                  <a:pt x="401" y="101"/>
                </a:cubicBezTo>
                <a:lnTo>
                  <a:pt x="4404" y="101"/>
                </a:lnTo>
                <a:cubicBezTo>
                  <a:pt x="4637" y="101"/>
                  <a:pt x="4837" y="268"/>
                  <a:pt x="4837" y="501"/>
                </a:cubicBezTo>
                <a:lnTo>
                  <a:pt x="4837" y="434"/>
                </a:lnTo>
                <a:cubicBezTo>
                  <a:pt x="4837" y="201"/>
                  <a:pt x="4637" y="1"/>
                  <a:pt x="4404" y="1"/>
                </a:cubicBezTo>
                <a:close/>
              </a:path>
            </a:pathLst>
          </a:custGeom>
          <a:solidFill>
            <a:srgbClr val="0032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8" name="Google Shape;2538;p121"/>
          <p:cNvSpPr/>
          <p:nvPr/>
        </p:nvSpPr>
        <p:spPr>
          <a:xfrm>
            <a:off x="6632054" y="3204513"/>
            <a:ext cx="126852" cy="13136"/>
          </a:xfrm>
          <a:custGeom>
            <a:rect b="b" l="l" r="r" t="t"/>
            <a:pathLst>
              <a:path extrusionOk="0" h="501" w="4838">
                <a:moveTo>
                  <a:pt x="401" y="1"/>
                </a:moveTo>
                <a:cubicBezTo>
                  <a:pt x="201" y="1"/>
                  <a:pt x="0" y="167"/>
                  <a:pt x="0" y="401"/>
                </a:cubicBezTo>
                <a:lnTo>
                  <a:pt x="0" y="501"/>
                </a:lnTo>
                <a:cubicBezTo>
                  <a:pt x="0" y="267"/>
                  <a:pt x="201" y="67"/>
                  <a:pt x="401" y="67"/>
                </a:cubicBezTo>
                <a:lnTo>
                  <a:pt x="4404" y="67"/>
                </a:lnTo>
                <a:cubicBezTo>
                  <a:pt x="4637" y="67"/>
                  <a:pt x="4837" y="267"/>
                  <a:pt x="4837" y="501"/>
                </a:cubicBezTo>
                <a:lnTo>
                  <a:pt x="4837" y="401"/>
                </a:lnTo>
                <a:cubicBezTo>
                  <a:pt x="4837" y="167"/>
                  <a:pt x="4637" y="1"/>
                  <a:pt x="4404" y="1"/>
                </a:cubicBezTo>
                <a:close/>
              </a:path>
            </a:pathLst>
          </a:custGeom>
          <a:solidFill>
            <a:srgbClr val="0032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9" name="Google Shape;2539;p121"/>
          <p:cNvSpPr/>
          <p:nvPr/>
        </p:nvSpPr>
        <p:spPr>
          <a:xfrm>
            <a:off x="6632054" y="3061064"/>
            <a:ext cx="126852" cy="13162"/>
          </a:xfrm>
          <a:custGeom>
            <a:rect b="b" l="l" r="r" t="t"/>
            <a:pathLst>
              <a:path extrusionOk="0" h="502" w="4838">
                <a:moveTo>
                  <a:pt x="401" y="1"/>
                </a:moveTo>
                <a:cubicBezTo>
                  <a:pt x="201" y="1"/>
                  <a:pt x="0" y="201"/>
                  <a:pt x="0" y="435"/>
                </a:cubicBezTo>
                <a:lnTo>
                  <a:pt x="0" y="501"/>
                </a:lnTo>
                <a:cubicBezTo>
                  <a:pt x="0" y="268"/>
                  <a:pt x="201" y="101"/>
                  <a:pt x="401" y="101"/>
                </a:cubicBezTo>
                <a:lnTo>
                  <a:pt x="4404" y="101"/>
                </a:lnTo>
                <a:cubicBezTo>
                  <a:pt x="4637" y="101"/>
                  <a:pt x="4837" y="268"/>
                  <a:pt x="4837" y="501"/>
                </a:cubicBezTo>
                <a:lnTo>
                  <a:pt x="4837" y="435"/>
                </a:lnTo>
                <a:cubicBezTo>
                  <a:pt x="4837" y="201"/>
                  <a:pt x="4637" y="1"/>
                  <a:pt x="4404" y="1"/>
                </a:cubicBezTo>
                <a:close/>
              </a:path>
            </a:pathLst>
          </a:custGeom>
          <a:solidFill>
            <a:srgbClr val="0032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0" name="Google Shape;2540;p121"/>
          <p:cNvSpPr/>
          <p:nvPr/>
        </p:nvSpPr>
        <p:spPr>
          <a:xfrm>
            <a:off x="6632054" y="3360207"/>
            <a:ext cx="126852" cy="13136"/>
          </a:xfrm>
          <a:custGeom>
            <a:rect b="b" l="l" r="r" t="t"/>
            <a:pathLst>
              <a:path extrusionOk="0" h="501" w="4838">
                <a:moveTo>
                  <a:pt x="401" y="0"/>
                </a:moveTo>
                <a:cubicBezTo>
                  <a:pt x="201" y="0"/>
                  <a:pt x="0" y="167"/>
                  <a:pt x="0" y="400"/>
                </a:cubicBezTo>
                <a:lnTo>
                  <a:pt x="0" y="500"/>
                </a:lnTo>
                <a:cubicBezTo>
                  <a:pt x="0" y="267"/>
                  <a:pt x="201" y="67"/>
                  <a:pt x="401" y="67"/>
                </a:cubicBezTo>
                <a:lnTo>
                  <a:pt x="4404" y="67"/>
                </a:lnTo>
                <a:cubicBezTo>
                  <a:pt x="4637" y="67"/>
                  <a:pt x="4837" y="267"/>
                  <a:pt x="4837" y="500"/>
                </a:cubicBezTo>
                <a:lnTo>
                  <a:pt x="4837" y="400"/>
                </a:lnTo>
                <a:cubicBezTo>
                  <a:pt x="4837" y="167"/>
                  <a:pt x="4637" y="0"/>
                  <a:pt x="4404" y="0"/>
                </a:cubicBezTo>
                <a:close/>
              </a:path>
            </a:pathLst>
          </a:custGeom>
          <a:solidFill>
            <a:srgbClr val="0032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1" name="Google Shape;2541;p121"/>
          <p:cNvSpPr/>
          <p:nvPr/>
        </p:nvSpPr>
        <p:spPr>
          <a:xfrm>
            <a:off x="6792100" y="3891973"/>
            <a:ext cx="649889" cy="380478"/>
          </a:xfrm>
          <a:custGeom>
            <a:rect b="b" l="l" r="r" t="t"/>
            <a:pathLst>
              <a:path extrusionOk="0" h="14511" w="24786">
                <a:moveTo>
                  <a:pt x="2002" y="0"/>
                </a:moveTo>
                <a:cubicBezTo>
                  <a:pt x="901" y="0"/>
                  <a:pt x="1" y="901"/>
                  <a:pt x="1" y="2002"/>
                </a:cubicBezTo>
                <a:lnTo>
                  <a:pt x="1" y="12509"/>
                </a:lnTo>
                <a:cubicBezTo>
                  <a:pt x="1" y="13610"/>
                  <a:pt x="901" y="14511"/>
                  <a:pt x="2002" y="14511"/>
                </a:cubicBezTo>
                <a:lnTo>
                  <a:pt x="22784" y="14511"/>
                </a:lnTo>
                <a:cubicBezTo>
                  <a:pt x="23884" y="14511"/>
                  <a:pt x="24785" y="13610"/>
                  <a:pt x="24785" y="12509"/>
                </a:cubicBezTo>
                <a:lnTo>
                  <a:pt x="24785" y="2002"/>
                </a:lnTo>
                <a:cubicBezTo>
                  <a:pt x="24785" y="901"/>
                  <a:pt x="23884" y="0"/>
                  <a:pt x="22784" y="0"/>
                </a:cubicBezTo>
                <a:close/>
              </a:path>
            </a:pathLst>
          </a:custGeom>
          <a:solidFill>
            <a:srgbClr val="C1B7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2" name="Google Shape;2542;p121"/>
          <p:cNvSpPr/>
          <p:nvPr/>
        </p:nvSpPr>
        <p:spPr>
          <a:xfrm>
            <a:off x="6116020" y="2967485"/>
            <a:ext cx="2017786" cy="822181"/>
          </a:xfrm>
          <a:custGeom>
            <a:rect b="b" l="l" r="r" t="t"/>
            <a:pathLst>
              <a:path extrusionOk="0" h="31357" w="76956">
                <a:moveTo>
                  <a:pt x="434" y="1"/>
                </a:moveTo>
                <a:cubicBezTo>
                  <a:pt x="201" y="1"/>
                  <a:pt x="1" y="201"/>
                  <a:pt x="1" y="434"/>
                </a:cubicBezTo>
                <a:lnTo>
                  <a:pt x="1" y="2369"/>
                </a:lnTo>
                <a:cubicBezTo>
                  <a:pt x="1" y="2603"/>
                  <a:pt x="201" y="2769"/>
                  <a:pt x="434" y="2769"/>
                </a:cubicBezTo>
                <a:lnTo>
                  <a:pt x="4437" y="2769"/>
                </a:lnTo>
                <a:cubicBezTo>
                  <a:pt x="4671" y="2769"/>
                  <a:pt x="4837" y="2603"/>
                  <a:pt x="4837" y="2369"/>
                </a:cubicBezTo>
                <a:lnTo>
                  <a:pt x="4837" y="434"/>
                </a:lnTo>
                <a:cubicBezTo>
                  <a:pt x="4837" y="201"/>
                  <a:pt x="4671" y="1"/>
                  <a:pt x="4437" y="1"/>
                </a:cubicBezTo>
                <a:close/>
                <a:moveTo>
                  <a:pt x="6972" y="1"/>
                </a:moveTo>
                <a:cubicBezTo>
                  <a:pt x="6739" y="1"/>
                  <a:pt x="6572" y="201"/>
                  <a:pt x="6572" y="434"/>
                </a:cubicBezTo>
                <a:lnTo>
                  <a:pt x="6572" y="2369"/>
                </a:lnTo>
                <a:cubicBezTo>
                  <a:pt x="6572" y="2603"/>
                  <a:pt x="6739" y="2769"/>
                  <a:pt x="6972" y="2769"/>
                </a:cubicBezTo>
                <a:lnTo>
                  <a:pt x="10975" y="2769"/>
                </a:lnTo>
                <a:cubicBezTo>
                  <a:pt x="11209" y="2769"/>
                  <a:pt x="11409" y="2603"/>
                  <a:pt x="11409" y="2369"/>
                </a:cubicBezTo>
                <a:lnTo>
                  <a:pt x="11409" y="434"/>
                </a:lnTo>
                <a:cubicBezTo>
                  <a:pt x="11409" y="201"/>
                  <a:pt x="11209" y="1"/>
                  <a:pt x="10975" y="1"/>
                </a:cubicBezTo>
                <a:close/>
                <a:moveTo>
                  <a:pt x="13544" y="1"/>
                </a:moveTo>
                <a:cubicBezTo>
                  <a:pt x="13310" y="1"/>
                  <a:pt x="13110" y="201"/>
                  <a:pt x="13110" y="434"/>
                </a:cubicBezTo>
                <a:lnTo>
                  <a:pt x="13110" y="2369"/>
                </a:lnTo>
                <a:cubicBezTo>
                  <a:pt x="13110" y="2603"/>
                  <a:pt x="13310" y="2769"/>
                  <a:pt x="13544" y="2769"/>
                </a:cubicBezTo>
                <a:lnTo>
                  <a:pt x="17547" y="2769"/>
                </a:lnTo>
                <a:cubicBezTo>
                  <a:pt x="17780" y="2769"/>
                  <a:pt x="17947" y="2603"/>
                  <a:pt x="17947" y="2369"/>
                </a:cubicBezTo>
                <a:lnTo>
                  <a:pt x="17947" y="434"/>
                </a:lnTo>
                <a:cubicBezTo>
                  <a:pt x="17947" y="201"/>
                  <a:pt x="17780" y="1"/>
                  <a:pt x="17547" y="1"/>
                </a:cubicBezTo>
                <a:close/>
                <a:moveTo>
                  <a:pt x="20082" y="1"/>
                </a:moveTo>
                <a:cubicBezTo>
                  <a:pt x="19882" y="1"/>
                  <a:pt x="19681" y="201"/>
                  <a:pt x="19681" y="434"/>
                </a:cubicBezTo>
                <a:lnTo>
                  <a:pt x="19681" y="2369"/>
                </a:lnTo>
                <a:cubicBezTo>
                  <a:pt x="19681" y="2603"/>
                  <a:pt x="19882" y="2769"/>
                  <a:pt x="20082" y="2769"/>
                </a:cubicBezTo>
                <a:lnTo>
                  <a:pt x="24085" y="2769"/>
                </a:lnTo>
                <a:cubicBezTo>
                  <a:pt x="24318" y="2769"/>
                  <a:pt x="24518" y="2603"/>
                  <a:pt x="24518" y="2369"/>
                </a:cubicBezTo>
                <a:lnTo>
                  <a:pt x="24518" y="434"/>
                </a:lnTo>
                <a:cubicBezTo>
                  <a:pt x="24518" y="201"/>
                  <a:pt x="24318" y="1"/>
                  <a:pt x="24085" y="1"/>
                </a:cubicBezTo>
                <a:close/>
                <a:moveTo>
                  <a:pt x="26653" y="1"/>
                </a:moveTo>
                <a:cubicBezTo>
                  <a:pt x="26420" y="1"/>
                  <a:pt x="26253" y="201"/>
                  <a:pt x="26253" y="434"/>
                </a:cubicBezTo>
                <a:lnTo>
                  <a:pt x="26253" y="2369"/>
                </a:lnTo>
                <a:cubicBezTo>
                  <a:pt x="26253" y="2603"/>
                  <a:pt x="26420" y="2769"/>
                  <a:pt x="26653" y="2769"/>
                </a:cubicBezTo>
                <a:lnTo>
                  <a:pt x="30656" y="2769"/>
                </a:lnTo>
                <a:cubicBezTo>
                  <a:pt x="30889" y="2769"/>
                  <a:pt x="31056" y="2603"/>
                  <a:pt x="31056" y="2369"/>
                </a:cubicBezTo>
                <a:lnTo>
                  <a:pt x="31056" y="434"/>
                </a:lnTo>
                <a:cubicBezTo>
                  <a:pt x="31056" y="201"/>
                  <a:pt x="30889" y="1"/>
                  <a:pt x="30656" y="1"/>
                </a:cubicBezTo>
                <a:close/>
                <a:moveTo>
                  <a:pt x="33224" y="1"/>
                </a:moveTo>
                <a:cubicBezTo>
                  <a:pt x="32991" y="1"/>
                  <a:pt x="32791" y="201"/>
                  <a:pt x="32791" y="434"/>
                </a:cubicBezTo>
                <a:lnTo>
                  <a:pt x="32791" y="2369"/>
                </a:lnTo>
                <a:cubicBezTo>
                  <a:pt x="32791" y="2603"/>
                  <a:pt x="32991" y="2769"/>
                  <a:pt x="33224" y="2769"/>
                </a:cubicBezTo>
                <a:lnTo>
                  <a:pt x="37194" y="2769"/>
                </a:lnTo>
                <a:cubicBezTo>
                  <a:pt x="37427" y="2769"/>
                  <a:pt x="37628" y="2603"/>
                  <a:pt x="37628" y="2369"/>
                </a:cubicBezTo>
                <a:lnTo>
                  <a:pt x="37628" y="434"/>
                </a:lnTo>
                <a:cubicBezTo>
                  <a:pt x="37628" y="201"/>
                  <a:pt x="37427" y="1"/>
                  <a:pt x="37194" y="1"/>
                </a:cubicBezTo>
                <a:close/>
                <a:moveTo>
                  <a:pt x="39762" y="1"/>
                </a:moveTo>
                <a:cubicBezTo>
                  <a:pt x="39529" y="1"/>
                  <a:pt x="39329" y="201"/>
                  <a:pt x="39329" y="434"/>
                </a:cubicBezTo>
                <a:lnTo>
                  <a:pt x="39329" y="2369"/>
                </a:lnTo>
                <a:cubicBezTo>
                  <a:pt x="39362" y="2603"/>
                  <a:pt x="39529" y="2769"/>
                  <a:pt x="39762" y="2769"/>
                </a:cubicBezTo>
                <a:lnTo>
                  <a:pt x="43765" y="2769"/>
                </a:lnTo>
                <a:cubicBezTo>
                  <a:pt x="43999" y="2769"/>
                  <a:pt x="44166" y="2603"/>
                  <a:pt x="44166" y="2369"/>
                </a:cubicBezTo>
                <a:lnTo>
                  <a:pt x="44166" y="434"/>
                </a:lnTo>
                <a:cubicBezTo>
                  <a:pt x="44166" y="201"/>
                  <a:pt x="43999" y="1"/>
                  <a:pt x="43765" y="1"/>
                </a:cubicBezTo>
                <a:close/>
                <a:moveTo>
                  <a:pt x="46334" y="1"/>
                </a:moveTo>
                <a:cubicBezTo>
                  <a:pt x="46100" y="1"/>
                  <a:pt x="45900" y="201"/>
                  <a:pt x="45900" y="434"/>
                </a:cubicBezTo>
                <a:lnTo>
                  <a:pt x="45900" y="2369"/>
                </a:lnTo>
                <a:cubicBezTo>
                  <a:pt x="45900" y="2603"/>
                  <a:pt x="46100" y="2769"/>
                  <a:pt x="46334" y="2769"/>
                </a:cubicBezTo>
                <a:lnTo>
                  <a:pt x="50337" y="2769"/>
                </a:lnTo>
                <a:cubicBezTo>
                  <a:pt x="50537" y="2769"/>
                  <a:pt x="50737" y="2603"/>
                  <a:pt x="50737" y="2369"/>
                </a:cubicBezTo>
                <a:lnTo>
                  <a:pt x="50737" y="434"/>
                </a:lnTo>
                <a:cubicBezTo>
                  <a:pt x="50737" y="201"/>
                  <a:pt x="50537" y="1"/>
                  <a:pt x="50337" y="1"/>
                </a:cubicBezTo>
                <a:close/>
                <a:moveTo>
                  <a:pt x="52872" y="1"/>
                </a:moveTo>
                <a:cubicBezTo>
                  <a:pt x="52638" y="1"/>
                  <a:pt x="52471" y="201"/>
                  <a:pt x="52471" y="434"/>
                </a:cubicBezTo>
                <a:lnTo>
                  <a:pt x="52471" y="2369"/>
                </a:lnTo>
                <a:cubicBezTo>
                  <a:pt x="52471" y="2603"/>
                  <a:pt x="52638" y="2769"/>
                  <a:pt x="52872" y="2769"/>
                </a:cubicBezTo>
                <a:lnTo>
                  <a:pt x="56875" y="2769"/>
                </a:lnTo>
                <a:cubicBezTo>
                  <a:pt x="57108" y="2769"/>
                  <a:pt x="57308" y="2603"/>
                  <a:pt x="57308" y="2369"/>
                </a:cubicBezTo>
                <a:lnTo>
                  <a:pt x="57308" y="434"/>
                </a:lnTo>
                <a:cubicBezTo>
                  <a:pt x="57308" y="201"/>
                  <a:pt x="57108" y="1"/>
                  <a:pt x="56875" y="1"/>
                </a:cubicBezTo>
                <a:close/>
                <a:moveTo>
                  <a:pt x="59443" y="1"/>
                </a:moveTo>
                <a:cubicBezTo>
                  <a:pt x="59210" y="1"/>
                  <a:pt x="59009" y="201"/>
                  <a:pt x="59009" y="434"/>
                </a:cubicBezTo>
                <a:lnTo>
                  <a:pt x="59009" y="2369"/>
                </a:lnTo>
                <a:cubicBezTo>
                  <a:pt x="59009" y="2603"/>
                  <a:pt x="59210" y="2769"/>
                  <a:pt x="59443" y="2769"/>
                </a:cubicBezTo>
                <a:lnTo>
                  <a:pt x="63446" y="2769"/>
                </a:lnTo>
                <a:cubicBezTo>
                  <a:pt x="63646" y="2769"/>
                  <a:pt x="63846" y="2603"/>
                  <a:pt x="63846" y="2369"/>
                </a:cubicBezTo>
                <a:lnTo>
                  <a:pt x="63846" y="434"/>
                </a:lnTo>
                <a:cubicBezTo>
                  <a:pt x="63846" y="201"/>
                  <a:pt x="63646" y="1"/>
                  <a:pt x="63446" y="1"/>
                </a:cubicBezTo>
                <a:close/>
                <a:moveTo>
                  <a:pt x="65981" y="1"/>
                </a:moveTo>
                <a:cubicBezTo>
                  <a:pt x="65748" y="1"/>
                  <a:pt x="65581" y="201"/>
                  <a:pt x="65581" y="434"/>
                </a:cubicBezTo>
                <a:lnTo>
                  <a:pt x="65581" y="2369"/>
                </a:lnTo>
                <a:cubicBezTo>
                  <a:pt x="65581" y="2603"/>
                  <a:pt x="65748" y="2769"/>
                  <a:pt x="65981" y="2769"/>
                </a:cubicBezTo>
                <a:lnTo>
                  <a:pt x="69984" y="2769"/>
                </a:lnTo>
                <a:cubicBezTo>
                  <a:pt x="70217" y="2769"/>
                  <a:pt x="70418" y="2603"/>
                  <a:pt x="70418" y="2369"/>
                </a:cubicBezTo>
                <a:lnTo>
                  <a:pt x="70418" y="434"/>
                </a:lnTo>
                <a:cubicBezTo>
                  <a:pt x="70418" y="201"/>
                  <a:pt x="70217" y="1"/>
                  <a:pt x="69984" y="1"/>
                </a:cubicBezTo>
                <a:close/>
                <a:moveTo>
                  <a:pt x="72552" y="1"/>
                </a:moveTo>
                <a:cubicBezTo>
                  <a:pt x="72319" y="1"/>
                  <a:pt x="72119" y="201"/>
                  <a:pt x="72119" y="434"/>
                </a:cubicBezTo>
                <a:lnTo>
                  <a:pt x="72119" y="2369"/>
                </a:lnTo>
                <a:cubicBezTo>
                  <a:pt x="72119" y="2603"/>
                  <a:pt x="72319" y="2769"/>
                  <a:pt x="72552" y="2769"/>
                </a:cubicBezTo>
                <a:lnTo>
                  <a:pt x="76555" y="2769"/>
                </a:lnTo>
                <a:cubicBezTo>
                  <a:pt x="76789" y="2769"/>
                  <a:pt x="76956" y="2603"/>
                  <a:pt x="76956" y="2369"/>
                </a:cubicBezTo>
                <a:lnTo>
                  <a:pt x="76956" y="434"/>
                </a:lnTo>
                <a:cubicBezTo>
                  <a:pt x="76956" y="201"/>
                  <a:pt x="76789" y="1"/>
                  <a:pt x="76555" y="1"/>
                </a:cubicBezTo>
                <a:close/>
                <a:moveTo>
                  <a:pt x="434" y="3570"/>
                </a:moveTo>
                <a:cubicBezTo>
                  <a:pt x="201" y="3570"/>
                  <a:pt x="1" y="3770"/>
                  <a:pt x="1" y="4004"/>
                </a:cubicBezTo>
                <a:lnTo>
                  <a:pt x="1" y="7673"/>
                </a:lnTo>
                <a:cubicBezTo>
                  <a:pt x="1" y="7906"/>
                  <a:pt x="201" y="8073"/>
                  <a:pt x="434" y="8073"/>
                </a:cubicBezTo>
                <a:lnTo>
                  <a:pt x="4437" y="8073"/>
                </a:lnTo>
                <a:cubicBezTo>
                  <a:pt x="4671" y="8073"/>
                  <a:pt x="4837" y="7906"/>
                  <a:pt x="4837" y="7673"/>
                </a:cubicBezTo>
                <a:lnTo>
                  <a:pt x="4837" y="4004"/>
                </a:lnTo>
                <a:cubicBezTo>
                  <a:pt x="4837" y="3770"/>
                  <a:pt x="4671" y="3570"/>
                  <a:pt x="4437" y="3570"/>
                </a:cubicBezTo>
                <a:close/>
                <a:moveTo>
                  <a:pt x="6972" y="3570"/>
                </a:moveTo>
                <a:cubicBezTo>
                  <a:pt x="6739" y="3570"/>
                  <a:pt x="6572" y="3770"/>
                  <a:pt x="6572" y="4004"/>
                </a:cubicBezTo>
                <a:lnTo>
                  <a:pt x="6572" y="7673"/>
                </a:lnTo>
                <a:cubicBezTo>
                  <a:pt x="6572" y="7906"/>
                  <a:pt x="6739" y="8073"/>
                  <a:pt x="6972" y="8073"/>
                </a:cubicBezTo>
                <a:lnTo>
                  <a:pt x="10975" y="8073"/>
                </a:lnTo>
                <a:cubicBezTo>
                  <a:pt x="11209" y="8073"/>
                  <a:pt x="11409" y="7906"/>
                  <a:pt x="11409" y="7673"/>
                </a:cubicBezTo>
                <a:lnTo>
                  <a:pt x="11409" y="4004"/>
                </a:lnTo>
                <a:cubicBezTo>
                  <a:pt x="11409" y="3770"/>
                  <a:pt x="11209" y="3570"/>
                  <a:pt x="10975" y="3570"/>
                </a:cubicBezTo>
                <a:close/>
                <a:moveTo>
                  <a:pt x="13544" y="3570"/>
                </a:moveTo>
                <a:cubicBezTo>
                  <a:pt x="13310" y="3570"/>
                  <a:pt x="13110" y="3770"/>
                  <a:pt x="13110" y="4004"/>
                </a:cubicBezTo>
                <a:lnTo>
                  <a:pt x="13110" y="7673"/>
                </a:lnTo>
                <a:cubicBezTo>
                  <a:pt x="13110" y="7906"/>
                  <a:pt x="13310" y="8073"/>
                  <a:pt x="13544" y="8073"/>
                </a:cubicBezTo>
                <a:lnTo>
                  <a:pt x="17547" y="8073"/>
                </a:lnTo>
                <a:cubicBezTo>
                  <a:pt x="17780" y="8073"/>
                  <a:pt x="17947" y="7906"/>
                  <a:pt x="17947" y="7673"/>
                </a:cubicBezTo>
                <a:lnTo>
                  <a:pt x="17947" y="4004"/>
                </a:lnTo>
                <a:cubicBezTo>
                  <a:pt x="17947" y="3770"/>
                  <a:pt x="17780" y="3570"/>
                  <a:pt x="17547" y="3570"/>
                </a:cubicBezTo>
                <a:close/>
                <a:moveTo>
                  <a:pt x="20082" y="3570"/>
                </a:moveTo>
                <a:cubicBezTo>
                  <a:pt x="19882" y="3570"/>
                  <a:pt x="19681" y="3770"/>
                  <a:pt x="19681" y="4004"/>
                </a:cubicBezTo>
                <a:lnTo>
                  <a:pt x="19681" y="7673"/>
                </a:lnTo>
                <a:cubicBezTo>
                  <a:pt x="19681" y="7906"/>
                  <a:pt x="19882" y="8073"/>
                  <a:pt x="20082" y="8073"/>
                </a:cubicBezTo>
                <a:lnTo>
                  <a:pt x="24085" y="8073"/>
                </a:lnTo>
                <a:cubicBezTo>
                  <a:pt x="24318" y="8073"/>
                  <a:pt x="24518" y="7906"/>
                  <a:pt x="24518" y="7673"/>
                </a:cubicBezTo>
                <a:lnTo>
                  <a:pt x="24518" y="4004"/>
                </a:lnTo>
                <a:cubicBezTo>
                  <a:pt x="24518" y="3770"/>
                  <a:pt x="24318" y="3570"/>
                  <a:pt x="24085" y="3570"/>
                </a:cubicBezTo>
                <a:close/>
                <a:moveTo>
                  <a:pt x="26653" y="3570"/>
                </a:moveTo>
                <a:cubicBezTo>
                  <a:pt x="26420" y="3570"/>
                  <a:pt x="26253" y="3770"/>
                  <a:pt x="26253" y="4004"/>
                </a:cubicBezTo>
                <a:lnTo>
                  <a:pt x="26253" y="7673"/>
                </a:lnTo>
                <a:cubicBezTo>
                  <a:pt x="26253" y="7906"/>
                  <a:pt x="26420" y="8073"/>
                  <a:pt x="26653" y="8073"/>
                </a:cubicBezTo>
                <a:lnTo>
                  <a:pt x="30656" y="8073"/>
                </a:lnTo>
                <a:cubicBezTo>
                  <a:pt x="30889" y="8073"/>
                  <a:pt x="31056" y="7906"/>
                  <a:pt x="31056" y="7673"/>
                </a:cubicBezTo>
                <a:lnTo>
                  <a:pt x="31056" y="4004"/>
                </a:lnTo>
                <a:cubicBezTo>
                  <a:pt x="31056" y="3770"/>
                  <a:pt x="30889" y="3570"/>
                  <a:pt x="30656" y="3570"/>
                </a:cubicBezTo>
                <a:close/>
                <a:moveTo>
                  <a:pt x="33224" y="3570"/>
                </a:moveTo>
                <a:cubicBezTo>
                  <a:pt x="32991" y="3570"/>
                  <a:pt x="32791" y="3770"/>
                  <a:pt x="32791" y="4004"/>
                </a:cubicBezTo>
                <a:lnTo>
                  <a:pt x="32791" y="7673"/>
                </a:lnTo>
                <a:cubicBezTo>
                  <a:pt x="32791" y="7906"/>
                  <a:pt x="32991" y="8073"/>
                  <a:pt x="33224" y="8073"/>
                </a:cubicBezTo>
                <a:lnTo>
                  <a:pt x="37194" y="8073"/>
                </a:lnTo>
                <a:cubicBezTo>
                  <a:pt x="37427" y="8073"/>
                  <a:pt x="37628" y="7906"/>
                  <a:pt x="37628" y="7673"/>
                </a:cubicBezTo>
                <a:lnTo>
                  <a:pt x="37628" y="4004"/>
                </a:lnTo>
                <a:cubicBezTo>
                  <a:pt x="37628" y="3770"/>
                  <a:pt x="37427" y="3570"/>
                  <a:pt x="37194" y="3570"/>
                </a:cubicBezTo>
                <a:close/>
                <a:moveTo>
                  <a:pt x="39762" y="3570"/>
                </a:moveTo>
                <a:cubicBezTo>
                  <a:pt x="39529" y="3570"/>
                  <a:pt x="39329" y="3770"/>
                  <a:pt x="39329" y="4004"/>
                </a:cubicBezTo>
                <a:lnTo>
                  <a:pt x="39329" y="7673"/>
                </a:lnTo>
                <a:cubicBezTo>
                  <a:pt x="39362" y="7906"/>
                  <a:pt x="39529" y="8073"/>
                  <a:pt x="39762" y="8073"/>
                </a:cubicBezTo>
                <a:lnTo>
                  <a:pt x="43765" y="8073"/>
                </a:lnTo>
                <a:cubicBezTo>
                  <a:pt x="43999" y="8073"/>
                  <a:pt x="44166" y="7906"/>
                  <a:pt x="44166" y="7673"/>
                </a:cubicBezTo>
                <a:lnTo>
                  <a:pt x="44166" y="4004"/>
                </a:lnTo>
                <a:cubicBezTo>
                  <a:pt x="44166" y="3770"/>
                  <a:pt x="43999" y="3570"/>
                  <a:pt x="43765" y="3570"/>
                </a:cubicBezTo>
                <a:close/>
                <a:moveTo>
                  <a:pt x="46334" y="3570"/>
                </a:moveTo>
                <a:cubicBezTo>
                  <a:pt x="46100" y="3570"/>
                  <a:pt x="45900" y="3770"/>
                  <a:pt x="45900" y="4004"/>
                </a:cubicBezTo>
                <a:lnTo>
                  <a:pt x="45900" y="7673"/>
                </a:lnTo>
                <a:cubicBezTo>
                  <a:pt x="45900" y="7906"/>
                  <a:pt x="46100" y="8073"/>
                  <a:pt x="46334" y="8073"/>
                </a:cubicBezTo>
                <a:lnTo>
                  <a:pt x="50337" y="8073"/>
                </a:lnTo>
                <a:cubicBezTo>
                  <a:pt x="50537" y="8073"/>
                  <a:pt x="50737" y="7906"/>
                  <a:pt x="50737" y="7673"/>
                </a:cubicBezTo>
                <a:lnTo>
                  <a:pt x="50737" y="4004"/>
                </a:lnTo>
                <a:cubicBezTo>
                  <a:pt x="50737" y="3770"/>
                  <a:pt x="50537" y="3570"/>
                  <a:pt x="50337" y="3570"/>
                </a:cubicBezTo>
                <a:close/>
                <a:moveTo>
                  <a:pt x="52872" y="3570"/>
                </a:moveTo>
                <a:cubicBezTo>
                  <a:pt x="52638" y="3570"/>
                  <a:pt x="52471" y="3770"/>
                  <a:pt x="52471" y="4004"/>
                </a:cubicBezTo>
                <a:lnTo>
                  <a:pt x="52471" y="7673"/>
                </a:lnTo>
                <a:cubicBezTo>
                  <a:pt x="52471" y="7906"/>
                  <a:pt x="52638" y="8073"/>
                  <a:pt x="52872" y="8073"/>
                </a:cubicBezTo>
                <a:lnTo>
                  <a:pt x="56875" y="8073"/>
                </a:lnTo>
                <a:cubicBezTo>
                  <a:pt x="57108" y="8073"/>
                  <a:pt x="57308" y="7906"/>
                  <a:pt x="57308" y="7673"/>
                </a:cubicBezTo>
                <a:lnTo>
                  <a:pt x="57308" y="4004"/>
                </a:lnTo>
                <a:cubicBezTo>
                  <a:pt x="57308" y="3770"/>
                  <a:pt x="57108" y="3570"/>
                  <a:pt x="56875" y="3570"/>
                </a:cubicBezTo>
                <a:close/>
                <a:moveTo>
                  <a:pt x="59443" y="3570"/>
                </a:moveTo>
                <a:cubicBezTo>
                  <a:pt x="59210" y="3570"/>
                  <a:pt x="59009" y="3770"/>
                  <a:pt x="59009" y="4004"/>
                </a:cubicBezTo>
                <a:lnTo>
                  <a:pt x="59009" y="7673"/>
                </a:lnTo>
                <a:cubicBezTo>
                  <a:pt x="59009" y="7906"/>
                  <a:pt x="59210" y="8073"/>
                  <a:pt x="59443" y="8073"/>
                </a:cubicBezTo>
                <a:lnTo>
                  <a:pt x="63446" y="8073"/>
                </a:lnTo>
                <a:cubicBezTo>
                  <a:pt x="63646" y="8073"/>
                  <a:pt x="63846" y="7906"/>
                  <a:pt x="63846" y="7673"/>
                </a:cubicBezTo>
                <a:lnTo>
                  <a:pt x="63846" y="4004"/>
                </a:lnTo>
                <a:cubicBezTo>
                  <a:pt x="63846" y="3770"/>
                  <a:pt x="63646" y="3570"/>
                  <a:pt x="63446" y="3570"/>
                </a:cubicBezTo>
                <a:close/>
                <a:moveTo>
                  <a:pt x="65981" y="3570"/>
                </a:moveTo>
                <a:cubicBezTo>
                  <a:pt x="65748" y="3570"/>
                  <a:pt x="65581" y="3770"/>
                  <a:pt x="65581" y="4004"/>
                </a:cubicBezTo>
                <a:lnTo>
                  <a:pt x="65581" y="7673"/>
                </a:lnTo>
                <a:cubicBezTo>
                  <a:pt x="65581" y="7906"/>
                  <a:pt x="65748" y="8073"/>
                  <a:pt x="65981" y="8073"/>
                </a:cubicBezTo>
                <a:lnTo>
                  <a:pt x="76555" y="8073"/>
                </a:lnTo>
                <a:cubicBezTo>
                  <a:pt x="76789" y="8073"/>
                  <a:pt x="76956" y="7906"/>
                  <a:pt x="76956" y="7673"/>
                </a:cubicBezTo>
                <a:lnTo>
                  <a:pt x="76956" y="4004"/>
                </a:lnTo>
                <a:cubicBezTo>
                  <a:pt x="76956" y="3770"/>
                  <a:pt x="76789" y="3570"/>
                  <a:pt x="76555" y="3570"/>
                </a:cubicBezTo>
                <a:close/>
                <a:moveTo>
                  <a:pt x="434" y="9041"/>
                </a:moveTo>
                <a:cubicBezTo>
                  <a:pt x="201" y="9041"/>
                  <a:pt x="1" y="9207"/>
                  <a:pt x="1" y="9441"/>
                </a:cubicBezTo>
                <a:lnTo>
                  <a:pt x="1" y="13110"/>
                </a:lnTo>
                <a:cubicBezTo>
                  <a:pt x="1" y="13344"/>
                  <a:pt x="201" y="13544"/>
                  <a:pt x="434" y="13544"/>
                </a:cubicBezTo>
                <a:lnTo>
                  <a:pt x="10975" y="13544"/>
                </a:lnTo>
                <a:cubicBezTo>
                  <a:pt x="11209" y="13544"/>
                  <a:pt x="11409" y="13344"/>
                  <a:pt x="11409" y="13110"/>
                </a:cubicBezTo>
                <a:lnTo>
                  <a:pt x="11409" y="9441"/>
                </a:lnTo>
                <a:cubicBezTo>
                  <a:pt x="11409" y="9207"/>
                  <a:pt x="11209" y="9041"/>
                  <a:pt x="10975" y="9041"/>
                </a:cubicBezTo>
                <a:close/>
                <a:moveTo>
                  <a:pt x="13544" y="9041"/>
                </a:moveTo>
                <a:cubicBezTo>
                  <a:pt x="13310" y="9041"/>
                  <a:pt x="13110" y="9207"/>
                  <a:pt x="13110" y="9441"/>
                </a:cubicBezTo>
                <a:lnTo>
                  <a:pt x="13110" y="13110"/>
                </a:lnTo>
                <a:cubicBezTo>
                  <a:pt x="13110" y="13344"/>
                  <a:pt x="13310" y="13544"/>
                  <a:pt x="13544" y="13544"/>
                </a:cubicBezTo>
                <a:lnTo>
                  <a:pt x="17547" y="13544"/>
                </a:lnTo>
                <a:cubicBezTo>
                  <a:pt x="17780" y="13544"/>
                  <a:pt x="17947" y="13344"/>
                  <a:pt x="17947" y="13110"/>
                </a:cubicBezTo>
                <a:lnTo>
                  <a:pt x="17947" y="9441"/>
                </a:lnTo>
                <a:cubicBezTo>
                  <a:pt x="17947" y="9207"/>
                  <a:pt x="17780" y="9041"/>
                  <a:pt x="17547" y="9041"/>
                </a:cubicBezTo>
                <a:close/>
                <a:moveTo>
                  <a:pt x="20082" y="9041"/>
                </a:moveTo>
                <a:cubicBezTo>
                  <a:pt x="19882" y="9041"/>
                  <a:pt x="19681" y="9207"/>
                  <a:pt x="19681" y="9441"/>
                </a:cubicBezTo>
                <a:lnTo>
                  <a:pt x="19681" y="13110"/>
                </a:lnTo>
                <a:cubicBezTo>
                  <a:pt x="19681" y="13344"/>
                  <a:pt x="19882" y="13544"/>
                  <a:pt x="20082" y="13544"/>
                </a:cubicBezTo>
                <a:lnTo>
                  <a:pt x="24085" y="13544"/>
                </a:lnTo>
                <a:cubicBezTo>
                  <a:pt x="24318" y="13544"/>
                  <a:pt x="24518" y="13344"/>
                  <a:pt x="24518" y="13110"/>
                </a:cubicBezTo>
                <a:lnTo>
                  <a:pt x="24518" y="9441"/>
                </a:lnTo>
                <a:cubicBezTo>
                  <a:pt x="24518" y="9207"/>
                  <a:pt x="24318" y="9041"/>
                  <a:pt x="24085" y="9041"/>
                </a:cubicBezTo>
                <a:close/>
                <a:moveTo>
                  <a:pt x="26653" y="9041"/>
                </a:moveTo>
                <a:cubicBezTo>
                  <a:pt x="26420" y="9041"/>
                  <a:pt x="26253" y="9207"/>
                  <a:pt x="26253" y="9441"/>
                </a:cubicBezTo>
                <a:lnTo>
                  <a:pt x="26253" y="13110"/>
                </a:lnTo>
                <a:cubicBezTo>
                  <a:pt x="26253" y="13344"/>
                  <a:pt x="26420" y="13544"/>
                  <a:pt x="26653" y="13544"/>
                </a:cubicBezTo>
                <a:lnTo>
                  <a:pt x="30656" y="13544"/>
                </a:lnTo>
                <a:cubicBezTo>
                  <a:pt x="30889" y="13544"/>
                  <a:pt x="31056" y="13344"/>
                  <a:pt x="31056" y="13110"/>
                </a:cubicBezTo>
                <a:lnTo>
                  <a:pt x="31056" y="9441"/>
                </a:lnTo>
                <a:cubicBezTo>
                  <a:pt x="31056" y="9207"/>
                  <a:pt x="30889" y="9041"/>
                  <a:pt x="30656" y="9041"/>
                </a:cubicBezTo>
                <a:close/>
                <a:moveTo>
                  <a:pt x="33224" y="9041"/>
                </a:moveTo>
                <a:cubicBezTo>
                  <a:pt x="32991" y="9041"/>
                  <a:pt x="32791" y="9207"/>
                  <a:pt x="32791" y="9441"/>
                </a:cubicBezTo>
                <a:lnTo>
                  <a:pt x="32791" y="13110"/>
                </a:lnTo>
                <a:cubicBezTo>
                  <a:pt x="32791" y="13344"/>
                  <a:pt x="32991" y="13544"/>
                  <a:pt x="33224" y="13544"/>
                </a:cubicBezTo>
                <a:lnTo>
                  <a:pt x="37194" y="13544"/>
                </a:lnTo>
                <a:cubicBezTo>
                  <a:pt x="37427" y="13544"/>
                  <a:pt x="37628" y="13344"/>
                  <a:pt x="37628" y="13110"/>
                </a:cubicBezTo>
                <a:lnTo>
                  <a:pt x="37628" y="9441"/>
                </a:lnTo>
                <a:cubicBezTo>
                  <a:pt x="37628" y="9207"/>
                  <a:pt x="37427" y="9041"/>
                  <a:pt x="37194" y="9041"/>
                </a:cubicBezTo>
                <a:close/>
                <a:moveTo>
                  <a:pt x="39762" y="9041"/>
                </a:moveTo>
                <a:cubicBezTo>
                  <a:pt x="39529" y="9041"/>
                  <a:pt x="39329" y="9207"/>
                  <a:pt x="39329" y="9441"/>
                </a:cubicBezTo>
                <a:lnTo>
                  <a:pt x="39329" y="13110"/>
                </a:lnTo>
                <a:cubicBezTo>
                  <a:pt x="39362" y="13344"/>
                  <a:pt x="39529" y="13544"/>
                  <a:pt x="39762" y="13544"/>
                </a:cubicBezTo>
                <a:lnTo>
                  <a:pt x="43765" y="13544"/>
                </a:lnTo>
                <a:cubicBezTo>
                  <a:pt x="43999" y="13544"/>
                  <a:pt x="44166" y="13344"/>
                  <a:pt x="44166" y="13110"/>
                </a:cubicBezTo>
                <a:lnTo>
                  <a:pt x="44166" y="9441"/>
                </a:lnTo>
                <a:cubicBezTo>
                  <a:pt x="44166" y="9207"/>
                  <a:pt x="43999" y="9041"/>
                  <a:pt x="43765" y="9041"/>
                </a:cubicBezTo>
                <a:close/>
                <a:moveTo>
                  <a:pt x="46334" y="9041"/>
                </a:moveTo>
                <a:cubicBezTo>
                  <a:pt x="46100" y="9041"/>
                  <a:pt x="45900" y="9207"/>
                  <a:pt x="45900" y="9441"/>
                </a:cubicBezTo>
                <a:lnTo>
                  <a:pt x="45900" y="13110"/>
                </a:lnTo>
                <a:cubicBezTo>
                  <a:pt x="45900" y="13344"/>
                  <a:pt x="46100" y="13544"/>
                  <a:pt x="46334" y="13544"/>
                </a:cubicBezTo>
                <a:lnTo>
                  <a:pt x="50337" y="13544"/>
                </a:lnTo>
                <a:cubicBezTo>
                  <a:pt x="50537" y="13544"/>
                  <a:pt x="50737" y="13344"/>
                  <a:pt x="50737" y="13110"/>
                </a:cubicBezTo>
                <a:lnTo>
                  <a:pt x="50737" y="9441"/>
                </a:lnTo>
                <a:cubicBezTo>
                  <a:pt x="50737" y="9207"/>
                  <a:pt x="50537" y="9041"/>
                  <a:pt x="50337" y="9041"/>
                </a:cubicBezTo>
                <a:close/>
                <a:moveTo>
                  <a:pt x="52872" y="9041"/>
                </a:moveTo>
                <a:cubicBezTo>
                  <a:pt x="52638" y="9041"/>
                  <a:pt x="52471" y="9207"/>
                  <a:pt x="52471" y="9441"/>
                </a:cubicBezTo>
                <a:lnTo>
                  <a:pt x="52471" y="13110"/>
                </a:lnTo>
                <a:cubicBezTo>
                  <a:pt x="52471" y="13344"/>
                  <a:pt x="52638" y="13544"/>
                  <a:pt x="52872" y="13544"/>
                </a:cubicBezTo>
                <a:lnTo>
                  <a:pt x="56875" y="13544"/>
                </a:lnTo>
                <a:cubicBezTo>
                  <a:pt x="57108" y="13544"/>
                  <a:pt x="57308" y="13344"/>
                  <a:pt x="57308" y="13110"/>
                </a:cubicBezTo>
                <a:lnTo>
                  <a:pt x="57308" y="9441"/>
                </a:lnTo>
                <a:cubicBezTo>
                  <a:pt x="57308" y="9207"/>
                  <a:pt x="57108" y="9041"/>
                  <a:pt x="56875" y="9041"/>
                </a:cubicBezTo>
                <a:close/>
                <a:moveTo>
                  <a:pt x="59443" y="9041"/>
                </a:moveTo>
                <a:cubicBezTo>
                  <a:pt x="59210" y="9041"/>
                  <a:pt x="59009" y="9207"/>
                  <a:pt x="59009" y="9441"/>
                </a:cubicBezTo>
                <a:lnTo>
                  <a:pt x="59009" y="13110"/>
                </a:lnTo>
                <a:cubicBezTo>
                  <a:pt x="59009" y="13344"/>
                  <a:pt x="59210" y="13544"/>
                  <a:pt x="59443" y="13544"/>
                </a:cubicBezTo>
                <a:lnTo>
                  <a:pt x="63446" y="13544"/>
                </a:lnTo>
                <a:cubicBezTo>
                  <a:pt x="63646" y="13544"/>
                  <a:pt x="63846" y="13344"/>
                  <a:pt x="63846" y="13110"/>
                </a:cubicBezTo>
                <a:lnTo>
                  <a:pt x="63846" y="9441"/>
                </a:lnTo>
                <a:cubicBezTo>
                  <a:pt x="63846" y="9207"/>
                  <a:pt x="63646" y="9041"/>
                  <a:pt x="63446" y="9041"/>
                </a:cubicBezTo>
                <a:close/>
                <a:moveTo>
                  <a:pt x="434" y="14978"/>
                </a:moveTo>
                <a:cubicBezTo>
                  <a:pt x="201" y="14978"/>
                  <a:pt x="1" y="15145"/>
                  <a:pt x="1" y="15378"/>
                </a:cubicBezTo>
                <a:lnTo>
                  <a:pt x="1" y="19048"/>
                </a:lnTo>
                <a:cubicBezTo>
                  <a:pt x="1" y="19281"/>
                  <a:pt x="201" y="19481"/>
                  <a:pt x="434" y="19481"/>
                </a:cubicBezTo>
                <a:lnTo>
                  <a:pt x="4437" y="19481"/>
                </a:lnTo>
                <a:cubicBezTo>
                  <a:pt x="4671" y="19481"/>
                  <a:pt x="4837" y="19281"/>
                  <a:pt x="4837" y="19048"/>
                </a:cubicBezTo>
                <a:lnTo>
                  <a:pt x="4837" y="15378"/>
                </a:lnTo>
                <a:cubicBezTo>
                  <a:pt x="4837" y="15145"/>
                  <a:pt x="4671" y="14978"/>
                  <a:pt x="4437" y="14978"/>
                </a:cubicBezTo>
                <a:close/>
                <a:moveTo>
                  <a:pt x="6972" y="14978"/>
                </a:moveTo>
                <a:cubicBezTo>
                  <a:pt x="6739" y="14978"/>
                  <a:pt x="6572" y="15145"/>
                  <a:pt x="6572" y="15378"/>
                </a:cubicBezTo>
                <a:lnTo>
                  <a:pt x="6572" y="19048"/>
                </a:lnTo>
                <a:cubicBezTo>
                  <a:pt x="6572" y="19281"/>
                  <a:pt x="6739" y="19481"/>
                  <a:pt x="6972" y="19481"/>
                </a:cubicBezTo>
                <a:lnTo>
                  <a:pt x="10975" y="19481"/>
                </a:lnTo>
                <a:cubicBezTo>
                  <a:pt x="11209" y="19481"/>
                  <a:pt x="11409" y="19281"/>
                  <a:pt x="11409" y="19048"/>
                </a:cubicBezTo>
                <a:lnTo>
                  <a:pt x="11409" y="15378"/>
                </a:lnTo>
                <a:cubicBezTo>
                  <a:pt x="11409" y="15145"/>
                  <a:pt x="11209" y="14978"/>
                  <a:pt x="10975" y="14978"/>
                </a:cubicBezTo>
                <a:close/>
                <a:moveTo>
                  <a:pt x="13544" y="14978"/>
                </a:moveTo>
                <a:cubicBezTo>
                  <a:pt x="13310" y="14978"/>
                  <a:pt x="13110" y="15145"/>
                  <a:pt x="13110" y="15378"/>
                </a:cubicBezTo>
                <a:lnTo>
                  <a:pt x="13110" y="19048"/>
                </a:lnTo>
                <a:cubicBezTo>
                  <a:pt x="13110" y="19281"/>
                  <a:pt x="13310" y="19481"/>
                  <a:pt x="13544" y="19481"/>
                </a:cubicBezTo>
                <a:lnTo>
                  <a:pt x="17547" y="19481"/>
                </a:lnTo>
                <a:cubicBezTo>
                  <a:pt x="17780" y="19481"/>
                  <a:pt x="17947" y="19281"/>
                  <a:pt x="17947" y="19048"/>
                </a:cubicBezTo>
                <a:lnTo>
                  <a:pt x="17947" y="15378"/>
                </a:lnTo>
                <a:cubicBezTo>
                  <a:pt x="17947" y="15145"/>
                  <a:pt x="17780" y="14978"/>
                  <a:pt x="17547" y="14978"/>
                </a:cubicBezTo>
                <a:close/>
                <a:moveTo>
                  <a:pt x="20082" y="14978"/>
                </a:moveTo>
                <a:cubicBezTo>
                  <a:pt x="19882" y="14978"/>
                  <a:pt x="19681" y="15145"/>
                  <a:pt x="19681" y="15378"/>
                </a:cubicBezTo>
                <a:lnTo>
                  <a:pt x="19681" y="19048"/>
                </a:lnTo>
                <a:cubicBezTo>
                  <a:pt x="19681" y="19281"/>
                  <a:pt x="19882" y="19481"/>
                  <a:pt x="20082" y="19481"/>
                </a:cubicBezTo>
                <a:lnTo>
                  <a:pt x="24085" y="19481"/>
                </a:lnTo>
                <a:cubicBezTo>
                  <a:pt x="24318" y="19481"/>
                  <a:pt x="24518" y="19281"/>
                  <a:pt x="24518" y="19048"/>
                </a:cubicBezTo>
                <a:lnTo>
                  <a:pt x="24518" y="15378"/>
                </a:lnTo>
                <a:cubicBezTo>
                  <a:pt x="24518" y="15145"/>
                  <a:pt x="24318" y="14978"/>
                  <a:pt x="24085" y="14978"/>
                </a:cubicBezTo>
                <a:close/>
                <a:moveTo>
                  <a:pt x="26653" y="14978"/>
                </a:moveTo>
                <a:cubicBezTo>
                  <a:pt x="26420" y="14978"/>
                  <a:pt x="26253" y="15145"/>
                  <a:pt x="26253" y="15378"/>
                </a:cubicBezTo>
                <a:lnTo>
                  <a:pt x="26253" y="19048"/>
                </a:lnTo>
                <a:cubicBezTo>
                  <a:pt x="26253" y="19281"/>
                  <a:pt x="26420" y="19481"/>
                  <a:pt x="26653" y="19481"/>
                </a:cubicBezTo>
                <a:lnTo>
                  <a:pt x="30656" y="19481"/>
                </a:lnTo>
                <a:cubicBezTo>
                  <a:pt x="30889" y="19481"/>
                  <a:pt x="31056" y="19281"/>
                  <a:pt x="31056" y="19048"/>
                </a:cubicBezTo>
                <a:lnTo>
                  <a:pt x="31056" y="15378"/>
                </a:lnTo>
                <a:cubicBezTo>
                  <a:pt x="31056" y="15145"/>
                  <a:pt x="30889" y="14978"/>
                  <a:pt x="30656" y="14978"/>
                </a:cubicBezTo>
                <a:close/>
                <a:moveTo>
                  <a:pt x="33224" y="14978"/>
                </a:moveTo>
                <a:cubicBezTo>
                  <a:pt x="32991" y="14978"/>
                  <a:pt x="32791" y="15145"/>
                  <a:pt x="32791" y="15378"/>
                </a:cubicBezTo>
                <a:lnTo>
                  <a:pt x="32791" y="19048"/>
                </a:lnTo>
                <a:cubicBezTo>
                  <a:pt x="32791" y="19281"/>
                  <a:pt x="32991" y="19481"/>
                  <a:pt x="33224" y="19481"/>
                </a:cubicBezTo>
                <a:lnTo>
                  <a:pt x="37194" y="19481"/>
                </a:lnTo>
                <a:cubicBezTo>
                  <a:pt x="37427" y="19481"/>
                  <a:pt x="37628" y="19281"/>
                  <a:pt x="37628" y="19048"/>
                </a:cubicBezTo>
                <a:lnTo>
                  <a:pt x="37628" y="15378"/>
                </a:lnTo>
                <a:cubicBezTo>
                  <a:pt x="37628" y="15145"/>
                  <a:pt x="37427" y="14978"/>
                  <a:pt x="37194" y="14978"/>
                </a:cubicBezTo>
                <a:close/>
                <a:moveTo>
                  <a:pt x="39762" y="14978"/>
                </a:moveTo>
                <a:cubicBezTo>
                  <a:pt x="39529" y="14978"/>
                  <a:pt x="39329" y="15145"/>
                  <a:pt x="39329" y="15378"/>
                </a:cubicBezTo>
                <a:lnTo>
                  <a:pt x="39329" y="19048"/>
                </a:lnTo>
                <a:cubicBezTo>
                  <a:pt x="39362" y="19281"/>
                  <a:pt x="39529" y="19481"/>
                  <a:pt x="39762" y="19481"/>
                </a:cubicBezTo>
                <a:lnTo>
                  <a:pt x="43765" y="19481"/>
                </a:lnTo>
                <a:cubicBezTo>
                  <a:pt x="43999" y="19481"/>
                  <a:pt x="44166" y="19281"/>
                  <a:pt x="44166" y="19048"/>
                </a:cubicBezTo>
                <a:lnTo>
                  <a:pt x="44166" y="15378"/>
                </a:lnTo>
                <a:cubicBezTo>
                  <a:pt x="44166" y="15145"/>
                  <a:pt x="43999" y="14978"/>
                  <a:pt x="43765" y="14978"/>
                </a:cubicBezTo>
                <a:close/>
                <a:moveTo>
                  <a:pt x="46334" y="14978"/>
                </a:moveTo>
                <a:cubicBezTo>
                  <a:pt x="46100" y="14978"/>
                  <a:pt x="45900" y="15145"/>
                  <a:pt x="45900" y="15378"/>
                </a:cubicBezTo>
                <a:lnTo>
                  <a:pt x="45900" y="19048"/>
                </a:lnTo>
                <a:cubicBezTo>
                  <a:pt x="45900" y="19281"/>
                  <a:pt x="46100" y="19481"/>
                  <a:pt x="46334" y="19481"/>
                </a:cubicBezTo>
                <a:lnTo>
                  <a:pt x="50337" y="19481"/>
                </a:lnTo>
                <a:cubicBezTo>
                  <a:pt x="50537" y="19481"/>
                  <a:pt x="50737" y="19281"/>
                  <a:pt x="50737" y="19048"/>
                </a:cubicBezTo>
                <a:lnTo>
                  <a:pt x="50737" y="15378"/>
                </a:lnTo>
                <a:cubicBezTo>
                  <a:pt x="50737" y="15145"/>
                  <a:pt x="50537" y="14978"/>
                  <a:pt x="50337" y="14978"/>
                </a:cubicBezTo>
                <a:close/>
                <a:moveTo>
                  <a:pt x="52872" y="14978"/>
                </a:moveTo>
                <a:cubicBezTo>
                  <a:pt x="52638" y="14978"/>
                  <a:pt x="52471" y="15145"/>
                  <a:pt x="52471" y="15378"/>
                </a:cubicBezTo>
                <a:lnTo>
                  <a:pt x="52471" y="19048"/>
                </a:lnTo>
                <a:cubicBezTo>
                  <a:pt x="52471" y="19281"/>
                  <a:pt x="52638" y="19481"/>
                  <a:pt x="52872" y="19481"/>
                </a:cubicBezTo>
                <a:lnTo>
                  <a:pt x="56875" y="19481"/>
                </a:lnTo>
                <a:cubicBezTo>
                  <a:pt x="57108" y="19481"/>
                  <a:pt x="57308" y="19281"/>
                  <a:pt x="57308" y="19048"/>
                </a:cubicBezTo>
                <a:lnTo>
                  <a:pt x="57308" y="15378"/>
                </a:lnTo>
                <a:cubicBezTo>
                  <a:pt x="57308" y="15145"/>
                  <a:pt x="57108" y="14978"/>
                  <a:pt x="56875" y="14978"/>
                </a:cubicBezTo>
                <a:close/>
                <a:moveTo>
                  <a:pt x="59443" y="14978"/>
                </a:moveTo>
                <a:cubicBezTo>
                  <a:pt x="59210" y="14978"/>
                  <a:pt x="59009" y="15145"/>
                  <a:pt x="59009" y="15378"/>
                </a:cubicBezTo>
                <a:lnTo>
                  <a:pt x="59009" y="19048"/>
                </a:lnTo>
                <a:cubicBezTo>
                  <a:pt x="59009" y="19281"/>
                  <a:pt x="59210" y="19481"/>
                  <a:pt x="59443" y="19481"/>
                </a:cubicBezTo>
                <a:lnTo>
                  <a:pt x="63446" y="19481"/>
                </a:lnTo>
                <a:cubicBezTo>
                  <a:pt x="63646" y="19481"/>
                  <a:pt x="63846" y="19281"/>
                  <a:pt x="63846" y="19048"/>
                </a:cubicBezTo>
                <a:lnTo>
                  <a:pt x="63846" y="15378"/>
                </a:lnTo>
                <a:cubicBezTo>
                  <a:pt x="63846" y="15145"/>
                  <a:pt x="63646" y="14978"/>
                  <a:pt x="63446" y="14978"/>
                </a:cubicBezTo>
                <a:close/>
                <a:moveTo>
                  <a:pt x="65981" y="14978"/>
                </a:moveTo>
                <a:cubicBezTo>
                  <a:pt x="65748" y="14978"/>
                  <a:pt x="65581" y="15145"/>
                  <a:pt x="65581" y="15378"/>
                </a:cubicBezTo>
                <a:lnTo>
                  <a:pt x="65581" y="19048"/>
                </a:lnTo>
                <a:cubicBezTo>
                  <a:pt x="65581" y="19281"/>
                  <a:pt x="65748" y="19481"/>
                  <a:pt x="65981" y="19481"/>
                </a:cubicBezTo>
                <a:lnTo>
                  <a:pt x="69984" y="19481"/>
                </a:lnTo>
                <a:cubicBezTo>
                  <a:pt x="70217" y="19481"/>
                  <a:pt x="70418" y="19281"/>
                  <a:pt x="70418" y="19048"/>
                </a:cubicBezTo>
                <a:lnTo>
                  <a:pt x="70418" y="15378"/>
                </a:lnTo>
                <a:cubicBezTo>
                  <a:pt x="70418" y="15145"/>
                  <a:pt x="70217" y="14978"/>
                  <a:pt x="69984" y="14978"/>
                </a:cubicBezTo>
                <a:close/>
                <a:moveTo>
                  <a:pt x="65981" y="9041"/>
                </a:moveTo>
                <a:cubicBezTo>
                  <a:pt x="65748" y="9041"/>
                  <a:pt x="65581" y="9207"/>
                  <a:pt x="65581" y="9441"/>
                </a:cubicBezTo>
                <a:lnTo>
                  <a:pt x="65581" y="13110"/>
                </a:lnTo>
                <a:cubicBezTo>
                  <a:pt x="65581" y="13344"/>
                  <a:pt x="65748" y="13544"/>
                  <a:pt x="65981" y="13544"/>
                </a:cubicBezTo>
                <a:lnTo>
                  <a:pt x="71719" y="13544"/>
                </a:lnTo>
                <a:cubicBezTo>
                  <a:pt x="71952" y="13544"/>
                  <a:pt x="72119" y="13744"/>
                  <a:pt x="72119" y="13944"/>
                </a:cubicBezTo>
                <a:lnTo>
                  <a:pt x="72119" y="19048"/>
                </a:lnTo>
                <a:cubicBezTo>
                  <a:pt x="72119" y="19281"/>
                  <a:pt x="72319" y="19481"/>
                  <a:pt x="72552" y="19481"/>
                </a:cubicBezTo>
                <a:lnTo>
                  <a:pt x="76555" y="19481"/>
                </a:lnTo>
                <a:cubicBezTo>
                  <a:pt x="76789" y="19481"/>
                  <a:pt x="76956" y="19281"/>
                  <a:pt x="76956" y="19048"/>
                </a:cubicBezTo>
                <a:lnTo>
                  <a:pt x="76956" y="9441"/>
                </a:lnTo>
                <a:cubicBezTo>
                  <a:pt x="76956" y="9207"/>
                  <a:pt x="76789" y="9041"/>
                  <a:pt x="76555" y="9041"/>
                </a:cubicBezTo>
                <a:close/>
                <a:moveTo>
                  <a:pt x="434" y="20916"/>
                </a:moveTo>
                <a:cubicBezTo>
                  <a:pt x="201" y="20916"/>
                  <a:pt x="1" y="21083"/>
                  <a:pt x="1" y="21316"/>
                </a:cubicBezTo>
                <a:lnTo>
                  <a:pt x="1" y="24985"/>
                </a:lnTo>
                <a:cubicBezTo>
                  <a:pt x="1" y="25219"/>
                  <a:pt x="201" y="25419"/>
                  <a:pt x="434" y="25419"/>
                </a:cubicBezTo>
                <a:lnTo>
                  <a:pt x="4437" y="25419"/>
                </a:lnTo>
                <a:cubicBezTo>
                  <a:pt x="4671" y="25419"/>
                  <a:pt x="4837" y="25219"/>
                  <a:pt x="4837" y="24985"/>
                </a:cubicBezTo>
                <a:lnTo>
                  <a:pt x="4837" y="21316"/>
                </a:lnTo>
                <a:cubicBezTo>
                  <a:pt x="4837" y="21083"/>
                  <a:pt x="4671" y="20916"/>
                  <a:pt x="4437" y="20916"/>
                </a:cubicBezTo>
                <a:close/>
                <a:moveTo>
                  <a:pt x="6972" y="20916"/>
                </a:moveTo>
                <a:cubicBezTo>
                  <a:pt x="6739" y="20916"/>
                  <a:pt x="6572" y="21083"/>
                  <a:pt x="6572" y="21316"/>
                </a:cubicBezTo>
                <a:lnTo>
                  <a:pt x="6572" y="24985"/>
                </a:lnTo>
                <a:cubicBezTo>
                  <a:pt x="6572" y="25219"/>
                  <a:pt x="6739" y="25419"/>
                  <a:pt x="6972" y="25419"/>
                </a:cubicBezTo>
                <a:lnTo>
                  <a:pt x="10975" y="25419"/>
                </a:lnTo>
                <a:cubicBezTo>
                  <a:pt x="11209" y="25419"/>
                  <a:pt x="11409" y="25219"/>
                  <a:pt x="11409" y="24985"/>
                </a:cubicBezTo>
                <a:lnTo>
                  <a:pt x="11409" y="21316"/>
                </a:lnTo>
                <a:cubicBezTo>
                  <a:pt x="11409" y="21083"/>
                  <a:pt x="11209" y="20916"/>
                  <a:pt x="10975" y="20916"/>
                </a:cubicBezTo>
                <a:close/>
                <a:moveTo>
                  <a:pt x="13544" y="20916"/>
                </a:moveTo>
                <a:cubicBezTo>
                  <a:pt x="13310" y="20916"/>
                  <a:pt x="13110" y="21083"/>
                  <a:pt x="13110" y="21316"/>
                </a:cubicBezTo>
                <a:lnTo>
                  <a:pt x="13110" y="24985"/>
                </a:lnTo>
                <a:cubicBezTo>
                  <a:pt x="13110" y="25219"/>
                  <a:pt x="13310" y="25419"/>
                  <a:pt x="13544" y="25419"/>
                </a:cubicBezTo>
                <a:lnTo>
                  <a:pt x="17547" y="25419"/>
                </a:lnTo>
                <a:cubicBezTo>
                  <a:pt x="17780" y="25419"/>
                  <a:pt x="17947" y="25219"/>
                  <a:pt x="17947" y="24985"/>
                </a:cubicBezTo>
                <a:lnTo>
                  <a:pt x="17947" y="21316"/>
                </a:lnTo>
                <a:cubicBezTo>
                  <a:pt x="17947" y="21083"/>
                  <a:pt x="17780" y="20916"/>
                  <a:pt x="17547" y="20916"/>
                </a:cubicBezTo>
                <a:close/>
                <a:moveTo>
                  <a:pt x="20082" y="20916"/>
                </a:moveTo>
                <a:cubicBezTo>
                  <a:pt x="19882" y="20916"/>
                  <a:pt x="19681" y="21083"/>
                  <a:pt x="19681" y="21316"/>
                </a:cubicBezTo>
                <a:lnTo>
                  <a:pt x="19681" y="24985"/>
                </a:lnTo>
                <a:cubicBezTo>
                  <a:pt x="19681" y="25219"/>
                  <a:pt x="19882" y="25419"/>
                  <a:pt x="20082" y="25419"/>
                </a:cubicBezTo>
                <a:lnTo>
                  <a:pt x="24085" y="25419"/>
                </a:lnTo>
                <a:cubicBezTo>
                  <a:pt x="24318" y="25419"/>
                  <a:pt x="24518" y="25219"/>
                  <a:pt x="24518" y="24985"/>
                </a:cubicBezTo>
                <a:lnTo>
                  <a:pt x="24518" y="21316"/>
                </a:lnTo>
                <a:cubicBezTo>
                  <a:pt x="24518" y="21083"/>
                  <a:pt x="24318" y="20916"/>
                  <a:pt x="24085" y="20916"/>
                </a:cubicBezTo>
                <a:close/>
                <a:moveTo>
                  <a:pt x="26653" y="20916"/>
                </a:moveTo>
                <a:cubicBezTo>
                  <a:pt x="26420" y="20916"/>
                  <a:pt x="26253" y="21083"/>
                  <a:pt x="26253" y="21316"/>
                </a:cubicBezTo>
                <a:lnTo>
                  <a:pt x="26253" y="24985"/>
                </a:lnTo>
                <a:cubicBezTo>
                  <a:pt x="26253" y="25219"/>
                  <a:pt x="26420" y="25419"/>
                  <a:pt x="26653" y="25419"/>
                </a:cubicBezTo>
                <a:lnTo>
                  <a:pt x="30656" y="25419"/>
                </a:lnTo>
                <a:cubicBezTo>
                  <a:pt x="30889" y="25419"/>
                  <a:pt x="31056" y="25219"/>
                  <a:pt x="31056" y="24985"/>
                </a:cubicBezTo>
                <a:lnTo>
                  <a:pt x="31056" y="21316"/>
                </a:lnTo>
                <a:cubicBezTo>
                  <a:pt x="31056" y="21083"/>
                  <a:pt x="30889" y="20916"/>
                  <a:pt x="30656" y="20916"/>
                </a:cubicBezTo>
                <a:close/>
                <a:moveTo>
                  <a:pt x="33224" y="20916"/>
                </a:moveTo>
                <a:cubicBezTo>
                  <a:pt x="32991" y="20916"/>
                  <a:pt x="32791" y="21083"/>
                  <a:pt x="32791" y="21316"/>
                </a:cubicBezTo>
                <a:lnTo>
                  <a:pt x="32791" y="24985"/>
                </a:lnTo>
                <a:cubicBezTo>
                  <a:pt x="32791" y="25219"/>
                  <a:pt x="32991" y="25419"/>
                  <a:pt x="33224" y="25419"/>
                </a:cubicBezTo>
                <a:lnTo>
                  <a:pt x="37194" y="25419"/>
                </a:lnTo>
                <a:cubicBezTo>
                  <a:pt x="37427" y="25419"/>
                  <a:pt x="37628" y="25219"/>
                  <a:pt x="37628" y="24985"/>
                </a:cubicBezTo>
                <a:lnTo>
                  <a:pt x="37628" y="21316"/>
                </a:lnTo>
                <a:cubicBezTo>
                  <a:pt x="37628" y="21083"/>
                  <a:pt x="37427" y="20916"/>
                  <a:pt x="37194" y="20916"/>
                </a:cubicBezTo>
                <a:close/>
                <a:moveTo>
                  <a:pt x="39762" y="20916"/>
                </a:moveTo>
                <a:cubicBezTo>
                  <a:pt x="39529" y="20916"/>
                  <a:pt x="39329" y="21083"/>
                  <a:pt x="39329" y="21316"/>
                </a:cubicBezTo>
                <a:lnTo>
                  <a:pt x="39329" y="24985"/>
                </a:lnTo>
                <a:cubicBezTo>
                  <a:pt x="39362" y="25219"/>
                  <a:pt x="39529" y="25419"/>
                  <a:pt x="39762" y="25419"/>
                </a:cubicBezTo>
                <a:lnTo>
                  <a:pt x="43765" y="25419"/>
                </a:lnTo>
                <a:cubicBezTo>
                  <a:pt x="43999" y="25419"/>
                  <a:pt x="44166" y="25219"/>
                  <a:pt x="44166" y="24985"/>
                </a:cubicBezTo>
                <a:lnTo>
                  <a:pt x="44166" y="21316"/>
                </a:lnTo>
                <a:cubicBezTo>
                  <a:pt x="44166" y="21083"/>
                  <a:pt x="43999" y="20916"/>
                  <a:pt x="43765" y="20916"/>
                </a:cubicBezTo>
                <a:close/>
                <a:moveTo>
                  <a:pt x="46334" y="20916"/>
                </a:moveTo>
                <a:cubicBezTo>
                  <a:pt x="46100" y="20916"/>
                  <a:pt x="45900" y="21083"/>
                  <a:pt x="45900" y="21316"/>
                </a:cubicBezTo>
                <a:lnTo>
                  <a:pt x="45900" y="24985"/>
                </a:lnTo>
                <a:cubicBezTo>
                  <a:pt x="45900" y="25219"/>
                  <a:pt x="46100" y="25419"/>
                  <a:pt x="46334" y="25419"/>
                </a:cubicBezTo>
                <a:lnTo>
                  <a:pt x="50337" y="25419"/>
                </a:lnTo>
                <a:cubicBezTo>
                  <a:pt x="50537" y="25419"/>
                  <a:pt x="50737" y="25219"/>
                  <a:pt x="50737" y="24985"/>
                </a:cubicBezTo>
                <a:lnTo>
                  <a:pt x="50737" y="21316"/>
                </a:lnTo>
                <a:cubicBezTo>
                  <a:pt x="50737" y="21083"/>
                  <a:pt x="50537" y="20916"/>
                  <a:pt x="50337" y="20916"/>
                </a:cubicBezTo>
                <a:close/>
                <a:moveTo>
                  <a:pt x="52872" y="20916"/>
                </a:moveTo>
                <a:cubicBezTo>
                  <a:pt x="52638" y="20916"/>
                  <a:pt x="52471" y="21083"/>
                  <a:pt x="52471" y="21316"/>
                </a:cubicBezTo>
                <a:lnTo>
                  <a:pt x="52471" y="24985"/>
                </a:lnTo>
                <a:cubicBezTo>
                  <a:pt x="52471" y="25219"/>
                  <a:pt x="52638" y="25419"/>
                  <a:pt x="52872" y="25419"/>
                </a:cubicBezTo>
                <a:lnTo>
                  <a:pt x="56875" y="25419"/>
                </a:lnTo>
                <a:cubicBezTo>
                  <a:pt x="57108" y="25419"/>
                  <a:pt x="57308" y="25219"/>
                  <a:pt x="57308" y="24985"/>
                </a:cubicBezTo>
                <a:lnTo>
                  <a:pt x="57308" y="21316"/>
                </a:lnTo>
                <a:cubicBezTo>
                  <a:pt x="57308" y="21083"/>
                  <a:pt x="57108" y="20916"/>
                  <a:pt x="56875" y="20916"/>
                </a:cubicBezTo>
                <a:close/>
                <a:moveTo>
                  <a:pt x="59443" y="20916"/>
                </a:moveTo>
                <a:cubicBezTo>
                  <a:pt x="59210" y="20916"/>
                  <a:pt x="59009" y="21083"/>
                  <a:pt x="59009" y="21316"/>
                </a:cubicBezTo>
                <a:lnTo>
                  <a:pt x="59009" y="24985"/>
                </a:lnTo>
                <a:cubicBezTo>
                  <a:pt x="59009" y="25219"/>
                  <a:pt x="59210" y="25419"/>
                  <a:pt x="59443" y="25419"/>
                </a:cubicBezTo>
                <a:lnTo>
                  <a:pt x="63446" y="25419"/>
                </a:lnTo>
                <a:cubicBezTo>
                  <a:pt x="63646" y="25419"/>
                  <a:pt x="63846" y="25219"/>
                  <a:pt x="63846" y="24985"/>
                </a:cubicBezTo>
                <a:lnTo>
                  <a:pt x="63846" y="21316"/>
                </a:lnTo>
                <a:cubicBezTo>
                  <a:pt x="63846" y="21083"/>
                  <a:pt x="63646" y="20916"/>
                  <a:pt x="63446" y="20916"/>
                </a:cubicBezTo>
                <a:close/>
                <a:moveTo>
                  <a:pt x="65981" y="20916"/>
                </a:moveTo>
                <a:cubicBezTo>
                  <a:pt x="65748" y="20916"/>
                  <a:pt x="65581" y="21083"/>
                  <a:pt x="65581" y="21316"/>
                </a:cubicBezTo>
                <a:lnTo>
                  <a:pt x="65581" y="24985"/>
                </a:lnTo>
                <a:cubicBezTo>
                  <a:pt x="65581" y="25219"/>
                  <a:pt x="65748" y="25419"/>
                  <a:pt x="65981" y="25419"/>
                </a:cubicBezTo>
                <a:lnTo>
                  <a:pt x="69984" y="25419"/>
                </a:lnTo>
                <a:cubicBezTo>
                  <a:pt x="70217" y="25419"/>
                  <a:pt x="70418" y="25219"/>
                  <a:pt x="70418" y="24985"/>
                </a:cubicBezTo>
                <a:lnTo>
                  <a:pt x="70418" y="21316"/>
                </a:lnTo>
                <a:cubicBezTo>
                  <a:pt x="70418" y="21083"/>
                  <a:pt x="70217" y="20916"/>
                  <a:pt x="69984" y="20916"/>
                </a:cubicBezTo>
                <a:close/>
                <a:moveTo>
                  <a:pt x="72552" y="20916"/>
                </a:moveTo>
                <a:cubicBezTo>
                  <a:pt x="72319" y="20916"/>
                  <a:pt x="72119" y="21083"/>
                  <a:pt x="72119" y="21316"/>
                </a:cubicBezTo>
                <a:lnTo>
                  <a:pt x="72119" y="24985"/>
                </a:lnTo>
                <a:cubicBezTo>
                  <a:pt x="72119" y="25219"/>
                  <a:pt x="72319" y="25419"/>
                  <a:pt x="72552" y="25419"/>
                </a:cubicBezTo>
                <a:lnTo>
                  <a:pt x="76555" y="25419"/>
                </a:lnTo>
                <a:cubicBezTo>
                  <a:pt x="76789" y="25419"/>
                  <a:pt x="76956" y="25219"/>
                  <a:pt x="76956" y="24985"/>
                </a:cubicBezTo>
                <a:lnTo>
                  <a:pt x="76956" y="21316"/>
                </a:lnTo>
                <a:cubicBezTo>
                  <a:pt x="76956" y="21083"/>
                  <a:pt x="76789" y="20916"/>
                  <a:pt x="76555" y="20916"/>
                </a:cubicBezTo>
                <a:close/>
                <a:moveTo>
                  <a:pt x="434" y="26853"/>
                </a:moveTo>
                <a:cubicBezTo>
                  <a:pt x="201" y="26853"/>
                  <a:pt x="1" y="27020"/>
                  <a:pt x="1" y="27254"/>
                </a:cubicBezTo>
                <a:lnTo>
                  <a:pt x="1" y="30923"/>
                </a:lnTo>
                <a:cubicBezTo>
                  <a:pt x="1" y="31156"/>
                  <a:pt x="201" y="31357"/>
                  <a:pt x="434" y="31357"/>
                </a:cubicBezTo>
                <a:lnTo>
                  <a:pt x="4437" y="31357"/>
                </a:lnTo>
                <a:cubicBezTo>
                  <a:pt x="4671" y="31357"/>
                  <a:pt x="4837" y="31156"/>
                  <a:pt x="4837" y="30923"/>
                </a:cubicBezTo>
                <a:lnTo>
                  <a:pt x="4837" y="27254"/>
                </a:lnTo>
                <a:cubicBezTo>
                  <a:pt x="4837" y="27020"/>
                  <a:pt x="4671" y="26853"/>
                  <a:pt x="4437" y="26853"/>
                </a:cubicBezTo>
                <a:close/>
                <a:moveTo>
                  <a:pt x="6972" y="26853"/>
                </a:moveTo>
                <a:cubicBezTo>
                  <a:pt x="6739" y="26853"/>
                  <a:pt x="6572" y="27020"/>
                  <a:pt x="6572" y="27254"/>
                </a:cubicBezTo>
                <a:lnTo>
                  <a:pt x="6572" y="30923"/>
                </a:lnTo>
                <a:cubicBezTo>
                  <a:pt x="6572" y="31156"/>
                  <a:pt x="6739" y="31357"/>
                  <a:pt x="6972" y="31357"/>
                </a:cubicBezTo>
                <a:lnTo>
                  <a:pt x="10975" y="31357"/>
                </a:lnTo>
                <a:cubicBezTo>
                  <a:pt x="11209" y="31357"/>
                  <a:pt x="11409" y="31156"/>
                  <a:pt x="11409" y="30923"/>
                </a:cubicBezTo>
                <a:lnTo>
                  <a:pt x="11409" y="27254"/>
                </a:lnTo>
                <a:cubicBezTo>
                  <a:pt x="11409" y="27020"/>
                  <a:pt x="11209" y="26853"/>
                  <a:pt x="10975" y="26853"/>
                </a:cubicBezTo>
                <a:close/>
                <a:moveTo>
                  <a:pt x="13544" y="26853"/>
                </a:moveTo>
                <a:cubicBezTo>
                  <a:pt x="13310" y="26853"/>
                  <a:pt x="13110" y="27020"/>
                  <a:pt x="13110" y="27254"/>
                </a:cubicBezTo>
                <a:lnTo>
                  <a:pt x="13110" y="30923"/>
                </a:lnTo>
                <a:cubicBezTo>
                  <a:pt x="13110" y="31156"/>
                  <a:pt x="13310" y="31357"/>
                  <a:pt x="13544" y="31357"/>
                </a:cubicBezTo>
                <a:lnTo>
                  <a:pt x="17547" y="31357"/>
                </a:lnTo>
                <a:cubicBezTo>
                  <a:pt x="17780" y="31357"/>
                  <a:pt x="17947" y="31156"/>
                  <a:pt x="17947" y="30923"/>
                </a:cubicBezTo>
                <a:lnTo>
                  <a:pt x="17947" y="27254"/>
                </a:lnTo>
                <a:cubicBezTo>
                  <a:pt x="17947" y="27020"/>
                  <a:pt x="17780" y="26853"/>
                  <a:pt x="17547" y="26853"/>
                </a:cubicBezTo>
                <a:close/>
                <a:moveTo>
                  <a:pt x="20082" y="26853"/>
                </a:moveTo>
                <a:cubicBezTo>
                  <a:pt x="19882" y="26853"/>
                  <a:pt x="19681" y="27020"/>
                  <a:pt x="19681" y="27254"/>
                </a:cubicBezTo>
                <a:lnTo>
                  <a:pt x="19681" y="30923"/>
                </a:lnTo>
                <a:cubicBezTo>
                  <a:pt x="19681" y="31156"/>
                  <a:pt x="19882" y="31357"/>
                  <a:pt x="20082" y="31357"/>
                </a:cubicBezTo>
                <a:lnTo>
                  <a:pt x="24085" y="31357"/>
                </a:lnTo>
                <a:cubicBezTo>
                  <a:pt x="24318" y="31357"/>
                  <a:pt x="24518" y="31156"/>
                  <a:pt x="24518" y="30923"/>
                </a:cubicBezTo>
                <a:lnTo>
                  <a:pt x="24518" y="27254"/>
                </a:lnTo>
                <a:cubicBezTo>
                  <a:pt x="24518" y="27020"/>
                  <a:pt x="24318" y="26853"/>
                  <a:pt x="24085" y="26853"/>
                </a:cubicBezTo>
                <a:close/>
                <a:moveTo>
                  <a:pt x="26653" y="26853"/>
                </a:moveTo>
                <a:cubicBezTo>
                  <a:pt x="26420" y="26853"/>
                  <a:pt x="26253" y="27020"/>
                  <a:pt x="26253" y="27254"/>
                </a:cubicBezTo>
                <a:lnTo>
                  <a:pt x="26253" y="30923"/>
                </a:lnTo>
                <a:cubicBezTo>
                  <a:pt x="26253" y="31156"/>
                  <a:pt x="26420" y="31357"/>
                  <a:pt x="26653" y="31357"/>
                </a:cubicBezTo>
                <a:lnTo>
                  <a:pt x="56875" y="31357"/>
                </a:lnTo>
                <a:cubicBezTo>
                  <a:pt x="57108" y="31357"/>
                  <a:pt x="57308" y="31156"/>
                  <a:pt x="57308" y="30923"/>
                </a:cubicBezTo>
                <a:lnTo>
                  <a:pt x="57308" y="27254"/>
                </a:lnTo>
                <a:cubicBezTo>
                  <a:pt x="57308" y="27020"/>
                  <a:pt x="57108" y="26853"/>
                  <a:pt x="56875" y="26853"/>
                </a:cubicBezTo>
                <a:close/>
                <a:moveTo>
                  <a:pt x="59443" y="26853"/>
                </a:moveTo>
                <a:cubicBezTo>
                  <a:pt x="59210" y="26853"/>
                  <a:pt x="59009" y="27020"/>
                  <a:pt x="59009" y="27254"/>
                </a:cubicBezTo>
                <a:lnTo>
                  <a:pt x="59009" y="30923"/>
                </a:lnTo>
                <a:cubicBezTo>
                  <a:pt x="59009" y="31156"/>
                  <a:pt x="59210" y="31357"/>
                  <a:pt x="59443" y="31357"/>
                </a:cubicBezTo>
                <a:lnTo>
                  <a:pt x="63446" y="31357"/>
                </a:lnTo>
                <a:cubicBezTo>
                  <a:pt x="63646" y="31357"/>
                  <a:pt x="63846" y="31156"/>
                  <a:pt x="63846" y="30923"/>
                </a:cubicBezTo>
                <a:lnTo>
                  <a:pt x="63846" y="27254"/>
                </a:lnTo>
                <a:cubicBezTo>
                  <a:pt x="63846" y="27020"/>
                  <a:pt x="63646" y="26853"/>
                  <a:pt x="63446" y="26853"/>
                </a:cubicBezTo>
                <a:close/>
                <a:moveTo>
                  <a:pt x="65981" y="26853"/>
                </a:moveTo>
                <a:cubicBezTo>
                  <a:pt x="65748" y="26853"/>
                  <a:pt x="65581" y="27020"/>
                  <a:pt x="65581" y="27254"/>
                </a:cubicBezTo>
                <a:lnTo>
                  <a:pt x="65581" y="30923"/>
                </a:lnTo>
                <a:cubicBezTo>
                  <a:pt x="65581" y="31156"/>
                  <a:pt x="65748" y="31357"/>
                  <a:pt x="65981" y="31357"/>
                </a:cubicBezTo>
                <a:lnTo>
                  <a:pt x="69984" y="31357"/>
                </a:lnTo>
                <a:cubicBezTo>
                  <a:pt x="70217" y="31357"/>
                  <a:pt x="70418" y="31156"/>
                  <a:pt x="70418" y="30923"/>
                </a:cubicBezTo>
                <a:lnTo>
                  <a:pt x="70418" y="27254"/>
                </a:lnTo>
                <a:cubicBezTo>
                  <a:pt x="70418" y="27020"/>
                  <a:pt x="70217" y="26853"/>
                  <a:pt x="69984" y="26853"/>
                </a:cubicBezTo>
                <a:close/>
                <a:moveTo>
                  <a:pt x="72552" y="26853"/>
                </a:moveTo>
                <a:cubicBezTo>
                  <a:pt x="72319" y="26853"/>
                  <a:pt x="72119" y="27020"/>
                  <a:pt x="72119" y="27254"/>
                </a:cubicBezTo>
                <a:lnTo>
                  <a:pt x="72119" y="30923"/>
                </a:lnTo>
                <a:cubicBezTo>
                  <a:pt x="72119" y="31156"/>
                  <a:pt x="72319" y="31357"/>
                  <a:pt x="72552" y="31357"/>
                </a:cubicBezTo>
                <a:lnTo>
                  <a:pt x="76555" y="31357"/>
                </a:lnTo>
                <a:cubicBezTo>
                  <a:pt x="76789" y="31357"/>
                  <a:pt x="76956" y="31156"/>
                  <a:pt x="76956" y="30923"/>
                </a:cubicBezTo>
                <a:lnTo>
                  <a:pt x="76956" y="27254"/>
                </a:lnTo>
                <a:cubicBezTo>
                  <a:pt x="76956" y="27020"/>
                  <a:pt x="76789" y="26853"/>
                  <a:pt x="76555" y="26853"/>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3" name="Google Shape;2543;p121"/>
          <p:cNvSpPr/>
          <p:nvPr/>
        </p:nvSpPr>
        <p:spPr>
          <a:xfrm>
            <a:off x="6116020" y="3061064"/>
            <a:ext cx="126852" cy="13162"/>
          </a:xfrm>
          <a:custGeom>
            <a:rect b="b" l="l" r="r" t="t"/>
            <a:pathLst>
              <a:path extrusionOk="0" h="502" w="4838">
                <a:moveTo>
                  <a:pt x="434" y="1"/>
                </a:moveTo>
                <a:cubicBezTo>
                  <a:pt x="201" y="1"/>
                  <a:pt x="1" y="201"/>
                  <a:pt x="1" y="435"/>
                </a:cubicBezTo>
                <a:lnTo>
                  <a:pt x="1" y="501"/>
                </a:lnTo>
                <a:cubicBezTo>
                  <a:pt x="1" y="268"/>
                  <a:pt x="201" y="101"/>
                  <a:pt x="434" y="101"/>
                </a:cubicBezTo>
                <a:lnTo>
                  <a:pt x="4437" y="101"/>
                </a:lnTo>
                <a:cubicBezTo>
                  <a:pt x="4671" y="101"/>
                  <a:pt x="4837" y="268"/>
                  <a:pt x="4837" y="501"/>
                </a:cubicBezTo>
                <a:lnTo>
                  <a:pt x="4837" y="435"/>
                </a:lnTo>
                <a:cubicBezTo>
                  <a:pt x="4837" y="201"/>
                  <a:pt x="4671" y="1"/>
                  <a:pt x="4437" y="1"/>
                </a:cubicBezTo>
                <a:close/>
              </a:path>
            </a:pathLst>
          </a:custGeom>
          <a:solidFill>
            <a:srgbClr val="0032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4" name="Google Shape;2544;p121"/>
          <p:cNvSpPr/>
          <p:nvPr/>
        </p:nvSpPr>
        <p:spPr>
          <a:xfrm>
            <a:off x="6116020" y="3671568"/>
            <a:ext cx="126852" cy="13136"/>
          </a:xfrm>
          <a:custGeom>
            <a:rect b="b" l="l" r="r" t="t"/>
            <a:pathLst>
              <a:path extrusionOk="0" h="501" w="4838">
                <a:moveTo>
                  <a:pt x="434" y="0"/>
                </a:moveTo>
                <a:cubicBezTo>
                  <a:pt x="201" y="0"/>
                  <a:pt x="1" y="167"/>
                  <a:pt x="1" y="401"/>
                </a:cubicBezTo>
                <a:lnTo>
                  <a:pt x="1" y="501"/>
                </a:lnTo>
                <a:cubicBezTo>
                  <a:pt x="1" y="267"/>
                  <a:pt x="201" y="67"/>
                  <a:pt x="434" y="67"/>
                </a:cubicBezTo>
                <a:lnTo>
                  <a:pt x="4437" y="67"/>
                </a:lnTo>
                <a:cubicBezTo>
                  <a:pt x="4671" y="67"/>
                  <a:pt x="4837" y="267"/>
                  <a:pt x="4837" y="501"/>
                </a:cubicBezTo>
                <a:lnTo>
                  <a:pt x="4837" y="401"/>
                </a:lnTo>
                <a:cubicBezTo>
                  <a:pt x="4837" y="167"/>
                  <a:pt x="4671" y="0"/>
                  <a:pt x="4437" y="0"/>
                </a:cubicBezTo>
                <a:close/>
              </a:path>
            </a:pathLst>
          </a:custGeom>
          <a:solidFill>
            <a:srgbClr val="0032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5" name="Google Shape;2545;p121"/>
          <p:cNvSpPr/>
          <p:nvPr/>
        </p:nvSpPr>
        <p:spPr>
          <a:xfrm>
            <a:off x="6116020" y="3515875"/>
            <a:ext cx="126852" cy="13162"/>
          </a:xfrm>
          <a:custGeom>
            <a:rect b="b" l="l" r="r" t="t"/>
            <a:pathLst>
              <a:path extrusionOk="0" h="502" w="4838">
                <a:moveTo>
                  <a:pt x="434" y="1"/>
                </a:moveTo>
                <a:cubicBezTo>
                  <a:pt x="201" y="1"/>
                  <a:pt x="1" y="168"/>
                  <a:pt x="1" y="401"/>
                </a:cubicBezTo>
                <a:lnTo>
                  <a:pt x="1" y="501"/>
                </a:lnTo>
                <a:cubicBezTo>
                  <a:pt x="1" y="268"/>
                  <a:pt x="201" y="67"/>
                  <a:pt x="434" y="67"/>
                </a:cubicBezTo>
                <a:lnTo>
                  <a:pt x="4437" y="67"/>
                </a:lnTo>
                <a:cubicBezTo>
                  <a:pt x="4671" y="67"/>
                  <a:pt x="4837" y="268"/>
                  <a:pt x="4837" y="501"/>
                </a:cubicBezTo>
                <a:lnTo>
                  <a:pt x="4837" y="401"/>
                </a:lnTo>
                <a:cubicBezTo>
                  <a:pt x="4837" y="168"/>
                  <a:pt x="4671" y="1"/>
                  <a:pt x="4437" y="1"/>
                </a:cubicBezTo>
                <a:close/>
              </a:path>
            </a:pathLst>
          </a:custGeom>
          <a:solidFill>
            <a:srgbClr val="0032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6" name="Google Shape;2546;p121"/>
          <p:cNvSpPr/>
          <p:nvPr/>
        </p:nvSpPr>
        <p:spPr>
          <a:xfrm>
            <a:off x="6116020" y="3360207"/>
            <a:ext cx="126852" cy="13136"/>
          </a:xfrm>
          <a:custGeom>
            <a:rect b="b" l="l" r="r" t="t"/>
            <a:pathLst>
              <a:path extrusionOk="0" h="501" w="4838">
                <a:moveTo>
                  <a:pt x="434" y="0"/>
                </a:moveTo>
                <a:cubicBezTo>
                  <a:pt x="201" y="0"/>
                  <a:pt x="1" y="167"/>
                  <a:pt x="1" y="400"/>
                </a:cubicBezTo>
                <a:lnTo>
                  <a:pt x="1" y="500"/>
                </a:lnTo>
                <a:cubicBezTo>
                  <a:pt x="1" y="267"/>
                  <a:pt x="201" y="67"/>
                  <a:pt x="434" y="67"/>
                </a:cubicBezTo>
                <a:lnTo>
                  <a:pt x="4437" y="67"/>
                </a:lnTo>
                <a:cubicBezTo>
                  <a:pt x="4671" y="67"/>
                  <a:pt x="4837" y="267"/>
                  <a:pt x="4837" y="500"/>
                </a:cubicBezTo>
                <a:lnTo>
                  <a:pt x="4837" y="400"/>
                </a:lnTo>
                <a:cubicBezTo>
                  <a:pt x="4837" y="167"/>
                  <a:pt x="4671" y="0"/>
                  <a:pt x="4437" y="0"/>
                </a:cubicBezTo>
                <a:close/>
              </a:path>
            </a:pathLst>
          </a:custGeom>
          <a:solidFill>
            <a:srgbClr val="0032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7" name="Google Shape;2547;p121"/>
          <p:cNvSpPr/>
          <p:nvPr/>
        </p:nvSpPr>
        <p:spPr>
          <a:xfrm>
            <a:off x="7319514" y="3515875"/>
            <a:ext cx="126826" cy="13162"/>
          </a:xfrm>
          <a:custGeom>
            <a:rect b="b" l="l" r="r" t="t"/>
            <a:pathLst>
              <a:path extrusionOk="0" h="502" w="4837">
                <a:moveTo>
                  <a:pt x="434" y="1"/>
                </a:moveTo>
                <a:cubicBezTo>
                  <a:pt x="200" y="1"/>
                  <a:pt x="0" y="168"/>
                  <a:pt x="0" y="401"/>
                </a:cubicBezTo>
                <a:lnTo>
                  <a:pt x="0" y="501"/>
                </a:lnTo>
                <a:cubicBezTo>
                  <a:pt x="0" y="268"/>
                  <a:pt x="200" y="67"/>
                  <a:pt x="434" y="67"/>
                </a:cubicBezTo>
                <a:lnTo>
                  <a:pt x="4437" y="67"/>
                </a:lnTo>
                <a:cubicBezTo>
                  <a:pt x="4637" y="67"/>
                  <a:pt x="4837" y="268"/>
                  <a:pt x="4837" y="501"/>
                </a:cubicBezTo>
                <a:lnTo>
                  <a:pt x="4837" y="401"/>
                </a:lnTo>
                <a:cubicBezTo>
                  <a:pt x="4837" y="168"/>
                  <a:pt x="4637" y="1"/>
                  <a:pt x="4437" y="1"/>
                </a:cubicBezTo>
                <a:close/>
              </a:path>
            </a:pathLst>
          </a:custGeom>
          <a:solidFill>
            <a:srgbClr val="0032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8" name="Google Shape;2548;p121"/>
          <p:cNvSpPr/>
          <p:nvPr/>
        </p:nvSpPr>
        <p:spPr>
          <a:xfrm>
            <a:off x="7319514" y="3204513"/>
            <a:ext cx="126826" cy="13136"/>
          </a:xfrm>
          <a:custGeom>
            <a:rect b="b" l="l" r="r" t="t"/>
            <a:pathLst>
              <a:path extrusionOk="0" h="501" w="4837">
                <a:moveTo>
                  <a:pt x="434" y="1"/>
                </a:moveTo>
                <a:cubicBezTo>
                  <a:pt x="200" y="1"/>
                  <a:pt x="0" y="201"/>
                  <a:pt x="0" y="401"/>
                </a:cubicBezTo>
                <a:lnTo>
                  <a:pt x="0" y="501"/>
                </a:lnTo>
                <a:cubicBezTo>
                  <a:pt x="0" y="267"/>
                  <a:pt x="200" y="67"/>
                  <a:pt x="434" y="67"/>
                </a:cubicBezTo>
                <a:lnTo>
                  <a:pt x="4437" y="67"/>
                </a:lnTo>
                <a:cubicBezTo>
                  <a:pt x="4637" y="67"/>
                  <a:pt x="4837" y="267"/>
                  <a:pt x="4837" y="501"/>
                </a:cubicBezTo>
                <a:lnTo>
                  <a:pt x="4837" y="401"/>
                </a:lnTo>
                <a:cubicBezTo>
                  <a:pt x="4837" y="201"/>
                  <a:pt x="4637" y="1"/>
                  <a:pt x="4437" y="1"/>
                </a:cubicBezTo>
                <a:close/>
              </a:path>
            </a:pathLst>
          </a:custGeom>
          <a:solidFill>
            <a:srgbClr val="0032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9" name="Google Shape;2549;p121"/>
          <p:cNvSpPr/>
          <p:nvPr/>
        </p:nvSpPr>
        <p:spPr>
          <a:xfrm>
            <a:off x="7319514" y="3360207"/>
            <a:ext cx="126826" cy="12271"/>
          </a:xfrm>
          <a:custGeom>
            <a:rect b="b" l="l" r="r" t="t"/>
            <a:pathLst>
              <a:path extrusionOk="0" h="468" w="4837">
                <a:moveTo>
                  <a:pt x="434" y="0"/>
                </a:moveTo>
                <a:cubicBezTo>
                  <a:pt x="200" y="0"/>
                  <a:pt x="0" y="167"/>
                  <a:pt x="0" y="400"/>
                </a:cubicBezTo>
                <a:lnTo>
                  <a:pt x="0" y="467"/>
                </a:lnTo>
                <a:cubicBezTo>
                  <a:pt x="0" y="267"/>
                  <a:pt x="200" y="67"/>
                  <a:pt x="434" y="67"/>
                </a:cubicBezTo>
                <a:lnTo>
                  <a:pt x="4437" y="67"/>
                </a:lnTo>
                <a:cubicBezTo>
                  <a:pt x="4637" y="67"/>
                  <a:pt x="4837" y="267"/>
                  <a:pt x="4837" y="467"/>
                </a:cubicBezTo>
                <a:lnTo>
                  <a:pt x="4837" y="400"/>
                </a:lnTo>
                <a:cubicBezTo>
                  <a:pt x="4837" y="167"/>
                  <a:pt x="4637" y="0"/>
                  <a:pt x="4437" y="0"/>
                </a:cubicBezTo>
                <a:close/>
              </a:path>
            </a:pathLst>
          </a:custGeom>
          <a:solidFill>
            <a:srgbClr val="0032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0" name="Google Shape;2550;p121"/>
          <p:cNvSpPr/>
          <p:nvPr/>
        </p:nvSpPr>
        <p:spPr>
          <a:xfrm>
            <a:off x="7835522" y="2967485"/>
            <a:ext cx="126852" cy="13162"/>
          </a:xfrm>
          <a:custGeom>
            <a:rect b="b" l="l" r="r" t="t"/>
            <a:pathLst>
              <a:path extrusionOk="0" h="502" w="4838">
                <a:moveTo>
                  <a:pt x="401" y="1"/>
                </a:moveTo>
                <a:cubicBezTo>
                  <a:pt x="168" y="1"/>
                  <a:pt x="1" y="201"/>
                  <a:pt x="1" y="434"/>
                </a:cubicBezTo>
                <a:lnTo>
                  <a:pt x="1" y="501"/>
                </a:lnTo>
                <a:cubicBezTo>
                  <a:pt x="1" y="268"/>
                  <a:pt x="168" y="101"/>
                  <a:pt x="401" y="101"/>
                </a:cubicBezTo>
                <a:lnTo>
                  <a:pt x="4404" y="101"/>
                </a:lnTo>
                <a:cubicBezTo>
                  <a:pt x="4637" y="101"/>
                  <a:pt x="4838" y="268"/>
                  <a:pt x="4838" y="501"/>
                </a:cubicBezTo>
                <a:lnTo>
                  <a:pt x="4838" y="434"/>
                </a:lnTo>
                <a:cubicBezTo>
                  <a:pt x="4838" y="201"/>
                  <a:pt x="4637" y="1"/>
                  <a:pt x="4404" y="1"/>
                </a:cubicBezTo>
                <a:close/>
              </a:path>
            </a:pathLst>
          </a:custGeom>
          <a:solidFill>
            <a:srgbClr val="0032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1" name="Google Shape;2551;p121"/>
          <p:cNvSpPr/>
          <p:nvPr/>
        </p:nvSpPr>
        <p:spPr>
          <a:xfrm>
            <a:off x="7319514" y="3061064"/>
            <a:ext cx="126826" cy="13162"/>
          </a:xfrm>
          <a:custGeom>
            <a:rect b="b" l="l" r="r" t="t"/>
            <a:pathLst>
              <a:path extrusionOk="0" h="502" w="4837">
                <a:moveTo>
                  <a:pt x="434" y="1"/>
                </a:moveTo>
                <a:cubicBezTo>
                  <a:pt x="200" y="1"/>
                  <a:pt x="0" y="201"/>
                  <a:pt x="0" y="435"/>
                </a:cubicBezTo>
                <a:lnTo>
                  <a:pt x="0" y="501"/>
                </a:lnTo>
                <a:cubicBezTo>
                  <a:pt x="0" y="268"/>
                  <a:pt x="200" y="101"/>
                  <a:pt x="434" y="101"/>
                </a:cubicBezTo>
                <a:lnTo>
                  <a:pt x="4437" y="101"/>
                </a:lnTo>
                <a:cubicBezTo>
                  <a:pt x="4637" y="101"/>
                  <a:pt x="4837" y="268"/>
                  <a:pt x="4837" y="501"/>
                </a:cubicBezTo>
                <a:lnTo>
                  <a:pt x="4837" y="435"/>
                </a:lnTo>
                <a:cubicBezTo>
                  <a:pt x="4837" y="201"/>
                  <a:pt x="4637" y="1"/>
                  <a:pt x="4437" y="1"/>
                </a:cubicBezTo>
                <a:close/>
              </a:path>
            </a:pathLst>
          </a:custGeom>
          <a:solidFill>
            <a:srgbClr val="0032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2" name="Google Shape;2552;p121"/>
          <p:cNvSpPr/>
          <p:nvPr/>
        </p:nvSpPr>
        <p:spPr>
          <a:xfrm>
            <a:off x="7319514" y="2967485"/>
            <a:ext cx="126826" cy="13162"/>
          </a:xfrm>
          <a:custGeom>
            <a:rect b="b" l="l" r="r" t="t"/>
            <a:pathLst>
              <a:path extrusionOk="0" h="502" w="4837">
                <a:moveTo>
                  <a:pt x="434" y="1"/>
                </a:moveTo>
                <a:cubicBezTo>
                  <a:pt x="200" y="1"/>
                  <a:pt x="0" y="201"/>
                  <a:pt x="0" y="434"/>
                </a:cubicBezTo>
                <a:lnTo>
                  <a:pt x="0" y="501"/>
                </a:lnTo>
                <a:cubicBezTo>
                  <a:pt x="0" y="268"/>
                  <a:pt x="200" y="101"/>
                  <a:pt x="434" y="101"/>
                </a:cubicBezTo>
                <a:lnTo>
                  <a:pt x="4437" y="101"/>
                </a:lnTo>
                <a:cubicBezTo>
                  <a:pt x="4637" y="101"/>
                  <a:pt x="4837" y="268"/>
                  <a:pt x="4837" y="501"/>
                </a:cubicBezTo>
                <a:lnTo>
                  <a:pt x="4837" y="434"/>
                </a:lnTo>
                <a:cubicBezTo>
                  <a:pt x="4837" y="201"/>
                  <a:pt x="4637" y="1"/>
                  <a:pt x="4437" y="1"/>
                </a:cubicBezTo>
                <a:close/>
              </a:path>
            </a:pathLst>
          </a:custGeom>
          <a:solidFill>
            <a:srgbClr val="0032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3" name="Google Shape;2553;p121"/>
          <p:cNvSpPr/>
          <p:nvPr/>
        </p:nvSpPr>
        <p:spPr>
          <a:xfrm>
            <a:off x="7835522" y="3671568"/>
            <a:ext cx="126852" cy="13136"/>
          </a:xfrm>
          <a:custGeom>
            <a:rect b="b" l="l" r="r" t="t"/>
            <a:pathLst>
              <a:path extrusionOk="0" h="501" w="4838">
                <a:moveTo>
                  <a:pt x="401" y="0"/>
                </a:moveTo>
                <a:cubicBezTo>
                  <a:pt x="168" y="0"/>
                  <a:pt x="1" y="167"/>
                  <a:pt x="1" y="401"/>
                </a:cubicBezTo>
                <a:lnTo>
                  <a:pt x="1" y="501"/>
                </a:lnTo>
                <a:cubicBezTo>
                  <a:pt x="1" y="267"/>
                  <a:pt x="168" y="67"/>
                  <a:pt x="401" y="67"/>
                </a:cubicBezTo>
                <a:lnTo>
                  <a:pt x="4404" y="67"/>
                </a:lnTo>
                <a:cubicBezTo>
                  <a:pt x="4637" y="67"/>
                  <a:pt x="4838" y="267"/>
                  <a:pt x="4838" y="501"/>
                </a:cubicBezTo>
                <a:lnTo>
                  <a:pt x="4838" y="401"/>
                </a:lnTo>
                <a:cubicBezTo>
                  <a:pt x="4838" y="167"/>
                  <a:pt x="4637" y="0"/>
                  <a:pt x="4404" y="0"/>
                </a:cubicBezTo>
                <a:close/>
              </a:path>
            </a:pathLst>
          </a:custGeom>
          <a:solidFill>
            <a:srgbClr val="0032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4" name="Google Shape;2554;p121"/>
          <p:cNvSpPr/>
          <p:nvPr/>
        </p:nvSpPr>
        <p:spPr>
          <a:xfrm>
            <a:off x="7663231" y="2967485"/>
            <a:ext cx="126852" cy="13162"/>
          </a:xfrm>
          <a:custGeom>
            <a:rect b="b" l="l" r="r" t="t"/>
            <a:pathLst>
              <a:path extrusionOk="0" h="502" w="4838">
                <a:moveTo>
                  <a:pt x="434" y="1"/>
                </a:moveTo>
                <a:cubicBezTo>
                  <a:pt x="201" y="1"/>
                  <a:pt x="0" y="201"/>
                  <a:pt x="0" y="434"/>
                </a:cubicBezTo>
                <a:lnTo>
                  <a:pt x="0" y="501"/>
                </a:lnTo>
                <a:cubicBezTo>
                  <a:pt x="0" y="268"/>
                  <a:pt x="201" y="101"/>
                  <a:pt x="434" y="101"/>
                </a:cubicBezTo>
                <a:lnTo>
                  <a:pt x="4437" y="101"/>
                </a:lnTo>
                <a:cubicBezTo>
                  <a:pt x="4637" y="101"/>
                  <a:pt x="4837" y="268"/>
                  <a:pt x="4837" y="501"/>
                </a:cubicBezTo>
                <a:lnTo>
                  <a:pt x="4837" y="434"/>
                </a:lnTo>
                <a:cubicBezTo>
                  <a:pt x="4837" y="201"/>
                  <a:pt x="4637" y="1"/>
                  <a:pt x="4437" y="1"/>
                </a:cubicBezTo>
                <a:close/>
              </a:path>
            </a:pathLst>
          </a:custGeom>
          <a:solidFill>
            <a:srgbClr val="0032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5" name="Google Shape;2555;p121"/>
          <p:cNvSpPr/>
          <p:nvPr/>
        </p:nvSpPr>
        <p:spPr>
          <a:xfrm>
            <a:off x="7663231" y="3204513"/>
            <a:ext cx="126852" cy="13136"/>
          </a:xfrm>
          <a:custGeom>
            <a:rect b="b" l="l" r="r" t="t"/>
            <a:pathLst>
              <a:path extrusionOk="0" h="501" w="4838">
                <a:moveTo>
                  <a:pt x="434" y="1"/>
                </a:moveTo>
                <a:cubicBezTo>
                  <a:pt x="201" y="1"/>
                  <a:pt x="0" y="167"/>
                  <a:pt x="0" y="401"/>
                </a:cubicBezTo>
                <a:lnTo>
                  <a:pt x="0" y="501"/>
                </a:lnTo>
                <a:cubicBezTo>
                  <a:pt x="0" y="267"/>
                  <a:pt x="201" y="67"/>
                  <a:pt x="434" y="67"/>
                </a:cubicBezTo>
                <a:lnTo>
                  <a:pt x="4437" y="67"/>
                </a:lnTo>
                <a:cubicBezTo>
                  <a:pt x="4637" y="67"/>
                  <a:pt x="4837" y="267"/>
                  <a:pt x="4837" y="501"/>
                </a:cubicBezTo>
                <a:lnTo>
                  <a:pt x="4837" y="401"/>
                </a:lnTo>
                <a:cubicBezTo>
                  <a:pt x="4837" y="167"/>
                  <a:pt x="4637" y="1"/>
                  <a:pt x="4437" y="1"/>
                </a:cubicBezTo>
                <a:close/>
              </a:path>
            </a:pathLst>
          </a:custGeom>
          <a:solidFill>
            <a:srgbClr val="0032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6" name="Google Shape;2556;p121"/>
          <p:cNvSpPr/>
          <p:nvPr/>
        </p:nvSpPr>
        <p:spPr>
          <a:xfrm>
            <a:off x="7663231" y="3061064"/>
            <a:ext cx="126852" cy="13162"/>
          </a:xfrm>
          <a:custGeom>
            <a:rect b="b" l="l" r="r" t="t"/>
            <a:pathLst>
              <a:path extrusionOk="0" h="502" w="4838">
                <a:moveTo>
                  <a:pt x="434" y="1"/>
                </a:moveTo>
                <a:cubicBezTo>
                  <a:pt x="201" y="1"/>
                  <a:pt x="0" y="201"/>
                  <a:pt x="0" y="435"/>
                </a:cubicBezTo>
                <a:lnTo>
                  <a:pt x="0" y="501"/>
                </a:lnTo>
                <a:cubicBezTo>
                  <a:pt x="0" y="268"/>
                  <a:pt x="201" y="101"/>
                  <a:pt x="434" y="101"/>
                </a:cubicBezTo>
                <a:lnTo>
                  <a:pt x="4437" y="101"/>
                </a:lnTo>
                <a:cubicBezTo>
                  <a:pt x="4637" y="101"/>
                  <a:pt x="4837" y="268"/>
                  <a:pt x="4837" y="501"/>
                </a:cubicBezTo>
                <a:lnTo>
                  <a:pt x="4837" y="435"/>
                </a:lnTo>
                <a:cubicBezTo>
                  <a:pt x="4837" y="201"/>
                  <a:pt x="4637" y="1"/>
                  <a:pt x="4437" y="1"/>
                </a:cubicBezTo>
                <a:close/>
              </a:path>
            </a:pathLst>
          </a:custGeom>
          <a:solidFill>
            <a:srgbClr val="0032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7" name="Google Shape;2557;p121"/>
          <p:cNvSpPr/>
          <p:nvPr/>
        </p:nvSpPr>
        <p:spPr>
          <a:xfrm>
            <a:off x="7663231" y="3360207"/>
            <a:ext cx="126852" cy="13136"/>
          </a:xfrm>
          <a:custGeom>
            <a:rect b="b" l="l" r="r" t="t"/>
            <a:pathLst>
              <a:path extrusionOk="0" h="501" w="4838">
                <a:moveTo>
                  <a:pt x="434" y="0"/>
                </a:moveTo>
                <a:cubicBezTo>
                  <a:pt x="201" y="0"/>
                  <a:pt x="0" y="167"/>
                  <a:pt x="0" y="400"/>
                </a:cubicBezTo>
                <a:lnTo>
                  <a:pt x="0" y="500"/>
                </a:lnTo>
                <a:cubicBezTo>
                  <a:pt x="0" y="267"/>
                  <a:pt x="201" y="67"/>
                  <a:pt x="434" y="67"/>
                </a:cubicBezTo>
                <a:lnTo>
                  <a:pt x="4437" y="67"/>
                </a:lnTo>
                <a:cubicBezTo>
                  <a:pt x="4637" y="67"/>
                  <a:pt x="4837" y="267"/>
                  <a:pt x="4837" y="500"/>
                </a:cubicBezTo>
                <a:lnTo>
                  <a:pt x="4837" y="400"/>
                </a:lnTo>
                <a:cubicBezTo>
                  <a:pt x="4837" y="167"/>
                  <a:pt x="4637" y="0"/>
                  <a:pt x="4437" y="0"/>
                </a:cubicBezTo>
                <a:close/>
              </a:path>
            </a:pathLst>
          </a:custGeom>
          <a:solidFill>
            <a:srgbClr val="0032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8" name="Google Shape;2558;p121"/>
          <p:cNvSpPr/>
          <p:nvPr/>
        </p:nvSpPr>
        <p:spPr>
          <a:xfrm>
            <a:off x="7663231" y="3671568"/>
            <a:ext cx="126852" cy="13136"/>
          </a:xfrm>
          <a:custGeom>
            <a:rect b="b" l="l" r="r" t="t"/>
            <a:pathLst>
              <a:path extrusionOk="0" h="501" w="4838">
                <a:moveTo>
                  <a:pt x="434" y="0"/>
                </a:moveTo>
                <a:cubicBezTo>
                  <a:pt x="201" y="0"/>
                  <a:pt x="0" y="167"/>
                  <a:pt x="0" y="401"/>
                </a:cubicBezTo>
                <a:lnTo>
                  <a:pt x="0" y="501"/>
                </a:lnTo>
                <a:cubicBezTo>
                  <a:pt x="0" y="267"/>
                  <a:pt x="201" y="67"/>
                  <a:pt x="434" y="67"/>
                </a:cubicBezTo>
                <a:lnTo>
                  <a:pt x="4437" y="67"/>
                </a:lnTo>
                <a:cubicBezTo>
                  <a:pt x="4637" y="67"/>
                  <a:pt x="4837" y="267"/>
                  <a:pt x="4837" y="501"/>
                </a:cubicBezTo>
                <a:lnTo>
                  <a:pt x="4837" y="401"/>
                </a:lnTo>
                <a:cubicBezTo>
                  <a:pt x="4837" y="167"/>
                  <a:pt x="4637" y="0"/>
                  <a:pt x="4437" y="0"/>
                </a:cubicBezTo>
                <a:close/>
              </a:path>
            </a:pathLst>
          </a:custGeom>
          <a:solidFill>
            <a:srgbClr val="0032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9" name="Google Shape;2559;p121"/>
          <p:cNvSpPr/>
          <p:nvPr/>
        </p:nvSpPr>
        <p:spPr>
          <a:xfrm>
            <a:off x="7663231" y="3515875"/>
            <a:ext cx="126852" cy="13162"/>
          </a:xfrm>
          <a:custGeom>
            <a:rect b="b" l="l" r="r" t="t"/>
            <a:pathLst>
              <a:path extrusionOk="0" h="502" w="4838">
                <a:moveTo>
                  <a:pt x="434" y="1"/>
                </a:moveTo>
                <a:cubicBezTo>
                  <a:pt x="201" y="1"/>
                  <a:pt x="0" y="168"/>
                  <a:pt x="0" y="401"/>
                </a:cubicBezTo>
                <a:lnTo>
                  <a:pt x="0" y="501"/>
                </a:lnTo>
                <a:cubicBezTo>
                  <a:pt x="0" y="268"/>
                  <a:pt x="201" y="67"/>
                  <a:pt x="434" y="67"/>
                </a:cubicBezTo>
                <a:lnTo>
                  <a:pt x="4437" y="67"/>
                </a:lnTo>
                <a:cubicBezTo>
                  <a:pt x="4637" y="67"/>
                  <a:pt x="4837" y="268"/>
                  <a:pt x="4837" y="501"/>
                </a:cubicBezTo>
                <a:lnTo>
                  <a:pt x="4837" y="401"/>
                </a:lnTo>
                <a:cubicBezTo>
                  <a:pt x="4837" y="168"/>
                  <a:pt x="4637" y="1"/>
                  <a:pt x="4437" y="1"/>
                </a:cubicBezTo>
                <a:close/>
              </a:path>
            </a:pathLst>
          </a:custGeom>
          <a:solidFill>
            <a:srgbClr val="0032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0" name="Google Shape;2560;p121"/>
          <p:cNvSpPr/>
          <p:nvPr/>
        </p:nvSpPr>
        <p:spPr>
          <a:xfrm>
            <a:off x="8006947" y="2967485"/>
            <a:ext cx="126852" cy="13162"/>
          </a:xfrm>
          <a:custGeom>
            <a:rect b="b" l="l" r="r" t="t"/>
            <a:pathLst>
              <a:path extrusionOk="0" h="502" w="4838">
                <a:moveTo>
                  <a:pt x="434" y="1"/>
                </a:moveTo>
                <a:cubicBezTo>
                  <a:pt x="201" y="1"/>
                  <a:pt x="1" y="201"/>
                  <a:pt x="1" y="434"/>
                </a:cubicBezTo>
                <a:lnTo>
                  <a:pt x="1" y="501"/>
                </a:lnTo>
                <a:cubicBezTo>
                  <a:pt x="1" y="268"/>
                  <a:pt x="201" y="101"/>
                  <a:pt x="434" y="101"/>
                </a:cubicBezTo>
                <a:lnTo>
                  <a:pt x="4437" y="101"/>
                </a:lnTo>
                <a:cubicBezTo>
                  <a:pt x="4671" y="101"/>
                  <a:pt x="4838" y="268"/>
                  <a:pt x="4838" y="501"/>
                </a:cubicBezTo>
                <a:lnTo>
                  <a:pt x="4838" y="434"/>
                </a:lnTo>
                <a:cubicBezTo>
                  <a:pt x="4838" y="201"/>
                  <a:pt x="4671" y="1"/>
                  <a:pt x="4437" y="1"/>
                </a:cubicBezTo>
                <a:close/>
              </a:path>
            </a:pathLst>
          </a:custGeom>
          <a:solidFill>
            <a:srgbClr val="0032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1" name="Google Shape;2561;p121"/>
          <p:cNvSpPr/>
          <p:nvPr/>
        </p:nvSpPr>
        <p:spPr>
          <a:xfrm>
            <a:off x="7835522" y="3515875"/>
            <a:ext cx="126852" cy="13162"/>
          </a:xfrm>
          <a:custGeom>
            <a:rect b="b" l="l" r="r" t="t"/>
            <a:pathLst>
              <a:path extrusionOk="0" h="502" w="4838">
                <a:moveTo>
                  <a:pt x="401" y="1"/>
                </a:moveTo>
                <a:cubicBezTo>
                  <a:pt x="168" y="1"/>
                  <a:pt x="1" y="168"/>
                  <a:pt x="1" y="401"/>
                </a:cubicBezTo>
                <a:lnTo>
                  <a:pt x="1" y="501"/>
                </a:lnTo>
                <a:cubicBezTo>
                  <a:pt x="1" y="268"/>
                  <a:pt x="168" y="67"/>
                  <a:pt x="401" y="67"/>
                </a:cubicBezTo>
                <a:lnTo>
                  <a:pt x="4404" y="67"/>
                </a:lnTo>
                <a:cubicBezTo>
                  <a:pt x="4637" y="67"/>
                  <a:pt x="4838" y="268"/>
                  <a:pt x="4838" y="501"/>
                </a:cubicBezTo>
                <a:lnTo>
                  <a:pt x="4838" y="401"/>
                </a:lnTo>
                <a:cubicBezTo>
                  <a:pt x="4838" y="168"/>
                  <a:pt x="4637" y="1"/>
                  <a:pt x="4404" y="1"/>
                </a:cubicBezTo>
                <a:close/>
              </a:path>
            </a:pathLst>
          </a:custGeom>
          <a:solidFill>
            <a:srgbClr val="0032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2" name="Google Shape;2562;p121"/>
          <p:cNvSpPr/>
          <p:nvPr/>
        </p:nvSpPr>
        <p:spPr>
          <a:xfrm>
            <a:off x="7491805" y="2967485"/>
            <a:ext cx="126852" cy="13162"/>
          </a:xfrm>
          <a:custGeom>
            <a:rect b="b" l="l" r="r" t="t"/>
            <a:pathLst>
              <a:path extrusionOk="0" h="502" w="4838">
                <a:moveTo>
                  <a:pt x="401" y="1"/>
                </a:moveTo>
                <a:cubicBezTo>
                  <a:pt x="167" y="1"/>
                  <a:pt x="0" y="201"/>
                  <a:pt x="0" y="434"/>
                </a:cubicBezTo>
                <a:lnTo>
                  <a:pt x="0" y="501"/>
                </a:lnTo>
                <a:cubicBezTo>
                  <a:pt x="0" y="268"/>
                  <a:pt x="167" y="101"/>
                  <a:pt x="401" y="101"/>
                </a:cubicBezTo>
                <a:lnTo>
                  <a:pt x="4404" y="101"/>
                </a:lnTo>
                <a:cubicBezTo>
                  <a:pt x="4637" y="101"/>
                  <a:pt x="4837" y="268"/>
                  <a:pt x="4837" y="501"/>
                </a:cubicBezTo>
                <a:lnTo>
                  <a:pt x="4837" y="434"/>
                </a:lnTo>
                <a:cubicBezTo>
                  <a:pt x="4837" y="201"/>
                  <a:pt x="4637" y="1"/>
                  <a:pt x="4404" y="1"/>
                </a:cubicBezTo>
                <a:close/>
              </a:path>
            </a:pathLst>
          </a:custGeom>
          <a:solidFill>
            <a:srgbClr val="0032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3" name="Google Shape;2563;p121"/>
          <p:cNvSpPr/>
          <p:nvPr/>
        </p:nvSpPr>
        <p:spPr>
          <a:xfrm>
            <a:off x="7835522" y="3204513"/>
            <a:ext cx="298279" cy="13136"/>
          </a:xfrm>
          <a:custGeom>
            <a:rect b="b" l="l" r="r" t="t"/>
            <a:pathLst>
              <a:path extrusionOk="0" h="501" w="11376">
                <a:moveTo>
                  <a:pt x="401" y="1"/>
                </a:moveTo>
                <a:cubicBezTo>
                  <a:pt x="168" y="1"/>
                  <a:pt x="1" y="167"/>
                  <a:pt x="1" y="401"/>
                </a:cubicBezTo>
                <a:lnTo>
                  <a:pt x="1" y="501"/>
                </a:lnTo>
                <a:cubicBezTo>
                  <a:pt x="1" y="267"/>
                  <a:pt x="168" y="67"/>
                  <a:pt x="401" y="67"/>
                </a:cubicBezTo>
                <a:lnTo>
                  <a:pt x="10975" y="67"/>
                </a:lnTo>
                <a:cubicBezTo>
                  <a:pt x="11209" y="67"/>
                  <a:pt x="11376" y="267"/>
                  <a:pt x="11376" y="501"/>
                </a:cubicBezTo>
                <a:lnTo>
                  <a:pt x="11376" y="401"/>
                </a:lnTo>
                <a:cubicBezTo>
                  <a:pt x="11376" y="167"/>
                  <a:pt x="11209" y="1"/>
                  <a:pt x="10975" y="1"/>
                </a:cubicBezTo>
                <a:close/>
              </a:path>
            </a:pathLst>
          </a:custGeom>
          <a:solidFill>
            <a:srgbClr val="0032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4" name="Google Shape;2564;p121"/>
          <p:cNvSpPr/>
          <p:nvPr/>
        </p:nvSpPr>
        <p:spPr>
          <a:xfrm>
            <a:off x="7835522" y="3061064"/>
            <a:ext cx="298279" cy="13162"/>
          </a:xfrm>
          <a:custGeom>
            <a:rect b="b" l="l" r="r" t="t"/>
            <a:pathLst>
              <a:path extrusionOk="0" h="502" w="11376">
                <a:moveTo>
                  <a:pt x="401" y="1"/>
                </a:moveTo>
                <a:cubicBezTo>
                  <a:pt x="168" y="1"/>
                  <a:pt x="1" y="201"/>
                  <a:pt x="1" y="435"/>
                </a:cubicBezTo>
                <a:lnTo>
                  <a:pt x="1" y="501"/>
                </a:lnTo>
                <a:cubicBezTo>
                  <a:pt x="1" y="268"/>
                  <a:pt x="168" y="101"/>
                  <a:pt x="401" y="101"/>
                </a:cubicBezTo>
                <a:lnTo>
                  <a:pt x="10975" y="101"/>
                </a:lnTo>
                <a:cubicBezTo>
                  <a:pt x="11209" y="101"/>
                  <a:pt x="11376" y="268"/>
                  <a:pt x="11376" y="501"/>
                </a:cubicBezTo>
                <a:lnTo>
                  <a:pt x="11376" y="435"/>
                </a:lnTo>
                <a:cubicBezTo>
                  <a:pt x="11376" y="201"/>
                  <a:pt x="11209" y="1"/>
                  <a:pt x="10975" y="1"/>
                </a:cubicBezTo>
                <a:close/>
              </a:path>
            </a:pathLst>
          </a:custGeom>
          <a:solidFill>
            <a:srgbClr val="0032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5" name="Google Shape;2565;p121"/>
          <p:cNvSpPr/>
          <p:nvPr/>
        </p:nvSpPr>
        <p:spPr>
          <a:xfrm>
            <a:off x="8006947" y="3515875"/>
            <a:ext cx="126852" cy="13162"/>
          </a:xfrm>
          <a:custGeom>
            <a:rect b="b" l="l" r="r" t="t"/>
            <a:pathLst>
              <a:path extrusionOk="0" h="502" w="4838">
                <a:moveTo>
                  <a:pt x="434" y="1"/>
                </a:moveTo>
                <a:cubicBezTo>
                  <a:pt x="201" y="1"/>
                  <a:pt x="1" y="168"/>
                  <a:pt x="1" y="401"/>
                </a:cubicBezTo>
                <a:lnTo>
                  <a:pt x="1" y="501"/>
                </a:lnTo>
                <a:cubicBezTo>
                  <a:pt x="1" y="268"/>
                  <a:pt x="201" y="67"/>
                  <a:pt x="434" y="67"/>
                </a:cubicBezTo>
                <a:lnTo>
                  <a:pt x="4437" y="67"/>
                </a:lnTo>
                <a:cubicBezTo>
                  <a:pt x="4671" y="67"/>
                  <a:pt x="4838" y="268"/>
                  <a:pt x="4838" y="501"/>
                </a:cubicBezTo>
                <a:lnTo>
                  <a:pt x="4838" y="401"/>
                </a:lnTo>
                <a:cubicBezTo>
                  <a:pt x="4838" y="168"/>
                  <a:pt x="4671" y="1"/>
                  <a:pt x="4437" y="1"/>
                </a:cubicBezTo>
                <a:close/>
              </a:path>
            </a:pathLst>
          </a:custGeom>
          <a:solidFill>
            <a:srgbClr val="0032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6" name="Google Shape;2566;p121"/>
          <p:cNvSpPr/>
          <p:nvPr/>
        </p:nvSpPr>
        <p:spPr>
          <a:xfrm>
            <a:off x="7835522" y="3360207"/>
            <a:ext cx="126852" cy="13136"/>
          </a:xfrm>
          <a:custGeom>
            <a:rect b="b" l="l" r="r" t="t"/>
            <a:pathLst>
              <a:path extrusionOk="0" h="501" w="4838">
                <a:moveTo>
                  <a:pt x="401" y="0"/>
                </a:moveTo>
                <a:cubicBezTo>
                  <a:pt x="168" y="0"/>
                  <a:pt x="1" y="167"/>
                  <a:pt x="1" y="400"/>
                </a:cubicBezTo>
                <a:lnTo>
                  <a:pt x="1" y="500"/>
                </a:lnTo>
                <a:cubicBezTo>
                  <a:pt x="1" y="267"/>
                  <a:pt x="168" y="67"/>
                  <a:pt x="401" y="67"/>
                </a:cubicBezTo>
                <a:lnTo>
                  <a:pt x="4404" y="67"/>
                </a:lnTo>
                <a:cubicBezTo>
                  <a:pt x="4637" y="67"/>
                  <a:pt x="4838" y="267"/>
                  <a:pt x="4838" y="500"/>
                </a:cubicBezTo>
                <a:lnTo>
                  <a:pt x="4838" y="400"/>
                </a:lnTo>
                <a:cubicBezTo>
                  <a:pt x="4838" y="167"/>
                  <a:pt x="4637" y="0"/>
                  <a:pt x="4404" y="0"/>
                </a:cubicBezTo>
                <a:close/>
              </a:path>
            </a:pathLst>
          </a:custGeom>
          <a:solidFill>
            <a:srgbClr val="0032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7" name="Google Shape;2567;p121"/>
          <p:cNvSpPr/>
          <p:nvPr/>
        </p:nvSpPr>
        <p:spPr>
          <a:xfrm>
            <a:off x="8006947" y="3671568"/>
            <a:ext cx="126852" cy="13136"/>
          </a:xfrm>
          <a:custGeom>
            <a:rect b="b" l="l" r="r" t="t"/>
            <a:pathLst>
              <a:path extrusionOk="0" h="501" w="4838">
                <a:moveTo>
                  <a:pt x="434" y="0"/>
                </a:moveTo>
                <a:cubicBezTo>
                  <a:pt x="201" y="0"/>
                  <a:pt x="1" y="167"/>
                  <a:pt x="1" y="401"/>
                </a:cubicBezTo>
                <a:lnTo>
                  <a:pt x="1" y="501"/>
                </a:lnTo>
                <a:cubicBezTo>
                  <a:pt x="1" y="267"/>
                  <a:pt x="201" y="67"/>
                  <a:pt x="434" y="67"/>
                </a:cubicBezTo>
                <a:lnTo>
                  <a:pt x="4437" y="67"/>
                </a:lnTo>
                <a:cubicBezTo>
                  <a:pt x="4671" y="67"/>
                  <a:pt x="4838" y="267"/>
                  <a:pt x="4838" y="501"/>
                </a:cubicBezTo>
                <a:lnTo>
                  <a:pt x="4838" y="401"/>
                </a:lnTo>
                <a:cubicBezTo>
                  <a:pt x="4838" y="167"/>
                  <a:pt x="4671" y="0"/>
                  <a:pt x="4437" y="0"/>
                </a:cubicBezTo>
                <a:close/>
              </a:path>
            </a:pathLst>
          </a:custGeom>
          <a:solidFill>
            <a:srgbClr val="0032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8" name="Google Shape;2568;p121"/>
          <p:cNvSpPr/>
          <p:nvPr/>
        </p:nvSpPr>
        <p:spPr>
          <a:xfrm>
            <a:off x="7491805" y="3360207"/>
            <a:ext cx="126852" cy="13136"/>
          </a:xfrm>
          <a:custGeom>
            <a:rect b="b" l="l" r="r" t="t"/>
            <a:pathLst>
              <a:path extrusionOk="0" h="501" w="4838">
                <a:moveTo>
                  <a:pt x="401" y="0"/>
                </a:moveTo>
                <a:cubicBezTo>
                  <a:pt x="167" y="0"/>
                  <a:pt x="0" y="167"/>
                  <a:pt x="0" y="400"/>
                </a:cubicBezTo>
                <a:lnTo>
                  <a:pt x="0" y="500"/>
                </a:lnTo>
                <a:cubicBezTo>
                  <a:pt x="0" y="267"/>
                  <a:pt x="167" y="67"/>
                  <a:pt x="401" y="67"/>
                </a:cubicBezTo>
                <a:lnTo>
                  <a:pt x="4404" y="67"/>
                </a:lnTo>
                <a:cubicBezTo>
                  <a:pt x="4637" y="67"/>
                  <a:pt x="4837" y="267"/>
                  <a:pt x="4837" y="500"/>
                </a:cubicBezTo>
                <a:lnTo>
                  <a:pt x="4837" y="400"/>
                </a:lnTo>
                <a:cubicBezTo>
                  <a:pt x="4837" y="167"/>
                  <a:pt x="4637" y="0"/>
                  <a:pt x="4404" y="0"/>
                </a:cubicBezTo>
                <a:close/>
              </a:path>
            </a:pathLst>
          </a:custGeom>
          <a:solidFill>
            <a:srgbClr val="0032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9" name="Google Shape;2569;p121"/>
          <p:cNvSpPr/>
          <p:nvPr/>
        </p:nvSpPr>
        <p:spPr>
          <a:xfrm>
            <a:off x="7491805" y="3515875"/>
            <a:ext cx="126852" cy="13162"/>
          </a:xfrm>
          <a:custGeom>
            <a:rect b="b" l="l" r="r" t="t"/>
            <a:pathLst>
              <a:path extrusionOk="0" h="502" w="4838">
                <a:moveTo>
                  <a:pt x="401" y="1"/>
                </a:moveTo>
                <a:cubicBezTo>
                  <a:pt x="167" y="1"/>
                  <a:pt x="0" y="168"/>
                  <a:pt x="0" y="401"/>
                </a:cubicBezTo>
                <a:lnTo>
                  <a:pt x="0" y="501"/>
                </a:lnTo>
                <a:cubicBezTo>
                  <a:pt x="0" y="268"/>
                  <a:pt x="167" y="67"/>
                  <a:pt x="401" y="67"/>
                </a:cubicBezTo>
                <a:lnTo>
                  <a:pt x="4404" y="67"/>
                </a:lnTo>
                <a:cubicBezTo>
                  <a:pt x="4637" y="67"/>
                  <a:pt x="4837" y="268"/>
                  <a:pt x="4837" y="501"/>
                </a:cubicBezTo>
                <a:lnTo>
                  <a:pt x="4837" y="401"/>
                </a:lnTo>
                <a:cubicBezTo>
                  <a:pt x="4837" y="168"/>
                  <a:pt x="4637" y="1"/>
                  <a:pt x="4404" y="1"/>
                </a:cubicBezTo>
                <a:close/>
              </a:path>
            </a:pathLst>
          </a:custGeom>
          <a:solidFill>
            <a:srgbClr val="0032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0" name="Google Shape;2570;p121"/>
          <p:cNvSpPr/>
          <p:nvPr/>
        </p:nvSpPr>
        <p:spPr>
          <a:xfrm>
            <a:off x="7491805" y="3061064"/>
            <a:ext cx="126852" cy="13162"/>
          </a:xfrm>
          <a:custGeom>
            <a:rect b="b" l="l" r="r" t="t"/>
            <a:pathLst>
              <a:path extrusionOk="0" h="502" w="4838">
                <a:moveTo>
                  <a:pt x="401" y="1"/>
                </a:moveTo>
                <a:cubicBezTo>
                  <a:pt x="167" y="1"/>
                  <a:pt x="0" y="201"/>
                  <a:pt x="0" y="435"/>
                </a:cubicBezTo>
                <a:lnTo>
                  <a:pt x="0" y="501"/>
                </a:lnTo>
                <a:cubicBezTo>
                  <a:pt x="0" y="268"/>
                  <a:pt x="167" y="101"/>
                  <a:pt x="401" y="101"/>
                </a:cubicBezTo>
                <a:lnTo>
                  <a:pt x="4404" y="101"/>
                </a:lnTo>
                <a:cubicBezTo>
                  <a:pt x="4637" y="101"/>
                  <a:pt x="4837" y="268"/>
                  <a:pt x="4837" y="501"/>
                </a:cubicBezTo>
                <a:lnTo>
                  <a:pt x="4837" y="435"/>
                </a:lnTo>
                <a:cubicBezTo>
                  <a:pt x="4837" y="201"/>
                  <a:pt x="4637" y="1"/>
                  <a:pt x="4404" y="1"/>
                </a:cubicBezTo>
                <a:close/>
              </a:path>
            </a:pathLst>
          </a:custGeom>
          <a:solidFill>
            <a:srgbClr val="0032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1" name="Google Shape;2571;p121"/>
          <p:cNvSpPr/>
          <p:nvPr/>
        </p:nvSpPr>
        <p:spPr>
          <a:xfrm>
            <a:off x="7491805" y="3204513"/>
            <a:ext cx="126852" cy="13136"/>
          </a:xfrm>
          <a:custGeom>
            <a:rect b="b" l="l" r="r" t="t"/>
            <a:pathLst>
              <a:path extrusionOk="0" h="501" w="4838">
                <a:moveTo>
                  <a:pt x="401" y="1"/>
                </a:moveTo>
                <a:cubicBezTo>
                  <a:pt x="167" y="1"/>
                  <a:pt x="0" y="167"/>
                  <a:pt x="0" y="401"/>
                </a:cubicBezTo>
                <a:lnTo>
                  <a:pt x="0" y="501"/>
                </a:lnTo>
                <a:cubicBezTo>
                  <a:pt x="0" y="267"/>
                  <a:pt x="167" y="67"/>
                  <a:pt x="401" y="67"/>
                </a:cubicBezTo>
                <a:lnTo>
                  <a:pt x="4404" y="67"/>
                </a:lnTo>
                <a:cubicBezTo>
                  <a:pt x="4637" y="67"/>
                  <a:pt x="4837" y="267"/>
                  <a:pt x="4837" y="501"/>
                </a:cubicBezTo>
                <a:lnTo>
                  <a:pt x="4837" y="401"/>
                </a:lnTo>
                <a:cubicBezTo>
                  <a:pt x="4837" y="167"/>
                  <a:pt x="4637" y="1"/>
                  <a:pt x="4404" y="1"/>
                </a:cubicBezTo>
                <a:close/>
              </a:path>
            </a:pathLst>
          </a:custGeom>
          <a:solidFill>
            <a:srgbClr val="0032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2" name="Google Shape;2572;p121"/>
          <p:cNvSpPr/>
          <p:nvPr/>
        </p:nvSpPr>
        <p:spPr>
          <a:xfrm>
            <a:off x="8162641" y="2772461"/>
            <a:ext cx="111986" cy="114581"/>
          </a:xfrm>
          <a:custGeom>
            <a:rect b="b" l="l" r="r" t="t"/>
            <a:pathLst>
              <a:path extrusionOk="0" h="4370" w="4271">
                <a:moveTo>
                  <a:pt x="2135" y="0"/>
                </a:moveTo>
                <a:cubicBezTo>
                  <a:pt x="968" y="0"/>
                  <a:pt x="0" y="967"/>
                  <a:pt x="0" y="2168"/>
                </a:cubicBezTo>
                <a:cubicBezTo>
                  <a:pt x="0" y="3403"/>
                  <a:pt x="968" y="4370"/>
                  <a:pt x="2135" y="4370"/>
                </a:cubicBezTo>
                <a:cubicBezTo>
                  <a:pt x="3336" y="4370"/>
                  <a:pt x="4270" y="3403"/>
                  <a:pt x="4270" y="2168"/>
                </a:cubicBezTo>
                <a:cubicBezTo>
                  <a:pt x="4270" y="967"/>
                  <a:pt x="3336" y="0"/>
                  <a:pt x="2135" y="0"/>
                </a:cubicBezTo>
                <a:close/>
              </a:path>
            </a:pathLst>
          </a:custGeom>
          <a:solidFill>
            <a:srgbClr val="E0F3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3" name="Google Shape;2573;p121"/>
          <p:cNvSpPr/>
          <p:nvPr/>
        </p:nvSpPr>
        <p:spPr>
          <a:xfrm>
            <a:off x="8162641" y="2772461"/>
            <a:ext cx="111986" cy="111959"/>
          </a:xfrm>
          <a:custGeom>
            <a:rect b="b" l="l" r="r" t="t"/>
            <a:pathLst>
              <a:path extrusionOk="0" h="4270" w="4271">
                <a:moveTo>
                  <a:pt x="2135" y="0"/>
                </a:moveTo>
                <a:cubicBezTo>
                  <a:pt x="968" y="0"/>
                  <a:pt x="0" y="934"/>
                  <a:pt x="0" y="2135"/>
                </a:cubicBezTo>
                <a:cubicBezTo>
                  <a:pt x="0" y="3302"/>
                  <a:pt x="968" y="4270"/>
                  <a:pt x="2135" y="4270"/>
                </a:cubicBezTo>
                <a:cubicBezTo>
                  <a:pt x="3336" y="4270"/>
                  <a:pt x="4270" y="3302"/>
                  <a:pt x="4270" y="2135"/>
                </a:cubicBezTo>
                <a:cubicBezTo>
                  <a:pt x="4270" y="934"/>
                  <a:pt x="3336" y="0"/>
                  <a:pt x="2135" y="0"/>
                </a:cubicBezTo>
                <a:close/>
              </a:path>
            </a:pathLst>
          </a:custGeom>
          <a:solidFill>
            <a:srgbClr val="B6BA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4" name="Google Shape;2574;p121"/>
          <p:cNvSpPr/>
          <p:nvPr/>
        </p:nvSpPr>
        <p:spPr>
          <a:xfrm>
            <a:off x="8173129" y="2782084"/>
            <a:ext cx="91875" cy="92714"/>
          </a:xfrm>
          <a:custGeom>
            <a:rect b="b" l="l" r="r" t="t"/>
            <a:pathLst>
              <a:path extrusionOk="0" h="3536" w="3504">
                <a:moveTo>
                  <a:pt x="1735" y="0"/>
                </a:moveTo>
                <a:cubicBezTo>
                  <a:pt x="768" y="0"/>
                  <a:pt x="1" y="801"/>
                  <a:pt x="1" y="1768"/>
                </a:cubicBezTo>
                <a:cubicBezTo>
                  <a:pt x="1" y="2735"/>
                  <a:pt x="768" y="3536"/>
                  <a:pt x="1735" y="3536"/>
                </a:cubicBezTo>
                <a:cubicBezTo>
                  <a:pt x="2703" y="3536"/>
                  <a:pt x="3503" y="2735"/>
                  <a:pt x="3503" y="1768"/>
                </a:cubicBezTo>
                <a:cubicBezTo>
                  <a:pt x="3503" y="801"/>
                  <a:pt x="2703" y="0"/>
                  <a:pt x="1735" y="0"/>
                </a:cubicBezTo>
                <a:close/>
              </a:path>
            </a:pathLst>
          </a:custGeom>
          <a:solidFill>
            <a:srgbClr val="D0DD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5" name="Google Shape;2575;p121"/>
          <p:cNvSpPr/>
          <p:nvPr/>
        </p:nvSpPr>
        <p:spPr>
          <a:xfrm>
            <a:off x="8173129" y="2827549"/>
            <a:ext cx="91875" cy="47248"/>
          </a:xfrm>
          <a:custGeom>
            <a:rect b="b" l="l" r="r" t="t"/>
            <a:pathLst>
              <a:path extrusionOk="0" h="1802" w="3504">
                <a:moveTo>
                  <a:pt x="1" y="1"/>
                </a:moveTo>
                <a:cubicBezTo>
                  <a:pt x="1" y="1"/>
                  <a:pt x="1" y="34"/>
                  <a:pt x="1" y="34"/>
                </a:cubicBezTo>
                <a:cubicBezTo>
                  <a:pt x="1" y="1001"/>
                  <a:pt x="768" y="1802"/>
                  <a:pt x="1735" y="1802"/>
                </a:cubicBezTo>
                <a:cubicBezTo>
                  <a:pt x="2703" y="1802"/>
                  <a:pt x="3503" y="1001"/>
                  <a:pt x="3503" y="34"/>
                </a:cubicBezTo>
                <a:cubicBezTo>
                  <a:pt x="3503" y="34"/>
                  <a:pt x="3503" y="34"/>
                  <a:pt x="3503" y="1"/>
                </a:cubicBezTo>
                <a:cubicBezTo>
                  <a:pt x="3503" y="968"/>
                  <a:pt x="2703" y="1735"/>
                  <a:pt x="1735" y="1735"/>
                </a:cubicBezTo>
                <a:cubicBezTo>
                  <a:pt x="768" y="1735"/>
                  <a:pt x="1" y="968"/>
                  <a:pt x="1" y="1"/>
                </a:cubicBezTo>
                <a:close/>
              </a:path>
            </a:pathLst>
          </a:custGeom>
          <a:solidFill>
            <a:srgbClr val="E0F3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6" name="Google Shape;2576;p121"/>
          <p:cNvSpPr/>
          <p:nvPr/>
        </p:nvSpPr>
        <p:spPr>
          <a:xfrm>
            <a:off x="5646147" y="2701671"/>
            <a:ext cx="68916" cy="31575"/>
          </a:xfrm>
          <a:custGeom>
            <a:rect b="b" l="l" r="r" t="t"/>
            <a:pathLst>
              <a:path extrusionOk="0" h="1035" w="2259">
                <a:moveTo>
                  <a:pt x="125" y="899"/>
                </a:moveTo>
                <a:lnTo>
                  <a:pt x="125" y="899"/>
                </a:lnTo>
                <a:cubicBezTo>
                  <a:pt x="132" y="943"/>
                  <a:pt x="142" y="989"/>
                  <a:pt x="157" y="1035"/>
                </a:cubicBezTo>
                <a:cubicBezTo>
                  <a:pt x="157" y="1001"/>
                  <a:pt x="157" y="1001"/>
                  <a:pt x="157" y="1001"/>
                </a:cubicBezTo>
                <a:cubicBezTo>
                  <a:pt x="144" y="967"/>
                  <a:pt x="133" y="933"/>
                  <a:pt x="125" y="899"/>
                </a:cubicBezTo>
                <a:close/>
                <a:moveTo>
                  <a:pt x="891" y="1"/>
                </a:moveTo>
                <a:cubicBezTo>
                  <a:pt x="329" y="1"/>
                  <a:pt x="1" y="409"/>
                  <a:pt x="125" y="899"/>
                </a:cubicBezTo>
                <a:lnTo>
                  <a:pt x="125" y="899"/>
                </a:lnTo>
                <a:cubicBezTo>
                  <a:pt x="49" y="429"/>
                  <a:pt x="373" y="67"/>
                  <a:pt x="891" y="67"/>
                </a:cubicBezTo>
                <a:cubicBezTo>
                  <a:pt x="1491" y="67"/>
                  <a:pt x="2091" y="501"/>
                  <a:pt x="2258" y="1035"/>
                </a:cubicBezTo>
                <a:cubicBezTo>
                  <a:pt x="2258" y="1001"/>
                  <a:pt x="2258" y="1001"/>
                  <a:pt x="2258" y="1001"/>
                </a:cubicBezTo>
                <a:cubicBezTo>
                  <a:pt x="2091" y="468"/>
                  <a:pt x="1458" y="1"/>
                  <a:pt x="891" y="1"/>
                </a:cubicBezTo>
                <a:close/>
              </a:path>
            </a:pathLst>
          </a:custGeom>
          <a:solidFill>
            <a:srgbClr val="FFFF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7" name="Google Shape;2577;p121"/>
          <p:cNvSpPr/>
          <p:nvPr/>
        </p:nvSpPr>
        <p:spPr>
          <a:xfrm>
            <a:off x="5764205" y="2701671"/>
            <a:ext cx="68886" cy="31575"/>
          </a:xfrm>
          <a:custGeom>
            <a:rect b="b" l="l" r="r" t="t"/>
            <a:pathLst>
              <a:path extrusionOk="0" h="1035" w="2258">
                <a:moveTo>
                  <a:pt x="124" y="899"/>
                </a:moveTo>
                <a:cubicBezTo>
                  <a:pt x="131" y="943"/>
                  <a:pt x="142" y="989"/>
                  <a:pt x="156" y="1035"/>
                </a:cubicBezTo>
                <a:cubicBezTo>
                  <a:pt x="156" y="1001"/>
                  <a:pt x="156" y="1001"/>
                  <a:pt x="156" y="1001"/>
                </a:cubicBezTo>
                <a:cubicBezTo>
                  <a:pt x="143" y="967"/>
                  <a:pt x="133" y="933"/>
                  <a:pt x="124" y="899"/>
                </a:cubicBezTo>
                <a:close/>
                <a:moveTo>
                  <a:pt x="890" y="1"/>
                </a:moveTo>
                <a:cubicBezTo>
                  <a:pt x="328" y="1"/>
                  <a:pt x="0" y="409"/>
                  <a:pt x="124" y="899"/>
                </a:cubicBezTo>
                <a:lnTo>
                  <a:pt x="124" y="899"/>
                </a:lnTo>
                <a:cubicBezTo>
                  <a:pt x="49" y="429"/>
                  <a:pt x="372" y="67"/>
                  <a:pt x="890" y="67"/>
                </a:cubicBezTo>
                <a:cubicBezTo>
                  <a:pt x="1490" y="67"/>
                  <a:pt x="2091" y="501"/>
                  <a:pt x="2258" y="1035"/>
                </a:cubicBezTo>
                <a:cubicBezTo>
                  <a:pt x="2258" y="1001"/>
                  <a:pt x="2258" y="1001"/>
                  <a:pt x="2258" y="1001"/>
                </a:cubicBezTo>
                <a:cubicBezTo>
                  <a:pt x="2091" y="468"/>
                  <a:pt x="1457" y="1"/>
                  <a:pt x="890" y="1"/>
                </a:cubicBezTo>
                <a:close/>
              </a:path>
            </a:pathLst>
          </a:custGeom>
          <a:solidFill>
            <a:srgbClr val="FF52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8" name="Google Shape;2578;p121"/>
          <p:cNvSpPr/>
          <p:nvPr/>
        </p:nvSpPr>
        <p:spPr>
          <a:xfrm>
            <a:off x="5882232" y="2701671"/>
            <a:ext cx="68916" cy="31575"/>
          </a:xfrm>
          <a:custGeom>
            <a:rect b="b" l="l" r="r" t="t"/>
            <a:pathLst>
              <a:path extrusionOk="0" h="1035" w="2259">
                <a:moveTo>
                  <a:pt x="124" y="899"/>
                </a:moveTo>
                <a:cubicBezTo>
                  <a:pt x="131" y="943"/>
                  <a:pt x="142" y="989"/>
                  <a:pt x="157" y="1035"/>
                </a:cubicBezTo>
                <a:cubicBezTo>
                  <a:pt x="157" y="1001"/>
                  <a:pt x="157" y="1001"/>
                  <a:pt x="157" y="1001"/>
                </a:cubicBezTo>
                <a:cubicBezTo>
                  <a:pt x="144" y="967"/>
                  <a:pt x="133" y="933"/>
                  <a:pt x="124" y="899"/>
                </a:cubicBezTo>
                <a:close/>
                <a:moveTo>
                  <a:pt x="890" y="1"/>
                </a:moveTo>
                <a:cubicBezTo>
                  <a:pt x="329" y="1"/>
                  <a:pt x="1" y="409"/>
                  <a:pt x="124" y="899"/>
                </a:cubicBezTo>
                <a:lnTo>
                  <a:pt x="124" y="899"/>
                </a:lnTo>
                <a:cubicBezTo>
                  <a:pt x="49" y="429"/>
                  <a:pt x="372" y="67"/>
                  <a:pt x="890" y="67"/>
                </a:cubicBezTo>
                <a:cubicBezTo>
                  <a:pt x="1491" y="67"/>
                  <a:pt x="2091" y="501"/>
                  <a:pt x="2258" y="1035"/>
                </a:cubicBezTo>
                <a:cubicBezTo>
                  <a:pt x="2258" y="1001"/>
                  <a:pt x="2258" y="1001"/>
                  <a:pt x="2258" y="1001"/>
                </a:cubicBezTo>
                <a:cubicBezTo>
                  <a:pt x="2091" y="468"/>
                  <a:pt x="1491" y="1"/>
                  <a:pt x="890" y="1"/>
                </a:cubicBezTo>
                <a:close/>
              </a:path>
            </a:pathLst>
          </a:custGeom>
          <a:solidFill>
            <a:srgbClr val="45FF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9" name="Google Shape;2579;p121"/>
          <p:cNvSpPr/>
          <p:nvPr/>
        </p:nvSpPr>
        <p:spPr>
          <a:xfrm>
            <a:off x="7158576" y="2327273"/>
            <a:ext cx="26" cy="52492"/>
          </a:xfrm>
          <a:custGeom>
            <a:rect b="b" l="l" r="r" t="t"/>
            <a:pathLst>
              <a:path extrusionOk="0" h="2002" w="1">
                <a:moveTo>
                  <a:pt x="0" y="2002"/>
                </a:moveTo>
                <a:lnTo>
                  <a:pt x="0" y="0"/>
                </a:lnTo>
              </a:path>
            </a:pathLst>
          </a:custGeom>
          <a:solidFill>
            <a:srgbClr val="1FFF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0" name="Google Shape;2580;p121"/>
          <p:cNvSpPr/>
          <p:nvPr/>
        </p:nvSpPr>
        <p:spPr>
          <a:xfrm>
            <a:off x="7807545" y="2334545"/>
            <a:ext cx="107607" cy="32408"/>
          </a:xfrm>
          <a:custGeom>
            <a:rect b="b" l="l" r="r" t="t"/>
            <a:pathLst>
              <a:path extrusionOk="0" h="1236" w="4104">
                <a:moveTo>
                  <a:pt x="634" y="1"/>
                </a:moveTo>
                <a:cubicBezTo>
                  <a:pt x="301" y="1"/>
                  <a:pt x="0" y="268"/>
                  <a:pt x="0" y="601"/>
                </a:cubicBezTo>
                <a:cubicBezTo>
                  <a:pt x="0" y="968"/>
                  <a:pt x="301" y="1235"/>
                  <a:pt x="634" y="1235"/>
                </a:cubicBezTo>
                <a:lnTo>
                  <a:pt x="3470" y="1235"/>
                </a:lnTo>
                <a:cubicBezTo>
                  <a:pt x="3803" y="1235"/>
                  <a:pt x="4103" y="968"/>
                  <a:pt x="4103" y="601"/>
                </a:cubicBezTo>
                <a:cubicBezTo>
                  <a:pt x="4103" y="268"/>
                  <a:pt x="3803" y="1"/>
                  <a:pt x="3470" y="1"/>
                </a:cubicBezTo>
                <a:close/>
              </a:path>
            </a:pathLst>
          </a:custGeom>
          <a:solidFill>
            <a:srgbClr val="FF3E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1" name="Google Shape;2581;p121"/>
          <p:cNvSpPr/>
          <p:nvPr/>
        </p:nvSpPr>
        <p:spPr>
          <a:xfrm>
            <a:off x="7935236" y="2334545"/>
            <a:ext cx="107607" cy="32408"/>
          </a:xfrm>
          <a:custGeom>
            <a:rect b="b" l="l" r="r" t="t"/>
            <a:pathLst>
              <a:path extrusionOk="0" h="1236" w="4104">
                <a:moveTo>
                  <a:pt x="634" y="1"/>
                </a:moveTo>
                <a:cubicBezTo>
                  <a:pt x="301" y="1"/>
                  <a:pt x="1" y="268"/>
                  <a:pt x="1" y="601"/>
                </a:cubicBezTo>
                <a:cubicBezTo>
                  <a:pt x="1" y="968"/>
                  <a:pt x="301" y="1235"/>
                  <a:pt x="634" y="1235"/>
                </a:cubicBezTo>
                <a:lnTo>
                  <a:pt x="3470" y="1235"/>
                </a:lnTo>
                <a:cubicBezTo>
                  <a:pt x="3803" y="1235"/>
                  <a:pt x="4103" y="968"/>
                  <a:pt x="4103" y="601"/>
                </a:cubicBezTo>
                <a:cubicBezTo>
                  <a:pt x="4103" y="268"/>
                  <a:pt x="3803" y="1"/>
                  <a:pt x="3470" y="1"/>
                </a:cubicBezTo>
                <a:close/>
              </a:path>
            </a:pathLst>
          </a:custGeom>
          <a:solidFill>
            <a:srgbClr val="FF3E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2" name="Google Shape;2582;p121"/>
          <p:cNvSpPr/>
          <p:nvPr/>
        </p:nvSpPr>
        <p:spPr>
          <a:xfrm>
            <a:off x="7646607" y="2523460"/>
            <a:ext cx="697111" cy="32408"/>
          </a:xfrm>
          <a:custGeom>
            <a:rect b="b" l="l" r="r" t="t"/>
            <a:pathLst>
              <a:path extrusionOk="0" h="1236" w="26587">
                <a:moveTo>
                  <a:pt x="634" y="1"/>
                </a:moveTo>
                <a:cubicBezTo>
                  <a:pt x="301" y="1"/>
                  <a:pt x="1" y="268"/>
                  <a:pt x="1" y="601"/>
                </a:cubicBezTo>
                <a:cubicBezTo>
                  <a:pt x="1" y="968"/>
                  <a:pt x="301" y="1235"/>
                  <a:pt x="634" y="1235"/>
                </a:cubicBezTo>
                <a:lnTo>
                  <a:pt x="25953" y="1235"/>
                </a:lnTo>
                <a:cubicBezTo>
                  <a:pt x="26286" y="1235"/>
                  <a:pt x="26586" y="968"/>
                  <a:pt x="26586" y="601"/>
                </a:cubicBezTo>
                <a:cubicBezTo>
                  <a:pt x="26586" y="268"/>
                  <a:pt x="26286" y="1"/>
                  <a:pt x="25953" y="1"/>
                </a:cubicBezTo>
                <a:close/>
              </a:path>
            </a:pathLst>
          </a:custGeom>
          <a:solidFill>
            <a:srgbClr val="FFC4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3" name="Google Shape;2583;p121"/>
          <p:cNvSpPr/>
          <p:nvPr/>
        </p:nvSpPr>
        <p:spPr>
          <a:xfrm>
            <a:off x="8170507" y="2589954"/>
            <a:ext cx="136475" cy="33247"/>
          </a:xfrm>
          <a:custGeom>
            <a:rect b="b" l="l" r="r" t="t"/>
            <a:pathLst>
              <a:path extrusionOk="0" h="1268" w="5205">
                <a:moveTo>
                  <a:pt x="634" y="0"/>
                </a:moveTo>
                <a:cubicBezTo>
                  <a:pt x="267" y="0"/>
                  <a:pt x="1" y="300"/>
                  <a:pt x="1" y="634"/>
                </a:cubicBezTo>
                <a:cubicBezTo>
                  <a:pt x="1" y="1001"/>
                  <a:pt x="267" y="1268"/>
                  <a:pt x="634" y="1268"/>
                </a:cubicBezTo>
                <a:lnTo>
                  <a:pt x="4571" y="1268"/>
                </a:lnTo>
                <a:cubicBezTo>
                  <a:pt x="4937" y="1268"/>
                  <a:pt x="5204" y="1001"/>
                  <a:pt x="5204" y="634"/>
                </a:cubicBezTo>
                <a:cubicBezTo>
                  <a:pt x="5204" y="300"/>
                  <a:pt x="4937" y="0"/>
                  <a:pt x="4571" y="0"/>
                </a:cubicBezTo>
                <a:close/>
              </a:path>
            </a:pathLst>
          </a:custGeom>
          <a:solidFill>
            <a:srgbClr val="FFC4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4" name="Google Shape;2584;p121"/>
          <p:cNvSpPr/>
          <p:nvPr/>
        </p:nvSpPr>
        <p:spPr>
          <a:xfrm>
            <a:off x="8027084" y="2589954"/>
            <a:ext cx="123339" cy="33247"/>
          </a:xfrm>
          <a:custGeom>
            <a:rect b="b" l="l" r="r" t="t"/>
            <a:pathLst>
              <a:path extrusionOk="0" h="1268" w="4704">
                <a:moveTo>
                  <a:pt x="634" y="0"/>
                </a:moveTo>
                <a:cubicBezTo>
                  <a:pt x="300" y="0"/>
                  <a:pt x="0" y="300"/>
                  <a:pt x="0" y="634"/>
                </a:cubicBezTo>
                <a:cubicBezTo>
                  <a:pt x="0" y="1001"/>
                  <a:pt x="300" y="1268"/>
                  <a:pt x="634" y="1268"/>
                </a:cubicBezTo>
                <a:lnTo>
                  <a:pt x="4070" y="1268"/>
                </a:lnTo>
                <a:cubicBezTo>
                  <a:pt x="4437" y="1268"/>
                  <a:pt x="4703" y="1001"/>
                  <a:pt x="4703" y="634"/>
                </a:cubicBezTo>
                <a:cubicBezTo>
                  <a:pt x="4703" y="300"/>
                  <a:pt x="4403" y="0"/>
                  <a:pt x="4070" y="0"/>
                </a:cubicBezTo>
                <a:close/>
              </a:path>
            </a:pathLst>
          </a:custGeom>
          <a:solidFill>
            <a:srgbClr val="FFC4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5" name="Google Shape;2585;p121"/>
          <p:cNvSpPr/>
          <p:nvPr/>
        </p:nvSpPr>
        <p:spPr>
          <a:xfrm>
            <a:off x="7916882" y="2122898"/>
            <a:ext cx="649863" cy="545796"/>
          </a:xfrm>
          <a:custGeom>
            <a:rect b="b" l="l" r="r" t="t"/>
            <a:pathLst>
              <a:path extrusionOk="0" h="20816" w="24785">
                <a:moveTo>
                  <a:pt x="20815" y="0"/>
                </a:moveTo>
                <a:lnTo>
                  <a:pt x="0" y="20815"/>
                </a:lnTo>
                <a:lnTo>
                  <a:pt x="4303" y="20815"/>
                </a:lnTo>
                <a:lnTo>
                  <a:pt x="24584" y="534"/>
                </a:lnTo>
                <a:lnTo>
                  <a:pt x="24784" y="0"/>
                </a:lnTo>
                <a:close/>
              </a:path>
            </a:pathLst>
          </a:custGeom>
          <a:solidFill>
            <a:srgbClr val="E1F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6" name="Google Shape;2586;p121"/>
          <p:cNvSpPr/>
          <p:nvPr/>
        </p:nvSpPr>
        <p:spPr>
          <a:xfrm>
            <a:off x="4992525" y="1047062"/>
            <a:ext cx="2624530" cy="1703569"/>
          </a:xfrm>
          <a:custGeom>
            <a:rect b="b" l="l" r="r" t="t"/>
            <a:pathLst>
              <a:path extrusionOk="0" h="55841" w="86029">
                <a:moveTo>
                  <a:pt x="2102" y="1"/>
                </a:moveTo>
                <a:cubicBezTo>
                  <a:pt x="935" y="1"/>
                  <a:pt x="1" y="935"/>
                  <a:pt x="1" y="2102"/>
                </a:cubicBezTo>
                <a:lnTo>
                  <a:pt x="1" y="53739"/>
                </a:lnTo>
                <a:cubicBezTo>
                  <a:pt x="1" y="54907"/>
                  <a:pt x="935" y="55841"/>
                  <a:pt x="2102" y="55841"/>
                </a:cubicBezTo>
                <a:lnTo>
                  <a:pt x="83894" y="55841"/>
                </a:lnTo>
                <a:cubicBezTo>
                  <a:pt x="85062" y="55841"/>
                  <a:pt x="86029" y="54907"/>
                  <a:pt x="86029" y="53739"/>
                </a:cubicBezTo>
                <a:lnTo>
                  <a:pt x="86029" y="2102"/>
                </a:lnTo>
                <a:cubicBezTo>
                  <a:pt x="86029" y="935"/>
                  <a:pt x="85062" y="1"/>
                  <a:pt x="83894" y="1"/>
                </a:cubicBezTo>
                <a:close/>
              </a:path>
            </a:pathLst>
          </a:custGeom>
          <a:solidFill>
            <a:srgbClr val="B8BD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7" name="Google Shape;2587;p121"/>
          <p:cNvSpPr/>
          <p:nvPr/>
        </p:nvSpPr>
        <p:spPr>
          <a:xfrm>
            <a:off x="4992525" y="1047062"/>
            <a:ext cx="2624530" cy="274812"/>
          </a:xfrm>
          <a:custGeom>
            <a:rect b="b" l="l" r="r" t="t"/>
            <a:pathLst>
              <a:path extrusionOk="0" h="9008" w="86029">
                <a:moveTo>
                  <a:pt x="2436" y="1"/>
                </a:moveTo>
                <a:cubicBezTo>
                  <a:pt x="1102" y="1"/>
                  <a:pt x="1" y="1068"/>
                  <a:pt x="1" y="2436"/>
                </a:cubicBezTo>
                <a:lnTo>
                  <a:pt x="1" y="9007"/>
                </a:lnTo>
                <a:lnTo>
                  <a:pt x="86029" y="9007"/>
                </a:lnTo>
                <a:lnTo>
                  <a:pt x="86029" y="2436"/>
                </a:lnTo>
                <a:cubicBezTo>
                  <a:pt x="86029" y="1102"/>
                  <a:pt x="84928" y="1"/>
                  <a:pt x="8359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8" name="Google Shape;2588;p121"/>
          <p:cNvSpPr/>
          <p:nvPr/>
        </p:nvSpPr>
        <p:spPr>
          <a:xfrm>
            <a:off x="5098380" y="1404255"/>
            <a:ext cx="2417933" cy="1256817"/>
          </a:xfrm>
          <a:custGeom>
            <a:rect b="b" l="l" r="r" t="t"/>
            <a:pathLst>
              <a:path extrusionOk="0" h="41197" w="79257">
                <a:moveTo>
                  <a:pt x="77522" y="41196"/>
                </a:moveTo>
                <a:lnTo>
                  <a:pt x="1735" y="41196"/>
                </a:lnTo>
                <a:cubicBezTo>
                  <a:pt x="767" y="41196"/>
                  <a:pt x="0" y="40429"/>
                  <a:pt x="0" y="39462"/>
                </a:cubicBezTo>
                <a:lnTo>
                  <a:pt x="0" y="1735"/>
                </a:lnTo>
                <a:cubicBezTo>
                  <a:pt x="0" y="768"/>
                  <a:pt x="767" y="0"/>
                  <a:pt x="1735" y="0"/>
                </a:cubicBezTo>
                <a:lnTo>
                  <a:pt x="77522" y="0"/>
                </a:lnTo>
                <a:cubicBezTo>
                  <a:pt x="78489" y="0"/>
                  <a:pt x="79257" y="768"/>
                  <a:pt x="79257" y="1735"/>
                </a:cubicBezTo>
                <a:lnTo>
                  <a:pt x="79257" y="39462"/>
                </a:lnTo>
                <a:cubicBezTo>
                  <a:pt x="79257" y="40429"/>
                  <a:pt x="78489" y="41196"/>
                  <a:pt x="77522" y="41196"/>
                </a:cubicBezTo>
                <a:close/>
              </a:path>
            </a:pathLst>
          </a:custGeom>
          <a:solidFill>
            <a:srgbClr val="2408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9" name="Google Shape;2589;p121"/>
          <p:cNvSpPr/>
          <p:nvPr/>
        </p:nvSpPr>
        <p:spPr>
          <a:xfrm>
            <a:off x="5168574" y="1477530"/>
            <a:ext cx="57019" cy="116020"/>
          </a:xfrm>
          <a:custGeom>
            <a:rect b="b" l="l" r="r" t="t"/>
            <a:pathLst>
              <a:path extrusionOk="0" fill="none" h="3803" w="1869">
                <a:moveTo>
                  <a:pt x="1869" y="0"/>
                </a:moveTo>
                <a:lnTo>
                  <a:pt x="1" y="1901"/>
                </a:lnTo>
                <a:lnTo>
                  <a:pt x="1869" y="3803"/>
                </a:lnTo>
              </a:path>
            </a:pathLst>
          </a:custGeom>
          <a:noFill/>
          <a:ln cap="rnd" cmpd="sng" w="20850">
            <a:solidFill>
              <a:srgbClr val="12D77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0" name="Google Shape;2590;p121"/>
          <p:cNvSpPr/>
          <p:nvPr/>
        </p:nvSpPr>
        <p:spPr>
          <a:xfrm>
            <a:off x="5371072" y="1477530"/>
            <a:ext cx="58056" cy="116020"/>
          </a:xfrm>
          <a:custGeom>
            <a:rect b="b" l="l" r="r" t="t"/>
            <a:pathLst>
              <a:path extrusionOk="0" fill="none" h="3803" w="1903">
                <a:moveTo>
                  <a:pt x="1" y="0"/>
                </a:moveTo>
                <a:lnTo>
                  <a:pt x="1902" y="1901"/>
                </a:lnTo>
                <a:lnTo>
                  <a:pt x="1" y="3803"/>
                </a:lnTo>
              </a:path>
            </a:pathLst>
          </a:custGeom>
          <a:noFill/>
          <a:ln cap="rnd" cmpd="sng" w="20850">
            <a:solidFill>
              <a:srgbClr val="12D77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1" name="Google Shape;2591;p121"/>
          <p:cNvSpPr/>
          <p:nvPr/>
        </p:nvSpPr>
        <p:spPr>
          <a:xfrm>
            <a:off x="5274399" y="1477530"/>
            <a:ext cx="45822" cy="126210"/>
          </a:xfrm>
          <a:custGeom>
            <a:rect b="b" l="l" r="r" t="t"/>
            <a:pathLst>
              <a:path extrusionOk="0" fill="none" h="4137" w="1502">
                <a:moveTo>
                  <a:pt x="1" y="4136"/>
                </a:moveTo>
                <a:lnTo>
                  <a:pt x="1502" y="0"/>
                </a:lnTo>
              </a:path>
            </a:pathLst>
          </a:custGeom>
          <a:noFill/>
          <a:ln cap="rnd" cmpd="sng" w="20850">
            <a:solidFill>
              <a:srgbClr val="12D77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2" name="Google Shape;2592;p121"/>
          <p:cNvSpPr/>
          <p:nvPr/>
        </p:nvSpPr>
        <p:spPr>
          <a:xfrm>
            <a:off x="5473847" y="1588419"/>
            <a:ext cx="32613" cy="32613"/>
          </a:xfrm>
          <a:custGeom>
            <a:rect b="b" l="l" r="r" t="t"/>
            <a:pathLst>
              <a:path extrusionOk="0" h="1069" w="1069">
                <a:moveTo>
                  <a:pt x="535" y="1"/>
                </a:moveTo>
                <a:cubicBezTo>
                  <a:pt x="234" y="1"/>
                  <a:pt x="1" y="234"/>
                  <a:pt x="1" y="535"/>
                </a:cubicBezTo>
                <a:cubicBezTo>
                  <a:pt x="1" y="802"/>
                  <a:pt x="234" y="1068"/>
                  <a:pt x="535" y="1068"/>
                </a:cubicBezTo>
                <a:cubicBezTo>
                  <a:pt x="835" y="1068"/>
                  <a:pt x="1068" y="802"/>
                  <a:pt x="1068" y="535"/>
                </a:cubicBezTo>
                <a:cubicBezTo>
                  <a:pt x="1068" y="234"/>
                  <a:pt x="835" y="1"/>
                  <a:pt x="535" y="1"/>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3" name="Google Shape;2593;p121"/>
          <p:cNvSpPr/>
          <p:nvPr/>
        </p:nvSpPr>
        <p:spPr>
          <a:xfrm>
            <a:off x="5521684" y="1588419"/>
            <a:ext cx="32582" cy="32613"/>
          </a:xfrm>
          <a:custGeom>
            <a:rect b="b" l="l" r="r" t="t"/>
            <a:pathLst>
              <a:path extrusionOk="0" h="1069" w="1068">
                <a:moveTo>
                  <a:pt x="534" y="1"/>
                </a:moveTo>
                <a:cubicBezTo>
                  <a:pt x="267" y="1"/>
                  <a:pt x="0" y="234"/>
                  <a:pt x="0" y="535"/>
                </a:cubicBezTo>
                <a:cubicBezTo>
                  <a:pt x="0" y="802"/>
                  <a:pt x="267" y="1068"/>
                  <a:pt x="534" y="1068"/>
                </a:cubicBezTo>
                <a:cubicBezTo>
                  <a:pt x="834" y="1068"/>
                  <a:pt x="1068" y="802"/>
                  <a:pt x="1068" y="535"/>
                </a:cubicBezTo>
                <a:cubicBezTo>
                  <a:pt x="1068" y="234"/>
                  <a:pt x="834" y="1"/>
                  <a:pt x="534" y="1"/>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4" name="Google Shape;2594;p121"/>
          <p:cNvSpPr/>
          <p:nvPr/>
        </p:nvSpPr>
        <p:spPr>
          <a:xfrm>
            <a:off x="5589864" y="1588419"/>
            <a:ext cx="32582" cy="32613"/>
          </a:xfrm>
          <a:custGeom>
            <a:rect b="b" l="l" r="r" t="t"/>
            <a:pathLst>
              <a:path extrusionOk="0" h="1069" w="1068">
                <a:moveTo>
                  <a:pt x="534" y="1"/>
                </a:moveTo>
                <a:cubicBezTo>
                  <a:pt x="234" y="1"/>
                  <a:pt x="0" y="234"/>
                  <a:pt x="0" y="535"/>
                </a:cubicBezTo>
                <a:cubicBezTo>
                  <a:pt x="0" y="802"/>
                  <a:pt x="234" y="1068"/>
                  <a:pt x="534" y="1068"/>
                </a:cubicBezTo>
                <a:cubicBezTo>
                  <a:pt x="834" y="1068"/>
                  <a:pt x="1068" y="802"/>
                  <a:pt x="1068" y="535"/>
                </a:cubicBezTo>
                <a:cubicBezTo>
                  <a:pt x="1068" y="234"/>
                  <a:pt x="834" y="1"/>
                  <a:pt x="534" y="1"/>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5" name="Google Shape;2595;p121"/>
          <p:cNvSpPr/>
          <p:nvPr/>
        </p:nvSpPr>
        <p:spPr>
          <a:xfrm>
            <a:off x="5197067" y="1721730"/>
            <a:ext cx="1737158" cy="31"/>
          </a:xfrm>
          <a:custGeom>
            <a:rect b="b" l="l" r="r" t="t"/>
            <a:pathLst>
              <a:path extrusionOk="0" fill="none" h="1" w="56942">
                <a:moveTo>
                  <a:pt x="1" y="1"/>
                </a:moveTo>
                <a:lnTo>
                  <a:pt x="56941" y="1"/>
                </a:lnTo>
              </a:path>
            </a:pathLst>
          </a:custGeom>
          <a:noFill/>
          <a:ln cap="rnd" cmpd="sng" w="20850">
            <a:solidFill>
              <a:srgbClr val="12D77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6" name="Google Shape;2596;p121"/>
          <p:cNvSpPr/>
          <p:nvPr/>
        </p:nvSpPr>
        <p:spPr>
          <a:xfrm>
            <a:off x="7038920" y="1721730"/>
            <a:ext cx="134355" cy="31"/>
          </a:xfrm>
          <a:custGeom>
            <a:rect b="b" l="l" r="r" t="t"/>
            <a:pathLst>
              <a:path extrusionOk="0" fill="none" h="1" w="4404">
                <a:moveTo>
                  <a:pt x="0" y="1"/>
                </a:moveTo>
                <a:lnTo>
                  <a:pt x="4403" y="1"/>
                </a:lnTo>
              </a:path>
            </a:pathLst>
          </a:custGeom>
          <a:noFill/>
          <a:ln cap="rnd" cmpd="sng" w="20850">
            <a:solidFill>
              <a:srgbClr val="12D77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7" name="Google Shape;2597;p121"/>
          <p:cNvSpPr/>
          <p:nvPr/>
        </p:nvSpPr>
        <p:spPr>
          <a:xfrm>
            <a:off x="7247520" y="1721730"/>
            <a:ext cx="170995" cy="31"/>
          </a:xfrm>
          <a:custGeom>
            <a:rect b="b" l="l" r="r" t="t"/>
            <a:pathLst>
              <a:path extrusionOk="0" fill="none" h="1" w="5605">
                <a:moveTo>
                  <a:pt x="0" y="1"/>
                </a:moveTo>
                <a:lnTo>
                  <a:pt x="5604" y="1"/>
                </a:lnTo>
              </a:path>
            </a:pathLst>
          </a:custGeom>
          <a:noFill/>
          <a:ln cap="rnd" cmpd="sng" w="20850">
            <a:solidFill>
              <a:srgbClr val="12D77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8" name="Google Shape;2598;p121"/>
          <p:cNvSpPr/>
          <p:nvPr/>
        </p:nvSpPr>
        <p:spPr>
          <a:xfrm>
            <a:off x="5197067" y="1858091"/>
            <a:ext cx="1086891" cy="31"/>
          </a:xfrm>
          <a:custGeom>
            <a:rect b="b" l="l" r="r" t="t"/>
            <a:pathLst>
              <a:path extrusionOk="0" fill="none" h="1" w="35627">
                <a:moveTo>
                  <a:pt x="1" y="1"/>
                </a:moveTo>
                <a:lnTo>
                  <a:pt x="35626" y="1"/>
                </a:lnTo>
              </a:path>
            </a:pathLst>
          </a:custGeom>
          <a:noFill/>
          <a:ln cap="rnd" cmpd="sng" w="20850">
            <a:solidFill>
              <a:srgbClr val="12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9" name="Google Shape;2599;p121"/>
          <p:cNvSpPr/>
          <p:nvPr/>
        </p:nvSpPr>
        <p:spPr>
          <a:xfrm>
            <a:off x="6444635" y="1858091"/>
            <a:ext cx="195431" cy="31"/>
          </a:xfrm>
          <a:custGeom>
            <a:rect b="b" l="l" r="r" t="t"/>
            <a:pathLst>
              <a:path extrusionOk="0" fill="none" h="1" w="6406">
                <a:moveTo>
                  <a:pt x="1" y="1"/>
                </a:moveTo>
                <a:lnTo>
                  <a:pt x="6405" y="1"/>
                </a:lnTo>
              </a:path>
            </a:pathLst>
          </a:custGeom>
          <a:noFill/>
          <a:ln cap="rnd" cmpd="sng" w="20850">
            <a:solidFill>
              <a:srgbClr val="12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0" name="Google Shape;2600;p121"/>
          <p:cNvSpPr/>
          <p:nvPr/>
        </p:nvSpPr>
        <p:spPr>
          <a:xfrm>
            <a:off x="6110870" y="1936461"/>
            <a:ext cx="529214" cy="31"/>
          </a:xfrm>
          <a:custGeom>
            <a:rect b="b" l="l" r="r" t="t"/>
            <a:pathLst>
              <a:path extrusionOk="0" fill="none" h="1" w="17347">
                <a:moveTo>
                  <a:pt x="17346" y="0"/>
                </a:moveTo>
                <a:lnTo>
                  <a:pt x="0" y="0"/>
                </a:lnTo>
              </a:path>
            </a:pathLst>
          </a:custGeom>
          <a:noFill/>
          <a:ln cap="rnd" cmpd="sng" w="20850">
            <a:solidFill>
              <a:srgbClr val="12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1" name="Google Shape;2601;p121"/>
          <p:cNvSpPr/>
          <p:nvPr/>
        </p:nvSpPr>
        <p:spPr>
          <a:xfrm>
            <a:off x="5931770" y="1936461"/>
            <a:ext cx="106898" cy="31"/>
          </a:xfrm>
          <a:custGeom>
            <a:rect b="b" l="l" r="r" t="t"/>
            <a:pathLst>
              <a:path extrusionOk="0" fill="none" h="1" w="3504">
                <a:moveTo>
                  <a:pt x="3503" y="0"/>
                </a:moveTo>
                <a:lnTo>
                  <a:pt x="1" y="0"/>
                </a:lnTo>
              </a:path>
            </a:pathLst>
          </a:custGeom>
          <a:noFill/>
          <a:ln cap="rnd" cmpd="sng" w="20850">
            <a:solidFill>
              <a:srgbClr val="12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2" name="Google Shape;2602;p121"/>
          <p:cNvSpPr/>
          <p:nvPr/>
        </p:nvSpPr>
        <p:spPr>
          <a:xfrm>
            <a:off x="5740468" y="1936461"/>
            <a:ext cx="106868" cy="31"/>
          </a:xfrm>
          <a:custGeom>
            <a:rect b="b" l="l" r="r" t="t"/>
            <a:pathLst>
              <a:path extrusionOk="0" fill="none" h="1" w="3503">
                <a:moveTo>
                  <a:pt x="3503" y="0"/>
                </a:moveTo>
                <a:lnTo>
                  <a:pt x="0" y="0"/>
                </a:lnTo>
              </a:path>
            </a:pathLst>
          </a:custGeom>
          <a:noFill/>
          <a:ln cap="rnd" cmpd="sng" w="20850">
            <a:solidFill>
              <a:srgbClr val="12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3" name="Google Shape;2603;p121"/>
          <p:cNvSpPr/>
          <p:nvPr/>
        </p:nvSpPr>
        <p:spPr>
          <a:xfrm>
            <a:off x="5550172" y="1936461"/>
            <a:ext cx="105861" cy="31"/>
          </a:xfrm>
          <a:custGeom>
            <a:rect b="b" l="l" r="r" t="t"/>
            <a:pathLst>
              <a:path extrusionOk="0" fill="none" h="1" w="3470">
                <a:moveTo>
                  <a:pt x="3470" y="0"/>
                </a:moveTo>
                <a:lnTo>
                  <a:pt x="1" y="0"/>
                </a:lnTo>
              </a:path>
            </a:pathLst>
          </a:custGeom>
          <a:noFill/>
          <a:ln cap="rnd" cmpd="sng" w="20850">
            <a:solidFill>
              <a:srgbClr val="12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4" name="Google Shape;2604;p121"/>
          <p:cNvSpPr/>
          <p:nvPr/>
        </p:nvSpPr>
        <p:spPr>
          <a:xfrm>
            <a:off x="5358870" y="1936461"/>
            <a:ext cx="105861" cy="31"/>
          </a:xfrm>
          <a:custGeom>
            <a:rect b="b" l="l" r="r" t="t"/>
            <a:pathLst>
              <a:path extrusionOk="0" fill="none" h="1" w="3470">
                <a:moveTo>
                  <a:pt x="3470" y="0"/>
                </a:moveTo>
                <a:lnTo>
                  <a:pt x="0" y="0"/>
                </a:lnTo>
              </a:path>
            </a:pathLst>
          </a:custGeom>
          <a:noFill/>
          <a:ln cap="rnd" cmpd="sng" w="20850">
            <a:solidFill>
              <a:srgbClr val="12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5" name="Google Shape;2605;p121"/>
          <p:cNvSpPr/>
          <p:nvPr/>
        </p:nvSpPr>
        <p:spPr>
          <a:xfrm>
            <a:off x="5358870" y="2032097"/>
            <a:ext cx="1647588" cy="31"/>
          </a:xfrm>
          <a:custGeom>
            <a:rect b="b" l="l" r="r" t="t"/>
            <a:pathLst>
              <a:path extrusionOk="0" fill="none" h="1" w="54006">
                <a:moveTo>
                  <a:pt x="54006" y="1"/>
                </a:moveTo>
                <a:lnTo>
                  <a:pt x="0" y="1"/>
                </a:lnTo>
              </a:path>
            </a:pathLst>
          </a:custGeom>
          <a:noFill/>
          <a:ln cap="rnd" cmpd="sng" w="2085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6" name="Google Shape;2606;p121"/>
          <p:cNvSpPr/>
          <p:nvPr/>
        </p:nvSpPr>
        <p:spPr>
          <a:xfrm>
            <a:off x="5197067" y="1936461"/>
            <a:ext cx="38714" cy="31"/>
          </a:xfrm>
          <a:custGeom>
            <a:rect b="b" l="l" r="r" t="t"/>
            <a:pathLst>
              <a:path extrusionOk="0" fill="none" h="1" w="1269">
                <a:moveTo>
                  <a:pt x="1268" y="0"/>
                </a:moveTo>
                <a:lnTo>
                  <a:pt x="1" y="0"/>
                </a:lnTo>
              </a:path>
            </a:pathLst>
          </a:custGeom>
          <a:noFill/>
          <a:ln cap="rnd" cmpd="sng" w="20850">
            <a:solidFill>
              <a:srgbClr val="12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7" name="Google Shape;2607;p121"/>
          <p:cNvSpPr/>
          <p:nvPr/>
        </p:nvSpPr>
        <p:spPr>
          <a:xfrm>
            <a:off x="5197067" y="2032097"/>
            <a:ext cx="38714" cy="31"/>
          </a:xfrm>
          <a:custGeom>
            <a:rect b="b" l="l" r="r" t="t"/>
            <a:pathLst>
              <a:path extrusionOk="0" fill="none" h="1" w="1269">
                <a:moveTo>
                  <a:pt x="1268" y="1"/>
                </a:moveTo>
                <a:lnTo>
                  <a:pt x="1" y="1"/>
                </a:lnTo>
              </a:path>
            </a:pathLst>
          </a:custGeom>
          <a:noFill/>
          <a:ln cap="rnd" cmpd="sng" w="20850">
            <a:solidFill>
              <a:srgbClr val="12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8" name="Google Shape;2608;p121"/>
          <p:cNvSpPr/>
          <p:nvPr/>
        </p:nvSpPr>
        <p:spPr>
          <a:xfrm>
            <a:off x="5197067" y="2127763"/>
            <a:ext cx="38714" cy="31"/>
          </a:xfrm>
          <a:custGeom>
            <a:rect b="b" l="l" r="r" t="t"/>
            <a:pathLst>
              <a:path extrusionOk="0" fill="none" h="1" w="1269">
                <a:moveTo>
                  <a:pt x="1268" y="0"/>
                </a:moveTo>
                <a:lnTo>
                  <a:pt x="1" y="0"/>
                </a:lnTo>
              </a:path>
            </a:pathLst>
          </a:custGeom>
          <a:noFill/>
          <a:ln cap="rnd" cmpd="sng" w="20850">
            <a:solidFill>
              <a:srgbClr val="12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9" name="Google Shape;2609;p121"/>
          <p:cNvSpPr/>
          <p:nvPr/>
        </p:nvSpPr>
        <p:spPr>
          <a:xfrm>
            <a:off x="5197067" y="2223399"/>
            <a:ext cx="38714" cy="31"/>
          </a:xfrm>
          <a:custGeom>
            <a:rect b="b" l="l" r="r" t="t"/>
            <a:pathLst>
              <a:path extrusionOk="0" fill="none" h="1" w="1269">
                <a:moveTo>
                  <a:pt x="1268" y="1"/>
                </a:moveTo>
                <a:lnTo>
                  <a:pt x="1" y="1"/>
                </a:lnTo>
              </a:path>
            </a:pathLst>
          </a:custGeom>
          <a:noFill/>
          <a:ln cap="rnd" cmpd="sng" w="20850">
            <a:solidFill>
              <a:srgbClr val="12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0" name="Google Shape;2610;p121"/>
          <p:cNvSpPr/>
          <p:nvPr/>
        </p:nvSpPr>
        <p:spPr>
          <a:xfrm>
            <a:off x="7106064" y="2032097"/>
            <a:ext cx="226976" cy="31"/>
          </a:xfrm>
          <a:custGeom>
            <a:rect b="b" l="l" r="r" t="t"/>
            <a:pathLst>
              <a:path extrusionOk="0" fill="none" h="1" w="7440">
                <a:moveTo>
                  <a:pt x="1" y="1"/>
                </a:moveTo>
                <a:lnTo>
                  <a:pt x="7439" y="1"/>
                </a:lnTo>
              </a:path>
            </a:pathLst>
          </a:custGeom>
          <a:noFill/>
          <a:ln cap="rnd" cmpd="sng" w="2085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1" name="Google Shape;2611;p121"/>
          <p:cNvSpPr/>
          <p:nvPr/>
        </p:nvSpPr>
        <p:spPr>
          <a:xfrm>
            <a:off x="5354813" y="2127763"/>
            <a:ext cx="455935" cy="31"/>
          </a:xfrm>
          <a:custGeom>
            <a:rect b="b" l="l" r="r" t="t"/>
            <a:pathLst>
              <a:path extrusionOk="0" fill="none" h="1" w="14945">
                <a:moveTo>
                  <a:pt x="0" y="0"/>
                </a:moveTo>
                <a:lnTo>
                  <a:pt x="14944" y="0"/>
                </a:lnTo>
              </a:path>
            </a:pathLst>
          </a:custGeom>
          <a:noFill/>
          <a:ln cap="rnd" cmpd="sng" w="2085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2" name="Google Shape;2612;p121"/>
          <p:cNvSpPr/>
          <p:nvPr/>
        </p:nvSpPr>
        <p:spPr>
          <a:xfrm>
            <a:off x="5354813" y="2225443"/>
            <a:ext cx="455935" cy="31"/>
          </a:xfrm>
          <a:custGeom>
            <a:rect b="b" l="l" r="r" t="t"/>
            <a:pathLst>
              <a:path extrusionOk="0" fill="none" h="1" w="14945">
                <a:moveTo>
                  <a:pt x="0" y="1"/>
                </a:moveTo>
                <a:lnTo>
                  <a:pt x="14944" y="1"/>
                </a:lnTo>
              </a:path>
            </a:pathLst>
          </a:custGeom>
          <a:noFill/>
          <a:ln cap="rnd" cmpd="sng" w="2085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3" name="Google Shape;2613;p121"/>
          <p:cNvSpPr/>
          <p:nvPr/>
        </p:nvSpPr>
        <p:spPr>
          <a:xfrm>
            <a:off x="5354813" y="2324160"/>
            <a:ext cx="455935" cy="31"/>
          </a:xfrm>
          <a:custGeom>
            <a:rect b="b" l="l" r="r" t="t"/>
            <a:pathLst>
              <a:path extrusionOk="0" fill="none" h="1" w="14945">
                <a:moveTo>
                  <a:pt x="0" y="0"/>
                </a:moveTo>
                <a:lnTo>
                  <a:pt x="14944" y="0"/>
                </a:lnTo>
              </a:path>
            </a:pathLst>
          </a:custGeom>
          <a:noFill/>
          <a:ln cap="rnd" cmpd="sng" w="2085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4" name="Google Shape;2614;p121"/>
          <p:cNvSpPr/>
          <p:nvPr/>
        </p:nvSpPr>
        <p:spPr>
          <a:xfrm>
            <a:off x="5354813" y="2421840"/>
            <a:ext cx="455935" cy="31"/>
          </a:xfrm>
          <a:custGeom>
            <a:rect b="b" l="l" r="r" t="t"/>
            <a:pathLst>
              <a:path extrusionOk="0" fill="none" h="1" w="14945">
                <a:moveTo>
                  <a:pt x="0" y="1"/>
                </a:moveTo>
                <a:lnTo>
                  <a:pt x="14944" y="1"/>
                </a:lnTo>
              </a:path>
            </a:pathLst>
          </a:custGeom>
          <a:noFill/>
          <a:ln cap="rnd" cmpd="sng" w="2085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5" name="Google Shape;2615;p121"/>
          <p:cNvSpPr/>
          <p:nvPr/>
        </p:nvSpPr>
        <p:spPr>
          <a:xfrm>
            <a:off x="6110870" y="2421840"/>
            <a:ext cx="928130" cy="31"/>
          </a:xfrm>
          <a:custGeom>
            <a:rect b="b" l="l" r="r" t="t"/>
            <a:pathLst>
              <a:path extrusionOk="0" fill="none" h="1" w="30423">
                <a:moveTo>
                  <a:pt x="0" y="1"/>
                </a:moveTo>
                <a:lnTo>
                  <a:pt x="30422" y="1"/>
                </a:lnTo>
              </a:path>
            </a:pathLst>
          </a:custGeom>
          <a:noFill/>
          <a:ln cap="rnd" cmpd="sng" w="208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6" name="Google Shape;2616;p121"/>
          <p:cNvSpPr/>
          <p:nvPr/>
        </p:nvSpPr>
        <p:spPr>
          <a:xfrm>
            <a:off x="6661380" y="2324160"/>
            <a:ext cx="377591" cy="31"/>
          </a:xfrm>
          <a:custGeom>
            <a:rect b="b" l="l" r="r" t="t"/>
            <a:pathLst>
              <a:path extrusionOk="0" fill="none" h="1" w="12377">
                <a:moveTo>
                  <a:pt x="1" y="0"/>
                </a:moveTo>
                <a:lnTo>
                  <a:pt x="12376" y="0"/>
                </a:lnTo>
              </a:path>
            </a:pathLst>
          </a:custGeom>
          <a:noFill/>
          <a:ln cap="rnd" cmpd="sng" w="208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7" name="Google Shape;2617;p121"/>
          <p:cNvSpPr/>
          <p:nvPr/>
        </p:nvSpPr>
        <p:spPr>
          <a:xfrm>
            <a:off x="6889319" y="2223399"/>
            <a:ext cx="149639" cy="31"/>
          </a:xfrm>
          <a:custGeom>
            <a:rect b="b" l="l" r="r" t="t"/>
            <a:pathLst>
              <a:path extrusionOk="0" fill="none" h="1" w="4905">
                <a:moveTo>
                  <a:pt x="1" y="1"/>
                </a:moveTo>
                <a:lnTo>
                  <a:pt x="4904" y="1"/>
                </a:lnTo>
              </a:path>
            </a:pathLst>
          </a:custGeom>
          <a:noFill/>
          <a:ln cap="rnd" cmpd="sng" w="208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8" name="Google Shape;2618;p121"/>
          <p:cNvSpPr/>
          <p:nvPr/>
        </p:nvSpPr>
        <p:spPr>
          <a:xfrm>
            <a:off x="7602007" y="1310369"/>
            <a:ext cx="1114298" cy="1734401"/>
          </a:xfrm>
          <a:custGeom>
            <a:rect b="b" l="l" r="r" t="t"/>
            <a:pathLst>
              <a:path extrusionOk="0" h="66148" w="42498">
                <a:moveTo>
                  <a:pt x="2169" y="1"/>
                </a:moveTo>
                <a:cubicBezTo>
                  <a:pt x="968" y="1"/>
                  <a:pt x="0" y="968"/>
                  <a:pt x="0" y="2169"/>
                </a:cubicBezTo>
                <a:lnTo>
                  <a:pt x="0" y="63980"/>
                </a:lnTo>
                <a:cubicBezTo>
                  <a:pt x="0" y="65181"/>
                  <a:pt x="968" y="66148"/>
                  <a:pt x="2169" y="66148"/>
                </a:cubicBezTo>
                <a:lnTo>
                  <a:pt x="40329" y="66148"/>
                </a:lnTo>
                <a:cubicBezTo>
                  <a:pt x="41530" y="66148"/>
                  <a:pt x="42497" y="65181"/>
                  <a:pt x="42497" y="63980"/>
                </a:cubicBezTo>
                <a:lnTo>
                  <a:pt x="42497" y="2169"/>
                </a:lnTo>
                <a:cubicBezTo>
                  <a:pt x="42497" y="968"/>
                  <a:pt x="41530" y="1"/>
                  <a:pt x="4032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9" name="Google Shape;2619;p121"/>
          <p:cNvSpPr/>
          <p:nvPr/>
        </p:nvSpPr>
        <p:spPr>
          <a:xfrm>
            <a:off x="7602007" y="1310369"/>
            <a:ext cx="1114298" cy="157451"/>
          </a:xfrm>
          <a:custGeom>
            <a:rect b="b" l="l" r="r" t="t"/>
            <a:pathLst>
              <a:path extrusionOk="0" h="6005" w="42498">
                <a:moveTo>
                  <a:pt x="1635" y="1"/>
                </a:moveTo>
                <a:cubicBezTo>
                  <a:pt x="734" y="1"/>
                  <a:pt x="0" y="734"/>
                  <a:pt x="0" y="1635"/>
                </a:cubicBezTo>
                <a:lnTo>
                  <a:pt x="0" y="6005"/>
                </a:lnTo>
                <a:lnTo>
                  <a:pt x="42497" y="6005"/>
                </a:lnTo>
                <a:lnTo>
                  <a:pt x="42497" y="1635"/>
                </a:lnTo>
                <a:cubicBezTo>
                  <a:pt x="42497" y="734"/>
                  <a:pt x="41764" y="1"/>
                  <a:pt x="4086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0" name="Google Shape;2620;p121"/>
          <p:cNvSpPr/>
          <p:nvPr/>
        </p:nvSpPr>
        <p:spPr>
          <a:xfrm>
            <a:off x="7662365" y="1515042"/>
            <a:ext cx="996203" cy="1478126"/>
          </a:xfrm>
          <a:custGeom>
            <a:rect b="b" l="l" r="r" t="t"/>
            <a:pathLst>
              <a:path extrusionOk="0" h="56374" w="37994">
                <a:moveTo>
                  <a:pt x="36259" y="56374"/>
                </a:moveTo>
                <a:lnTo>
                  <a:pt x="1768" y="56374"/>
                </a:lnTo>
                <a:cubicBezTo>
                  <a:pt x="801" y="56374"/>
                  <a:pt x="0" y="55607"/>
                  <a:pt x="0" y="54639"/>
                </a:cubicBezTo>
                <a:lnTo>
                  <a:pt x="0" y="1735"/>
                </a:lnTo>
                <a:cubicBezTo>
                  <a:pt x="0" y="767"/>
                  <a:pt x="801" y="0"/>
                  <a:pt x="1768" y="0"/>
                </a:cubicBezTo>
                <a:lnTo>
                  <a:pt x="36259" y="0"/>
                </a:lnTo>
                <a:cubicBezTo>
                  <a:pt x="37227" y="0"/>
                  <a:pt x="37994" y="767"/>
                  <a:pt x="37994" y="1735"/>
                </a:cubicBezTo>
                <a:lnTo>
                  <a:pt x="37994" y="54639"/>
                </a:lnTo>
                <a:cubicBezTo>
                  <a:pt x="37994" y="55607"/>
                  <a:pt x="37227" y="56374"/>
                  <a:pt x="36259" y="56374"/>
                </a:cubicBezTo>
                <a:close/>
              </a:path>
            </a:pathLst>
          </a:custGeom>
          <a:solidFill>
            <a:srgbClr val="2408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1" name="Google Shape;2621;p121"/>
          <p:cNvSpPr/>
          <p:nvPr/>
        </p:nvSpPr>
        <p:spPr>
          <a:xfrm>
            <a:off x="7905503" y="1362835"/>
            <a:ext cx="53384" cy="27164"/>
          </a:xfrm>
          <a:custGeom>
            <a:rect b="b" l="l" r="r" t="t"/>
            <a:pathLst>
              <a:path extrusionOk="0" h="1036" w="2036">
                <a:moveTo>
                  <a:pt x="1001" y="1"/>
                </a:moveTo>
                <a:cubicBezTo>
                  <a:pt x="434" y="1"/>
                  <a:pt x="0" y="435"/>
                  <a:pt x="0" y="1002"/>
                </a:cubicBezTo>
                <a:lnTo>
                  <a:pt x="0" y="1035"/>
                </a:lnTo>
                <a:cubicBezTo>
                  <a:pt x="0" y="468"/>
                  <a:pt x="434" y="1"/>
                  <a:pt x="1001" y="1"/>
                </a:cubicBezTo>
                <a:close/>
                <a:moveTo>
                  <a:pt x="1001" y="1"/>
                </a:moveTo>
                <a:cubicBezTo>
                  <a:pt x="1568" y="1"/>
                  <a:pt x="2035" y="468"/>
                  <a:pt x="2035" y="1035"/>
                </a:cubicBezTo>
                <a:lnTo>
                  <a:pt x="2035" y="1002"/>
                </a:lnTo>
                <a:cubicBezTo>
                  <a:pt x="2035" y="435"/>
                  <a:pt x="1568" y="1"/>
                  <a:pt x="1001" y="1"/>
                </a:cubicBezTo>
                <a:close/>
              </a:path>
            </a:pathLst>
          </a:custGeom>
          <a:solidFill>
            <a:srgbClr val="84FA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2" name="Google Shape;2622;p121"/>
          <p:cNvSpPr/>
          <p:nvPr/>
        </p:nvSpPr>
        <p:spPr>
          <a:xfrm>
            <a:off x="7710453" y="1688198"/>
            <a:ext cx="707599" cy="16650"/>
          </a:xfrm>
          <a:custGeom>
            <a:rect b="b" l="l" r="r" t="t"/>
            <a:pathLst>
              <a:path extrusionOk="0" h="635" w="26987">
                <a:moveTo>
                  <a:pt x="334" y="1"/>
                </a:moveTo>
                <a:cubicBezTo>
                  <a:pt x="134" y="1"/>
                  <a:pt x="1" y="134"/>
                  <a:pt x="1" y="301"/>
                </a:cubicBezTo>
                <a:cubicBezTo>
                  <a:pt x="1" y="501"/>
                  <a:pt x="134" y="635"/>
                  <a:pt x="334" y="635"/>
                </a:cubicBezTo>
                <a:lnTo>
                  <a:pt x="26686" y="635"/>
                </a:lnTo>
                <a:cubicBezTo>
                  <a:pt x="26853" y="635"/>
                  <a:pt x="26987" y="501"/>
                  <a:pt x="26987" y="301"/>
                </a:cubicBezTo>
                <a:cubicBezTo>
                  <a:pt x="26987" y="134"/>
                  <a:pt x="26853" y="1"/>
                  <a:pt x="26686" y="1"/>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3" name="Google Shape;2623;p121"/>
          <p:cNvSpPr/>
          <p:nvPr/>
        </p:nvSpPr>
        <p:spPr>
          <a:xfrm>
            <a:off x="8461758" y="1688198"/>
            <a:ext cx="68251" cy="16650"/>
          </a:xfrm>
          <a:custGeom>
            <a:rect b="b" l="l" r="r" t="t"/>
            <a:pathLst>
              <a:path extrusionOk="0" h="635" w="2603">
                <a:moveTo>
                  <a:pt x="301" y="1"/>
                </a:moveTo>
                <a:cubicBezTo>
                  <a:pt x="134" y="1"/>
                  <a:pt x="1" y="134"/>
                  <a:pt x="1" y="301"/>
                </a:cubicBezTo>
                <a:cubicBezTo>
                  <a:pt x="1" y="501"/>
                  <a:pt x="134" y="635"/>
                  <a:pt x="301" y="635"/>
                </a:cubicBezTo>
                <a:lnTo>
                  <a:pt x="2269" y="635"/>
                </a:lnTo>
                <a:cubicBezTo>
                  <a:pt x="2436" y="635"/>
                  <a:pt x="2602" y="501"/>
                  <a:pt x="2602" y="301"/>
                </a:cubicBezTo>
                <a:cubicBezTo>
                  <a:pt x="2602" y="134"/>
                  <a:pt x="2436" y="1"/>
                  <a:pt x="2269" y="1"/>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4" name="Google Shape;2624;p121"/>
          <p:cNvSpPr/>
          <p:nvPr/>
        </p:nvSpPr>
        <p:spPr>
          <a:xfrm>
            <a:off x="8556228" y="1688198"/>
            <a:ext cx="55114" cy="16650"/>
          </a:xfrm>
          <a:custGeom>
            <a:rect b="b" l="l" r="r" t="t"/>
            <a:pathLst>
              <a:path extrusionOk="0" h="635" w="2102">
                <a:moveTo>
                  <a:pt x="300" y="1"/>
                </a:moveTo>
                <a:cubicBezTo>
                  <a:pt x="134" y="1"/>
                  <a:pt x="0" y="134"/>
                  <a:pt x="0" y="301"/>
                </a:cubicBezTo>
                <a:cubicBezTo>
                  <a:pt x="0" y="501"/>
                  <a:pt x="134" y="635"/>
                  <a:pt x="300" y="635"/>
                </a:cubicBezTo>
                <a:lnTo>
                  <a:pt x="1768" y="635"/>
                </a:lnTo>
                <a:cubicBezTo>
                  <a:pt x="1968" y="635"/>
                  <a:pt x="2102" y="501"/>
                  <a:pt x="2102" y="301"/>
                </a:cubicBezTo>
                <a:cubicBezTo>
                  <a:pt x="2102" y="134"/>
                  <a:pt x="1968" y="1"/>
                  <a:pt x="1768" y="1"/>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5" name="Google Shape;2625;p121"/>
          <p:cNvSpPr/>
          <p:nvPr/>
        </p:nvSpPr>
        <p:spPr>
          <a:xfrm>
            <a:off x="7710453" y="1766045"/>
            <a:ext cx="404994" cy="16650"/>
          </a:xfrm>
          <a:custGeom>
            <a:rect b="b" l="l" r="r" t="t"/>
            <a:pathLst>
              <a:path extrusionOk="0" h="635" w="15446">
                <a:moveTo>
                  <a:pt x="334" y="1"/>
                </a:moveTo>
                <a:cubicBezTo>
                  <a:pt x="134" y="1"/>
                  <a:pt x="1" y="134"/>
                  <a:pt x="1" y="334"/>
                </a:cubicBezTo>
                <a:cubicBezTo>
                  <a:pt x="1" y="501"/>
                  <a:pt x="134" y="634"/>
                  <a:pt x="334" y="634"/>
                </a:cubicBezTo>
                <a:lnTo>
                  <a:pt x="15112" y="634"/>
                </a:lnTo>
                <a:cubicBezTo>
                  <a:pt x="15312" y="634"/>
                  <a:pt x="15445" y="501"/>
                  <a:pt x="15445" y="334"/>
                </a:cubicBezTo>
                <a:cubicBezTo>
                  <a:pt x="15445" y="134"/>
                  <a:pt x="15312" y="1"/>
                  <a:pt x="15112" y="1"/>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6" name="Google Shape;2626;p121"/>
          <p:cNvSpPr/>
          <p:nvPr/>
        </p:nvSpPr>
        <p:spPr>
          <a:xfrm>
            <a:off x="8122394" y="1766045"/>
            <a:ext cx="127744" cy="16650"/>
          </a:xfrm>
          <a:custGeom>
            <a:rect b="b" l="l" r="r" t="t"/>
            <a:pathLst>
              <a:path extrusionOk="0" h="635" w="4872">
                <a:moveTo>
                  <a:pt x="301" y="1"/>
                </a:moveTo>
                <a:cubicBezTo>
                  <a:pt x="134" y="1"/>
                  <a:pt x="1" y="134"/>
                  <a:pt x="1" y="334"/>
                </a:cubicBezTo>
                <a:cubicBezTo>
                  <a:pt x="1" y="501"/>
                  <a:pt x="134" y="634"/>
                  <a:pt x="301" y="634"/>
                </a:cubicBezTo>
                <a:lnTo>
                  <a:pt x="4571" y="634"/>
                </a:lnTo>
                <a:cubicBezTo>
                  <a:pt x="4738" y="634"/>
                  <a:pt x="4871" y="501"/>
                  <a:pt x="4871" y="334"/>
                </a:cubicBezTo>
                <a:cubicBezTo>
                  <a:pt x="4871" y="134"/>
                  <a:pt x="4738" y="1"/>
                  <a:pt x="4571" y="1"/>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7" name="Google Shape;2627;p121"/>
          <p:cNvSpPr/>
          <p:nvPr/>
        </p:nvSpPr>
        <p:spPr>
          <a:xfrm>
            <a:off x="8164398" y="1810645"/>
            <a:ext cx="85739" cy="17515"/>
          </a:xfrm>
          <a:custGeom>
            <a:rect b="b" l="l" r="r" t="t"/>
            <a:pathLst>
              <a:path extrusionOk="0" h="668" w="3270">
                <a:moveTo>
                  <a:pt x="334" y="1"/>
                </a:moveTo>
                <a:cubicBezTo>
                  <a:pt x="134" y="1"/>
                  <a:pt x="0" y="168"/>
                  <a:pt x="0" y="334"/>
                </a:cubicBezTo>
                <a:cubicBezTo>
                  <a:pt x="0" y="535"/>
                  <a:pt x="134" y="668"/>
                  <a:pt x="334" y="668"/>
                </a:cubicBezTo>
                <a:lnTo>
                  <a:pt x="2969" y="668"/>
                </a:lnTo>
                <a:cubicBezTo>
                  <a:pt x="3136" y="668"/>
                  <a:pt x="3269" y="501"/>
                  <a:pt x="3269" y="334"/>
                </a:cubicBezTo>
                <a:cubicBezTo>
                  <a:pt x="3269" y="168"/>
                  <a:pt x="3136" y="1"/>
                  <a:pt x="2969" y="1"/>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8" name="Google Shape;2628;p121"/>
          <p:cNvSpPr/>
          <p:nvPr/>
        </p:nvSpPr>
        <p:spPr>
          <a:xfrm>
            <a:off x="8122394" y="1810645"/>
            <a:ext cx="25407" cy="17515"/>
          </a:xfrm>
          <a:custGeom>
            <a:rect b="b" l="l" r="r" t="t"/>
            <a:pathLst>
              <a:path extrusionOk="0" h="668" w="969">
                <a:moveTo>
                  <a:pt x="335" y="1"/>
                </a:moveTo>
                <a:cubicBezTo>
                  <a:pt x="168" y="1"/>
                  <a:pt x="1" y="168"/>
                  <a:pt x="1" y="334"/>
                </a:cubicBezTo>
                <a:cubicBezTo>
                  <a:pt x="1" y="535"/>
                  <a:pt x="168" y="668"/>
                  <a:pt x="335" y="668"/>
                </a:cubicBezTo>
                <a:lnTo>
                  <a:pt x="635" y="668"/>
                </a:lnTo>
                <a:cubicBezTo>
                  <a:pt x="802" y="668"/>
                  <a:pt x="968" y="501"/>
                  <a:pt x="968" y="334"/>
                </a:cubicBezTo>
                <a:cubicBezTo>
                  <a:pt x="968" y="168"/>
                  <a:pt x="835" y="1"/>
                  <a:pt x="635" y="1"/>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9" name="Google Shape;2629;p121"/>
          <p:cNvSpPr/>
          <p:nvPr/>
        </p:nvSpPr>
        <p:spPr>
          <a:xfrm>
            <a:off x="8021814" y="1810645"/>
            <a:ext cx="77008" cy="17515"/>
          </a:xfrm>
          <a:custGeom>
            <a:rect b="b" l="l" r="r" t="t"/>
            <a:pathLst>
              <a:path extrusionOk="0" h="668" w="2937">
                <a:moveTo>
                  <a:pt x="301" y="1"/>
                </a:moveTo>
                <a:cubicBezTo>
                  <a:pt x="134" y="1"/>
                  <a:pt x="1" y="168"/>
                  <a:pt x="1" y="334"/>
                </a:cubicBezTo>
                <a:cubicBezTo>
                  <a:pt x="1" y="535"/>
                  <a:pt x="134" y="668"/>
                  <a:pt x="301" y="668"/>
                </a:cubicBezTo>
                <a:lnTo>
                  <a:pt x="2636" y="668"/>
                </a:lnTo>
                <a:cubicBezTo>
                  <a:pt x="2803" y="668"/>
                  <a:pt x="2936" y="501"/>
                  <a:pt x="2936" y="334"/>
                </a:cubicBezTo>
                <a:cubicBezTo>
                  <a:pt x="2936" y="168"/>
                  <a:pt x="2803" y="1"/>
                  <a:pt x="2636" y="1"/>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0" name="Google Shape;2630;p121"/>
          <p:cNvSpPr/>
          <p:nvPr/>
        </p:nvSpPr>
        <p:spPr>
          <a:xfrm>
            <a:off x="7912503" y="1810645"/>
            <a:ext cx="77873" cy="17515"/>
          </a:xfrm>
          <a:custGeom>
            <a:rect b="b" l="l" r="r" t="t"/>
            <a:pathLst>
              <a:path extrusionOk="0" h="668" w="2970">
                <a:moveTo>
                  <a:pt x="300" y="1"/>
                </a:moveTo>
                <a:cubicBezTo>
                  <a:pt x="134" y="1"/>
                  <a:pt x="0" y="168"/>
                  <a:pt x="0" y="334"/>
                </a:cubicBezTo>
                <a:cubicBezTo>
                  <a:pt x="0" y="535"/>
                  <a:pt x="134" y="668"/>
                  <a:pt x="300" y="668"/>
                </a:cubicBezTo>
                <a:lnTo>
                  <a:pt x="2635" y="668"/>
                </a:lnTo>
                <a:cubicBezTo>
                  <a:pt x="2802" y="668"/>
                  <a:pt x="2969" y="501"/>
                  <a:pt x="2936" y="334"/>
                </a:cubicBezTo>
                <a:cubicBezTo>
                  <a:pt x="2936" y="168"/>
                  <a:pt x="2802" y="1"/>
                  <a:pt x="2635" y="1"/>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1" name="Google Shape;2631;p121"/>
          <p:cNvSpPr/>
          <p:nvPr/>
        </p:nvSpPr>
        <p:spPr>
          <a:xfrm>
            <a:off x="7803166" y="1810645"/>
            <a:ext cx="77873" cy="17515"/>
          </a:xfrm>
          <a:custGeom>
            <a:rect b="b" l="l" r="r" t="t"/>
            <a:pathLst>
              <a:path extrusionOk="0" h="668" w="2970">
                <a:moveTo>
                  <a:pt x="301" y="1"/>
                </a:moveTo>
                <a:cubicBezTo>
                  <a:pt x="134" y="1"/>
                  <a:pt x="1" y="168"/>
                  <a:pt x="1" y="334"/>
                </a:cubicBezTo>
                <a:cubicBezTo>
                  <a:pt x="1" y="535"/>
                  <a:pt x="134" y="668"/>
                  <a:pt x="301" y="668"/>
                </a:cubicBezTo>
                <a:lnTo>
                  <a:pt x="2636" y="668"/>
                </a:lnTo>
                <a:cubicBezTo>
                  <a:pt x="2803" y="668"/>
                  <a:pt x="2969" y="501"/>
                  <a:pt x="2969" y="334"/>
                </a:cubicBezTo>
                <a:cubicBezTo>
                  <a:pt x="2969" y="168"/>
                  <a:pt x="2803" y="1"/>
                  <a:pt x="2636" y="1"/>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2" name="Google Shape;2632;p121"/>
          <p:cNvSpPr/>
          <p:nvPr/>
        </p:nvSpPr>
        <p:spPr>
          <a:xfrm>
            <a:off x="7803166" y="1865759"/>
            <a:ext cx="656863" cy="16650"/>
          </a:xfrm>
          <a:custGeom>
            <a:rect b="b" l="l" r="r" t="t"/>
            <a:pathLst>
              <a:path extrusionOk="0" h="635" w="25052">
                <a:moveTo>
                  <a:pt x="301" y="0"/>
                </a:moveTo>
                <a:cubicBezTo>
                  <a:pt x="134" y="0"/>
                  <a:pt x="1" y="134"/>
                  <a:pt x="1" y="334"/>
                </a:cubicBezTo>
                <a:cubicBezTo>
                  <a:pt x="1" y="501"/>
                  <a:pt x="134" y="634"/>
                  <a:pt x="301" y="634"/>
                </a:cubicBezTo>
                <a:lnTo>
                  <a:pt x="24718" y="634"/>
                </a:lnTo>
                <a:cubicBezTo>
                  <a:pt x="24885" y="634"/>
                  <a:pt x="25052" y="501"/>
                  <a:pt x="25018" y="334"/>
                </a:cubicBezTo>
                <a:cubicBezTo>
                  <a:pt x="25018" y="134"/>
                  <a:pt x="24885" y="0"/>
                  <a:pt x="2471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3" name="Google Shape;2633;p121"/>
          <p:cNvSpPr/>
          <p:nvPr/>
        </p:nvSpPr>
        <p:spPr>
          <a:xfrm>
            <a:off x="7710453" y="1810645"/>
            <a:ext cx="39382" cy="17515"/>
          </a:xfrm>
          <a:custGeom>
            <a:rect b="b" l="l" r="r" t="t"/>
            <a:pathLst>
              <a:path extrusionOk="0" h="668" w="1502">
                <a:moveTo>
                  <a:pt x="334" y="1"/>
                </a:moveTo>
                <a:cubicBezTo>
                  <a:pt x="134" y="1"/>
                  <a:pt x="1" y="168"/>
                  <a:pt x="1" y="334"/>
                </a:cubicBezTo>
                <a:cubicBezTo>
                  <a:pt x="1" y="535"/>
                  <a:pt x="134" y="668"/>
                  <a:pt x="334" y="668"/>
                </a:cubicBezTo>
                <a:lnTo>
                  <a:pt x="1168" y="668"/>
                </a:lnTo>
                <a:cubicBezTo>
                  <a:pt x="1335" y="668"/>
                  <a:pt x="1502" y="501"/>
                  <a:pt x="1468" y="334"/>
                </a:cubicBezTo>
                <a:cubicBezTo>
                  <a:pt x="1468" y="168"/>
                  <a:pt x="1335" y="1"/>
                  <a:pt x="1168" y="1"/>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4" name="Google Shape;2634;p121"/>
          <p:cNvSpPr/>
          <p:nvPr/>
        </p:nvSpPr>
        <p:spPr>
          <a:xfrm>
            <a:off x="7710453" y="1865759"/>
            <a:ext cx="39382" cy="16650"/>
          </a:xfrm>
          <a:custGeom>
            <a:rect b="b" l="l" r="r" t="t"/>
            <a:pathLst>
              <a:path extrusionOk="0" h="635" w="1502">
                <a:moveTo>
                  <a:pt x="334" y="0"/>
                </a:moveTo>
                <a:cubicBezTo>
                  <a:pt x="134" y="0"/>
                  <a:pt x="1" y="134"/>
                  <a:pt x="1" y="334"/>
                </a:cubicBezTo>
                <a:cubicBezTo>
                  <a:pt x="1" y="501"/>
                  <a:pt x="134" y="634"/>
                  <a:pt x="334" y="634"/>
                </a:cubicBezTo>
                <a:lnTo>
                  <a:pt x="1168" y="634"/>
                </a:lnTo>
                <a:cubicBezTo>
                  <a:pt x="1335" y="634"/>
                  <a:pt x="1502" y="501"/>
                  <a:pt x="1468" y="334"/>
                </a:cubicBezTo>
                <a:cubicBezTo>
                  <a:pt x="1468" y="134"/>
                  <a:pt x="1335" y="0"/>
                  <a:pt x="1168" y="0"/>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5" name="Google Shape;2635;p121"/>
          <p:cNvSpPr/>
          <p:nvPr/>
        </p:nvSpPr>
        <p:spPr>
          <a:xfrm>
            <a:off x="7710453" y="1919982"/>
            <a:ext cx="39382" cy="17515"/>
          </a:xfrm>
          <a:custGeom>
            <a:rect b="b" l="l" r="r" t="t"/>
            <a:pathLst>
              <a:path extrusionOk="0" h="668" w="1502">
                <a:moveTo>
                  <a:pt x="334" y="1"/>
                </a:moveTo>
                <a:cubicBezTo>
                  <a:pt x="134" y="1"/>
                  <a:pt x="1" y="167"/>
                  <a:pt x="1" y="334"/>
                </a:cubicBezTo>
                <a:cubicBezTo>
                  <a:pt x="1" y="501"/>
                  <a:pt x="134" y="668"/>
                  <a:pt x="334" y="668"/>
                </a:cubicBezTo>
                <a:lnTo>
                  <a:pt x="1168" y="668"/>
                </a:lnTo>
                <a:cubicBezTo>
                  <a:pt x="1335" y="668"/>
                  <a:pt x="1502" y="501"/>
                  <a:pt x="1468" y="334"/>
                </a:cubicBezTo>
                <a:cubicBezTo>
                  <a:pt x="1468" y="167"/>
                  <a:pt x="1335" y="1"/>
                  <a:pt x="1168" y="1"/>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6" name="Google Shape;2636;p121"/>
          <p:cNvSpPr/>
          <p:nvPr/>
        </p:nvSpPr>
        <p:spPr>
          <a:xfrm>
            <a:off x="7710453" y="1975097"/>
            <a:ext cx="39382" cy="16623"/>
          </a:xfrm>
          <a:custGeom>
            <a:rect b="b" l="l" r="r" t="t"/>
            <a:pathLst>
              <a:path extrusionOk="0" h="634" w="1502">
                <a:moveTo>
                  <a:pt x="334" y="0"/>
                </a:moveTo>
                <a:cubicBezTo>
                  <a:pt x="134" y="0"/>
                  <a:pt x="1" y="133"/>
                  <a:pt x="1" y="300"/>
                </a:cubicBezTo>
                <a:cubicBezTo>
                  <a:pt x="1" y="500"/>
                  <a:pt x="134" y="634"/>
                  <a:pt x="334" y="634"/>
                </a:cubicBezTo>
                <a:lnTo>
                  <a:pt x="1168" y="634"/>
                </a:lnTo>
                <a:cubicBezTo>
                  <a:pt x="1335" y="634"/>
                  <a:pt x="1502" y="500"/>
                  <a:pt x="1468" y="300"/>
                </a:cubicBezTo>
                <a:cubicBezTo>
                  <a:pt x="1468" y="133"/>
                  <a:pt x="1335" y="0"/>
                  <a:pt x="1168" y="0"/>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7" name="Google Shape;2637;p121"/>
          <p:cNvSpPr/>
          <p:nvPr/>
        </p:nvSpPr>
        <p:spPr>
          <a:xfrm>
            <a:off x="8500249" y="1865759"/>
            <a:ext cx="96227" cy="16650"/>
          </a:xfrm>
          <a:custGeom>
            <a:rect b="b" l="l" r="r" t="t"/>
            <a:pathLst>
              <a:path extrusionOk="0" h="635" w="3670">
                <a:moveTo>
                  <a:pt x="300" y="0"/>
                </a:moveTo>
                <a:cubicBezTo>
                  <a:pt x="134" y="0"/>
                  <a:pt x="0" y="134"/>
                  <a:pt x="0" y="334"/>
                </a:cubicBezTo>
                <a:cubicBezTo>
                  <a:pt x="0" y="501"/>
                  <a:pt x="134" y="634"/>
                  <a:pt x="300" y="634"/>
                </a:cubicBezTo>
                <a:lnTo>
                  <a:pt x="3336" y="634"/>
                </a:lnTo>
                <a:cubicBezTo>
                  <a:pt x="3503" y="634"/>
                  <a:pt x="3670" y="501"/>
                  <a:pt x="3670" y="334"/>
                </a:cubicBezTo>
                <a:cubicBezTo>
                  <a:pt x="3670" y="134"/>
                  <a:pt x="3536" y="0"/>
                  <a:pt x="333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8" name="Google Shape;2638;p121"/>
          <p:cNvSpPr/>
          <p:nvPr/>
        </p:nvSpPr>
        <p:spPr>
          <a:xfrm>
            <a:off x="7800544" y="1919982"/>
            <a:ext cx="277276" cy="17515"/>
          </a:xfrm>
          <a:custGeom>
            <a:rect b="b" l="l" r="r" t="t"/>
            <a:pathLst>
              <a:path extrusionOk="0" h="668" w="10575">
                <a:moveTo>
                  <a:pt x="334" y="1"/>
                </a:moveTo>
                <a:cubicBezTo>
                  <a:pt x="134" y="1"/>
                  <a:pt x="1" y="167"/>
                  <a:pt x="1" y="334"/>
                </a:cubicBezTo>
                <a:cubicBezTo>
                  <a:pt x="1" y="501"/>
                  <a:pt x="134" y="668"/>
                  <a:pt x="334" y="668"/>
                </a:cubicBezTo>
                <a:lnTo>
                  <a:pt x="10275" y="668"/>
                </a:lnTo>
                <a:cubicBezTo>
                  <a:pt x="10441" y="668"/>
                  <a:pt x="10575" y="501"/>
                  <a:pt x="10575" y="334"/>
                </a:cubicBezTo>
                <a:cubicBezTo>
                  <a:pt x="10575" y="167"/>
                  <a:pt x="10441" y="1"/>
                  <a:pt x="10275"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9" name="Google Shape;2639;p121"/>
          <p:cNvSpPr/>
          <p:nvPr/>
        </p:nvSpPr>
        <p:spPr>
          <a:xfrm>
            <a:off x="8164398" y="2087921"/>
            <a:ext cx="314011" cy="17515"/>
          </a:xfrm>
          <a:custGeom>
            <a:rect b="b" l="l" r="r" t="t"/>
            <a:pathLst>
              <a:path extrusionOk="0" h="668" w="11976">
                <a:moveTo>
                  <a:pt x="300" y="0"/>
                </a:moveTo>
                <a:cubicBezTo>
                  <a:pt x="134" y="0"/>
                  <a:pt x="0" y="134"/>
                  <a:pt x="0" y="334"/>
                </a:cubicBezTo>
                <a:cubicBezTo>
                  <a:pt x="0" y="500"/>
                  <a:pt x="134" y="667"/>
                  <a:pt x="300" y="667"/>
                </a:cubicBezTo>
                <a:lnTo>
                  <a:pt x="11642" y="667"/>
                </a:lnTo>
                <a:cubicBezTo>
                  <a:pt x="11842" y="667"/>
                  <a:pt x="11975" y="500"/>
                  <a:pt x="11975" y="334"/>
                </a:cubicBezTo>
                <a:cubicBezTo>
                  <a:pt x="11975" y="134"/>
                  <a:pt x="11842" y="0"/>
                  <a:pt x="1164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0" name="Google Shape;2640;p121"/>
          <p:cNvSpPr/>
          <p:nvPr/>
        </p:nvSpPr>
        <p:spPr>
          <a:xfrm>
            <a:off x="8245732" y="2031941"/>
            <a:ext cx="232676" cy="17515"/>
          </a:xfrm>
          <a:custGeom>
            <a:rect b="b" l="l" r="r" t="t"/>
            <a:pathLst>
              <a:path extrusionOk="0" h="668" w="8874">
                <a:moveTo>
                  <a:pt x="334" y="0"/>
                </a:moveTo>
                <a:cubicBezTo>
                  <a:pt x="134" y="0"/>
                  <a:pt x="0" y="134"/>
                  <a:pt x="0" y="334"/>
                </a:cubicBezTo>
                <a:cubicBezTo>
                  <a:pt x="0" y="501"/>
                  <a:pt x="134" y="667"/>
                  <a:pt x="334" y="667"/>
                </a:cubicBezTo>
                <a:lnTo>
                  <a:pt x="8540" y="667"/>
                </a:lnTo>
                <a:cubicBezTo>
                  <a:pt x="8740" y="667"/>
                  <a:pt x="8873" y="501"/>
                  <a:pt x="8873" y="334"/>
                </a:cubicBezTo>
                <a:cubicBezTo>
                  <a:pt x="8873" y="134"/>
                  <a:pt x="8740" y="0"/>
                  <a:pt x="8540"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1" name="Google Shape;2641;p121"/>
          <p:cNvSpPr/>
          <p:nvPr/>
        </p:nvSpPr>
        <p:spPr>
          <a:xfrm>
            <a:off x="8376045" y="1975097"/>
            <a:ext cx="102363" cy="16623"/>
          </a:xfrm>
          <a:custGeom>
            <a:rect b="b" l="l" r="r" t="t"/>
            <a:pathLst>
              <a:path extrusionOk="0" h="634" w="3904">
                <a:moveTo>
                  <a:pt x="301" y="0"/>
                </a:moveTo>
                <a:cubicBezTo>
                  <a:pt x="134" y="0"/>
                  <a:pt x="1" y="133"/>
                  <a:pt x="1" y="300"/>
                </a:cubicBezTo>
                <a:cubicBezTo>
                  <a:pt x="1" y="500"/>
                  <a:pt x="134" y="634"/>
                  <a:pt x="301" y="634"/>
                </a:cubicBezTo>
                <a:lnTo>
                  <a:pt x="3570" y="634"/>
                </a:lnTo>
                <a:cubicBezTo>
                  <a:pt x="3770" y="634"/>
                  <a:pt x="3903" y="500"/>
                  <a:pt x="3903" y="300"/>
                </a:cubicBezTo>
                <a:cubicBezTo>
                  <a:pt x="3903" y="133"/>
                  <a:pt x="3770" y="0"/>
                  <a:pt x="3570"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2" name="Google Shape;2642;p121"/>
          <p:cNvSpPr/>
          <p:nvPr/>
        </p:nvSpPr>
        <p:spPr>
          <a:xfrm>
            <a:off x="7710453" y="1612108"/>
            <a:ext cx="328012" cy="16650"/>
          </a:xfrm>
          <a:custGeom>
            <a:rect b="b" l="l" r="r" t="t"/>
            <a:pathLst>
              <a:path extrusionOk="0" h="635" w="12510">
                <a:moveTo>
                  <a:pt x="334" y="1"/>
                </a:moveTo>
                <a:cubicBezTo>
                  <a:pt x="134" y="1"/>
                  <a:pt x="1" y="134"/>
                  <a:pt x="1" y="334"/>
                </a:cubicBezTo>
                <a:cubicBezTo>
                  <a:pt x="1" y="501"/>
                  <a:pt x="134" y="635"/>
                  <a:pt x="334" y="635"/>
                </a:cubicBezTo>
                <a:lnTo>
                  <a:pt x="12176" y="635"/>
                </a:lnTo>
                <a:cubicBezTo>
                  <a:pt x="12376" y="635"/>
                  <a:pt x="12510" y="501"/>
                  <a:pt x="12510" y="334"/>
                </a:cubicBezTo>
                <a:cubicBezTo>
                  <a:pt x="12510" y="134"/>
                  <a:pt x="12376" y="1"/>
                  <a:pt x="1217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3" name="Google Shape;2643;p121"/>
          <p:cNvSpPr/>
          <p:nvPr/>
        </p:nvSpPr>
        <p:spPr>
          <a:xfrm>
            <a:off x="7710453" y="2220856"/>
            <a:ext cx="530064" cy="17515"/>
          </a:xfrm>
          <a:custGeom>
            <a:rect b="b" l="l" r="r" t="t"/>
            <a:pathLst>
              <a:path extrusionOk="0" h="668" w="20216">
                <a:moveTo>
                  <a:pt x="334" y="0"/>
                </a:moveTo>
                <a:cubicBezTo>
                  <a:pt x="134" y="0"/>
                  <a:pt x="1" y="134"/>
                  <a:pt x="1" y="334"/>
                </a:cubicBezTo>
                <a:cubicBezTo>
                  <a:pt x="1" y="501"/>
                  <a:pt x="134" y="668"/>
                  <a:pt x="334" y="668"/>
                </a:cubicBezTo>
                <a:lnTo>
                  <a:pt x="19882" y="668"/>
                </a:lnTo>
                <a:cubicBezTo>
                  <a:pt x="20048" y="668"/>
                  <a:pt x="20215" y="501"/>
                  <a:pt x="20182" y="334"/>
                </a:cubicBezTo>
                <a:cubicBezTo>
                  <a:pt x="20182" y="134"/>
                  <a:pt x="20048" y="0"/>
                  <a:pt x="1988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4" name="Google Shape;2644;p121"/>
          <p:cNvSpPr/>
          <p:nvPr/>
        </p:nvSpPr>
        <p:spPr>
          <a:xfrm>
            <a:off x="7710453" y="2288189"/>
            <a:ext cx="530064" cy="17541"/>
          </a:xfrm>
          <a:custGeom>
            <a:rect b="b" l="l" r="r" t="t"/>
            <a:pathLst>
              <a:path extrusionOk="0" h="669" w="20216">
                <a:moveTo>
                  <a:pt x="334" y="1"/>
                </a:moveTo>
                <a:cubicBezTo>
                  <a:pt x="134" y="1"/>
                  <a:pt x="1" y="134"/>
                  <a:pt x="1" y="334"/>
                </a:cubicBezTo>
                <a:cubicBezTo>
                  <a:pt x="1" y="501"/>
                  <a:pt x="134" y="668"/>
                  <a:pt x="334" y="668"/>
                </a:cubicBezTo>
                <a:lnTo>
                  <a:pt x="19882" y="668"/>
                </a:lnTo>
                <a:cubicBezTo>
                  <a:pt x="20048" y="668"/>
                  <a:pt x="20215" y="501"/>
                  <a:pt x="20182" y="334"/>
                </a:cubicBezTo>
                <a:cubicBezTo>
                  <a:pt x="20182" y="134"/>
                  <a:pt x="20048" y="1"/>
                  <a:pt x="1988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5" name="Google Shape;2645;p121"/>
          <p:cNvSpPr/>
          <p:nvPr/>
        </p:nvSpPr>
        <p:spPr>
          <a:xfrm>
            <a:off x="7710453" y="2355548"/>
            <a:ext cx="529172" cy="17515"/>
          </a:xfrm>
          <a:custGeom>
            <a:rect b="b" l="l" r="r" t="t"/>
            <a:pathLst>
              <a:path extrusionOk="0" h="668" w="20182">
                <a:moveTo>
                  <a:pt x="334" y="0"/>
                </a:moveTo>
                <a:cubicBezTo>
                  <a:pt x="134" y="0"/>
                  <a:pt x="1" y="167"/>
                  <a:pt x="1" y="334"/>
                </a:cubicBezTo>
                <a:cubicBezTo>
                  <a:pt x="1" y="501"/>
                  <a:pt x="134" y="668"/>
                  <a:pt x="334" y="668"/>
                </a:cubicBezTo>
                <a:lnTo>
                  <a:pt x="19882" y="668"/>
                </a:lnTo>
                <a:cubicBezTo>
                  <a:pt x="20048" y="668"/>
                  <a:pt x="20182" y="501"/>
                  <a:pt x="20182" y="334"/>
                </a:cubicBezTo>
                <a:cubicBezTo>
                  <a:pt x="20182" y="167"/>
                  <a:pt x="20048" y="0"/>
                  <a:pt x="1988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6" name="Google Shape;2646;p121"/>
          <p:cNvSpPr/>
          <p:nvPr/>
        </p:nvSpPr>
        <p:spPr>
          <a:xfrm>
            <a:off x="7710453" y="2757866"/>
            <a:ext cx="529172" cy="16650"/>
          </a:xfrm>
          <a:custGeom>
            <a:rect b="b" l="l" r="r" t="t"/>
            <a:pathLst>
              <a:path extrusionOk="0" h="635" w="20182">
                <a:moveTo>
                  <a:pt x="334" y="1"/>
                </a:moveTo>
                <a:cubicBezTo>
                  <a:pt x="134" y="1"/>
                  <a:pt x="1" y="134"/>
                  <a:pt x="1" y="334"/>
                </a:cubicBezTo>
                <a:cubicBezTo>
                  <a:pt x="1" y="501"/>
                  <a:pt x="134" y="635"/>
                  <a:pt x="334" y="635"/>
                </a:cubicBezTo>
                <a:lnTo>
                  <a:pt x="19882" y="635"/>
                </a:lnTo>
                <a:cubicBezTo>
                  <a:pt x="20048" y="635"/>
                  <a:pt x="20182" y="501"/>
                  <a:pt x="20182" y="334"/>
                </a:cubicBezTo>
                <a:cubicBezTo>
                  <a:pt x="20182" y="134"/>
                  <a:pt x="20048" y="1"/>
                  <a:pt x="1988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7" name="Google Shape;2647;p121"/>
          <p:cNvSpPr/>
          <p:nvPr/>
        </p:nvSpPr>
        <p:spPr>
          <a:xfrm>
            <a:off x="8192375" y="2143009"/>
            <a:ext cx="157451" cy="16650"/>
          </a:xfrm>
          <a:custGeom>
            <a:rect b="b" l="l" r="r" t="t"/>
            <a:pathLst>
              <a:path extrusionOk="0" h="635" w="6005">
                <a:moveTo>
                  <a:pt x="334" y="1"/>
                </a:moveTo>
                <a:cubicBezTo>
                  <a:pt x="167" y="1"/>
                  <a:pt x="1" y="134"/>
                  <a:pt x="1" y="334"/>
                </a:cubicBezTo>
                <a:cubicBezTo>
                  <a:pt x="1" y="501"/>
                  <a:pt x="167" y="634"/>
                  <a:pt x="334" y="634"/>
                </a:cubicBezTo>
                <a:lnTo>
                  <a:pt x="5671" y="634"/>
                </a:lnTo>
                <a:cubicBezTo>
                  <a:pt x="5838" y="634"/>
                  <a:pt x="6005" y="501"/>
                  <a:pt x="6005" y="334"/>
                </a:cubicBezTo>
                <a:cubicBezTo>
                  <a:pt x="6005" y="134"/>
                  <a:pt x="5838" y="1"/>
                  <a:pt x="5671" y="1"/>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8" name="Google Shape;2648;p121"/>
          <p:cNvSpPr/>
          <p:nvPr/>
        </p:nvSpPr>
        <p:spPr>
          <a:xfrm>
            <a:off x="8401400" y="2143009"/>
            <a:ext cx="209944" cy="16650"/>
          </a:xfrm>
          <a:custGeom>
            <a:rect b="b" l="l" r="r" t="t"/>
            <a:pathLst>
              <a:path extrusionOk="0" h="635" w="8007">
                <a:moveTo>
                  <a:pt x="334" y="1"/>
                </a:moveTo>
                <a:cubicBezTo>
                  <a:pt x="134" y="1"/>
                  <a:pt x="1" y="134"/>
                  <a:pt x="1" y="334"/>
                </a:cubicBezTo>
                <a:cubicBezTo>
                  <a:pt x="1" y="501"/>
                  <a:pt x="134" y="634"/>
                  <a:pt x="334" y="634"/>
                </a:cubicBezTo>
                <a:lnTo>
                  <a:pt x="7673" y="634"/>
                </a:lnTo>
                <a:cubicBezTo>
                  <a:pt x="7873" y="634"/>
                  <a:pt x="8007" y="501"/>
                  <a:pt x="8007" y="334"/>
                </a:cubicBezTo>
                <a:cubicBezTo>
                  <a:pt x="8007" y="134"/>
                  <a:pt x="7873" y="1"/>
                  <a:pt x="7673" y="1"/>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9" name="Google Shape;2649;p121"/>
          <p:cNvSpPr/>
          <p:nvPr/>
        </p:nvSpPr>
        <p:spPr>
          <a:xfrm>
            <a:off x="8401400" y="2220856"/>
            <a:ext cx="209944" cy="17515"/>
          </a:xfrm>
          <a:custGeom>
            <a:rect b="b" l="l" r="r" t="t"/>
            <a:pathLst>
              <a:path extrusionOk="0" h="668" w="8007">
                <a:moveTo>
                  <a:pt x="334" y="0"/>
                </a:moveTo>
                <a:cubicBezTo>
                  <a:pt x="134" y="0"/>
                  <a:pt x="1" y="134"/>
                  <a:pt x="1" y="334"/>
                </a:cubicBezTo>
                <a:cubicBezTo>
                  <a:pt x="1" y="501"/>
                  <a:pt x="134" y="668"/>
                  <a:pt x="334" y="668"/>
                </a:cubicBezTo>
                <a:lnTo>
                  <a:pt x="7673" y="668"/>
                </a:lnTo>
                <a:cubicBezTo>
                  <a:pt x="7873" y="668"/>
                  <a:pt x="8007" y="501"/>
                  <a:pt x="8007" y="334"/>
                </a:cubicBezTo>
                <a:cubicBezTo>
                  <a:pt x="8007" y="134"/>
                  <a:pt x="7873" y="0"/>
                  <a:pt x="7673" y="0"/>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0" name="Google Shape;2650;p121"/>
          <p:cNvSpPr/>
          <p:nvPr/>
        </p:nvSpPr>
        <p:spPr>
          <a:xfrm>
            <a:off x="7710453" y="2860202"/>
            <a:ext cx="80495" cy="16650"/>
          </a:xfrm>
          <a:custGeom>
            <a:rect b="b" l="l" r="r" t="t"/>
            <a:pathLst>
              <a:path extrusionOk="0" h="635" w="3070">
                <a:moveTo>
                  <a:pt x="334" y="1"/>
                </a:moveTo>
                <a:cubicBezTo>
                  <a:pt x="134" y="1"/>
                  <a:pt x="1" y="134"/>
                  <a:pt x="1" y="301"/>
                </a:cubicBezTo>
                <a:cubicBezTo>
                  <a:pt x="1" y="501"/>
                  <a:pt x="134" y="634"/>
                  <a:pt x="334" y="634"/>
                </a:cubicBezTo>
                <a:lnTo>
                  <a:pt x="2736" y="634"/>
                </a:lnTo>
                <a:cubicBezTo>
                  <a:pt x="2903" y="634"/>
                  <a:pt x="3070" y="501"/>
                  <a:pt x="3070" y="301"/>
                </a:cubicBezTo>
                <a:cubicBezTo>
                  <a:pt x="3070" y="134"/>
                  <a:pt x="2903" y="1"/>
                  <a:pt x="2736" y="1"/>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1" name="Google Shape;2651;p121"/>
          <p:cNvSpPr/>
          <p:nvPr/>
        </p:nvSpPr>
        <p:spPr>
          <a:xfrm>
            <a:off x="7710453" y="2910938"/>
            <a:ext cx="80495" cy="17515"/>
          </a:xfrm>
          <a:custGeom>
            <a:rect b="b" l="l" r="r" t="t"/>
            <a:pathLst>
              <a:path extrusionOk="0" h="668" w="3070">
                <a:moveTo>
                  <a:pt x="334" y="0"/>
                </a:moveTo>
                <a:cubicBezTo>
                  <a:pt x="134" y="0"/>
                  <a:pt x="1" y="167"/>
                  <a:pt x="1" y="334"/>
                </a:cubicBezTo>
                <a:cubicBezTo>
                  <a:pt x="1" y="501"/>
                  <a:pt x="134" y="667"/>
                  <a:pt x="334" y="667"/>
                </a:cubicBezTo>
                <a:lnTo>
                  <a:pt x="2736" y="667"/>
                </a:lnTo>
                <a:cubicBezTo>
                  <a:pt x="2903" y="667"/>
                  <a:pt x="3070" y="501"/>
                  <a:pt x="3070" y="334"/>
                </a:cubicBezTo>
                <a:cubicBezTo>
                  <a:pt x="3070" y="167"/>
                  <a:pt x="2903" y="0"/>
                  <a:pt x="2736" y="0"/>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2" name="Google Shape;2652;p121"/>
          <p:cNvSpPr/>
          <p:nvPr/>
        </p:nvSpPr>
        <p:spPr>
          <a:xfrm>
            <a:off x="7811924" y="2910938"/>
            <a:ext cx="492438" cy="17515"/>
          </a:xfrm>
          <a:custGeom>
            <a:rect b="b" l="l" r="r" t="t"/>
            <a:pathLst>
              <a:path extrusionOk="0" h="668" w="18781">
                <a:moveTo>
                  <a:pt x="300" y="0"/>
                </a:moveTo>
                <a:cubicBezTo>
                  <a:pt x="134" y="0"/>
                  <a:pt x="0" y="167"/>
                  <a:pt x="0" y="334"/>
                </a:cubicBezTo>
                <a:cubicBezTo>
                  <a:pt x="0" y="501"/>
                  <a:pt x="134" y="667"/>
                  <a:pt x="300" y="667"/>
                </a:cubicBezTo>
                <a:lnTo>
                  <a:pt x="18447" y="667"/>
                </a:lnTo>
                <a:cubicBezTo>
                  <a:pt x="18647" y="667"/>
                  <a:pt x="18780" y="501"/>
                  <a:pt x="18780" y="334"/>
                </a:cubicBezTo>
                <a:cubicBezTo>
                  <a:pt x="18780" y="167"/>
                  <a:pt x="18647" y="0"/>
                  <a:pt x="18447" y="0"/>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3" name="Google Shape;2653;p121"/>
          <p:cNvSpPr/>
          <p:nvPr/>
        </p:nvSpPr>
        <p:spPr>
          <a:xfrm>
            <a:off x="7834656" y="2860202"/>
            <a:ext cx="79604" cy="16650"/>
          </a:xfrm>
          <a:custGeom>
            <a:rect b="b" l="l" r="r" t="t"/>
            <a:pathLst>
              <a:path extrusionOk="0" h="635" w="3036">
                <a:moveTo>
                  <a:pt x="301" y="1"/>
                </a:moveTo>
                <a:cubicBezTo>
                  <a:pt x="134" y="1"/>
                  <a:pt x="0" y="134"/>
                  <a:pt x="0" y="301"/>
                </a:cubicBezTo>
                <a:cubicBezTo>
                  <a:pt x="0" y="501"/>
                  <a:pt x="134" y="634"/>
                  <a:pt x="301" y="634"/>
                </a:cubicBezTo>
                <a:lnTo>
                  <a:pt x="2736" y="634"/>
                </a:lnTo>
                <a:cubicBezTo>
                  <a:pt x="2903" y="634"/>
                  <a:pt x="3036" y="501"/>
                  <a:pt x="3036" y="301"/>
                </a:cubicBezTo>
                <a:cubicBezTo>
                  <a:pt x="3036" y="134"/>
                  <a:pt x="2903" y="1"/>
                  <a:pt x="2736" y="1"/>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4" name="Google Shape;2654;p121"/>
          <p:cNvSpPr/>
          <p:nvPr/>
        </p:nvSpPr>
        <p:spPr>
          <a:xfrm>
            <a:off x="7957969" y="2860202"/>
            <a:ext cx="80495" cy="16650"/>
          </a:xfrm>
          <a:custGeom>
            <a:rect b="b" l="l" r="r" t="t"/>
            <a:pathLst>
              <a:path extrusionOk="0" h="635" w="3070">
                <a:moveTo>
                  <a:pt x="334" y="1"/>
                </a:moveTo>
                <a:cubicBezTo>
                  <a:pt x="168" y="1"/>
                  <a:pt x="1" y="134"/>
                  <a:pt x="1" y="301"/>
                </a:cubicBezTo>
                <a:cubicBezTo>
                  <a:pt x="1" y="501"/>
                  <a:pt x="168" y="634"/>
                  <a:pt x="334" y="634"/>
                </a:cubicBezTo>
                <a:lnTo>
                  <a:pt x="2736" y="634"/>
                </a:lnTo>
                <a:cubicBezTo>
                  <a:pt x="2936" y="634"/>
                  <a:pt x="3070" y="501"/>
                  <a:pt x="3070" y="301"/>
                </a:cubicBezTo>
                <a:cubicBezTo>
                  <a:pt x="3070" y="134"/>
                  <a:pt x="2936" y="1"/>
                  <a:pt x="2736" y="1"/>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5" name="Google Shape;2655;p121"/>
          <p:cNvSpPr/>
          <p:nvPr/>
        </p:nvSpPr>
        <p:spPr>
          <a:xfrm>
            <a:off x="8082172" y="2860202"/>
            <a:ext cx="79630" cy="16650"/>
          </a:xfrm>
          <a:custGeom>
            <a:rect b="b" l="l" r="r" t="t"/>
            <a:pathLst>
              <a:path extrusionOk="0" h="635" w="3037">
                <a:moveTo>
                  <a:pt x="334" y="1"/>
                </a:moveTo>
                <a:cubicBezTo>
                  <a:pt x="134" y="1"/>
                  <a:pt x="1" y="134"/>
                  <a:pt x="1" y="301"/>
                </a:cubicBezTo>
                <a:cubicBezTo>
                  <a:pt x="1" y="501"/>
                  <a:pt x="134" y="634"/>
                  <a:pt x="334" y="634"/>
                </a:cubicBezTo>
                <a:lnTo>
                  <a:pt x="2736" y="634"/>
                </a:lnTo>
                <a:cubicBezTo>
                  <a:pt x="2903" y="634"/>
                  <a:pt x="3036" y="501"/>
                  <a:pt x="3036" y="301"/>
                </a:cubicBezTo>
                <a:cubicBezTo>
                  <a:pt x="3036" y="134"/>
                  <a:pt x="2903" y="1"/>
                  <a:pt x="2736" y="1"/>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6" name="Google Shape;2656;p121"/>
          <p:cNvSpPr/>
          <p:nvPr/>
        </p:nvSpPr>
        <p:spPr>
          <a:xfrm>
            <a:off x="8206376" y="2860202"/>
            <a:ext cx="79604" cy="16650"/>
          </a:xfrm>
          <a:custGeom>
            <a:rect b="b" l="l" r="r" t="t"/>
            <a:pathLst>
              <a:path extrusionOk="0" h="635" w="3036">
                <a:moveTo>
                  <a:pt x="300" y="1"/>
                </a:moveTo>
                <a:cubicBezTo>
                  <a:pt x="134" y="1"/>
                  <a:pt x="0" y="134"/>
                  <a:pt x="0" y="301"/>
                </a:cubicBezTo>
                <a:cubicBezTo>
                  <a:pt x="0" y="501"/>
                  <a:pt x="134" y="634"/>
                  <a:pt x="300" y="634"/>
                </a:cubicBezTo>
                <a:lnTo>
                  <a:pt x="2702" y="634"/>
                </a:lnTo>
                <a:cubicBezTo>
                  <a:pt x="2902" y="634"/>
                  <a:pt x="3036" y="501"/>
                  <a:pt x="3036" y="301"/>
                </a:cubicBezTo>
                <a:cubicBezTo>
                  <a:pt x="3036" y="134"/>
                  <a:pt x="2902" y="1"/>
                  <a:pt x="2702" y="1"/>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7" name="Google Shape;2657;p121"/>
          <p:cNvSpPr/>
          <p:nvPr/>
        </p:nvSpPr>
        <p:spPr>
          <a:xfrm>
            <a:off x="8329688" y="2860202"/>
            <a:ext cx="80495" cy="16650"/>
          </a:xfrm>
          <a:custGeom>
            <a:rect b="b" l="l" r="r" t="t"/>
            <a:pathLst>
              <a:path extrusionOk="0" h="635" w="3070">
                <a:moveTo>
                  <a:pt x="334" y="1"/>
                </a:moveTo>
                <a:cubicBezTo>
                  <a:pt x="134" y="1"/>
                  <a:pt x="1" y="134"/>
                  <a:pt x="1" y="301"/>
                </a:cubicBezTo>
                <a:cubicBezTo>
                  <a:pt x="1" y="501"/>
                  <a:pt x="134" y="634"/>
                  <a:pt x="334" y="634"/>
                </a:cubicBezTo>
                <a:lnTo>
                  <a:pt x="2736" y="634"/>
                </a:lnTo>
                <a:cubicBezTo>
                  <a:pt x="2903" y="634"/>
                  <a:pt x="3069" y="501"/>
                  <a:pt x="3069" y="301"/>
                </a:cubicBezTo>
                <a:cubicBezTo>
                  <a:pt x="3069" y="134"/>
                  <a:pt x="2903" y="1"/>
                  <a:pt x="2736" y="1"/>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8" name="Google Shape;2658;p121"/>
          <p:cNvSpPr/>
          <p:nvPr/>
        </p:nvSpPr>
        <p:spPr>
          <a:xfrm>
            <a:off x="8453892" y="2860202"/>
            <a:ext cx="54249" cy="16650"/>
          </a:xfrm>
          <a:custGeom>
            <a:rect b="b" l="l" r="r" t="t"/>
            <a:pathLst>
              <a:path extrusionOk="0" h="635" w="2069">
                <a:moveTo>
                  <a:pt x="301" y="1"/>
                </a:moveTo>
                <a:cubicBezTo>
                  <a:pt x="134" y="1"/>
                  <a:pt x="0" y="134"/>
                  <a:pt x="0" y="301"/>
                </a:cubicBezTo>
                <a:cubicBezTo>
                  <a:pt x="0" y="501"/>
                  <a:pt x="134" y="634"/>
                  <a:pt x="301" y="634"/>
                </a:cubicBezTo>
                <a:lnTo>
                  <a:pt x="1768" y="634"/>
                </a:lnTo>
                <a:cubicBezTo>
                  <a:pt x="1935" y="634"/>
                  <a:pt x="2068" y="501"/>
                  <a:pt x="2068" y="301"/>
                </a:cubicBezTo>
                <a:cubicBezTo>
                  <a:pt x="2068" y="134"/>
                  <a:pt x="1935" y="1"/>
                  <a:pt x="1768" y="1"/>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9" name="Google Shape;2659;p121"/>
          <p:cNvSpPr/>
          <p:nvPr/>
        </p:nvSpPr>
        <p:spPr>
          <a:xfrm>
            <a:off x="8287710" y="826690"/>
            <a:ext cx="856293" cy="784581"/>
          </a:xfrm>
          <a:custGeom>
            <a:rect b="b" l="l" r="r" t="t"/>
            <a:pathLst>
              <a:path extrusionOk="0" h="29923" w="32658">
                <a:moveTo>
                  <a:pt x="1335" y="1"/>
                </a:moveTo>
                <a:cubicBezTo>
                  <a:pt x="601" y="1"/>
                  <a:pt x="0" y="601"/>
                  <a:pt x="0" y="1302"/>
                </a:cubicBezTo>
                <a:lnTo>
                  <a:pt x="0" y="28621"/>
                </a:lnTo>
                <a:cubicBezTo>
                  <a:pt x="0" y="29355"/>
                  <a:pt x="601" y="29922"/>
                  <a:pt x="1335" y="29922"/>
                </a:cubicBezTo>
                <a:lnTo>
                  <a:pt x="31356" y="29922"/>
                </a:lnTo>
                <a:cubicBezTo>
                  <a:pt x="32090" y="29922"/>
                  <a:pt x="32657" y="29355"/>
                  <a:pt x="32657" y="28621"/>
                </a:cubicBezTo>
                <a:lnTo>
                  <a:pt x="32657" y="1302"/>
                </a:lnTo>
                <a:cubicBezTo>
                  <a:pt x="32657" y="601"/>
                  <a:pt x="32090" y="1"/>
                  <a:pt x="31356" y="1"/>
                </a:cubicBezTo>
                <a:close/>
              </a:path>
            </a:pathLst>
          </a:custGeom>
          <a:solidFill>
            <a:srgbClr val="B8BD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0" name="Google Shape;2660;p121"/>
          <p:cNvSpPr/>
          <p:nvPr/>
        </p:nvSpPr>
        <p:spPr>
          <a:xfrm>
            <a:off x="8287710" y="819716"/>
            <a:ext cx="856293" cy="39382"/>
          </a:xfrm>
          <a:custGeom>
            <a:rect b="b" l="l" r="r" t="t"/>
            <a:pathLst>
              <a:path extrusionOk="0" h="1502" w="32658">
                <a:moveTo>
                  <a:pt x="1268" y="0"/>
                </a:moveTo>
                <a:cubicBezTo>
                  <a:pt x="568" y="0"/>
                  <a:pt x="0" y="567"/>
                  <a:pt x="0" y="1234"/>
                </a:cubicBezTo>
                <a:lnTo>
                  <a:pt x="0" y="1501"/>
                </a:lnTo>
                <a:cubicBezTo>
                  <a:pt x="0" y="834"/>
                  <a:pt x="568" y="267"/>
                  <a:pt x="1268" y="267"/>
                </a:cubicBezTo>
                <a:lnTo>
                  <a:pt x="31423" y="267"/>
                </a:lnTo>
                <a:cubicBezTo>
                  <a:pt x="32123" y="267"/>
                  <a:pt x="32657" y="834"/>
                  <a:pt x="32657" y="1501"/>
                </a:cubicBezTo>
                <a:lnTo>
                  <a:pt x="32657" y="1234"/>
                </a:lnTo>
                <a:cubicBezTo>
                  <a:pt x="32657" y="567"/>
                  <a:pt x="32123" y="0"/>
                  <a:pt x="31423" y="0"/>
                </a:cubicBezTo>
                <a:close/>
              </a:path>
            </a:pathLst>
          </a:custGeom>
          <a:solidFill>
            <a:srgbClr val="00A3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1" name="Google Shape;2661;p121"/>
          <p:cNvSpPr/>
          <p:nvPr/>
        </p:nvSpPr>
        <p:spPr>
          <a:xfrm>
            <a:off x="8287710" y="826690"/>
            <a:ext cx="856293" cy="120743"/>
          </a:xfrm>
          <a:custGeom>
            <a:rect b="b" l="l" r="r" t="t"/>
            <a:pathLst>
              <a:path extrusionOk="0" h="4605" w="32658">
                <a:moveTo>
                  <a:pt x="1268" y="1"/>
                </a:moveTo>
                <a:cubicBezTo>
                  <a:pt x="568" y="1"/>
                  <a:pt x="0" y="568"/>
                  <a:pt x="0" y="1235"/>
                </a:cubicBezTo>
                <a:lnTo>
                  <a:pt x="0" y="4604"/>
                </a:lnTo>
                <a:lnTo>
                  <a:pt x="32657" y="4604"/>
                </a:lnTo>
                <a:lnTo>
                  <a:pt x="32657" y="1235"/>
                </a:lnTo>
                <a:cubicBezTo>
                  <a:pt x="32657" y="568"/>
                  <a:pt x="32123" y="1"/>
                  <a:pt x="31423" y="1"/>
                </a:cubicBezTo>
                <a:close/>
              </a:path>
            </a:pathLst>
          </a:custGeom>
          <a:solidFill>
            <a:srgbClr val="469A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2" name="Google Shape;2662;p121"/>
          <p:cNvSpPr/>
          <p:nvPr/>
        </p:nvSpPr>
        <p:spPr>
          <a:xfrm>
            <a:off x="8334932" y="983249"/>
            <a:ext cx="765336" cy="588665"/>
          </a:xfrm>
          <a:custGeom>
            <a:rect b="b" l="l" r="r" t="t"/>
            <a:pathLst>
              <a:path extrusionOk="0" h="22451" w="29189">
                <a:moveTo>
                  <a:pt x="28188" y="22450"/>
                </a:moveTo>
                <a:lnTo>
                  <a:pt x="1001" y="22450"/>
                </a:lnTo>
                <a:cubicBezTo>
                  <a:pt x="434" y="22450"/>
                  <a:pt x="1" y="22017"/>
                  <a:pt x="1" y="21450"/>
                </a:cubicBezTo>
                <a:lnTo>
                  <a:pt x="1" y="1002"/>
                </a:lnTo>
                <a:cubicBezTo>
                  <a:pt x="1" y="468"/>
                  <a:pt x="434" y="1"/>
                  <a:pt x="1001" y="1"/>
                </a:cubicBezTo>
                <a:lnTo>
                  <a:pt x="28188" y="1"/>
                </a:lnTo>
                <a:cubicBezTo>
                  <a:pt x="28755" y="1"/>
                  <a:pt x="29188" y="468"/>
                  <a:pt x="29188" y="1002"/>
                </a:cubicBezTo>
                <a:lnTo>
                  <a:pt x="29188" y="21450"/>
                </a:lnTo>
                <a:cubicBezTo>
                  <a:pt x="29188" y="22017"/>
                  <a:pt x="28755" y="22450"/>
                  <a:pt x="28188" y="22450"/>
                </a:cubicBezTo>
                <a:close/>
              </a:path>
            </a:pathLst>
          </a:custGeom>
          <a:solidFill>
            <a:srgbClr val="2408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3" name="Google Shape;2663;p121"/>
          <p:cNvSpPr/>
          <p:nvPr/>
        </p:nvSpPr>
        <p:spPr>
          <a:xfrm>
            <a:off x="8371666" y="1116211"/>
            <a:ext cx="544039" cy="13136"/>
          </a:xfrm>
          <a:custGeom>
            <a:rect b="b" l="l" r="r" t="t"/>
            <a:pathLst>
              <a:path extrusionOk="0" h="501" w="20749">
                <a:moveTo>
                  <a:pt x="234" y="0"/>
                </a:moveTo>
                <a:cubicBezTo>
                  <a:pt x="101" y="0"/>
                  <a:pt x="1" y="134"/>
                  <a:pt x="1" y="267"/>
                </a:cubicBezTo>
                <a:cubicBezTo>
                  <a:pt x="1" y="401"/>
                  <a:pt x="101" y="501"/>
                  <a:pt x="234" y="501"/>
                </a:cubicBezTo>
                <a:lnTo>
                  <a:pt x="20482" y="501"/>
                </a:lnTo>
                <a:cubicBezTo>
                  <a:pt x="20615" y="501"/>
                  <a:pt x="20749" y="401"/>
                  <a:pt x="20716" y="267"/>
                </a:cubicBezTo>
                <a:cubicBezTo>
                  <a:pt x="20716" y="134"/>
                  <a:pt x="20615" y="0"/>
                  <a:pt x="20482" y="0"/>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4" name="Google Shape;2664;p121"/>
          <p:cNvSpPr/>
          <p:nvPr/>
        </p:nvSpPr>
        <p:spPr>
          <a:xfrm>
            <a:off x="8948924" y="1116211"/>
            <a:ext cx="52492" cy="13136"/>
          </a:xfrm>
          <a:custGeom>
            <a:rect b="b" l="l" r="r" t="t"/>
            <a:pathLst>
              <a:path extrusionOk="0" h="501" w="2002">
                <a:moveTo>
                  <a:pt x="234" y="0"/>
                </a:moveTo>
                <a:cubicBezTo>
                  <a:pt x="101" y="0"/>
                  <a:pt x="0" y="134"/>
                  <a:pt x="0" y="267"/>
                </a:cubicBezTo>
                <a:cubicBezTo>
                  <a:pt x="0" y="401"/>
                  <a:pt x="101" y="501"/>
                  <a:pt x="234" y="501"/>
                </a:cubicBezTo>
                <a:lnTo>
                  <a:pt x="1735" y="501"/>
                </a:lnTo>
                <a:cubicBezTo>
                  <a:pt x="1868" y="501"/>
                  <a:pt x="2002" y="401"/>
                  <a:pt x="2002" y="267"/>
                </a:cubicBezTo>
                <a:cubicBezTo>
                  <a:pt x="2002" y="134"/>
                  <a:pt x="1868" y="0"/>
                  <a:pt x="1735" y="0"/>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5" name="Google Shape;2665;p121"/>
          <p:cNvSpPr/>
          <p:nvPr/>
        </p:nvSpPr>
        <p:spPr>
          <a:xfrm>
            <a:off x="9021527" y="1116211"/>
            <a:ext cx="42004" cy="13136"/>
          </a:xfrm>
          <a:custGeom>
            <a:rect b="b" l="l" r="r" t="t"/>
            <a:pathLst>
              <a:path extrusionOk="0" h="501" w="1602">
                <a:moveTo>
                  <a:pt x="234" y="0"/>
                </a:moveTo>
                <a:cubicBezTo>
                  <a:pt x="100" y="0"/>
                  <a:pt x="0" y="134"/>
                  <a:pt x="0" y="267"/>
                </a:cubicBezTo>
                <a:cubicBezTo>
                  <a:pt x="0" y="401"/>
                  <a:pt x="100" y="501"/>
                  <a:pt x="234" y="501"/>
                </a:cubicBezTo>
                <a:lnTo>
                  <a:pt x="1368" y="501"/>
                </a:lnTo>
                <a:cubicBezTo>
                  <a:pt x="1501" y="501"/>
                  <a:pt x="1601" y="401"/>
                  <a:pt x="1601" y="267"/>
                </a:cubicBezTo>
                <a:cubicBezTo>
                  <a:pt x="1601" y="134"/>
                  <a:pt x="1501" y="0"/>
                  <a:pt x="1368" y="0"/>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6" name="Google Shape;2666;p121"/>
          <p:cNvSpPr/>
          <p:nvPr/>
        </p:nvSpPr>
        <p:spPr>
          <a:xfrm>
            <a:off x="8371666" y="1176543"/>
            <a:ext cx="311389" cy="13162"/>
          </a:xfrm>
          <a:custGeom>
            <a:rect b="b" l="l" r="r" t="t"/>
            <a:pathLst>
              <a:path extrusionOk="0" h="502" w="11876">
                <a:moveTo>
                  <a:pt x="234" y="1"/>
                </a:moveTo>
                <a:cubicBezTo>
                  <a:pt x="101" y="1"/>
                  <a:pt x="1" y="134"/>
                  <a:pt x="1" y="268"/>
                </a:cubicBezTo>
                <a:cubicBezTo>
                  <a:pt x="1" y="401"/>
                  <a:pt x="101" y="501"/>
                  <a:pt x="234" y="501"/>
                </a:cubicBezTo>
                <a:lnTo>
                  <a:pt x="11609" y="501"/>
                </a:lnTo>
                <a:cubicBezTo>
                  <a:pt x="11742" y="501"/>
                  <a:pt x="11876" y="401"/>
                  <a:pt x="11876" y="268"/>
                </a:cubicBezTo>
                <a:cubicBezTo>
                  <a:pt x="11876" y="134"/>
                  <a:pt x="11742" y="1"/>
                  <a:pt x="11609" y="1"/>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7" name="Google Shape;2667;p121"/>
          <p:cNvSpPr/>
          <p:nvPr/>
        </p:nvSpPr>
        <p:spPr>
          <a:xfrm>
            <a:off x="8687406" y="1176543"/>
            <a:ext cx="98876" cy="13162"/>
          </a:xfrm>
          <a:custGeom>
            <a:rect b="b" l="l" r="r" t="t"/>
            <a:pathLst>
              <a:path extrusionOk="0" h="502" w="3771">
                <a:moveTo>
                  <a:pt x="268" y="1"/>
                </a:moveTo>
                <a:cubicBezTo>
                  <a:pt x="134" y="1"/>
                  <a:pt x="1" y="134"/>
                  <a:pt x="1" y="268"/>
                </a:cubicBezTo>
                <a:cubicBezTo>
                  <a:pt x="1" y="401"/>
                  <a:pt x="134" y="501"/>
                  <a:pt x="268" y="501"/>
                </a:cubicBezTo>
                <a:lnTo>
                  <a:pt x="3537" y="501"/>
                </a:lnTo>
                <a:cubicBezTo>
                  <a:pt x="3670" y="501"/>
                  <a:pt x="3770" y="401"/>
                  <a:pt x="3770" y="268"/>
                </a:cubicBezTo>
                <a:cubicBezTo>
                  <a:pt x="3770" y="134"/>
                  <a:pt x="3670" y="1"/>
                  <a:pt x="3537" y="1"/>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8" name="Google Shape;2668;p121"/>
          <p:cNvSpPr/>
          <p:nvPr/>
        </p:nvSpPr>
        <p:spPr>
          <a:xfrm>
            <a:off x="8720653" y="1211546"/>
            <a:ext cx="65629" cy="12271"/>
          </a:xfrm>
          <a:custGeom>
            <a:rect b="b" l="l" r="r" t="t"/>
            <a:pathLst>
              <a:path extrusionOk="0" h="468" w="2503">
                <a:moveTo>
                  <a:pt x="234" y="0"/>
                </a:moveTo>
                <a:cubicBezTo>
                  <a:pt x="100" y="0"/>
                  <a:pt x="0" y="100"/>
                  <a:pt x="0" y="234"/>
                </a:cubicBezTo>
                <a:cubicBezTo>
                  <a:pt x="0" y="367"/>
                  <a:pt x="100" y="467"/>
                  <a:pt x="234" y="467"/>
                </a:cubicBezTo>
                <a:lnTo>
                  <a:pt x="2269" y="467"/>
                </a:lnTo>
                <a:cubicBezTo>
                  <a:pt x="2402" y="467"/>
                  <a:pt x="2502" y="367"/>
                  <a:pt x="2502" y="234"/>
                </a:cubicBezTo>
                <a:cubicBezTo>
                  <a:pt x="2502" y="100"/>
                  <a:pt x="2402" y="0"/>
                  <a:pt x="2269" y="0"/>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9" name="Google Shape;2669;p121"/>
          <p:cNvSpPr/>
          <p:nvPr/>
        </p:nvSpPr>
        <p:spPr>
          <a:xfrm>
            <a:off x="8688298" y="1211546"/>
            <a:ext cx="19245" cy="12271"/>
          </a:xfrm>
          <a:custGeom>
            <a:rect b="b" l="l" r="r" t="t"/>
            <a:pathLst>
              <a:path extrusionOk="0" h="468" w="734">
                <a:moveTo>
                  <a:pt x="234" y="0"/>
                </a:moveTo>
                <a:cubicBezTo>
                  <a:pt x="100" y="0"/>
                  <a:pt x="0" y="100"/>
                  <a:pt x="0" y="234"/>
                </a:cubicBezTo>
                <a:cubicBezTo>
                  <a:pt x="0" y="367"/>
                  <a:pt x="100" y="467"/>
                  <a:pt x="234" y="467"/>
                </a:cubicBezTo>
                <a:lnTo>
                  <a:pt x="467" y="467"/>
                </a:lnTo>
                <a:cubicBezTo>
                  <a:pt x="600" y="467"/>
                  <a:pt x="734" y="367"/>
                  <a:pt x="734" y="234"/>
                </a:cubicBezTo>
                <a:cubicBezTo>
                  <a:pt x="734" y="100"/>
                  <a:pt x="600" y="0"/>
                  <a:pt x="467" y="0"/>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0" name="Google Shape;2670;p121"/>
          <p:cNvSpPr/>
          <p:nvPr/>
        </p:nvSpPr>
        <p:spPr>
          <a:xfrm>
            <a:off x="8610451" y="1211546"/>
            <a:ext cx="59493" cy="12271"/>
          </a:xfrm>
          <a:custGeom>
            <a:rect b="b" l="l" r="r" t="t"/>
            <a:pathLst>
              <a:path extrusionOk="0" h="468" w="2269">
                <a:moveTo>
                  <a:pt x="234" y="0"/>
                </a:moveTo>
                <a:cubicBezTo>
                  <a:pt x="100" y="0"/>
                  <a:pt x="0" y="100"/>
                  <a:pt x="0" y="234"/>
                </a:cubicBezTo>
                <a:cubicBezTo>
                  <a:pt x="0" y="367"/>
                  <a:pt x="100" y="467"/>
                  <a:pt x="234" y="467"/>
                </a:cubicBezTo>
                <a:lnTo>
                  <a:pt x="2035" y="467"/>
                </a:lnTo>
                <a:cubicBezTo>
                  <a:pt x="2168" y="467"/>
                  <a:pt x="2269" y="367"/>
                  <a:pt x="2269" y="234"/>
                </a:cubicBezTo>
                <a:cubicBezTo>
                  <a:pt x="2269" y="100"/>
                  <a:pt x="2168" y="0"/>
                  <a:pt x="2035" y="0"/>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1" name="Google Shape;2671;p121"/>
          <p:cNvSpPr/>
          <p:nvPr/>
        </p:nvSpPr>
        <p:spPr>
          <a:xfrm>
            <a:off x="8526469" y="1211546"/>
            <a:ext cx="59519" cy="12271"/>
          </a:xfrm>
          <a:custGeom>
            <a:rect b="b" l="l" r="r" t="t"/>
            <a:pathLst>
              <a:path extrusionOk="0" h="468" w="2270">
                <a:moveTo>
                  <a:pt x="234" y="0"/>
                </a:moveTo>
                <a:cubicBezTo>
                  <a:pt x="101" y="0"/>
                  <a:pt x="1" y="100"/>
                  <a:pt x="1" y="234"/>
                </a:cubicBezTo>
                <a:cubicBezTo>
                  <a:pt x="1" y="367"/>
                  <a:pt x="101" y="467"/>
                  <a:pt x="234" y="467"/>
                </a:cubicBezTo>
                <a:lnTo>
                  <a:pt x="2036" y="467"/>
                </a:lnTo>
                <a:cubicBezTo>
                  <a:pt x="2169" y="467"/>
                  <a:pt x="2269" y="367"/>
                  <a:pt x="2269" y="234"/>
                </a:cubicBezTo>
                <a:cubicBezTo>
                  <a:pt x="2269" y="100"/>
                  <a:pt x="2169" y="0"/>
                  <a:pt x="2036" y="0"/>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2" name="Google Shape;2672;p121"/>
          <p:cNvSpPr/>
          <p:nvPr/>
        </p:nvSpPr>
        <p:spPr>
          <a:xfrm>
            <a:off x="8442513" y="1211546"/>
            <a:ext cx="59493" cy="12271"/>
          </a:xfrm>
          <a:custGeom>
            <a:rect b="b" l="l" r="r" t="t"/>
            <a:pathLst>
              <a:path extrusionOk="0" h="468" w="2269">
                <a:moveTo>
                  <a:pt x="234" y="0"/>
                </a:moveTo>
                <a:cubicBezTo>
                  <a:pt x="101" y="0"/>
                  <a:pt x="1" y="100"/>
                  <a:pt x="1" y="234"/>
                </a:cubicBezTo>
                <a:cubicBezTo>
                  <a:pt x="1" y="367"/>
                  <a:pt x="101" y="467"/>
                  <a:pt x="234" y="467"/>
                </a:cubicBezTo>
                <a:lnTo>
                  <a:pt x="2035" y="467"/>
                </a:lnTo>
                <a:cubicBezTo>
                  <a:pt x="2169" y="467"/>
                  <a:pt x="2269" y="367"/>
                  <a:pt x="2269" y="234"/>
                </a:cubicBezTo>
                <a:cubicBezTo>
                  <a:pt x="2269" y="100"/>
                  <a:pt x="2169" y="0"/>
                  <a:pt x="2035" y="0"/>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3" name="Google Shape;2673;p121"/>
          <p:cNvSpPr/>
          <p:nvPr/>
        </p:nvSpPr>
        <p:spPr>
          <a:xfrm>
            <a:off x="8442513" y="1253524"/>
            <a:ext cx="504683" cy="12271"/>
          </a:xfrm>
          <a:custGeom>
            <a:rect b="b" l="l" r="r" t="t"/>
            <a:pathLst>
              <a:path extrusionOk="0" h="468" w="19248">
                <a:moveTo>
                  <a:pt x="234" y="0"/>
                </a:moveTo>
                <a:cubicBezTo>
                  <a:pt x="101" y="0"/>
                  <a:pt x="1" y="100"/>
                  <a:pt x="1" y="234"/>
                </a:cubicBezTo>
                <a:cubicBezTo>
                  <a:pt x="1" y="367"/>
                  <a:pt x="101" y="467"/>
                  <a:pt x="234" y="467"/>
                </a:cubicBezTo>
                <a:lnTo>
                  <a:pt x="19014" y="467"/>
                </a:lnTo>
                <a:cubicBezTo>
                  <a:pt x="19148" y="467"/>
                  <a:pt x="19248" y="367"/>
                  <a:pt x="19248" y="234"/>
                </a:cubicBezTo>
                <a:cubicBezTo>
                  <a:pt x="19248" y="100"/>
                  <a:pt x="19148" y="0"/>
                  <a:pt x="1901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4" name="Google Shape;2674;p121"/>
          <p:cNvSpPr/>
          <p:nvPr/>
        </p:nvSpPr>
        <p:spPr>
          <a:xfrm>
            <a:off x="8371666" y="1211546"/>
            <a:ext cx="29760" cy="12271"/>
          </a:xfrm>
          <a:custGeom>
            <a:rect b="b" l="l" r="r" t="t"/>
            <a:pathLst>
              <a:path extrusionOk="0" h="468" w="1135">
                <a:moveTo>
                  <a:pt x="234" y="0"/>
                </a:moveTo>
                <a:cubicBezTo>
                  <a:pt x="101" y="0"/>
                  <a:pt x="1" y="100"/>
                  <a:pt x="1" y="234"/>
                </a:cubicBezTo>
                <a:cubicBezTo>
                  <a:pt x="1" y="367"/>
                  <a:pt x="101" y="467"/>
                  <a:pt x="234" y="467"/>
                </a:cubicBezTo>
                <a:lnTo>
                  <a:pt x="868" y="467"/>
                </a:lnTo>
                <a:cubicBezTo>
                  <a:pt x="1035" y="467"/>
                  <a:pt x="1135" y="367"/>
                  <a:pt x="1135" y="234"/>
                </a:cubicBezTo>
                <a:cubicBezTo>
                  <a:pt x="1135" y="100"/>
                  <a:pt x="1035" y="0"/>
                  <a:pt x="868" y="0"/>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5" name="Google Shape;2675;p121"/>
          <p:cNvSpPr/>
          <p:nvPr/>
        </p:nvSpPr>
        <p:spPr>
          <a:xfrm>
            <a:off x="8371666" y="1253524"/>
            <a:ext cx="29760" cy="12271"/>
          </a:xfrm>
          <a:custGeom>
            <a:rect b="b" l="l" r="r" t="t"/>
            <a:pathLst>
              <a:path extrusionOk="0" h="468" w="1135">
                <a:moveTo>
                  <a:pt x="234" y="0"/>
                </a:moveTo>
                <a:cubicBezTo>
                  <a:pt x="101" y="0"/>
                  <a:pt x="1" y="100"/>
                  <a:pt x="1" y="234"/>
                </a:cubicBezTo>
                <a:cubicBezTo>
                  <a:pt x="1" y="367"/>
                  <a:pt x="101" y="467"/>
                  <a:pt x="234" y="467"/>
                </a:cubicBezTo>
                <a:lnTo>
                  <a:pt x="868" y="467"/>
                </a:lnTo>
                <a:cubicBezTo>
                  <a:pt x="1035" y="467"/>
                  <a:pt x="1135" y="367"/>
                  <a:pt x="1135" y="234"/>
                </a:cubicBezTo>
                <a:cubicBezTo>
                  <a:pt x="1135" y="100"/>
                  <a:pt x="1035" y="0"/>
                  <a:pt x="868" y="0"/>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6" name="Google Shape;2676;p121"/>
          <p:cNvSpPr/>
          <p:nvPr/>
        </p:nvSpPr>
        <p:spPr>
          <a:xfrm>
            <a:off x="8371666" y="1295502"/>
            <a:ext cx="29760" cy="12271"/>
          </a:xfrm>
          <a:custGeom>
            <a:rect b="b" l="l" r="r" t="t"/>
            <a:pathLst>
              <a:path extrusionOk="0" h="468" w="1135">
                <a:moveTo>
                  <a:pt x="234" y="0"/>
                </a:moveTo>
                <a:cubicBezTo>
                  <a:pt x="101" y="0"/>
                  <a:pt x="1" y="101"/>
                  <a:pt x="1" y="234"/>
                </a:cubicBezTo>
                <a:cubicBezTo>
                  <a:pt x="1" y="367"/>
                  <a:pt x="101" y="467"/>
                  <a:pt x="234" y="467"/>
                </a:cubicBezTo>
                <a:lnTo>
                  <a:pt x="868" y="467"/>
                </a:lnTo>
                <a:cubicBezTo>
                  <a:pt x="1035" y="467"/>
                  <a:pt x="1135" y="367"/>
                  <a:pt x="1135" y="234"/>
                </a:cubicBezTo>
                <a:cubicBezTo>
                  <a:pt x="1135" y="101"/>
                  <a:pt x="1035" y="0"/>
                  <a:pt x="868" y="0"/>
                </a:cubicBezTo>
                <a:close/>
              </a:path>
            </a:pathLst>
          </a:custGeom>
          <a:solidFill>
            <a:srgbClr val="12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7" name="Google Shape;2677;p121"/>
          <p:cNvSpPr/>
          <p:nvPr/>
        </p:nvSpPr>
        <p:spPr>
          <a:xfrm>
            <a:off x="8977792" y="1253524"/>
            <a:ext cx="74360" cy="12271"/>
          </a:xfrm>
          <a:custGeom>
            <a:rect b="b" l="l" r="r" t="t"/>
            <a:pathLst>
              <a:path extrusionOk="0" h="468" w="2836">
                <a:moveTo>
                  <a:pt x="267" y="0"/>
                </a:moveTo>
                <a:cubicBezTo>
                  <a:pt x="134" y="0"/>
                  <a:pt x="0" y="100"/>
                  <a:pt x="0" y="234"/>
                </a:cubicBezTo>
                <a:cubicBezTo>
                  <a:pt x="0" y="367"/>
                  <a:pt x="134" y="467"/>
                  <a:pt x="267" y="467"/>
                </a:cubicBezTo>
                <a:lnTo>
                  <a:pt x="2602" y="467"/>
                </a:lnTo>
                <a:cubicBezTo>
                  <a:pt x="2736" y="467"/>
                  <a:pt x="2836" y="367"/>
                  <a:pt x="2836" y="234"/>
                </a:cubicBezTo>
                <a:cubicBezTo>
                  <a:pt x="2836" y="100"/>
                  <a:pt x="2736" y="0"/>
                  <a:pt x="2602"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8" name="Google Shape;2678;p121"/>
          <p:cNvSpPr/>
          <p:nvPr/>
        </p:nvSpPr>
        <p:spPr>
          <a:xfrm>
            <a:off x="8440756" y="1295502"/>
            <a:ext cx="213457" cy="12271"/>
          </a:xfrm>
          <a:custGeom>
            <a:rect b="b" l="l" r="r" t="t"/>
            <a:pathLst>
              <a:path extrusionOk="0" h="468" w="8141">
                <a:moveTo>
                  <a:pt x="234" y="0"/>
                </a:moveTo>
                <a:cubicBezTo>
                  <a:pt x="101" y="0"/>
                  <a:pt x="1" y="101"/>
                  <a:pt x="1" y="234"/>
                </a:cubicBezTo>
                <a:cubicBezTo>
                  <a:pt x="1" y="367"/>
                  <a:pt x="101" y="467"/>
                  <a:pt x="234" y="467"/>
                </a:cubicBezTo>
                <a:lnTo>
                  <a:pt x="7873" y="467"/>
                </a:lnTo>
                <a:cubicBezTo>
                  <a:pt x="8007" y="467"/>
                  <a:pt x="8140" y="367"/>
                  <a:pt x="8140" y="234"/>
                </a:cubicBezTo>
                <a:cubicBezTo>
                  <a:pt x="8140" y="101"/>
                  <a:pt x="8007" y="0"/>
                  <a:pt x="7873"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9" name="Google Shape;2679;p121"/>
          <p:cNvSpPr/>
          <p:nvPr/>
        </p:nvSpPr>
        <p:spPr>
          <a:xfrm>
            <a:off x="8720653" y="1349725"/>
            <a:ext cx="240542" cy="13136"/>
          </a:xfrm>
          <a:custGeom>
            <a:rect b="b" l="l" r="r" t="t"/>
            <a:pathLst>
              <a:path extrusionOk="0" h="501" w="9174">
                <a:moveTo>
                  <a:pt x="234" y="1"/>
                </a:moveTo>
                <a:cubicBezTo>
                  <a:pt x="100" y="1"/>
                  <a:pt x="0" y="134"/>
                  <a:pt x="0" y="267"/>
                </a:cubicBezTo>
                <a:cubicBezTo>
                  <a:pt x="0" y="401"/>
                  <a:pt x="100" y="501"/>
                  <a:pt x="234" y="501"/>
                </a:cubicBezTo>
                <a:lnTo>
                  <a:pt x="8940" y="501"/>
                </a:lnTo>
                <a:cubicBezTo>
                  <a:pt x="9073" y="501"/>
                  <a:pt x="9173" y="401"/>
                  <a:pt x="9173" y="267"/>
                </a:cubicBezTo>
                <a:cubicBezTo>
                  <a:pt x="9173" y="134"/>
                  <a:pt x="9073" y="1"/>
                  <a:pt x="8940"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0" name="Google Shape;2680;p121"/>
          <p:cNvSpPr/>
          <p:nvPr/>
        </p:nvSpPr>
        <p:spPr>
          <a:xfrm>
            <a:off x="8882456" y="1320857"/>
            <a:ext cx="78739" cy="13162"/>
          </a:xfrm>
          <a:custGeom>
            <a:rect b="b" l="l" r="r" t="t"/>
            <a:pathLst>
              <a:path extrusionOk="0" h="502" w="3003">
                <a:moveTo>
                  <a:pt x="267" y="1"/>
                </a:moveTo>
                <a:cubicBezTo>
                  <a:pt x="134" y="1"/>
                  <a:pt x="0" y="101"/>
                  <a:pt x="0" y="268"/>
                </a:cubicBezTo>
                <a:cubicBezTo>
                  <a:pt x="0" y="401"/>
                  <a:pt x="134" y="501"/>
                  <a:pt x="267" y="501"/>
                </a:cubicBezTo>
                <a:lnTo>
                  <a:pt x="2769" y="501"/>
                </a:lnTo>
                <a:cubicBezTo>
                  <a:pt x="2902" y="501"/>
                  <a:pt x="3002" y="401"/>
                  <a:pt x="3002" y="268"/>
                </a:cubicBezTo>
                <a:cubicBezTo>
                  <a:pt x="3002" y="101"/>
                  <a:pt x="2902" y="1"/>
                  <a:pt x="276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1" name="Google Shape;2681;p121"/>
          <p:cNvSpPr/>
          <p:nvPr/>
        </p:nvSpPr>
        <p:spPr>
          <a:xfrm>
            <a:off x="8371666" y="1058474"/>
            <a:ext cx="251922" cy="13162"/>
          </a:xfrm>
          <a:custGeom>
            <a:rect b="b" l="l" r="r" t="t"/>
            <a:pathLst>
              <a:path extrusionOk="0" h="502" w="9608">
                <a:moveTo>
                  <a:pt x="234" y="1"/>
                </a:moveTo>
                <a:cubicBezTo>
                  <a:pt x="101" y="1"/>
                  <a:pt x="1" y="101"/>
                  <a:pt x="1" y="234"/>
                </a:cubicBezTo>
                <a:cubicBezTo>
                  <a:pt x="1" y="368"/>
                  <a:pt x="101" y="501"/>
                  <a:pt x="234" y="501"/>
                </a:cubicBezTo>
                <a:lnTo>
                  <a:pt x="9341" y="501"/>
                </a:lnTo>
                <a:cubicBezTo>
                  <a:pt x="9474" y="501"/>
                  <a:pt x="9608" y="368"/>
                  <a:pt x="9608" y="234"/>
                </a:cubicBezTo>
                <a:cubicBezTo>
                  <a:pt x="9608" y="101"/>
                  <a:pt x="9474" y="1"/>
                  <a:pt x="9341"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2" name="Google Shape;2682;p121"/>
          <p:cNvSpPr/>
          <p:nvPr/>
        </p:nvSpPr>
        <p:spPr>
          <a:xfrm>
            <a:off x="8371666" y="1467793"/>
            <a:ext cx="406725" cy="12271"/>
          </a:xfrm>
          <a:custGeom>
            <a:rect b="b" l="l" r="r" t="t"/>
            <a:pathLst>
              <a:path extrusionOk="0" h="468" w="15512">
                <a:moveTo>
                  <a:pt x="234" y="1"/>
                </a:moveTo>
                <a:cubicBezTo>
                  <a:pt x="101" y="1"/>
                  <a:pt x="1" y="101"/>
                  <a:pt x="1" y="234"/>
                </a:cubicBezTo>
                <a:cubicBezTo>
                  <a:pt x="1" y="368"/>
                  <a:pt x="101" y="468"/>
                  <a:pt x="234" y="468"/>
                </a:cubicBezTo>
                <a:lnTo>
                  <a:pt x="15278" y="468"/>
                </a:lnTo>
                <a:cubicBezTo>
                  <a:pt x="15412" y="468"/>
                  <a:pt x="15512" y="368"/>
                  <a:pt x="15512" y="234"/>
                </a:cubicBezTo>
                <a:cubicBezTo>
                  <a:pt x="15512" y="101"/>
                  <a:pt x="15412" y="1"/>
                  <a:pt x="1527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3" name="Google Shape;2683;p121"/>
          <p:cNvSpPr/>
          <p:nvPr/>
        </p:nvSpPr>
        <p:spPr>
          <a:xfrm>
            <a:off x="8741629" y="1392595"/>
            <a:ext cx="120743" cy="12271"/>
          </a:xfrm>
          <a:custGeom>
            <a:rect b="b" l="l" r="r" t="t"/>
            <a:pathLst>
              <a:path extrusionOk="0" h="468" w="4605">
                <a:moveTo>
                  <a:pt x="268" y="0"/>
                </a:moveTo>
                <a:cubicBezTo>
                  <a:pt x="134" y="0"/>
                  <a:pt x="1" y="100"/>
                  <a:pt x="1" y="234"/>
                </a:cubicBezTo>
                <a:cubicBezTo>
                  <a:pt x="1" y="367"/>
                  <a:pt x="134" y="467"/>
                  <a:pt x="268" y="467"/>
                </a:cubicBezTo>
                <a:lnTo>
                  <a:pt x="4371" y="467"/>
                </a:lnTo>
                <a:cubicBezTo>
                  <a:pt x="4504" y="467"/>
                  <a:pt x="4604" y="367"/>
                  <a:pt x="4604" y="234"/>
                </a:cubicBezTo>
                <a:cubicBezTo>
                  <a:pt x="4604" y="100"/>
                  <a:pt x="4504" y="0"/>
                  <a:pt x="4371" y="0"/>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4" name="Google Shape;2684;p121"/>
          <p:cNvSpPr/>
          <p:nvPr/>
        </p:nvSpPr>
        <p:spPr>
          <a:xfrm>
            <a:off x="8902567" y="1392595"/>
            <a:ext cx="160965" cy="12271"/>
          </a:xfrm>
          <a:custGeom>
            <a:rect b="b" l="l" r="r" t="t"/>
            <a:pathLst>
              <a:path extrusionOk="0" h="468" w="6139">
                <a:moveTo>
                  <a:pt x="234" y="0"/>
                </a:moveTo>
                <a:cubicBezTo>
                  <a:pt x="101" y="0"/>
                  <a:pt x="1" y="100"/>
                  <a:pt x="1" y="234"/>
                </a:cubicBezTo>
                <a:cubicBezTo>
                  <a:pt x="1" y="367"/>
                  <a:pt x="101" y="467"/>
                  <a:pt x="234" y="467"/>
                </a:cubicBezTo>
                <a:lnTo>
                  <a:pt x="5905" y="467"/>
                </a:lnTo>
                <a:cubicBezTo>
                  <a:pt x="6038" y="467"/>
                  <a:pt x="6138" y="367"/>
                  <a:pt x="6138" y="234"/>
                </a:cubicBezTo>
                <a:cubicBezTo>
                  <a:pt x="6138" y="100"/>
                  <a:pt x="6038" y="0"/>
                  <a:pt x="5905" y="0"/>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5" name="Google Shape;2685;p121"/>
          <p:cNvSpPr/>
          <p:nvPr/>
        </p:nvSpPr>
        <p:spPr>
          <a:xfrm>
            <a:off x="8902567" y="1452062"/>
            <a:ext cx="160965" cy="13136"/>
          </a:xfrm>
          <a:custGeom>
            <a:rect b="b" l="l" r="r" t="t"/>
            <a:pathLst>
              <a:path extrusionOk="0" h="501" w="6139">
                <a:moveTo>
                  <a:pt x="234" y="0"/>
                </a:moveTo>
                <a:cubicBezTo>
                  <a:pt x="101" y="0"/>
                  <a:pt x="1" y="134"/>
                  <a:pt x="1" y="267"/>
                </a:cubicBezTo>
                <a:cubicBezTo>
                  <a:pt x="1" y="401"/>
                  <a:pt x="101" y="501"/>
                  <a:pt x="234" y="501"/>
                </a:cubicBezTo>
                <a:lnTo>
                  <a:pt x="5905" y="501"/>
                </a:lnTo>
                <a:cubicBezTo>
                  <a:pt x="6038" y="501"/>
                  <a:pt x="6138" y="401"/>
                  <a:pt x="6138" y="267"/>
                </a:cubicBezTo>
                <a:cubicBezTo>
                  <a:pt x="6138" y="134"/>
                  <a:pt x="6038" y="0"/>
                  <a:pt x="5905" y="0"/>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6" name="Google Shape;2686;p121"/>
          <p:cNvSpPr/>
          <p:nvPr/>
        </p:nvSpPr>
        <p:spPr>
          <a:xfrm>
            <a:off x="8371666" y="1508906"/>
            <a:ext cx="61250" cy="13136"/>
          </a:xfrm>
          <a:custGeom>
            <a:rect b="b" l="l" r="r" t="t"/>
            <a:pathLst>
              <a:path extrusionOk="0" h="501" w="2336">
                <a:moveTo>
                  <a:pt x="234" y="1"/>
                </a:moveTo>
                <a:cubicBezTo>
                  <a:pt x="101" y="1"/>
                  <a:pt x="1" y="101"/>
                  <a:pt x="1" y="267"/>
                </a:cubicBezTo>
                <a:cubicBezTo>
                  <a:pt x="1" y="401"/>
                  <a:pt x="101" y="501"/>
                  <a:pt x="234" y="501"/>
                </a:cubicBezTo>
                <a:lnTo>
                  <a:pt x="2102" y="501"/>
                </a:lnTo>
                <a:cubicBezTo>
                  <a:pt x="2236" y="501"/>
                  <a:pt x="2336" y="401"/>
                  <a:pt x="2336" y="267"/>
                </a:cubicBezTo>
                <a:cubicBezTo>
                  <a:pt x="2336" y="101"/>
                  <a:pt x="2236" y="1"/>
                  <a:pt x="2102" y="1"/>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7" name="Google Shape;2687;p121"/>
          <p:cNvSpPr/>
          <p:nvPr/>
        </p:nvSpPr>
        <p:spPr>
          <a:xfrm>
            <a:off x="8448648" y="1508906"/>
            <a:ext cx="378722" cy="13136"/>
          </a:xfrm>
          <a:custGeom>
            <a:rect b="b" l="l" r="r" t="t"/>
            <a:pathLst>
              <a:path extrusionOk="0" h="501" w="14444">
                <a:moveTo>
                  <a:pt x="267" y="1"/>
                </a:moveTo>
                <a:cubicBezTo>
                  <a:pt x="134" y="1"/>
                  <a:pt x="0" y="101"/>
                  <a:pt x="0" y="267"/>
                </a:cubicBezTo>
                <a:cubicBezTo>
                  <a:pt x="0" y="401"/>
                  <a:pt x="134" y="501"/>
                  <a:pt x="267" y="501"/>
                </a:cubicBezTo>
                <a:lnTo>
                  <a:pt x="14210" y="501"/>
                </a:lnTo>
                <a:cubicBezTo>
                  <a:pt x="14344" y="501"/>
                  <a:pt x="14444" y="401"/>
                  <a:pt x="14444" y="267"/>
                </a:cubicBezTo>
                <a:cubicBezTo>
                  <a:pt x="14444" y="101"/>
                  <a:pt x="14344" y="1"/>
                  <a:pt x="14210" y="1"/>
                </a:cubicBezTo>
                <a:close/>
              </a:path>
            </a:pathLst>
          </a:custGeom>
          <a:solidFill>
            <a:srgbClr val="12D7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Icon&#10;&#10;Description automatically generated" id="2688" name="Google Shape;2688;p121"/>
          <p:cNvPicPr preferRelativeResize="0"/>
          <p:nvPr/>
        </p:nvPicPr>
        <p:blipFill rotWithShape="1">
          <a:blip r:embed="rId3">
            <a:alphaModFix/>
          </a:blip>
          <a:srcRect b="0" l="0" r="0" t="0"/>
          <a:stretch/>
        </p:blipFill>
        <p:spPr>
          <a:xfrm>
            <a:off x="2725460" y="2045704"/>
            <a:ext cx="2237526" cy="2330767"/>
          </a:xfrm>
          <a:prstGeom prst="rect">
            <a:avLst/>
          </a:prstGeom>
          <a:noFill/>
          <a:ln>
            <a:noFill/>
          </a:ln>
        </p:spPr>
      </p:pic>
      <p:sp>
        <p:nvSpPr>
          <p:cNvPr id="2689" name="Google Shape;2689;p121"/>
          <p:cNvSpPr txBox="1"/>
          <p:nvPr/>
        </p:nvSpPr>
        <p:spPr>
          <a:xfrm>
            <a:off x="4486325" y="4009488"/>
            <a:ext cx="327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Roboto"/>
                <a:ea typeface="Roboto"/>
                <a:cs typeface="Roboto"/>
                <a:sym typeface="Roboto"/>
              </a:rPr>
              <a:t>®</a:t>
            </a:r>
            <a:endParaRPr>
              <a:solidFill>
                <a:schemeClr val="dk1"/>
              </a:solidFill>
              <a:latin typeface="Roboto"/>
              <a:ea typeface="Roboto"/>
              <a:cs typeface="Roboto"/>
              <a:sym typeface="Roboto"/>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2" name="Shape 2842"/>
        <p:cNvGrpSpPr/>
        <p:nvPr/>
      </p:nvGrpSpPr>
      <p:grpSpPr>
        <a:xfrm>
          <a:off x="0" y="0"/>
          <a:ext cx="0" cy="0"/>
          <a:chOff x="0" y="0"/>
          <a:chExt cx="0" cy="0"/>
        </a:xfrm>
      </p:grpSpPr>
      <p:sp>
        <p:nvSpPr>
          <p:cNvPr id="2843" name="Google Shape;2843;p130"/>
          <p:cNvSpPr txBox="1"/>
          <p:nvPr>
            <p:ph type="title"/>
          </p:nvPr>
        </p:nvSpPr>
        <p:spPr>
          <a:xfrm>
            <a:off x="720000" y="540000"/>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Why Firebase for Want2Remember®️?</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844" name="Google Shape;2844;p130"/>
          <p:cNvSpPr txBox="1"/>
          <p:nvPr>
            <p:ph idx="1" type="body"/>
          </p:nvPr>
        </p:nvSpPr>
        <p:spPr>
          <a:xfrm>
            <a:off x="720000" y="1104850"/>
            <a:ext cx="7890600" cy="38631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
            </a:pPr>
            <a:r>
              <a:rPr lang="en" sz="1600"/>
              <a:t>Was documented very well and was an easy option</a:t>
            </a:r>
            <a:endParaRPr sz="1600"/>
          </a:p>
          <a:p>
            <a:pPr indent="-330200" lvl="0" marL="457200" rtl="0" algn="l">
              <a:spcBef>
                <a:spcPts val="0"/>
              </a:spcBef>
              <a:spcAft>
                <a:spcPts val="0"/>
              </a:spcAft>
              <a:buSzPts val="1600"/>
              <a:buChar char="❖"/>
            </a:pPr>
            <a:r>
              <a:rPr lang="en" sz="1600"/>
              <a:t>Affordable and offered many advantages, such as web hosting, firebase storage, cloud functions</a:t>
            </a:r>
            <a:endParaRPr sz="1600"/>
          </a:p>
          <a:p>
            <a:pPr indent="-330200" lvl="0" marL="457200" rtl="0" algn="l">
              <a:spcBef>
                <a:spcPts val="0"/>
              </a:spcBef>
              <a:spcAft>
                <a:spcPts val="0"/>
              </a:spcAft>
              <a:buSzPts val="1600"/>
              <a:buChar char="❖"/>
            </a:pPr>
            <a:r>
              <a:rPr lang="en" sz="1600"/>
              <a:t>The database emulator on firestore allows devs to edit and view the web application in real time.</a:t>
            </a:r>
            <a:endParaRPr sz="1600"/>
          </a:p>
          <a:p>
            <a:pPr indent="0" lvl="0" marL="914400" rtl="0" algn="l">
              <a:spcBef>
                <a:spcPts val="1600"/>
              </a:spcBef>
              <a:spcAft>
                <a:spcPts val="0"/>
              </a:spcAft>
              <a:buNone/>
            </a:pPr>
            <a:r>
              <a:t/>
            </a:r>
            <a:endParaRPr sz="1600"/>
          </a:p>
          <a:p>
            <a:pPr indent="0" lvl="0" marL="914400" rtl="0" algn="l">
              <a:spcBef>
                <a:spcPts val="1600"/>
              </a:spcBef>
              <a:spcAft>
                <a:spcPts val="1600"/>
              </a:spcAft>
              <a:buNone/>
            </a:pPr>
            <a:r>
              <a:t/>
            </a:r>
            <a:endParaRPr sz="1600"/>
          </a:p>
        </p:txBody>
      </p:sp>
      <p:pic>
        <p:nvPicPr>
          <p:cNvPr id="2845" name="Google Shape;2845;p130"/>
          <p:cNvPicPr preferRelativeResize="0"/>
          <p:nvPr/>
        </p:nvPicPr>
        <p:blipFill rotWithShape="1">
          <a:blip r:embed="rId3">
            <a:alphaModFix/>
          </a:blip>
          <a:srcRect b="0" l="0" r="0" t="38893"/>
          <a:stretch/>
        </p:blipFill>
        <p:spPr>
          <a:xfrm>
            <a:off x="1692875" y="2453175"/>
            <a:ext cx="5114275" cy="2442000"/>
          </a:xfrm>
          <a:prstGeom prst="rect">
            <a:avLst/>
          </a:prstGeom>
          <a:noFill/>
          <a:ln>
            <a:noFill/>
          </a:ln>
        </p:spPr>
      </p:pic>
      <p:sp>
        <p:nvSpPr>
          <p:cNvPr id="2846" name="Google Shape;2846;p130"/>
          <p:cNvSpPr/>
          <p:nvPr/>
        </p:nvSpPr>
        <p:spPr>
          <a:xfrm>
            <a:off x="5799800" y="540000"/>
            <a:ext cx="1602600" cy="5727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pic>
        <p:nvPicPr>
          <p:cNvPr id="2847" name="Google Shape;2847;p130"/>
          <p:cNvPicPr preferRelativeResize="0"/>
          <p:nvPr/>
        </p:nvPicPr>
        <p:blipFill rotWithShape="1">
          <a:blip r:embed="rId4">
            <a:alphaModFix/>
          </a:blip>
          <a:srcRect b="0" l="0" r="0" t="0"/>
          <a:stretch/>
        </p:blipFill>
        <p:spPr>
          <a:xfrm>
            <a:off x="5559072" y="291276"/>
            <a:ext cx="2088048" cy="107013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1" name="Shape 2851"/>
        <p:cNvGrpSpPr/>
        <p:nvPr/>
      </p:nvGrpSpPr>
      <p:grpSpPr>
        <a:xfrm>
          <a:off x="0" y="0"/>
          <a:ext cx="0" cy="0"/>
          <a:chOff x="0" y="0"/>
          <a:chExt cx="0" cy="0"/>
        </a:xfrm>
      </p:grpSpPr>
      <p:sp>
        <p:nvSpPr>
          <p:cNvPr id="2852" name="Google Shape;2852;p131"/>
          <p:cNvSpPr txBox="1"/>
          <p:nvPr>
            <p:ph type="title"/>
          </p:nvPr>
        </p:nvSpPr>
        <p:spPr>
          <a:xfrm>
            <a:off x="720000" y="540000"/>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Why </a:t>
            </a:r>
            <a:r>
              <a:rPr lang="en"/>
              <a:t>React/React Native </a:t>
            </a:r>
            <a:r>
              <a:rPr lang="en"/>
              <a:t>for Want2Remember®️?</a:t>
            </a:r>
            <a:endParaRPr/>
          </a:p>
        </p:txBody>
      </p:sp>
      <p:sp>
        <p:nvSpPr>
          <p:cNvPr id="2853" name="Google Shape;2853;p131"/>
          <p:cNvSpPr txBox="1"/>
          <p:nvPr>
            <p:ph idx="1" type="body"/>
          </p:nvPr>
        </p:nvSpPr>
        <p:spPr>
          <a:xfrm>
            <a:off x="720000" y="1112700"/>
            <a:ext cx="7890600" cy="39969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SzPts val="1300"/>
              <a:buChar char="❖"/>
            </a:pPr>
            <a:r>
              <a:rPr lang="en" sz="1300"/>
              <a:t>We can utilize </a:t>
            </a:r>
            <a:r>
              <a:rPr b="1" lang="en" sz="1300">
                <a:highlight>
                  <a:srgbClr val="2B94A9"/>
                </a:highlight>
              </a:rPr>
              <a:t>React</a:t>
            </a:r>
            <a:r>
              <a:rPr lang="en" sz="1300"/>
              <a:t> components like building blocks</a:t>
            </a:r>
            <a:endParaRPr sz="1300"/>
          </a:p>
          <a:p>
            <a:pPr indent="-311150" lvl="0" marL="457200" rtl="0" algn="l">
              <a:spcBef>
                <a:spcPts val="0"/>
              </a:spcBef>
              <a:spcAft>
                <a:spcPts val="0"/>
              </a:spcAft>
              <a:buSzPts val="1300"/>
              <a:buChar char="❖"/>
            </a:pPr>
            <a:r>
              <a:rPr b="1" lang="en" sz="1300">
                <a:highlight>
                  <a:srgbClr val="1B91A9"/>
                </a:highlight>
              </a:rPr>
              <a:t>React native</a:t>
            </a:r>
            <a:r>
              <a:rPr lang="en" sz="1300"/>
              <a:t> allows for flexibility between ios and android development at the same time since its the same syntax</a:t>
            </a:r>
            <a:endParaRPr sz="1300"/>
          </a:p>
          <a:p>
            <a:pPr indent="-311150" lvl="0" marL="457200" rtl="0" algn="l">
              <a:spcBef>
                <a:spcPts val="0"/>
              </a:spcBef>
              <a:spcAft>
                <a:spcPts val="0"/>
              </a:spcAft>
              <a:buSzPts val="1300"/>
              <a:buChar char="❖"/>
            </a:pPr>
            <a:r>
              <a:rPr b="1" lang="en" sz="1300">
                <a:highlight>
                  <a:srgbClr val="2B94A9"/>
                </a:highlight>
              </a:rPr>
              <a:t>React</a:t>
            </a:r>
            <a:r>
              <a:rPr lang="en" sz="1300"/>
              <a:t> works through both jsx and javascript so you can implement front end as well as events and other features at the same time</a:t>
            </a:r>
            <a:endParaRPr sz="1300"/>
          </a:p>
          <a:p>
            <a:pPr indent="-311150" lvl="0" marL="457200" rtl="0" algn="l">
              <a:spcBef>
                <a:spcPts val="0"/>
              </a:spcBef>
              <a:spcAft>
                <a:spcPts val="0"/>
              </a:spcAft>
              <a:buSzPts val="1300"/>
              <a:buChar char="❖"/>
            </a:pPr>
            <a:r>
              <a:rPr lang="en" sz="1300"/>
              <a:t>We can manage the state and effects of each component</a:t>
            </a:r>
            <a:endParaRPr sz="1300"/>
          </a:p>
        </p:txBody>
      </p:sp>
      <p:pic>
        <p:nvPicPr>
          <p:cNvPr id="2854" name="Google Shape;2854;p131"/>
          <p:cNvPicPr preferRelativeResize="0"/>
          <p:nvPr/>
        </p:nvPicPr>
        <p:blipFill>
          <a:blip r:embed="rId3">
            <a:alphaModFix/>
          </a:blip>
          <a:stretch>
            <a:fillRect/>
          </a:stretch>
        </p:blipFill>
        <p:spPr>
          <a:xfrm>
            <a:off x="1293338" y="2422700"/>
            <a:ext cx="2705325" cy="2613825"/>
          </a:xfrm>
          <a:prstGeom prst="rect">
            <a:avLst/>
          </a:prstGeom>
          <a:noFill/>
          <a:ln>
            <a:noFill/>
          </a:ln>
        </p:spPr>
      </p:pic>
      <p:pic>
        <p:nvPicPr>
          <p:cNvPr id="2855" name="Google Shape;2855;p131"/>
          <p:cNvPicPr preferRelativeResize="0"/>
          <p:nvPr/>
        </p:nvPicPr>
        <p:blipFill rotWithShape="1">
          <a:blip r:embed="rId4">
            <a:alphaModFix/>
          </a:blip>
          <a:srcRect b="0" l="0" r="0" t="0"/>
          <a:stretch/>
        </p:blipFill>
        <p:spPr>
          <a:xfrm>
            <a:off x="7426650" y="295875"/>
            <a:ext cx="1060961" cy="1060961"/>
          </a:xfrm>
          <a:prstGeom prst="rect">
            <a:avLst/>
          </a:prstGeom>
          <a:noFill/>
          <a:ln>
            <a:noFill/>
          </a:ln>
        </p:spPr>
      </p:pic>
      <p:pic>
        <p:nvPicPr>
          <p:cNvPr id="2856" name="Google Shape;2856;p131"/>
          <p:cNvPicPr preferRelativeResize="0"/>
          <p:nvPr/>
        </p:nvPicPr>
        <p:blipFill rotWithShape="1">
          <a:blip r:embed="rId5">
            <a:alphaModFix/>
          </a:blip>
          <a:srcRect b="0" l="3796" r="5170" t="9633"/>
          <a:stretch/>
        </p:blipFill>
        <p:spPr>
          <a:xfrm>
            <a:off x="5068175" y="2422700"/>
            <a:ext cx="2859650" cy="2613825"/>
          </a:xfrm>
          <a:prstGeom prst="rect">
            <a:avLst/>
          </a:prstGeom>
          <a:noFill/>
          <a:ln>
            <a:noFill/>
          </a:ln>
        </p:spPr>
      </p:pic>
      <p:sp>
        <p:nvSpPr>
          <p:cNvPr id="2857" name="Google Shape;2857;p131"/>
          <p:cNvSpPr txBox="1"/>
          <p:nvPr/>
        </p:nvSpPr>
        <p:spPr>
          <a:xfrm>
            <a:off x="4041450" y="3421800"/>
            <a:ext cx="10611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Roboto"/>
                <a:ea typeface="Roboto"/>
                <a:cs typeface="Roboto"/>
                <a:sym typeface="Roboto"/>
              </a:rPr>
              <a:t>← Web</a:t>
            </a:r>
            <a:endParaRPr>
              <a:solidFill>
                <a:schemeClr val="dk1"/>
              </a:solidFill>
              <a:latin typeface="Roboto"/>
              <a:ea typeface="Roboto"/>
              <a:cs typeface="Roboto"/>
              <a:sym typeface="Roboto"/>
            </a:endParaRPr>
          </a:p>
          <a:p>
            <a:pPr indent="0" lvl="0" marL="0" rtl="0" algn="ctr">
              <a:spcBef>
                <a:spcPts val="0"/>
              </a:spcBef>
              <a:spcAft>
                <a:spcPts val="0"/>
              </a:spcAft>
              <a:buNone/>
            </a:pPr>
            <a:r>
              <a:t/>
            </a:r>
            <a:endParaRPr>
              <a:solidFill>
                <a:schemeClr val="dk1"/>
              </a:solidFill>
              <a:latin typeface="Roboto"/>
              <a:ea typeface="Roboto"/>
              <a:cs typeface="Roboto"/>
              <a:sym typeface="Roboto"/>
            </a:endParaRPr>
          </a:p>
          <a:p>
            <a:pPr indent="0" lvl="0" marL="0" rtl="0" algn="r">
              <a:spcBef>
                <a:spcPts val="0"/>
              </a:spcBef>
              <a:spcAft>
                <a:spcPts val="0"/>
              </a:spcAft>
              <a:buNone/>
            </a:pPr>
            <a:r>
              <a:rPr lang="en">
                <a:solidFill>
                  <a:schemeClr val="dk1"/>
                </a:solidFill>
                <a:latin typeface="Roboto"/>
                <a:ea typeface="Roboto"/>
                <a:cs typeface="Roboto"/>
                <a:sym typeface="Roboto"/>
              </a:rPr>
              <a:t>Mobile →</a:t>
            </a:r>
            <a:endParaRPr>
              <a:solidFill>
                <a:schemeClr val="dk1"/>
              </a:solidFill>
              <a:latin typeface="Roboto"/>
              <a:ea typeface="Roboto"/>
              <a:cs typeface="Roboto"/>
              <a:sym typeface="Robot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3367C"/>
            </a:gs>
            <a:gs pos="100000">
              <a:schemeClr val="dk2"/>
            </a:gs>
          </a:gsLst>
          <a:lin ang="5400012" scaled="0"/>
        </a:gradFill>
      </p:bgPr>
    </p:bg>
    <p:spTree>
      <p:nvGrpSpPr>
        <p:cNvPr id="2861" name="Shape 2861"/>
        <p:cNvGrpSpPr/>
        <p:nvPr/>
      </p:nvGrpSpPr>
      <p:grpSpPr>
        <a:xfrm>
          <a:off x="0" y="0"/>
          <a:ext cx="0" cy="0"/>
          <a:chOff x="0" y="0"/>
          <a:chExt cx="0" cy="0"/>
        </a:xfrm>
      </p:grpSpPr>
      <p:sp>
        <p:nvSpPr>
          <p:cNvPr id="2862" name="Google Shape;2862;p132"/>
          <p:cNvSpPr txBox="1"/>
          <p:nvPr>
            <p:ph type="title"/>
          </p:nvPr>
        </p:nvSpPr>
        <p:spPr>
          <a:xfrm>
            <a:off x="3216900" y="1653325"/>
            <a:ext cx="1599000" cy="123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04</a:t>
            </a:r>
            <a:endParaRPr/>
          </a:p>
        </p:txBody>
      </p:sp>
      <p:sp>
        <p:nvSpPr>
          <p:cNvPr id="2863" name="Google Shape;2863;p132"/>
          <p:cNvSpPr txBox="1"/>
          <p:nvPr>
            <p:ph idx="2" type="title"/>
          </p:nvPr>
        </p:nvSpPr>
        <p:spPr>
          <a:xfrm>
            <a:off x="3216900" y="3114875"/>
            <a:ext cx="2906700" cy="796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700"/>
              <a:t>Application Map</a:t>
            </a:r>
            <a:endParaRPr sz="2700"/>
          </a:p>
        </p:txBody>
      </p:sp>
      <p:grpSp>
        <p:nvGrpSpPr>
          <p:cNvPr id="2864" name="Google Shape;2864;p132"/>
          <p:cNvGrpSpPr/>
          <p:nvPr/>
        </p:nvGrpSpPr>
        <p:grpSpPr>
          <a:xfrm>
            <a:off x="6351340" y="1383010"/>
            <a:ext cx="2301266" cy="2377467"/>
            <a:chOff x="6945936" y="1456203"/>
            <a:chExt cx="2159597" cy="2231107"/>
          </a:xfrm>
        </p:grpSpPr>
        <p:sp>
          <p:nvSpPr>
            <p:cNvPr id="2865" name="Google Shape;2865;p132"/>
            <p:cNvSpPr/>
            <p:nvPr/>
          </p:nvSpPr>
          <p:spPr>
            <a:xfrm>
              <a:off x="7643769" y="1456203"/>
              <a:ext cx="1461763" cy="1846434"/>
            </a:xfrm>
            <a:custGeom>
              <a:rect b="b" l="l" r="r" t="t"/>
              <a:pathLst>
                <a:path extrusionOk="0" h="156577" w="123957">
                  <a:moveTo>
                    <a:pt x="1" y="1"/>
                  </a:moveTo>
                  <a:lnTo>
                    <a:pt x="1" y="16311"/>
                  </a:lnTo>
                  <a:lnTo>
                    <a:pt x="107646" y="16311"/>
                  </a:lnTo>
                  <a:lnTo>
                    <a:pt x="107646" y="156576"/>
                  </a:lnTo>
                  <a:lnTo>
                    <a:pt x="123956" y="156576"/>
                  </a:lnTo>
                  <a:lnTo>
                    <a:pt x="123956"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6" name="Google Shape;2866;p132"/>
            <p:cNvSpPr/>
            <p:nvPr/>
          </p:nvSpPr>
          <p:spPr>
            <a:xfrm>
              <a:off x="7451434" y="1648538"/>
              <a:ext cx="1461763" cy="1846434"/>
            </a:xfrm>
            <a:custGeom>
              <a:rect b="b" l="l" r="r" t="t"/>
              <a:pathLst>
                <a:path extrusionOk="0" h="156577" w="123957">
                  <a:moveTo>
                    <a:pt x="1" y="1"/>
                  </a:moveTo>
                  <a:lnTo>
                    <a:pt x="1" y="16311"/>
                  </a:lnTo>
                  <a:lnTo>
                    <a:pt x="81550" y="16311"/>
                  </a:lnTo>
                  <a:lnTo>
                    <a:pt x="107646" y="42407"/>
                  </a:lnTo>
                  <a:lnTo>
                    <a:pt x="107646" y="156576"/>
                  </a:lnTo>
                  <a:lnTo>
                    <a:pt x="123956" y="156576"/>
                  </a:lnTo>
                  <a:lnTo>
                    <a:pt x="123956" y="140266"/>
                  </a:lnTo>
                  <a:lnTo>
                    <a:pt x="12395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7" name="Google Shape;2867;p132"/>
            <p:cNvSpPr/>
            <p:nvPr/>
          </p:nvSpPr>
          <p:spPr>
            <a:xfrm>
              <a:off x="7259100" y="1840875"/>
              <a:ext cx="1487174" cy="1846434"/>
            </a:xfrm>
            <a:custGeom>
              <a:rect b="b" l="l" r="r" t="t"/>
              <a:pathLst>
                <a:path extrusionOk="0" h="156577" w="123957">
                  <a:moveTo>
                    <a:pt x="1" y="1"/>
                  </a:moveTo>
                  <a:lnTo>
                    <a:pt x="1" y="156576"/>
                  </a:lnTo>
                  <a:lnTo>
                    <a:pt x="123956" y="156576"/>
                  </a:lnTo>
                  <a:lnTo>
                    <a:pt x="123956" y="27043"/>
                  </a:lnTo>
                  <a:lnTo>
                    <a:pt x="9802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8" name="Google Shape;2868;p132"/>
            <p:cNvSpPr/>
            <p:nvPr/>
          </p:nvSpPr>
          <p:spPr>
            <a:xfrm>
              <a:off x="6945936" y="2917954"/>
              <a:ext cx="769354" cy="769354"/>
            </a:xfrm>
            <a:custGeom>
              <a:rect b="b" l="l" r="r" t="t"/>
              <a:pathLst>
                <a:path extrusionOk="0" h="65241" w="65241">
                  <a:moveTo>
                    <a:pt x="26097" y="0"/>
                  </a:moveTo>
                  <a:lnTo>
                    <a:pt x="26097" y="10732"/>
                  </a:lnTo>
                  <a:cubicBezTo>
                    <a:pt x="24596" y="11189"/>
                    <a:pt x="23128" y="11776"/>
                    <a:pt x="21758" y="12526"/>
                  </a:cubicBezTo>
                  <a:lnTo>
                    <a:pt x="21726" y="12526"/>
                  </a:lnTo>
                  <a:lnTo>
                    <a:pt x="14158" y="4926"/>
                  </a:lnTo>
                  <a:lnTo>
                    <a:pt x="4927" y="14157"/>
                  </a:lnTo>
                  <a:lnTo>
                    <a:pt x="12527" y="21758"/>
                  </a:lnTo>
                  <a:cubicBezTo>
                    <a:pt x="11777" y="23128"/>
                    <a:pt x="11190" y="24596"/>
                    <a:pt x="10733" y="26096"/>
                  </a:cubicBezTo>
                  <a:lnTo>
                    <a:pt x="1" y="26096"/>
                  </a:lnTo>
                  <a:lnTo>
                    <a:pt x="1" y="39144"/>
                  </a:lnTo>
                  <a:lnTo>
                    <a:pt x="10733" y="39144"/>
                  </a:lnTo>
                  <a:cubicBezTo>
                    <a:pt x="11190" y="40645"/>
                    <a:pt x="11777" y="42113"/>
                    <a:pt x="12527" y="43483"/>
                  </a:cubicBezTo>
                  <a:lnTo>
                    <a:pt x="12527" y="43515"/>
                  </a:lnTo>
                  <a:lnTo>
                    <a:pt x="4927" y="51083"/>
                  </a:lnTo>
                  <a:lnTo>
                    <a:pt x="14158" y="60315"/>
                  </a:lnTo>
                  <a:lnTo>
                    <a:pt x="21758" y="52714"/>
                  </a:lnTo>
                  <a:cubicBezTo>
                    <a:pt x="23128" y="53464"/>
                    <a:pt x="24596" y="54052"/>
                    <a:pt x="26097" y="54508"/>
                  </a:cubicBezTo>
                  <a:lnTo>
                    <a:pt x="26097" y="65240"/>
                  </a:lnTo>
                  <a:lnTo>
                    <a:pt x="39145" y="65240"/>
                  </a:lnTo>
                  <a:lnTo>
                    <a:pt x="39145" y="54508"/>
                  </a:lnTo>
                  <a:cubicBezTo>
                    <a:pt x="40645" y="54052"/>
                    <a:pt x="42113" y="53464"/>
                    <a:pt x="43483" y="52714"/>
                  </a:cubicBezTo>
                  <a:lnTo>
                    <a:pt x="51084" y="60315"/>
                  </a:lnTo>
                  <a:lnTo>
                    <a:pt x="60315" y="51083"/>
                  </a:lnTo>
                  <a:lnTo>
                    <a:pt x="52715" y="43515"/>
                  </a:lnTo>
                  <a:lnTo>
                    <a:pt x="52715" y="43483"/>
                  </a:lnTo>
                  <a:cubicBezTo>
                    <a:pt x="53465" y="42113"/>
                    <a:pt x="54052" y="40645"/>
                    <a:pt x="54509" y="39144"/>
                  </a:cubicBezTo>
                  <a:lnTo>
                    <a:pt x="65241" y="39144"/>
                  </a:lnTo>
                  <a:lnTo>
                    <a:pt x="65241" y="26096"/>
                  </a:lnTo>
                  <a:lnTo>
                    <a:pt x="54509" y="26096"/>
                  </a:lnTo>
                  <a:cubicBezTo>
                    <a:pt x="54052" y="24596"/>
                    <a:pt x="53465" y="23128"/>
                    <a:pt x="52715" y="21758"/>
                  </a:cubicBezTo>
                  <a:lnTo>
                    <a:pt x="60315" y="14157"/>
                  </a:lnTo>
                  <a:lnTo>
                    <a:pt x="51084" y="4926"/>
                  </a:lnTo>
                  <a:lnTo>
                    <a:pt x="43516" y="12526"/>
                  </a:lnTo>
                  <a:lnTo>
                    <a:pt x="43483" y="12526"/>
                  </a:lnTo>
                  <a:cubicBezTo>
                    <a:pt x="42113" y="11776"/>
                    <a:pt x="40645" y="11189"/>
                    <a:pt x="39145" y="10732"/>
                  </a:cubicBezTo>
                  <a:lnTo>
                    <a:pt x="39145" y="0"/>
                  </a:lnTo>
                  <a:close/>
                </a:path>
              </a:pathLst>
            </a:custGeom>
            <a:solidFill>
              <a:srgbClr val="67E0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9" name="Google Shape;2869;p132"/>
            <p:cNvSpPr/>
            <p:nvPr/>
          </p:nvSpPr>
          <p:spPr>
            <a:xfrm>
              <a:off x="7215206" y="3187224"/>
              <a:ext cx="230815" cy="230815"/>
            </a:xfrm>
            <a:custGeom>
              <a:rect b="b" l="l" r="r" t="t"/>
              <a:pathLst>
                <a:path extrusionOk="0" h="19573" w="19573">
                  <a:moveTo>
                    <a:pt x="9787" y="0"/>
                  </a:moveTo>
                  <a:cubicBezTo>
                    <a:pt x="4372" y="0"/>
                    <a:pt x="1" y="4371"/>
                    <a:pt x="1" y="9786"/>
                  </a:cubicBezTo>
                  <a:cubicBezTo>
                    <a:pt x="1" y="15201"/>
                    <a:pt x="4372" y="19572"/>
                    <a:pt x="9787" y="19572"/>
                  </a:cubicBezTo>
                  <a:cubicBezTo>
                    <a:pt x="15202" y="19572"/>
                    <a:pt x="19573" y="15201"/>
                    <a:pt x="19573" y="9786"/>
                  </a:cubicBezTo>
                  <a:cubicBezTo>
                    <a:pt x="19573" y="4371"/>
                    <a:pt x="15202" y="0"/>
                    <a:pt x="978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0" name="Google Shape;2870;p132"/>
            <p:cNvSpPr/>
            <p:nvPr/>
          </p:nvSpPr>
          <p:spPr>
            <a:xfrm>
              <a:off x="7489901" y="1994743"/>
              <a:ext cx="307749" cy="307749"/>
            </a:xfrm>
            <a:custGeom>
              <a:rect b="b" l="l" r="r" t="t"/>
              <a:pathLst>
                <a:path extrusionOk="0" h="26097" w="26097">
                  <a:moveTo>
                    <a:pt x="1" y="1"/>
                  </a:moveTo>
                  <a:lnTo>
                    <a:pt x="1" y="26097"/>
                  </a:lnTo>
                  <a:lnTo>
                    <a:pt x="26097" y="26097"/>
                  </a:lnTo>
                  <a:lnTo>
                    <a:pt x="26097" y="1"/>
                  </a:lnTo>
                  <a:close/>
                </a:path>
              </a:pathLst>
            </a:custGeom>
            <a:solidFill>
              <a:srgbClr val="BBB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1" name="Google Shape;2871;p132"/>
            <p:cNvSpPr/>
            <p:nvPr/>
          </p:nvSpPr>
          <p:spPr>
            <a:xfrm>
              <a:off x="7489901" y="2533283"/>
              <a:ext cx="307749" cy="307749"/>
            </a:xfrm>
            <a:custGeom>
              <a:rect b="b" l="l" r="r" t="t"/>
              <a:pathLst>
                <a:path extrusionOk="0" h="26097" w="26097">
                  <a:moveTo>
                    <a:pt x="1" y="1"/>
                  </a:moveTo>
                  <a:lnTo>
                    <a:pt x="1" y="26096"/>
                  </a:lnTo>
                  <a:lnTo>
                    <a:pt x="26097" y="26096"/>
                  </a:lnTo>
                  <a:lnTo>
                    <a:pt x="26097" y="1"/>
                  </a:lnTo>
                  <a:close/>
                </a:path>
              </a:pathLst>
            </a:custGeom>
            <a:solidFill>
              <a:srgbClr val="BBB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2" name="Google Shape;2872;p132"/>
            <p:cNvSpPr/>
            <p:nvPr/>
          </p:nvSpPr>
          <p:spPr>
            <a:xfrm>
              <a:off x="8259243" y="3148757"/>
              <a:ext cx="307749" cy="307749"/>
            </a:xfrm>
            <a:custGeom>
              <a:rect b="b" l="l" r="r" t="t"/>
              <a:pathLst>
                <a:path extrusionOk="0" h="26097" w="26097">
                  <a:moveTo>
                    <a:pt x="13048" y="0"/>
                  </a:moveTo>
                  <a:cubicBezTo>
                    <a:pt x="5839" y="0"/>
                    <a:pt x="0" y="5839"/>
                    <a:pt x="0" y="13048"/>
                  </a:cubicBezTo>
                  <a:cubicBezTo>
                    <a:pt x="0" y="20257"/>
                    <a:pt x="5839" y="26096"/>
                    <a:pt x="13048" y="26096"/>
                  </a:cubicBezTo>
                  <a:cubicBezTo>
                    <a:pt x="20257" y="26096"/>
                    <a:pt x="26096" y="20257"/>
                    <a:pt x="26096" y="13048"/>
                  </a:cubicBezTo>
                  <a:cubicBezTo>
                    <a:pt x="26096" y="5839"/>
                    <a:pt x="20257" y="0"/>
                    <a:pt x="13048" y="0"/>
                  </a:cubicBezTo>
                  <a:close/>
                </a:path>
              </a:pathLst>
            </a:custGeom>
            <a:solidFill>
              <a:srgbClr val="BBB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3" name="Google Shape;2873;p132"/>
            <p:cNvSpPr/>
            <p:nvPr/>
          </p:nvSpPr>
          <p:spPr>
            <a:xfrm>
              <a:off x="7913039" y="1956275"/>
              <a:ext cx="384683" cy="76946"/>
            </a:xfrm>
            <a:custGeom>
              <a:rect b="b" l="l" r="r" t="t"/>
              <a:pathLst>
                <a:path extrusionOk="0" h="6525" w="32621">
                  <a:moveTo>
                    <a:pt x="1" y="1"/>
                  </a:moveTo>
                  <a:lnTo>
                    <a:pt x="1" y="6525"/>
                  </a:lnTo>
                  <a:lnTo>
                    <a:pt x="32620" y="6525"/>
                  </a:lnTo>
                  <a:lnTo>
                    <a:pt x="32620" y="1"/>
                  </a:lnTo>
                  <a:close/>
                </a:path>
              </a:pathLst>
            </a:custGeom>
            <a:solidFill>
              <a:srgbClr val="424B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4" name="Google Shape;2874;p132"/>
            <p:cNvSpPr/>
            <p:nvPr/>
          </p:nvSpPr>
          <p:spPr>
            <a:xfrm>
              <a:off x="7913039" y="2110144"/>
              <a:ext cx="384683" cy="76946"/>
            </a:xfrm>
            <a:custGeom>
              <a:rect b="b" l="l" r="r" t="t"/>
              <a:pathLst>
                <a:path extrusionOk="0" h="6525" w="32621">
                  <a:moveTo>
                    <a:pt x="1" y="1"/>
                  </a:moveTo>
                  <a:lnTo>
                    <a:pt x="1" y="6525"/>
                  </a:lnTo>
                  <a:lnTo>
                    <a:pt x="32620" y="6525"/>
                  </a:lnTo>
                  <a:lnTo>
                    <a:pt x="32620" y="1"/>
                  </a:lnTo>
                  <a:close/>
                </a:path>
              </a:pathLst>
            </a:custGeom>
            <a:solidFill>
              <a:srgbClr val="424B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5" name="Google Shape;2875;p132"/>
            <p:cNvSpPr/>
            <p:nvPr/>
          </p:nvSpPr>
          <p:spPr>
            <a:xfrm>
              <a:off x="7913039" y="2264013"/>
              <a:ext cx="384683" cy="76946"/>
            </a:xfrm>
            <a:custGeom>
              <a:rect b="b" l="l" r="r" t="t"/>
              <a:pathLst>
                <a:path extrusionOk="0" h="6525" w="32621">
                  <a:moveTo>
                    <a:pt x="1" y="1"/>
                  </a:moveTo>
                  <a:lnTo>
                    <a:pt x="1" y="6525"/>
                  </a:lnTo>
                  <a:lnTo>
                    <a:pt x="32620" y="6525"/>
                  </a:lnTo>
                  <a:lnTo>
                    <a:pt x="32620" y="1"/>
                  </a:lnTo>
                  <a:close/>
                </a:path>
              </a:pathLst>
            </a:custGeom>
            <a:solidFill>
              <a:srgbClr val="424B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6" name="Google Shape;2876;p132"/>
            <p:cNvSpPr/>
            <p:nvPr/>
          </p:nvSpPr>
          <p:spPr>
            <a:xfrm>
              <a:off x="7913039" y="2494815"/>
              <a:ext cx="615486" cy="76946"/>
            </a:xfrm>
            <a:custGeom>
              <a:rect b="b" l="l" r="r" t="t"/>
              <a:pathLst>
                <a:path extrusionOk="0" h="6525" w="52193">
                  <a:moveTo>
                    <a:pt x="1" y="1"/>
                  </a:moveTo>
                  <a:lnTo>
                    <a:pt x="1" y="6525"/>
                  </a:lnTo>
                  <a:lnTo>
                    <a:pt x="52192" y="6525"/>
                  </a:lnTo>
                  <a:lnTo>
                    <a:pt x="52192" y="1"/>
                  </a:lnTo>
                  <a:close/>
                </a:path>
              </a:pathLst>
            </a:custGeom>
            <a:solidFill>
              <a:srgbClr val="424B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7" name="Google Shape;2877;p132"/>
            <p:cNvSpPr/>
            <p:nvPr/>
          </p:nvSpPr>
          <p:spPr>
            <a:xfrm>
              <a:off x="7913039" y="2648684"/>
              <a:ext cx="615486" cy="76946"/>
            </a:xfrm>
            <a:custGeom>
              <a:rect b="b" l="l" r="r" t="t"/>
              <a:pathLst>
                <a:path extrusionOk="0" h="6525" w="52193">
                  <a:moveTo>
                    <a:pt x="1" y="1"/>
                  </a:moveTo>
                  <a:lnTo>
                    <a:pt x="1" y="6525"/>
                  </a:lnTo>
                  <a:lnTo>
                    <a:pt x="52192" y="6525"/>
                  </a:lnTo>
                  <a:lnTo>
                    <a:pt x="52192" y="1"/>
                  </a:lnTo>
                  <a:close/>
                </a:path>
              </a:pathLst>
            </a:custGeom>
            <a:solidFill>
              <a:srgbClr val="424B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8" name="Google Shape;2878;p132"/>
            <p:cNvSpPr/>
            <p:nvPr/>
          </p:nvSpPr>
          <p:spPr>
            <a:xfrm>
              <a:off x="7913039" y="2802552"/>
              <a:ext cx="615486" cy="76946"/>
            </a:xfrm>
            <a:custGeom>
              <a:rect b="b" l="l" r="r" t="t"/>
              <a:pathLst>
                <a:path extrusionOk="0" h="6525" w="52193">
                  <a:moveTo>
                    <a:pt x="1" y="0"/>
                  </a:moveTo>
                  <a:lnTo>
                    <a:pt x="1" y="6524"/>
                  </a:lnTo>
                  <a:lnTo>
                    <a:pt x="52192" y="6524"/>
                  </a:lnTo>
                  <a:lnTo>
                    <a:pt x="52192" y="0"/>
                  </a:lnTo>
                  <a:close/>
                </a:path>
              </a:pathLst>
            </a:custGeom>
            <a:solidFill>
              <a:srgbClr val="424B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9" name="Google Shape;2879;p132"/>
            <p:cNvSpPr/>
            <p:nvPr/>
          </p:nvSpPr>
          <p:spPr>
            <a:xfrm>
              <a:off x="7797638" y="3110290"/>
              <a:ext cx="346216" cy="76946"/>
            </a:xfrm>
            <a:custGeom>
              <a:rect b="b" l="l" r="r" t="t"/>
              <a:pathLst>
                <a:path extrusionOk="0" h="6525" w="29359">
                  <a:moveTo>
                    <a:pt x="1" y="0"/>
                  </a:moveTo>
                  <a:lnTo>
                    <a:pt x="1" y="6524"/>
                  </a:lnTo>
                  <a:lnTo>
                    <a:pt x="29359" y="6524"/>
                  </a:lnTo>
                  <a:lnTo>
                    <a:pt x="29359" y="0"/>
                  </a:lnTo>
                  <a:close/>
                </a:path>
              </a:pathLst>
            </a:custGeom>
            <a:solidFill>
              <a:srgbClr val="424B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0" name="Google Shape;2880;p132"/>
            <p:cNvSpPr/>
            <p:nvPr/>
          </p:nvSpPr>
          <p:spPr>
            <a:xfrm>
              <a:off x="7797638" y="3264158"/>
              <a:ext cx="346216" cy="76946"/>
            </a:xfrm>
            <a:custGeom>
              <a:rect b="b" l="l" r="r" t="t"/>
              <a:pathLst>
                <a:path extrusionOk="0" h="6525" w="29359">
                  <a:moveTo>
                    <a:pt x="1" y="0"/>
                  </a:moveTo>
                  <a:lnTo>
                    <a:pt x="1" y="6524"/>
                  </a:lnTo>
                  <a:lnTo>
                    <a:pt x="29359" y="6524"/>
                  </a:lnTo>
                  <a:lnTo>
                    <a:pt x="29359" y="0"/>
                  </a:lnTo>
                  <a:close/>
                </a:path>
              </a:pathLst>
            </a:custGeom>
            <a:solidFill>
              <a:srgbClr val="424B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1" name="Google Shape;2881;p132"/>
            <p:cNvSpPr/>
            <p:nvPr/>
          </p:nvSpPr>
          <p:spPr>
            <a:xfrm>
              <a:off x="7797638" y="3418027"/>
              <a:ext cx="346216" cy="76946"/>
            </a:xfrm>
            <a:custGeom>
              <a:rect b="b" l="l" r="r" t="t"/>
              <a:pathLst>
                <a:path extrusionOk="0" h="6525" w="29359">
                  <a:moveTo>
                    <a:pt x="1" y="0"/>
                  </a:moveTo>
                  <a:lnTo>
                    <a:pt x="1" y="6524"/>
                  </a:lnTo>
                  <a:lnTo>
                    <a:pt x="29359" y="6524"/>
                  </a:lnTo>
                  <a:lnTo>
                    <a:pt x="29359" y="0"/>
                  </a:lnTo>
                  <a:close/>
                </a:path>
              </a:pathLst>
            </a:custGeom>
            <a:solidFill>
              <a:srgbClr val="424B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2" name="Google Shape;2882;p132"/>
            <p:cNvSpPr/>
            <p:nvPr/>
          </p:nvSpPr>
          <p:spPr>
            <a:xfrm>
              <a:off x="8413100" y="1828800"/>
              <a:ext cx="333193" cy="319819"/>
            </a:xfrm>
            <a:custGeom>
              <a:rect b="b" l="l" r="r" t="t"/>
              <a:pathLst>
                <a:path extrusionOk="0" h="26097" w="26097">
                  <a:moveTo>
                    <a:pt x="0" y="1"/>
                  </a:moveTo>
                  <a:lnTo>
                    <a:pt x="0" y="26097"/>
                  </a:lnTo>
                  <a:lnTo>
                    <a:pt x="26096" y="26097"/>
                  </a:lnTo>
                  <a:lnTo>
                    <a:pt x="0" y="1"/>
                  </a:lnTo>
                  <a:close/>
                </a:path>
              </a:pathLst>
            </a:custGeom>
            <a:solidFill>
              <a:srgbClr val="BBBFFF"/>
            </a:solidFill>
            <a:ln cap="flat" cmpd="sng" w="9525">
              <a:solidFill>
                <a:srgbClr val="BBB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6" name="Shape 2886"/>
        <p:cNvGrpSpPr/>
        <p:nvPr/>
      </p:nvGrpSpPr>
      <p:grpSpPr>
        <a:xfrm>
          <a:off x="0" y="0"/>
          <a:ext cx="0" cy="0"/>
          <a:chOff x="0" y="0"/>
          <a:chExt cx="0" cy="0"/>
        </a:xfrm>
      </p:grpSpPr>
      <p:sp>
        <p:nvSpPr>
          <p:cNvPr id="2887" name="Google Shape;2887;p133"/>
          <p:cNvSpPr txBox="1"/>
          <p:nvPr>
            <p:ph type="title"/>
          </p:nvPr>
        </p:nvSpPr>
        <p:spPr>
          <a:xfrm>
            <a:off x="720000" y="540000"/>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Application </a:t>
            </a:r>
            <a:r>
              <a:rPr lang="en"/>
              <a:t>Map</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2888" name="Google Shape;2888;p133"/>
          <p:cNvPicPr preferRelativeResize="0"/>
          <p:nvPr/>
        </p:nvPicPr>
        <p:blipFill>
          <a:blip r:embed="rId3">
            <a:alphaModFix/>
          </a:blip>
          <a:stretch>
            <a:fillRect/>
          </a:stretch>
        </p:blipFill>
        <p:spPr>
          <a:xfrm>
            <a:off x="152400" y="1265100"/>
            <a:ext cx="8839201" cy="328480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2" name="Shape 2892"/>
        <p:cNvGrpSpPr/>
        <p:nvPr/>
      </p:nvGrpSpPr>
      <p:grpSpPr>
        <a:xfrm>
          <a:off x="0" y="0"/>
          <a:ext cx="0" cy="0"/>
          <a:chOff x="0" y="0"/>
          <a:chExt cx="0" cy="0"/>
        </a:xfrm>
      </p:grpSpPr>
      <p:pic>
        <p:nvPicPr>
          <p:cNvPr id="2893" name="Google Shape;2893;p134"/>
          <p:cNvPicPr preferRelativeResize="0"/>
          <p:nvPr/>
        </p:nvPicPr>
        <p:blipFill>
          <a:blip r:embed="rId3">
            <a:alphaModFix/>
          </a:blip>
          <a:stretch>
            <a:fillRect/>
          </a:stretch>
        </p:blipFill>
        <p:spPr>
          <a:xfrm>
            <a:off x="5736562" y="230525"/>
            <a:ext cx="2214125" cy="4838701"/>
          </a:xfrm>
          <a:prstGeom prst="rect">
            <a:avLst/>
          </a:prstGeom>
          <a:noFill/>
          <a:ln>
            <a:noFill/>
          </a:ln>
        </p:spPr>
      </p:pic>
      <p:pic>
        <p:nvPicPr>
          <p:cNvPr id="2894" name="Google Shape;2894;p134"/>
          <p:cNvPicPr preferRelativeResize="0"/>
          <p:nvPr/>
        </p:nvPicPr>
        <p:blipFill>
          <a:blip r:embed="rId4">
            <a:alphaModFix/>
          </a:blip>
          <a:stretch>
            <a:fillRect/>
          </a:stretch>
        </p:blipFill>
        <p:spPr>
          <a:xfrm>
            <a:off x="1076575" y="52975"/>
            <a:ext cx="1479824" cy="1533200"/>
          </a:xfrm>
          <a:prstGeom prst="rect">
            <a:avLst/>
          </a:prstGeom>
          <a:noFill/>
          <a:ln>
            <a:noFill/>
          </a:ln>
        </p:spPr>
      </p:pic>
      <p:pic>
        <p:nvPicPr>
          <p:cNvPr id="2895" name="Google Shape;2895;p134"/>
          <p:cNvPicPr preferRelativeResize="0"/>
          <p:nvPr/>
        </p:nvPicPr>
        <p:blipFill>
          <a:blip r:embed="rId5">
            <a:alphaModFix/>
          </a:blip>
          <a:stretch>
            <a:fillRect/>
          </a:stretch>
        </p:blipFill>
        <p:spPr>
          <a:xfrm>
            <a:off x="1076587" y="1651826"/>
            <a:ext cx="4028875" cy="3262969"/>
          </a:xfrm>
          <a:prstGeom prst="rect">
            <a:avLst/>
          </a:prstGeom>
          <a:noFill/>
          <a:ln>
            <a:noFill/>
          </a:ln>
        </p:spPr>
      </p:pic>
      <p:sp>
        <p:nvSpPr>
          <p:cNvPr id="2896" name="Google Shape;2896;p134"/>
          <p:cNvSpPr txBox="1"/>
          <p:nvPr/>
        </p:nvSpPr>
        <p:spPr>
          <a:xfrm>
            <a:off x="3085963" y="1097725"/>
            <a:ext cx="13179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solidFill>
                  <a:schemeClr val="dk1"/>
                </a:solidFill>
                <a:latin typeface="Oswald"/>
                <a:ea typeface="Oswald"/>
                <a:cs typeface="Oswald"/>
                <a:sym typeface="Oswald"/>
              </a:rPr>
              <a:t>Web</a:t>
            </a:r>
            <a:endParaRPr sz="2400">
              <a:solidFill>
                <a:schemeClr val="dk1"/>
              </a:solidFill>
              <a:latin typeface="Oswald"/>
              <a:ea typeface="Oswald"/>
              <a:cs typeface="Oswald"/>
              <a:sym typeface="Oswald"/>
            </a:endParaRPr>
          </a:p>
        </p:txBody>
      </p:sp>
      <p:sp>
        <p:nvSpPr>
          <p:cNvPr id="2897" name="Google Shape;2897;p134"/>
          <p:cNvSpPr txBox="1"/>
          <p:nvPr/>
        </p:nvSpPr>
        <p:spPr>
          <a:xfrm>
            <a:off x="4518175" y="262950"/>
            <a:ext cx="13179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solidFill>
                  <a:schemeClr val="dk1"/>
                </a:solidFill>
                <a:latin typeface="Oswald"/>
                <a:ea typeface="Oswald"/>
                <a:cs typeface="Oswald"/>
                <a:sym typeface="Oswald"/>
              </a:rPr>
              <a:t>Mobile</a:t>
            </a:r>
            <a:endParaRPr sz="2400">
              <a:solidFill>
                <a:schemeClr val="dk1"/>
              </a:solidFill>
              <a:latin typeface="Oswald"/>
              <a:ea typeface="Oswald"/>
              <a:cs typeface="Oswald"/>
              <a:sym typeface="Oswa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1" name="Shape 2901"/>
        <p:cNvGrpSpPr/>
        <p:nvPr/>
      </p:nvGrpSpPr>
      <p:grpSpPr>
        <a:xfrm>
          <a:off x="0" y="0"/>
          <a:ext cx="0" cy="0"/>
          <a:chOff x="0" y="0"/>
          <a:chExt cx="0" cy="0"/>
        </a:xfrm>
      </p:grpSpPr>
      <p:pic>
        <p:nvPicPr>
          <p:cNvPr id="2902" name="Google Shape;2902;p135"/>
          <p:cNvPicPr preferRelativeResize="0"/>
          <p:nvPr/>
        </p:nvPicPr>
        <p:blipFill>
          <a:blip r:embed="rId3">
            <a:alphaModFix/>
          </a:blip>
          <a:stretch>
            <a:fillRect/>
          </a:stretch>
        </p:blipFill>
        <p:spPr>
          <a:xfrm>
            <a:off x="1705538" y="161350"/>
            <a:ext cx="3356452" cy="1602800"/>
          </a:xfrm>
          <a:prstGeom prst="rect">
            <a:avLst/>
          </a:prstGeom>
          <a:noFill/>
          <a:ln>
            <a:noFill/>
          </a:ln>
        </p:spPr>
      </p:pic>
      <p:pic>
        <p:nvPicPr>
          <p:cNvPr id="2903" name="Google Shape;2903;p135"/>
          <p:cNvPicPr preferRelativeResize="0"/>
          <p:nvPr/>
        </p:nvPicPr>
        <p:blipFill/>
        <p:spPr>
          <a:xfrm>
            <a:off x="6064725" y="919424"/>
            <a:ext cx="1929950" cy="4106649"/>
          </a:xfrm>
          <a:prstGeom prst="rect">
            <a:avLst/>
          </a:prstGeom>
          <a:noFill/>
          <a:ln>
            <a:noFill/>
          </a:ln>
        </p:spPr>
      </p:pic>
      <p:pic>
        <p:nvPicPr>
          <p:cNvPr id="2904" name="Google Shape;2904;p135"/>
          <p:cNvPicPr preferRelativeResize="0"/>
          <p:nvPr/>
        </p:nvPicPr>
        <p:blipFill>
          <a:blip r:embed="rId4">
            <a:alphaModFix/>
          </a:blip>
          <a:stretch>
            <a:fillRect/>
          </a:stretch>
        </p:blipFill>
        <p:spPr>
          <a:xfrm>
            <a:off x="326150" y="2312000"/>
            <a:ext cx="5581451" cy="2637876"/>
          </a:xfrm>
          <a:prstGeom prst="rect">
            <a:avLst/>
          </a:prstGeom>
          <a:noFill/>
          <a:ln>
            <a:noFill/>
          </a:ln>
        </p:spPr>
      </p:pic>
      <p:sp>
        <p:nvSpPr>
          <p:cNvPr id="2905" name="Google Shape;2905;p135"/>
          <p:cNvSpPr txBox="1"/>
          <p:nvPr/>
        </p:nvSpPr>
        <p:spPr>
          <a:xfrm>
            <a:off x="895300" y="1862400"/>
            <a:ext cx="1567200" cy="30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chemeClr val="dk1"/>
                </a:solidFill>
                <a:latin typeface="Oswald"/>
                <a:ea typeface="Oswald"/>
                <a:cs typeface="Oswald"/>
                <a:sym typeface="Oswald"/>
              </a:rPr>
              <a:t>Web</a:t>
            </a:r>
            <a:endParaRPr sz="2200">
              <a:solidFill>
                <a:schemeClr val="dk1"/>
              </a:solidFill>
              <a:latin typeface="Oswald"/>
              <a:ea typeface="Oswald"/>
              <a:cs typeface="Oswald"/>
              <a:sym typeface="Oswald"/>
            </a:endParaRPr>
          </a:p>
        </p:txBody>
      </p:sp>
      <p:sp>
        <p:nvSpPr>
          <p:cNvPr id="2906" name="Google Shape;2906;p135"/>
          <p:cNvSpPr txBox="1"/>
          <p:nvPr/>
        </p:nvSpPr>
        <p:spPr>
          <a:xfrm>
            <a:off x="6157025" y="422100"/>
            <a:ext cx="1503900" cy="36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chemeClr val="dk1"/>
                </a:solidFill>
                <a:latin typeface="Oswald"/>
                <a:ea typeface="Oswald"/>
                <a:cs typeface="Oswald"/>
                <a:sym typeface="Oswald"/>
              </a:rPr>
              <a:t>Mobile</a:t>
            </a:r>
            <a:endParaRPr sz="2200">
              <a:solidFill>
                <a:schemeClr val="dk1"/>
              </a:solidFill>
              <a:latin typeface="Oswald"/>
              <a:ea typeface="Oswald"/>
              <a:cs typeface="Oswald"/>
              <a:sym typeface="Oswa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0" name="Shape 2910"/>
        <p:cNvGrpSpPr/>
        <p:nvPr/>
      </p:nvGrpSpPr>
      <p:grpSpPr>
        <a:xfrm>
          <a:off x="0" y="0"/>
          <a:ext cx="0" cy="0"/>
          <a:chOff x="0" y="0"/>
          <a:chExt cx="0" cy="0"/>
        </a:xfrm>
      </p:grpSpPr>
      <p:pic>
        <p:nvPicPr>
          <p:cNvPr id="2911" name="Google Shape;2911;p136"/>
          <p:cNvPicPr preferRelativeResize="0"/>
          <p:nvPr/>
        </p:nvPicPr>
        <p:blipFill>
          <a:blip r:embed="rId3">
            <a:alphaModFix/>
          </a:blip>
          <a:stretch>
            <a:fillRect/>
          </a:stretch>
        </p:blipFill>
        <p:spPr>
          <a:xfrm>
            <a:off x="3824288" y="394225"/>
            <a:ext cx="1495425" cy="1162050"/>
          </a:xfrm>
          <a:prstGeom prst="rect">
            <a:avLst/>
          </a:prstGeom>
          <a:noFill/>
          <a:ln>
            <a:noFill/>
          </a:ln>
        </p:spPr>
      </p:pic>
      <p:sp>
        <p:nvSpPr>
          <p:cNvPr id="2912" name="Google Shape;2912;p136"/>
          <p:cNvSpPr txBox="1"/>
          <p:nvPr/>
        </p:nvSpPr>
        <p:spPr>
          <a:xfrm>
            <a:off x="6560925" y="540000"/>
            <a:ext cx="2478600" cy="4340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1"/>
                </a:solidFill>
                <a:latin typeface="Roboto"/>
                <a:ea typeface="Roboto"/>
                <a:cs typeface="Roboto"/>
                <a:sym typeface="Roboto"/>
              </a:rPr>
              <a:t>Types of </a:t>
            </a:r>
            <a:r>
              <a:rPr b="1" lang="en" sz="1800">
                <a:solidFill>
                  <a:schemeClr val="dk1"/>
                </a:solidFill>
                <a:latin typeface="Roboto"/>
                <a:ea typeface="Roboto"/>
                <a:cs typeface="Roboto"/>
                <a:sym typeface="Roboto"/>
              </a:rPr>
              <a:t>Memories</a:t>
            </a:r>
            <a:endParaRPr b="1" sz="1800">
              <a:solidFill>
                <a:schemeClr val="dk1"/>
              </a:solidFill>
              <a:latin typeface="Roboto"/>
              <a:ea typeface="Roboto"/>
              <a:cs typeface="Roboto"/>
              <a:sym typeface="Roboto"/>
            </a:endParaRPr>
          </a:p>
          <a:p>
            <a:pPr indent="0" lvl="0" marL="457200" rtl="0" algn="l">
              <a:spcBef>
                <a:spcPts val="0"/>
              </a:spcBef>
              <a:spcAft>
                <a:spcPts val="0"/>
              </a:spcAft>
              <a:buNone/>
            </a:pPr>
            <a:r>
              <a:t/>
            </a:r>
            <a:endParaRPr sz="1800">
              <a:solidFill>
                <a:schemeClr val="dk1"/>
              </a:solidFill>
              <a:latin typeface="Roboto"/>
              <a:ea typeface="Roboto"/>
              <a:cs typeface="Roboto"/>
              <a:sym typeface="Roboto"/>
            </a:endParaRPr>
          </a:p>
          <a:p>
            <a:pPr indent="-342900" lvl="0" marL="457200" rtl="0" algn="l">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Generic Memory</a:t>
            </a:r>
            <a:endParaRPr sz="1800">
              <a:solidFill>
                <a:schemeClr val="dk1"/>
              </a:solidFill>
              <a:latin typeface="Roboto"/>
              <a:ea typeface="Roboto"/>
              <a:cs typeface="Roboto"/>
              <a:sym typeface="Roboto"/>
            </a:endParaRPr>
          </a:p>
          <a:p>
            <a:pPr indent="-342900" lvl="0" marL="457200" rtl="0" algn="l">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SimpleMemory</a:t>
            </a:r>
            <a:endParaRPr sz="1800">
              <a:solidFill>
                <a:schemeClr val="dk1"/>
              </a:solidFill>
              <a:latin typeface="Roboto"/>
              <a:ea typeface="Roboto"/>
              <a:cs typeface="Roboto"/>
              <a:sym typeface="Roboto"/>
            </a:endParaRPr>
          </a:p>
          <a:p>
            <a:pPr indent="-342900" lvl="0" marL="457200" rtl="0" algn="l">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T</a:t>
            </a:r>
            <a:r>
              <a:rPr lang="en" sz="1800">
                <a:solidFill>
                  <a:schemeClr val="dk1"/>
                </a:solidFill>
                <a:latin typeface="Roboto"/>
                <a:ea typeface="Roboto"/>
                <a:cs typeface="Roboto"/>
                <a:sym typeface="Roboto"/>
              </a:rPr>
              <a:t>oDo</a:t>
            </a:r>
            <a:endParaRPr sz="1800">
              <a:solidFill>
                <a:schemeClr val="dk1"/>
              </a:solidFill>
              <a:latin typeface="Roboto"/>
              <a:ea typeface="Roboto"/>
              <a:cs typeface="Roboto"/>
              <a:sym typeface="Roboto"/>
            </a:endParaRPr>
          </a:p>
          <a:p>
            <a:pPr indent="-342900" lvl="0" marL="457200" rtl="0" algn="l">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SimpleToDo</a:t>
            </a:r>
            <a:endParaRPr sz="1800">
              <a:solidFill>
                <a:schemeClr val="dk1"/>
              </a:solidFill>
              <a:latin typeface="Roboto"/>
              <a:ea typeface="Roboto"/>
              <a:cs typeface="Roboto"/>
              <a:sym typeface="Roboto"/>
            </a:endParaRPr>
          </a:p>
          <a:p>
            <a:pPr indent="-342900" lvl="0" marL="457200" rtl="0" algn="l">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Appointment</a:t>
            </a:r>
            <a:endParaRPr sz="1800">
              <a:solidFill>
                <a:schemeClr val="dk1"/>
              </a:solidFill>
              <a:latin typeface="Roboto"/>
              <a:ea typeface="Roboto"/>
              <a:cs typeface="Roboto"/>
              <a:sym typeface="Roboto"/>
            </a:endParaRPr>
          </a:p>
          <a:p>
            <a:pPr indent="-342900" lvl="0" marL="457200" rtl="0" algn="l">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Interaction</a:t>
            </a:r>
            <a:endParaRPr sz="1800">
              <a:solidFill>
                <a:schemeClr val="dk1"/>
              </a:solidFill>
              <a:latin typeface="Roboto"/>
              <a:ea typeface="Roboto"/>
              <a:cs typeface="Roboto"/>
              <a:sym typeface="Roboto"/>
            </a:endParaRPr>
          </a:p>
          <a:p>
            <a:pPr indent="-342900" lvl="0" marL="457200" rtl="0" algn="l">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Website Password</a:t>
            </a:r>
            <a:endParaRPr sz="1800">
              <a:solidFill>
                <a:schemeClr val="dk1"/>
              </a:solidFill>
              <a:latin typeface="Roboto"/>
              <a:ea typeface="Roboto"/>
              <a:cs typeface="Roboto"/>
              <a:sym typeface="Roboto"/>
            </a:endParaRPr>
          </a:p>
          <a:p>
            <a:pPr indent="-342900" lvl="0" marL="457200" rtl="0" algn="l">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Simple Password</a:t>
            </a:r>
            <a:endParaRPr sz="1800">
              <a:solidFill>
                <a:schemeClr val="dk1"/>
              </a:solidFill>
              <a:latin typeface="Roboto"/>
              <a:ea typeface="Roboto"/>
              <a:cs typeface="Roboto"/>
              <a:sym typeface="Roboto"/>
            </a:endParaRPr>
          </a:p>
          <a:p>
            <a:pPr indent="-342900" lvl="0" marL="457200" rtl="0" algn="l">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Credit Card</a:t>
            </a:r>
            <a:endParaRPr sz="1800">
              <a:solidFill>
                <a:schemeClr val="dk1"/>
              </a:solidFill>
              <a:latin typeface="Roboto"/>
              <a:ea typeface="Roboto"/>
              <a:cs typeface="Roboto"/>
              <a:sym typeface="Roboto"/>
            </a:endParaRPr>
          </a:p>
          <a:p>
            <a:pPr indent="-342900" lvl="0" marL="457200" rtl="0" algn="l">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Bank Account</a:t>
            </a:r>
            <a:endParaRPr sz="1800">
              <a:solidFill>
                <a:schemeClr val="dk1"/>
              </a:solidFill>
              <a:latin typeface="Roboto"/>
              <a:ea typeface="Roboto"/>
              <a:cs typeface="Roboto"/>
              <a:sym typeface="Roboto"/>
            </a:endParaRPr>
          </a:p>
          <a:p>
            <a:pPr indent="-342900" lvl="0" marL="457200" rtl="0" algn="l">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Purchase</a:t>
            </a:r>
            <a:endParaRPr sz="1800">
              <a:solidFill>
                <a:schemeClr val="dk1"/>
              </a:solidFill>
              <a:latin typeface="Roboto"/>
              <a:ea typeface="Roboto"/>
              <a:cs typeface="Roboto"/>
              <a:sym typeface="Roboto"/>
            </a:endParaRPr>
          </a:p>
          <a:p>
            <a:pPr indent="0" lvl="0" marL="0" rtl="0" algn="l">
              <a:spcBef>
                <a:spcPts val="0"/>
              </a:spcBef>
              <a:spcAft>
                <a:spcPts val="0"/>
              </a:spcAft>
              <a:buNone/>
            </a:pPr>
            <a:r>
              <a:t/>
            </a:r>
            <a:endParaRPr sz="1800">
              <a:solidFill>
                <a:schemeClr val="dk1"/>
              </a:solidFill>
              <a:latin typeface="Roboto"/>
              <a:ea typeface="Roboto"/>
              <a:cs typeface="Roboto"/>
              <a:sym typeface="Roboto"/>
            </a:endParaRPr>
          </a:p>
        </p:txBody>
      </p:sp>
      <p:pic>
        <p:nvPicPr>
          <p:cNvPr id="2913" name="Google Shape;2913;p136"/>
          <p:cNvPicPr preferRelativeResize="0"/>
          <p:nvPr/>
        </p:nvPicPr>
        <p:blipFill/>
        <p:spPr>
          <a:xfrm>
            <a:off x="422250" y="580275"/>
            <a:ext cx="2107047" cy="4440150"/>
          </a:xfrm>
          <a:prstGeom prst="rect">
            <a:avLst/>
          </a:prstGeom>
          <a:noFill/>
          <a:ln>
            <a:noFill/>
          </a:ln>
        </p:spPr>
      </p:pic>
      <p:sp>
        <p:nvSpPr>
          <p:cNvPr id="2914" name="Google Shape;2914;p136"/>
          <p:cNvSpPr txBox="1"/>
          <p:nvPr/>
        </p:nvSpPr>
        <p:spPr>
          <a:xfrm>
            <a:off x="4005500" y="1653088"/>
            <a:ext cx="785700" cy="39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chemeClr val="dk1"/>
                </a:solidFill>
                <a:latin typeface="Oswald"/>
                <a:ea typeface="Oswald"/>
                <a:cs typeface="Oswald"/>
                <a:sym typeface="Oswald"/>
              </a:rPr>
              <a:t>Web</a:t>
            </a:r>
            <a:endParaRPr sz="2200">
              <a:solidFill>
                <a:schemeClr val="dk1"/>
              </a:solidFill>
              <a:latin typeface="Oswald"/>
              <a:ea typeface="Oswald"/>
              <a:cs typeface="Oswald"/>
              <a:sym typeface="Oswald"/>
            </a:endParaRPr>
          </a:p>
        </p:txBody>
      </p:sp>
      <p:sp>
        <p:nvSpPr>
          <p:cNvPr id="2915" name="Google Shape;2915;p136"/>
          <p:cNvSpPr txBox="1"/>
          <p:nvPr/>
        </p:nvSpPr>
        <p:spPr>
          <a:xfrm>
            <a:off x="951100" y="97200"/>
            <a:ext cx="1503900" cy="36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chemeClr val="dk1"/>
                </a:solidFill>
                <a:latin typeface="Oswald"/>
                <a:ea typeface="Oswald"/>
                <a:cs typeface="Oswald"/>
                <a:sym typeface="Oswald"/>
              </a:rPr>
              <a:t>Mobile</a:t>
            </a:r>
            <a:endParaRPr sz="2200">
              <a:solidFill>
                <a:schemeClr val="dk1"/>
              </a:solidFill>
              <a:latin typeface="Oswald"/>
              <a:ea typeface="Oswald"/>
              <a:cs typeface="Oswald"/>
              <a:sym typeface="Oswald"/>
            </a:endParaRPr>
          </a:p>
        </p:txBody>
      </p:sp>
      <p:pic>
        <p:nvPicPr>
          <p:cNvPr id="2916" name="Google Shape;2916;p136"/>
          <p:cNvPicPr preferRelativeResize="0"/>
          <p:nvPr/>
        </p:nvPicPr>
        <p:blipFill rotWithShape="1">
          <a:blip r:embed="rId4">
            <a:alphaModFix/>
          </a:blip>
          <a:srcRect b="0" l="14264" r="13984" t="0"/>
          <a:stretch/>
        </p:blipFill>
        <p:spPr>
          <a:xfrm>
            <a:off x="2952000" y="2145000"/>
            <a:ext cx="2892710" cy="22678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0" name="Shape 2920"/>
        <p:cNvGrpSpPr/>
        <p:nvPr/>
      </p:nvGrpSpPr>
      <p:grpSpPr>
        <a:xfrm>
          <a:off x="0" y="0"/>
          <a:ext cx="0" cy="0"/>
          <a:chOff x="0" y="0"/>
          <a:chExt cx="0" cy="0"/>
        </a:xfrm>
      </p:grpSpPr>
      <p:pic>
        <p:nvPicPr>
          <p:cNvPr id="2921" name="Google Shape;2921;p137"/>
          <p:cNvPicPr preferRelativeResize="0"/>
          <p:nvPr/>
        </p:nvPicPr>
        <p:blipFill rotWithShape="1">
          <a:blip r:embed="rId3">
            <a:alphaModFix/>
          </a:blip>
          <a:srcRect b="0" l="5852" r="5068" t="0"/>
          <a:stretch/>
        </p:blipFill>
        <p:spPr>
          <a:xfrm>
            <a:off x="3651300" y="152388"/>
            <a:ext cx="1841400" cy="1077375"/>
          </a:xfrm>
          <a:prstGeom prst="rect">
            <a:avLst/>
          </a:prstGeom>
          <a:noFill/>
          <a:ln>
            <a:noFill/>
          </a:ln>
        </p:spPr>
      </p:pic>
      <p:sp>
        <p:nvSpPr>
          <p:cNvPr id="2922" name="Google Shape;2922;p137"/>
          <p:cNvSpPr txBox="1"/>
          <p:nvPr/>
        </p:nvSpPr>
        <p:spPr>
          <a:xfrm>
            <a:off x="2973375" y="1359700"/>
            <a:ext cx="3080100" cy="295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Roboto"/>
                <a:ea typeface="Roboto"/>
                <a:cs typeface="Roboto"/>
                <a:sym typeface="Roboto"/>
              </a:rPr>
              <a:t>Color Palettes</a:t>
            </a:r>
            <a:endParaRPr sz="1800">
              <a:solidFill>
                <a:schemeClr val="dk1"/>
              </a:solidFill>
              <a:latin typeface="Roboto"/>
              <a:ea typeface="Roboto"/>
              <a:cs typeface="Roboto"/>
              <a:sym typeface="Roboto"/>
            </a:endParaRPr>
          </a:p>
          <a:p>
            <a:pPr indent="-342900" lvl="0" marL="457200" rtl="0" algn="l">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Default</a:t>
            </a:r>
            <a:endParaRPr sz="1800">
              <a:solidFill>
                <a:schemeClr val="dk1"/>
              </a:solidFill>
              <a:latin typeface="Roboto"/>
              <a:ea typeface="Roboto"/>
              <a:cs typeface="Roboto"/>
              <a:sym typeface="Roboto"/>
            </a:endParaRPr>
          </a:p>
          <a:p>
            <a:pPr indent="-342900" lvl="0" marL="457200" rtl="0" algn="l">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Pantone</a:t>
            </a:r>
            <a:endParaRPr sz="1800">
              <a:solidFill>
                <a:schemeClr val="dk1"/>
              </a:solidFill>
              <a:latin typeface="Roboto"/>
              <a:ea typeface="Roboto"/>
              <a:cs typeface="Roboto"/>
              <a:sym typeface="Roboto"/>
            </a:endParaRPr>
          </a:p>
          <a:p>
            <a:pPr indent="-342900" lvl="0" marL="457200" rtl="0" algn="l">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Rainbow</a:t>
            </a:r>
            <a:endParaRPr sz="1800">
              <a:solidFill>
                <a:schemeClr val="dk1"/>
              </a:solidFill>
              <a:latin typeface="Roboto"/>
              <a:ea typeface="Roboto"/>
              <a:cs typeface="Roboto"/>
              <a:sym typeface="Roboto"/>
            </a:endParaRPr>
          </a:p>
          <a:p>
            <a:pPr indent="-342900" lvl="0" marL="457200" rtl="0" algn="l">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Deuteranopia (red-green blind)</a:t>
            </a:r>
            <a:endParaRPr sz="1800">
              <a:solidFill>
                <a:schemeClr val="dk1"/>
              </a:solidFill>
              <a:latin typeface="Roboto"/>
              <a:ea typeface="Roboto"/>
              <a:cs typeface="Roboto"/>
              <a:sym typeface="Roboto"/>
            </a:endParaRPr>
          </a:p>
          <a:p>
            <a:pPr indent="-342900" lvl="0" marL="457200" rtl="0" algn="l">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Protanopia (red blind)</a:t>
            </a:r>
            <a:endParaRPr sz="1800">
              <a:solidFill>
                <a:schemeClr val="dk1"/>
              </a:solidFill>
              <a:latin typeface="Roboto"/>
              <a:ea typeface="Roboto"/>
              <a:cs typeface="Roboto"/>
              <a:sym typeface="Roboto"/>
            </a:endParaRPr>
          </a:p>
          <a:p>
            <a:pPr indent="-342900" lvl="0" marL="457200" rtl="0" algn="l">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Tritanopia (blue-yellow blind)</a:t>
            </a:r>
            <a:endParaRPr sz="1800">
              <a:solidFill>
                <a:schemeClr val="dk1"/>
              </a:solidFill>
              <a:latin typeface="Roboto"/>
              <a:ea typeface="Roboto"/>
              <a:cs typeface="Roboto"/>
              <a:sym typeface="Roboto"/>
            </a:endParaRPr>
          </a:p>
          <a:p>
            <a:pPr indent="-342900" lvl="0" marL="457200" rtl="0" algn="l">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Custom</a:t>
            </a:r>
            <a:endParaRPr sz="1800">
              <a:solidFill>
                <a:schemeClr val="dk1"/>
              </a:solidFill>
              <a:latin typeface="Roboto"/>
              <a:ea typeface="Roboto"/>
              <a:cs typeface="Roboto"/>
              <a:sym typeface="Roboto"/>
            </a:endParaRPr>
          </a:p>
        </p:txBody>
      </p:sp>
      <p:pic>
        <p:nvPicPr>
          <p:cNvPr id="2923" name="Google Shape;2923;p137"/>
          <p:cNvPicPr preferRelativeResize="0"/>
          <p:nvPr/>
        </p:nvPicPr>
        <p:blipFill/>
        <p:spPr>
          <a:xfrm>
            <a:off x="437125" y="540000"/>
            <a:ext cx="2093289" cy="4451101"/>
          </a:xfrm>
          <a:prstGeom prst="rect">
            <a:avLst/>
          </a:prstGeom>
          <a:noFill/>
          <a:ln>
            <a:noFill/>
          </a:ln>
        </p:spPr>
      </p:pic>
      <p:pic>
        <p:nvPicPr>
          <p:cNvPr id="2924" name="Google Shape;2924;p137"/>
          <p:cNvPicPr preferRelativeResize="0"/>
          <p:nvPr/>
        </p:nvPicPr>
        <p:blipFill rotWithShape="1">
          <a:blip r:embed="rId4">
            <a:alphaModFix/>
          </a:blip>
          <a:srcRect b="0" l="35017" r="35958" t="0"/>
          <a:stretch/>
        </p:blipFill>
        <p:spPr>
          <a:xfrm>
            <a:off x="6461175" y="501550"/>
            <a:ext cx="2331902" cy="4519201"/>
          </a:xfrm>
          <a:prstGeom prst="rect">
            <a:avLst/>
          </a:prstGeom>
          <a:noFill/>
          <a:ln>
            <a:noFill/>
          </a:ln>
        </p:spPr>
      </p:pic>
      <p:sp>
        <p:nvSpPr>
          <p:cNvPr id="2925" name="Google Shape;2925;p137"/>
          <p:cNvSpPr txBox="1"/>
          <p:nvPr/>
        </p:nvSpPr>
        <p:spPr>
          <a:xfrm>
            <a:off x="925050" y="76200"/>
            <a:ext cx="1503900" cy="36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chemeClr val="dk1"/>
                </a:solidFill>
                <a:latin typeface="Oswald"/>
                <a:ea typeface="Oswald"/>
                <a:cs typeface="Oswald"/>
                <a:sym typeface="Oswald"/>
              </a:rPr>
              <a:t>Mobile</a:t>
            </a:r>
            <a:endParaRPr sz="2200">
              <a:solidFill>
                <a:schemeClr val="dk1"/>
              </a:solidFill>
              <a:latin typeface="Oswald"/>
              <a:ea typeface="Oswald"/>
              <a:cs typeface="Oswald"/>
              <a:sym typeface="Oswald"/>
            </a:endParaRPr>
          </a:p>
        </p:txBody>
      </p:sp>
      <p:sp>
        <p:nvSpPr>
          <p:cNvPr id="2926" name="Google Shape;2926;p137"/>
          <p:cNvSpPr txBox="1"/>
          <p:nvPr/>
        </p:nvSpPr>
        <p:spPr>
          <a:xfrm>
            <a:off x="7314000" y="31650"/>
            <a:ext cx="1567200" cy="30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chemeClr val="dk1"/>
                </a:solidFill>
                <a:latin typeface="Oswald"/>
                <a:ea typeface="Oswald"/>
                <a:cs typeface="Oswald"/>
                <a:sym typeface="Oswald"/>
              </a:rPr>
              <a:t>Web</a:t>
            </a:r>
            <a:endParaRPr sz="2200">
              <a:solidFill>
                <a:schemeClr val="dk1"/>
              </a:solidFill>
              <a:latin typeface="Oswald"/>
              <a:ea typeface="Oswald"/>
              <a:cs typeface="Oswald"/>
              <a:sym typeface="Oswa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0" name="Shape 2930"/>
        <p:cNvGrpSpPr/>
        <p:nvPr/>
      </p:nvGrpSpPr>
      <p:grpSpPr>
        <a:xfrm>
          <a:off x="0" y="0"/>
          <a:ext cx="0" cy="0"/>
          <a:chOff x="0" y="0"/>
          <a:chExt cx="0" cy="0"/>
        </a:xfrm>
      </p:grpSpPr>
      <p:pic>
        <p:nvPicPr>
          <p:cNvPr id="2931" name="Google Shape;2931;p138"/>
          <p:cNvPicPr preferRelativeResize="0"/>
          <p:nvPr/>
        </p:nvPicPr>
        <p:blipFill>
          <a:blip r:embed="rId3">
            <a:alphaModFix/>
          </a:blip>
          <a:stretch>
            <a:fillRect/>
          </a:stretch>
        </p:blipFill>
        <p:spPr>
          <a:xfrm>
            <a:off x="5919645" y="1733025"/>
            <a:ext cx="1469956" cy="3211649"/>
          </a:xfrm>
          <a:prstGeom prst="rect">
            <a:avLst/>
          </a:prstGeom>
          <a:noFill/>
          <a:ln>
            <a:noFill/>
          </a:ln>
        </p:spPr>
      </p:pic>
      <p:pic>
        <p:nvPicPr>
          <p:cNvPr id="2932" name="Google Shape;2932;p138"/>
          <p:cNvPicPr preferRelativeResize="0"/>
          <p:nvPr/>
        </p:nvPicPr>
        <p:blipFill rotWithShape="1">
          <a:blip r:embed="rId4">
            <a:alphaModFix/>
          </a:blip>
          <a:srcRect b="0" l="0" r="0" t="3577"/>
          <a:stretch/>
        </p:blipFill>
        <p:spPr>
          <a:xfrm>
            <a:off x="1438000" y="121325"/>
            <a:ext cx="1876950" cy="1296150"/>
          </a:xfrm>
          <a:prstGeom prst="rect">
            <a:avLst/>
          </a:prstGeom>
          <a:noFill/>
          <a:ln>
            <a:noFill/>
          </a:ln>
        </p:spPr>
      </p:pic>
      <p:pic>
        <p:nvPicPr>
          <p:cNvPr id="2933" name="Google Shape;2933;p138"/>
          <p:cNvPicPr preferRelativeResize="0"/>
          <p:nvPr/>
        </p:nvPicPr>
        <p:blipFill>
          <a:blip r:embed="rId5">
            <a:alphaModFix/>
          </a:blip>
          <a:stretch>
            <a:fillRect/>
          </a:stretch>
        </p:blipFill>
        <p:spPr>
          <a:xfrm>
            <a:off x="246275" y="1733024"/>
            <a:ext cx="2704330" cy="3211651"/>
          </a:xfrm>
          <a:prstGeom prst="rect">
            <a:avLst/>
          </a:prstGeom>
          <a:noFill/>
          <a:ln>
            <a:noFill/>
          </a:ln>
        </p:spPr>
      </p:pic>
      <p:pic>
        <p:nvPicPr>
          <p:cNvPr id="2934" name="Google Shape;2934;p138"/>
          <p:cNvPicPr preferRelativeResize="0"/>
          <p:nvPr/>
        </p:nvPicPr>
        <p:blipFill>
          <a:blip r:embed="rId6">
            <a:alphaModFix/>
          </a:blip>
          <a:stretch>
            <a:fillRect/>
          </a:stretch>
        </p:blipFill>
        <p:spPr>
          <a:xfrm>
            <a:off x="5912700" y="293550"/>
            <a:ext cx="1827875" cy="951700"/>
          </a:xfrm>
          <a:prstGeom prst="rect">
            <a:avLst/>
          </a:prstGeom>
          <a:noFill/>
          <a:ln>
            <a:noFill/>
          </a:ln>
        </p:spPr>
      </p:pic>
      <p:pic>
        <p:nvPicPr>
          <p:cNvPr id="2935" name="Google Shape;2935;p138"/>
          <p:cNvPicPr preferRelativeResize="0"/>
          <p:nvPr/>
        </p:nvPicPr>
        <p:blipFill/>
        <p:spPr>
          <a:xfrm>
            <a:off x="7499575" y="1721900"/>
            <a:ext cx="1504669" cy="3233901"/>
          </a:xfrm>
          <a:prstGeom prst="rect">
            <a:avLst/>
          </a:prstGeom>
          <a:noFill/>
          <a:ln>
            <a:noFill/>
          </a:ln>
        </p:spPr>
      </p:pic>
      <p:sp>
        <p:nvSpPr>
          <p:cNvPr id="2936" name="Google Shape;2936;p138"/>
          <p:cNvSpPr txBox="1"/>
          <p:nvPr/>
        </p:nvSpPr>
        <p:spPr>
          <a:xfrm>
            <a:off x="1747750" y="1347400"/>
            <a:ext cx="1567200" cy="30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chemeClr val="dk1"/>
                </a:solidFill>
                <a:latin typeface="Oswald"/>
                <a:ea typeface="Oswald"/>
                <a:cs typeface="Oswald"/>
                <a:sym typeface="Oswald"/>
              </a:rPr>
              <a:t>Web</a:t>
            </a:r>
            <a:endParaRPr sz="2200">
              <a:solidFill>
                <a:schemeClr val="dk1"/>
              </a:solidFill>
              <a:latin typeface="Oswald"/>
              <a:ea typeface="Oswald"/>
              <a:cs typeface="Oswald"/>
              <a:sym typeface="Oswald"/>
            </a:endParaRPr>
          </a:p>
        </p:txBody>
      </p:sp>
      <p:sp>
        <p:nvSpPr>
          <p:cNvPr id="2937" name="Google Shape;2937;p138"/>
          <p:cNvSpPr txBox="1"/>
          <p:nvPr/>
        </p:nvSpPr>
        <p:spPr>
          <a:xfrm>
            <a:off x="6879000" y="1265075"/>
            <a:ext cx="1503900" cy="36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chemeClr val="dk1"/>
                </a:solidFill>
                <a:latin typeface="Oswald"/>
                <a:ea typeface="Oswald"/>
                <a:cs typeface="Oswald"/>
                <a:sym typeface="Oswald"/>
              </a:rPr>
              <a:t>Mobile</a:t>
            </a:r>
            <a:endParaRPr sz="2200">
              <a:solidFill>
                <a:schemeClr val="dk1"/>
              </a:solidFill>
              <a:latin typeface="Oswald"/>
              <a:ea typeface="Oswald"/>
              <a:cs typeface="Oswald"/>
              <a:sym typeface="Oswald"/>
            </a:endParaRPr>
          </a:p>
        </p:txBody>
      </p:sp>
      <p:pic>
        <p:nvPicPr>
          <p:cNvPr id="2938" name="Google Shape;2938;p138"/>
          <p:cNvPicPr preferRelativeResize="0"/>
          <p:nvPr/>
        </p:nvPicPr>
        <p:blipFill rotWithShape="1">
          <a:blip r:embed="rId7">
            <a:alphaModFix/>
          </a:blip>
          <a:srcRect b="0" l="22218" r="26338" t="0"/>
          <a:stretch/>
        </p:blipFill>
        <p:spPr>
          <a:xfrm>
            <a:off x="3078425" y="2063675"/>
            <a:ext cx="2451302" cy="26803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2" name="Shape 2942"/>
        <p:cNvGrpSpPr/>
        <p:nvPr/>
      </p:nvGrpSpPr>
      <p:grpSpPr>
        <a:xfrm>
          <a:off x="0" y="0"/>
          <a:ext cx="0" cy="0"/>
          <a:chOff x="0" y="0"/>
          <a:chExt cx="0" cy="0"/>
        </a:xfrm>
      </p:grpSpPr>
      <p:pic>
        <p:nvPicPr>
          <p:cNvPr id="2943" name="Google Shape;2943;p139"/>
          <p:cNvPicPr preferRelativeResize="0"/>
          <p:nvPr/>
        </p:nvPicPr>
        <p:blipFill>
          <a:blip r:embed="rId3">
            <a:alphaModFix/>
          </a:blip>
          <a:stretch>
            <a:fillRect/>
          </a:stretch>
        </p:blipFill>
        <p:spPr>
          <a:xfrm>
            <a:off x="338500" y="152400"/>
            <a:ext cx="2946934" cy="4838699"/>
          </a:xfrm>
          <a:prstGeom prst="rect">
            <a:avLst/>
          </a:prstGeom>
          <a:noFill/>
          <a:ln>
            <a:noFill/>
          </a:ln>
        </p:spPr>
      </p:pic>
      <p:pic>
        <p:nvPicPr>
          <p:cNvPr id="2944" name="Google Shape;2944;p139"/>
          <p:cNvPicPr preferRelativeResize="0"/>
          <p:nvPr/>
        </p:nvPicPr>
        <p:blipFill>
          <a:blip r:embed="rId4">
            <a:alphaModFix/>
          </a:blip>
          <a:stretch>
            <a:fillRect/>
          </a:stretch>
        </p:blipFill>
        <p:spPr>
          <a:xfrm>
            <a:off x="3650400" y="702950"/>
            <a:ext cx="2566191" cy="4288150"/>
          </a:xfrm>
          <a:prstGeom prst="rect">
            <a:avLst/>
          </a:prstGeom>
          <a:noFill/>
          <a:ln>
            <a:noFill/>
          </a:ln>
        </p:spPr>
      </p:pic>
      <p:pic>
        <p:nvPicPr>
          <p:cNvPr id="2945" name="Google Shape;2945;p139"/>
          <p:cNvPicPr preferRelativeResize="0"/>
          <p:nvPr/>
        </p:nvPicPr>
        <p:blipFill/>
        <p:spPr>
          <a:xfrm>
            <a:off x="6498000" y="702950"/>
            <a:ext cx="2034898" cy="4288151"/>
          </a:xfrm>
          <a:prstGeom prst="rect">
            <a:avLst/>
          </a:prstGeom>
          <a:noFill/>
          <a:ln>
            <a:noFill/>
          </a:ln>
        </p:spPr>
      </p:pic>
      <p:sp>
        <p:nvSpPr>
          <p:cNvPr id="2946" name="Google Shape;2946;p139"/>
          <p:cNvSpPr txBox="1"/>
          <p:nvPr/>
        </p:nvSpPr>
        <p:spPr>
          <a:xfrm>
            <a:off x="6763500" y="280500"/>
            <a:ext cx="1503900" cy="366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200">
                <a:solidFill>
                  <a:schemeClr val="dk1"/>
                </a:solidFill>
                <a:latin typeface="Oswald"/>
                <a:ea typeface="Oswald"/>
                <a:cs typeface="Oswald"/>
                <a:sym typeface="Oswald"/>
              </a:rPr>
              <a:t>Mobile</a:t>
            </a:r>
            <a:endParaRPr sz="2200">
              <a:solidFill>
                <a:schemeClr val="dk1"/>
              </a:solidFill>
              <a:latin typeface="Oswald"/>
              <a:ea typeface="Oswald"/>
              <a:cs typeface="Oswald"/>
              <a:sym typeface="Oswald"/>
            </a:endParaRPr>
          </a:p>
        </p:txBody>
      </p:sp>
      <p:sp>
        <p:nvSpPr>
          <p:cNvPr id="2947" name="Google Shape;2947;p139"/>
          <p:cNvSpPr txBox="1"/>
          <p:nvPr/>
        </p:nvSpPr>
        <p:spPr>
          <a:xfrm>
            <a:off x="4181550" y="280500"/>
            <a:ext cx="1503900" cy="366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200">
                <a:solidFill>
                  <a:schemeClr val="dk1"/>
                </a:solidFill>
                <a:latin typeface="Oswald"/>
                <a:ea typeface="Oswald"/>
                <a:cs typeface="Oswald"/>
                <a:sym typeface="Oswald"/>
              </a:rPr>
              <a:t>Web</a:t>
            </a:r>
            <a:endParaRPr sz="2200">
              <a:solidFill>
                <a:schemeClr val="dk1"/>
              </a:solidFill>
              <a:latin typeface="Oswald"/>
              <a:ea typeface="Oswald"/>
              <a:cs typeface="Oswald"/>
              <a:sym typeface="Oswa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3367C"/>
            </a:gs>
            <a:gs pos="100000">
              <a:schemeClr val="dk2"/>
            </a:gs>
          </a:gsLst>
          <a:lin ang="5400012" scaled="0"/>
        </a:gradFill>
      </p:bgPr>
    </p:bg>
    <p:spTree>
      <p:nvGrpSpPr>
        <p:cNvPr id="2693" name="Shape 2693"/>
        <p:cNvGrpSpPr/>
        <p:nvPr/>
      </p:nvGrpSpPr>
      <p:grpSpPr>
        <a:xfrm>
          <a:off x="0" y="0"/>
          <a:ext cx="0" cy="0"/>
          <a:chOff x="0" y="0"/>
          <a:chExt cx="0" cy="0"/>
        </a:xfrm>
      </p:grpSpPr>
      <p:sp>
        <p:nvSpPr>
          <p:cNvPr id="2694" name="Google Shape;2694;p122"/>
          <p:cNvSpPr txBox="1"/>
          <p:nvPr>
            <p:ph type="title"/>
          </p:nvPr>
        </p:nvSpPr>
        <p:spPr>
          <a:xfrm>
            <a:off x="3216900" y="1653325"/>
            <a:ext cx="1599000" cy="123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01</a:t>
            </a:r>
            <a:endParaRPr/>
          </a:p>
        </p:txBody>
      </p:sp>
      <p:sp>
        <p:nvSpPr>
          <p:cNvPr id="2695" name="Google Shape;2695;p122"/>
          <p:cNvSpPr txBox="1"/>
          <p:nvPr>
            <p:ph idx="2" type="title"/>
          </p:nvPr>
        </p:nvSpPr>
        <p:spPr>
          <a:xfrm>
            <a:off x="3216900" y="2188825"/>
            <a:ext cx="2622000" cy="247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700"/>
              <a:t>Introduction</a:t>
            </a:r>
            <a:endParaRPr sz="2700"/>
          </a:p>
        </p:txBody>
      </p:sp>
      <p:grpSp>
        <p:nvGrpSpPr>
          <p:cNvPr id="2696" name="Google Shape;2696;p122"/>
          <p:cNvGrpSpPr/>
          <p:nvPr/>
        </p:nvGrpSpPr>
        <p:grpSpPr>
          <a:xfrm>
            <a:off x="112324" y="1228429"/>
            <a:ext cx="2377553" cy="2377553"/>
            <a:chOff x="6198197" y="1098851"/>
            <a:chExt cx="2945797" cy="2945797"/>
          </a:xfrm>
        </p:grpSpPr>
        <p:sp>
          <p:nvSpPr>
            <p:cNvPr id="2697" name="Google Shape;2697;p122"/>
            <p:cNvSpPr/>
            <p:nvPr/>
          </p:nvSpPr>
          <p:spPr>
            <a:xfrm>
              <a:off x="7315562" y="1098851"/>
              <a:ext cx="1218960" cy="1218960"/>
            </a:xfrm>
            <a:custGeom>
              <a:rect b="b" l="l" r="r" t="t"/>
              <a:pathLst>
                <a:path extrusionOk="0" h="78289" w="78289">
                  <a:moveTo>
                    <a:pt x="39134" y="22835"/>
                  </a:moveTo>
                  <a:cubicBezTo>
                    <a:pt x="41240" y="22835"/>
                    <a:pt x="43361" y="23241"/>
                    <a:pt x="45375" y="24074"/>
                  </a:cubicBezTo>
                  <a:cubicBezTo>
                    <a:pt x="51475" y="26586"/>
                    <a:pt x="55454" y="32556"/>
                    <a:pt x="55454" y="39145"/>
                  </a:cubicBezTo>
                  <a:cubicBezTo>
                    <a:pt x="55454" y="48148"/>
                    <a:pt x="48148" y="55455"/>
                    <a:pt x="39145" y="55455"/>
                  </a:cubicBezTo>
                  <a:cubicBezTo>
                    <a:pt x="32555" y="55455"/>
                    <a:pt x="26586" y="51475"/>
                    <a:pt x="24074" y="45375"/>
                  </a:cubicBezTo>
                  <a:cubicBezTo>
                    <a:pt x="21562" y="39308"/>
                    <a:pt x="22932" y="32262"/>
                    <a:pt x="27597" y="27597"/>
                  </a:cubicBezTo>
                  <a:cubicBezTo>
                    <a:pt x="30714" y="24481"/>
                    <a:pt x="34893" y="22835"/>
                    <a:pt x="39134" y="22835"/>
                  </a:cubicBezTo>
                  <a:close/>
                  <a:moveTo>
                    <a:pt x="32621" y="1"/>
                  </a:moveTo>
                  <a:lnTo>
                    <a:pt x="32621" y="7177"/>
                  </a:lnTo>
                  <a:cubicBezTo>
                    <a:pt x="28543" y="8025"/>
                    <a:pt x="24629" y="9624"/>
                    <a:pt x="21171" y="11940"/>
                  </a:cubicBezTo>
                  <a:lnTo>
                    <a:pt x="16082" y="6851"/>
                  </a:lnTo>
                  <a:lnTo>
                    <a:pt x="6851" y="16083"/>
                  </a:lnTo>
                  <a:lnTo>
                    <a:pt x="11940" y="21171"/>
                  </a:lnTo>
                  <a:cubicBezTo>
                    <a:pt x="9624" y="24629"/>
                    <a:pt x="8025" y="28543"/>
                    <a:pt x="7177" y="32621"/>
                  </a:cubicBezTo>
                  <a:lnTo>
                    <a:pt x="1" y="32621"/>
                  </a:lnTo>
                  <a:lnTo>
                    <a:pt x="1" y="45669"/>
                  </a:lnTo>
                  <a:lnTo>
                    <a:pt x="7177" y="45669"/>
                  </a:lnTo>
                  <a:cubicBezTo>
                    <a:pt x="8025" y="49746"/>
                    <a:pt x="9624" y="53661"/>
                    <a:pt x="11940" y="57118"/>
                  </a:cubicBezTo>
                  <a:lnTo>
                    <a:pt x="6851" y="62207"/>
                  </a:lnTo>
                  <a:lnTo>
                    <a:pt x="16082" y="71438"/>
                  </a:lnTo>
                  <a:lnTo>
                    <a:pt x="21171" y="66350"/>
                  </a:lnTo>
                  <a:cubicBezTo>
                    <a:pt x="24629" y="68666"/>
                    <a:pt x="28543" y="70264"/>
                    <a:pt x="32621" y="71112"/>
                  </a:cubicBezTo>
                  <a:lnTo>
                    <a:pt x="32621" y="78289"/>
                  </a:lnTo>
                  <a:lnTo>
                    <a:pt x="45668" y="78289"/>
                  </a:lnTo>
                  <a:lnTo>
                    <a:pt x="45668" y="71112"/>
                  </a:lnTo>
                  <a:cubicBezTo>
                    <a:pt x="49746" y="70264"/>
                    <a:pt x="53660" y="68666"/>
                    <a:pt x="57118" y="66350"/>
                  </a:cubicBezTo>
                  <a:lnTo>
                    <a:pt x="62207" y="71438"/>
                  </a:lnTo>
                  <a:lnTo>
                    <a:pt x="71438" y="62207"/>
                  </a:lnTo>
                  <a:lnTo>
                    <a:pt x="66349" y="57118"/>
                  </a:lnTo>
                  <a:cubicBezTo>
                    <a:pt x="68665" y="53661"/>
                    <a:pt x="70264" y="49746"/>
                    <a:pt x="71112" y="45669"/>
                  </a:cubicBezTo>
                  <a:lnTo>
                    <a:pt x="78288" y="45669"/>
                  </a:lnTo>
                  <a:lnTo>
                    <a:pt x="78288" y="32621"/>
                  </a:lnTo>
                  <a:lnTo>
                    <a:pt x="71112" y="32621"/>
                  </a:lnTo>
                  <a:cubicBezTo>
                    <a:pt x="70264" y="28543"/>
                    <a:pt x="68665" y="24629"/>
                    <a:pt x="66349" y="21171"/>
                  </a:cubicBezTo>
                  <a:lnTo>
                    <a:pt x="71438" y="16083"/>
                  </a:lnTo>
                  <a:lnTo>
                    <a:pt x="62207" y="6851"/>
                  </a:lnTo>
                  <a:lnTo>
                    <a:pt x="57118" y="11940"/>
                  </a:lnTo>
                  <a:cubicBezTo>
                    <a:pt x="53660" y="9624"/>
                    <a:pt x="49746" y="8025"/>
                    <a:pt x="45668" y="7177"/>
                  </a:cubicBezTo>
                  <a:lnTo>
                    <a:pt x="45668" y="1"/>
                  </a:lnTo>
                  <a:close/>
                </a:path>
              </a:pathLst>
            </a:custGeom>
            <a:solidFill>
              <a:srgbClr val="35C2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8" name="Google Shape;2698;p122"/>
            <p:cNvSpPr/>
            <p:nvPr/>
          </p:nvSpPr>
          <p:spPr>
            <a:xfrm>
              <a:off x="7213984" y="2419374"/>
              <a:ext cx="355541" cy="152384"/>
            </a:xfrm>
            <a:custGeom>
              <a:rect b="b" l="l" r="r" t="t"/>
              <a:pathLst>
                <a:path extrusionOk="0" h="9787" w="22835">
                  <a:moveTo>
                    <a:pt x="1" y="1"/>
                  </a:moveTo>
                  <a:lnTo>
                    <a:pt x="1" y="9787"/>
                  </a:lnTo>
                  <a:lnTo>
                    <a:pt x="22835" y="9787"/>
                  </a:lnTo>
                  <a:lnTo>
                    <a:pt x="22835" y="1"/>
                  </a:lnTo>
                  <a:close/>
                </a:path>
              </a:pathLst>
            </a:custGeom>
            <a:solidFill>
              <a:srgbClr val="4B627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9" name="Google Shape;2699;p122"/>
            <p:cNvSpPr/>
            <p:nvPr/>
          </p:nvSpPr>
          <p:spPr>
            <a:xfrm>
              <a:off x="6283022" y="3307176"/>
              <a:ext cx="698875" cy="536854"/>
            </a:xfrm>
            <a:custGeom>
              <a:rect b="b" l="l" r="r" t="t"/>
              <a:pathLst>
                <a:path extrusionOk="0" h="34480" w="44886">
                  <a:moveTo>
                    <a:pt x="12722" y="0"/>
                  </a:moveTo>
                  <a:lnTo>
                    <a:pt x="9004" y="5350"/>
                  </a:lnTo>
                  <a:lnTo>
                    <a:pt x="21497" y="14092"/>
                  </a:lnTo>
                  <a:lnTo>
                    <a:pt x="0" y="29130"/>
                  </a:lnTo>
                  <a:lnTo>
                    <a:pt x="3752" y="34479"/>
                  </a:lnTo>
                  <a:lnTo>
                    <a:pt x="27173" y="18072"/>
                  </a:lnTo>
                  <a:lnTo>
                    <a:pt x="39666" y="26814"/>
                  </a:lnTo>
                  <a:lnTo>
                    <a:pt x="43418" y="21464"/>
                  </a:lnTo>
                  <a:lnTo>
                    <a:pt x="32849" y="14092"/>
                  </a:lnTo>
                  <a:lnTo>
                    <a:pt x="44885" y="5676"/>
                  </a:lnTo>
                  <a:lnTo>
                    <a:pt x="41134" y="326"/>
                  </a:lnTo>
                  <a:lnTo>
                    <a:pt x="27173" y="10112"/>
                  </a:lnTo>
                  <a:lnTo>
                    <a:pt x="12722"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0" name="Google Shape;2700;p122"/>
            <p:cNvSpPr/>
            <p:nvPr/>
          </p:nvSpPr>
          <p:spPr>
            <a:xfrm>
              <a:off x="6807669" y="3130425"/>
              <a:ext cx="406330" cy="914224"/>
            </a:xfrm>
            <a:custGeom>
              <a:rect b="b" l="l" r="r" t="t"/>
              <a:pathLst>
                <a:path extrusionOk="0" h="58717" w="26097">
                  <a:moveTo>
                    <a:pt x="1" y="0"/>
                  </a:moveTo>
                  <a:lnTo>
                    <a:pt x="19573" y="58716"/>
                  </a:lnTo>
                  <a:lnTo>
                    <a:pt x="26097" y="58716"/>
                  </a:lnTo>
                  <a:lnTo>
                    <a:pt x="14354"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1" name="Google Shape;2701;p122"/>
            <p:cNvSpPr/>
            <p:nvPr/>
          </p:nvSpPr>
          <p:spPr>
            <a:xfrm>
              <a:off x="6198197" y="3130425"/>
              <a:ext cx="406330" cy="914224"/>
            </a:xfrm>
            <a:custGeom>
              <a:rect b="b" l="l" r="r" t="t"/>
              <a:pathLst>
                <a:path extrusionOk="0" h="58717" w="26097">
                  <a:moveTo>
                    <a:pt x="11744" y="0"/>
                  </a:moveTo>
                  <a:lnTo>
                    <a:pt x="1" y="58716"/>
                  </a:lnTo>
                  <a:lnTo>
                    <a:pt x="6525" y="58716"/>
                  </a:lnTo>
                  <a:lnTo>
                    <a:pt x="26097"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2" name="Google Shape;2702;p122"/>
            <p:cNvSpPr/>
            <p:nvPr/>
          </p:nvSpPr>
          <p:spPr>
            <a:xfrm>
              <a:off x="6198197" y="2267006"/>
              <a:ext cx="1371328" cy="1015802"/>
            </a:xfrm>
            <a:custGeom>
              <a:rect b="b" l="l" r="r" t="t"/>
              <a:pathLst>
                <a:path extrusionOk="0" h="65241" w="88075">
                  <a:moveTo>
                    <a:pt x="9787" y="1"/>
                  </a:moveTo>
                  <a:cubicBezTo>
                    <a:pt x="4372" y="1"/>
                    <a:pt x="1" y="4372"/>
                    <a:pt x="1" y="9787"/>
                  </a:cubicBezTo>
                  <a:lnTo>
                    <a:pt x="1" y="39144"/>
                  </a:lnTo>
                  <a:cubicBezTo>
                    <a:pt x="1" y="53562"/>
                    <a:pt x="11679" y="65240"/>
                    <a:pt x="26097" y="65240"/>
                  </a:cubicBezTo>
                  <a:lnTo>
                    <a:pt x="88075" y="65240"/>
                  </a:lnTo>
                  <a:lnTo>
                    <a:pt x="88075" y="48930"/>
                  </a:lnTo>
                  <a:lnTo>
                    <a:pt x="32621" y="48930"/>
                  </a:lnTo>
                  <a:cubicBezTo>
                    <a:pt x="23618" y="48930"/>
                    <a:pt x="16311" y="41624"/>
                    <a:pt x="16311" y="32621"/>
                  </a:cubicBezTo>
                  <a:lnTo>
                    <a:pt x="16311"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3" name="Google Shape;2703;p122"/>
            <p:cNvSpPr/>
            <p:nvPr/>
          </p:nvSpPr>
          <p:spPr>
            <a:xfrm>
              <a:off x="6706090" y="2774900"/>
              <a:ext cx="1523696" cy="1168170"/>
            </a:xfrm>
            <a:custGeom>
              <a:rect b="b" l="l" r="r" t="t"/>
              <a:pathLst>
                <a:path extrusionOk="0" h="75027" w="97861">
                  <a:moveTo>
                    <a:pt x="1" y="1"/>
                  </a:moveTo>
                  <a:cubicBezTo>
                    <a:pt x="1" y="10798"/>
                    <a:pt x="8776" y="19572"/>
                    <a:pt x="19573" y="19572"/>
                  </a:cubicBezTo>
                  <a:lnTo>
                    <a:pt x="65241" y="19572"/>
                  </a:lnTo>
                  <a:lnTo>
                    <a:pt x="78289" y="75026"/>
                  </a:lnTo>
                  <a:lnTo>
                    <a:pt x="84812" y="75026"/>
                  </a:lnTo>
                  <a:lnTo>
                    <a:pt x="97860" y="68502"/>
                  </a:lnTo>
                  <a:lnTo>
                    <a:pt x="83932" y="10015"/>
                  </a:lnTo>
                  <a:cubicBezTo>
                    <a:pt x="82529" y="4143"/>
                    <a:pt x="77277" y="1"/>
                    <a:pt x="71243"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4" name="Google Shape;2704;p122"/>
            <p:cNvSpPr/>
            <p:nvPr/>
          </p:nvSpPr>
          <p:spPr>
            <a:xfrm>
              <a:off x="7925034" y="3841476"/>
              <a:ext cx="507909" cy="203173"/>
            </a:xfrm>
            <a:custGeom>
              <a:rect b="b" l="l" r="r" t="t"/>
              <a:pathLst>
                <a:path extrusionOk="0" h="13049" w="32621">
                  <a:moveTo>
                    <a:pt x="19572" y="0"/>
                  </a:moveTo>
                  <a:lnTo>
                    <a:pt x="6524" y="6524"/>
                  </a:lnTo>
                  <a:lnTo>
                    <a:pt x="1" y="6524"/>
                  </a:lnTo>
                  <a:lnTo>
                    <a:pt x="1" y="13048"/>
                  </a:lnTo>
                  <a:lnTo>
                    <a:pt x="32620" y="13048"/>
                  </a:lnTo>
                  <a:lnTo>
                    <a:pt x="32620" y="6524"/>
                  </a:lnTo>
                  <a:lnTo>
                    <a:pt x="19572" y="0"/>
                  </a:lnTo>
                  <a:close/>
                </a:path>
              </a:pathLst>
            </a:custGeom>
            <a:solidFill>
              <a:srgbClr val="794B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5" name="Google Shape;2705;p122"/>
            <p:cNvSpPr/>
            <p:nvPr/>
          </p:nvSpPr>
          <p:spPr>
            <a:xfrm>
              <a:off x="6283022" y="1962270"/>
              <a:ext cx="1184924" cy="812645"/>
            </a:xfrm>
            <a:custGeom>
              <a:rect b="b" l="l" r="r" t="t"/>
              <a:pathLst>
                <a:path extrusionOk="0" h="52193" w="76103">
                  <a:moveTo>
                    <a:pt x="18170" y="1"/>
                  </a:moveTo>
                  <a:cubicBezTo>
                    <a:pt x="6394" y="1"/>
                    <a:pt x="0" y="13766"/>
                    <a:pt x="7601" y="22769"/>
                  </a:cubicBezTo>
                  <a:lnTo>
                    <a:pt x="7601" y="52193"/>
                  </a:lnTo>
                  <a:lnTo>
                    <a:pt x="43483" y="52193"/>
                  </a:lnTo>
                  <a:lnTo>
                    <a:pt x="43483" y="26097"/>
                  </a:lnTo>
                  <a:cubicBezTo>
                    <a:pt x="45473" y="24107"/>
                    <a:pt x="46190" y="21138"/>
                    <a:pt x="45277" y="18464"/>
                  </a:cubicBezTo>
                  <a:lnTo>
                    <a:pt x="43483" y="13049"/>
                  </a:lnTo>
                  <a:lnTo>
                    <a:pt x="43483" y="13049"/>
                  </a:lnTo>
                  <a:lnTo>
                    <a:pt x="50463" y="22378"/>
                  </a:lnTo>
                  <a:lnTo>
                    <a:pt x="55715" y="29359"/>
                  </a:lnTo>
                  <a:lnTo>
                    <a:pt x="76103" y="29359"/>
                  </a:lnTo>
                  <a:lnTo>
                    <a:pt x="60739" y="12103"/>
                  </a:lnTo>
                  <a:lnTo>
                    <a:pt x="53888" y="4372"/>
                  </a:lnTo>
                  <a:cubicBezTo>
                    <a:pt x="51409" y="1599"/>
                    <a:pt x="47886" y="1"/>
                    <a:pt x="44135" y="1"/>
                  </a:cubicBezTo>
                  <a:close/>
                </a:path>
              </a:pathLst>
            </a:custGeom>
            <a:solidFill>
              <a:srgbClr val="EAD1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6" name="Google Shape;2706;p122"/>
            <p:cNvSpPr/>
            <p:nvPr/>
          </p:nvSpPr>
          <p:spPr>
            <a:xfrm>
              <a:off x="6283022" y="1962270"/>
              <a:ext cx="945706" cy="812645"/>
            </a:xfrm>
            <a:custGeom>
              <a:rect b="b" l="l" r="r" t="t"/>
              <a:pathLst>
                <a:path extrusionOk="0" h="52193" w="60739">
                  <a:moveTo>
                    <a:pt x="18170" y="1"/>
                  </a:moveTo>
                  <a:cubicBezTo>
                    <a:pt x="6394" y="1"/>
                    <a:pt x="0" y="13766"/>
                    <a:pt x="7601" y="22769"/>
                  </a:cubicBezTo>
                  <a:lnTo>
                    <a:pt x="7601" y="52193"/>
                  </a:lnTo>
                  <a:lnTo>
                    <a:pt x="43483" y="52193"/>
                  </a:lnTo>
                  <a:lnTo>
                    <a:pt x="43483" y="26097"/>
                  </a:lnTo>
                  <a:cubicBezTo>
                    <a:pt x="45473" y="24107"/>
                    <a:pt x="46190" y="21138"/>
                    <a:pt x="45277" y="18464"/>
                  </a:cubicBezTo>
                  <a:lnTo>
                    <a:pt x="43483" y="13049"/>
                  </a:lnTo>
                  <a:lnTo>
                    <a:pt x="43483" y="13049"/>
                  </a:lnTo>
                  <a:lnTo>
                    <a:pt x="50463" y="22378"/>
                  </a:lnTo>
                  <a:lnTo>
                    <a:pt x="60739" y="12103"/>
                  </a:lnTo>
                  <a:lnTo>
                    <a:pt x="53888" y="4372"/>
                  </a:lnTo>
                  <a:cubicBezTo>
                    <a:pt x="51409" y="1599"/>
                    <a:pt x="47886" y="1"/>
                    <a:pt x="4413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7" name="Google Shape;2707;p122"/>
            <p:cNvSpPr/>
            <p:nvPr/>
          </p:nvSpPr>
          <p:spPr>
            <a:xfrm>
              <a:off x="6756880" y="2571742"/>
              <a:ext cx="2387115" cy="203173"/>
            </a:xfrm>
            <a:custGeom>
              <a:rect b="b" l="l" r="r" t="t"/>
              <a:pathLst>
                <a:path extrusionOk="0" h="13049" w="153315">
                  <a:moveTo>
                    <a:pt x="1" y="1"/>
                  </a:moveTo>
                  <a:lnTo>
                    <a:pt x="1" y="13049"/>
                  </a:lnTo>
                  <a:lnTo>
                    <a:pt x="153314" y="13049"/>
                  </a:lnTo>
                  <a:lnTo>
                    <a:pt x="15331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8" name="Google Shape;2708;p122"/>
            <p:cNvSpPr/>
            <p:nvPr/>
          </p:nvSpPr>
          <p:spPr>
            <a:xfrm>
              <a:off x="6381051" y="2302942"/>
              <a:ext cx="141718" cy="131302"/>
            </a:xfrm>
            <a:custGeom>
              <a:rect b="b" l="l" r="r" t="t"/>
              <a:pathLst>
                <a:path extrusionOk="0" h="8433" w="9102">
                  <a:moveTo>
                    <a:pt x="3605" y="1"/>
                  </a:moveTo>
                  <a:cubicBezTo>
                    <a:pt x="2773" y="1"/>
                    <a:pt x="1941" y="319"/>
                    <a:pt x="1305" y="955"/>
                  </a:cubicBezTo>
                  <a:cubicBezTo>
                    <a:pt x="0" y="2227"/>
                    <a:pt x="0" y="4282"/>
                    <a:pt x="1305" y="5554"/>
                  </a:cubicBezTo>
                  <a:lnTo>
                    <a:pt x="3197" y="7479"/>
                  </a:lnTo>
                  <a:cubicBezTo>
                    <a:pt x="3833" y="8115"/>
                    <a:pt x="4665" y="8433"/>
                    <a:pt x="5501" y="8433"/>
                  </a:cubicBezTo>
                  <a:cubicBezTo>
                    <a:pt x="6337" y="8433"/>
                    <a:pt x="7176" y="8115"/>
                    <a:pt x="7829" y="7479"/>
                  </a:cubicBezTo>
                  <a:cubicBezTo>
                    <a:pt x="9101" y="6206"/>
                    <a:pt x="9101" y="4151"/>
                    <a:pt x="7829" y="2847"/>
                  </a:cubicBezTo>
                  <a:lnTo>
                    <a:pt x="5904" y="955"/>
                  </a:lnTo>
                  <a:cubicBezTo>
                    <a:pt x="5268" y="319"/>
                    <a:pt x="4436" y="1"/>
                    <a:pt x="3605" y="1"/>
                  </a:cubicBezTo>
                  <a:close/>
                </a:path>
              </a:pathLst>
            </a:custGeom>
            <a:solidFill>
              <a:srgbClr val="B394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9" name="Google Shape;2709;p122"/>
            <p:cNvSpPr/>
            <p:nvPr/>
          </p:nvSpPr>
          <p:spPr>
            <a:xfrm>
              <a:off x="6498371" y="2115152"/>
              <a:ext cx="176766" cy="166724"/>
            </a:xfrm>
            <a:custGeom>
              <a:rect b="b" l="l" r="r" t="t"/>
              <a:pathLst>
                <a:path extrusionOk="0" h="10708" w="11353">
                  <a:moveTo>
                    <a:pt x="3601" y="0"/>
                  </a:moveTo>
                  <a:cubicBezTo>
                    <a:pt x="2765" y="0"/>
                    <a:pt x="1925" y="327"/>
                    <a:pt x="1272" y="979"/>
                  </a:cubicBezTo>
                  <a:cubicBezTo>
                    <a:pt x="0" y="2251"/>
                    <a:pt x="0" y="4306"/>
                    <a:pt x="1272" y="5578"/>
                  </a:cubicBezTo>
                  <a:lnTo>
                    <a:pt x="5448" y="9754"/>
                  </a:lnTo>
                  <a:cubicBezTo>
                    <a:pt x="6084" y="10390"/>
                    <a:pt x="6916" y="10708"/>
                    <a:pt x="7752" y="10708"/>
                  </a:cubicBezTo>
                  <a:cubicBezTo>
                    <a:pt x="8587" y="10708"/>
                    <a:pt x="9427" y="10390"/>
                    <a:pt x="10080" y="9754"/>
                  </a:cubicBezTo>
                  <a:cubicBezTo>
                    <a:pt x="11352" y="8481"/>
                    <a:pt x="11352" y="6426"/>
                    <a:pt x="10080" y="5122"/>
                  </a:cubicBezTo>
                  <a:lnTo>
                    <a:pt x="5904" y="979"/>
                  </a:lnTo>
                  <a:cubicBezTo>
                    <a:pt x="5268" y="327"/>
                    <a:pt x="4437" y="0"/>
                    <a:pt x="3601" y="0"/>
                  </a:cubicBezTo>
                  <a:close/>
                </a:path>
              </a:pathLst>
            </a:custGeom>
            <a:solidFill>
              <a:srgbClr val="B394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0" name="Google Shape;2710;p122"/>
            <p:cNvSpPr/>
            <p:nvPr/>
          </p:nvSpPr>
          <p:spPr>
            <a:xfrm>
              <a:off x="6655301" y="1809902"/>
              <a:ext cx="203173" cy="304752"/>
            </a:xfrm>
            <a:custGeom>
              <a:rect b="b" l="l" r="r" t="t"/>
              <a:pathLst>
                <a:path extrusionOk="0" h="19573" w="13049">
                  <a:moveTo>
                    <a:pt x="1" y="1"/>
                  </a:moveTo>
                  <a:lnTo>
                    <a:pt x="1" y="13049"/>
                  </a:lnTo>
                  <a:lnTo>
                    <a:pt x="6525" y="19573"/>
                  </a:lnTo>
                  <a:lnTo>
                    <a:pt x="13049" y="13049"/>
                  </a:lnTo>
                  <a:lnTo>
                    <a:pt x="13049" y="1"/>
                  </a:lnTo>
                  <a:close/>
                </a:path>
              </a:pathLst>
            </a:custGeom>
            <a:solidFill>
              <a:srgbClr val="EAD1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1" name="Google Shape;2711;p122"/>
            <p:cNvSpPr/>
            <p:nvPr/>
          </p:nvSpPr>
          <p:spPr>
            <a:xfrm>
              <a:off x="6502933" y="2267006"/>
              <a:ext cx="761856" cy="304752"/>
            </a:xfrm>
            <a:custGeom>
              <a:rect b="b" l="l" r="r" t="t"/>
              <a:pathLst>
                <a:path extrusionOk="0" h="19573" w="48931">
                  <a:moveTo>
                    <a:pt x="9787" y="1"/>
                  </a:moveTo>
                  <a:lnTo>
                    <a:pt x="1" y="9787"/>
                  </a:lnTo>
                  <a:lnTo>
                    <a:pt x="5970" y="15756"/>
                  </a:lnTo>
                  <a:cubicBezTo>
                    <a:pt x="8417" y="18203"/>
                    <a:pt x="11744" y="19573"/>
                    <a:pt x="15202" y="19573"/>
                  </a:cubicBezTo>
                  <a:lnTo>
                    <a:pt x="48931" y="19573"/>
                  </a:lnTo>
                  <a:lnTo>
                    <a:pt x="48931" y="16311"/>
                  </a:lnTo>
                  <a:cubicBezTo>
                    <a:pt x="48931" y="10896"/>
                    <a:pt x="44560" y="6525"/>
                    <a:pt x="39145" y="6525"/>
                  </a:cubicBezTo>
                  <a:lnTo>
                    <a:pt x="16311" y="6525"/>
                  </a:lnTo>
                  <a:lnTo>
                    <a:pt x="9787" y="1"/>
                  </a:lnTo>
                  <a:close/>
                </a:path>
              </a:pathLst>
            </a:custGeom>
            <a:solidFill>
              <a:srgbClr val="EAD1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2" name="Google Shape;2712;p122"/>
            <p:cNvSpPr/>
            <p:nvPr/>
          </p:nvSpPr>
          <p:spPr>
            <a:xfrm>
              <a:off x="7518720" y="2063849"/>
              <a:ext cx="457120" cy="507909"/>
            </a:xfrm>
            <a:custGeom>
              <a:rect b="b" l="l" r="r" t="t"/>
              <a:pathLst>
                <a:path extrusionOk="0" h="32621" w="29359">
                  <a:moveTo>
                    <a:pt x="6525" y="1"/>
                  </a:moveTo>
                  <a:lnTo>
                    <a:pt x="1" y="32621"/>
                  </a:lnTo>
                  <a:lnTo>
                    <a:pt x="22835" y="32621"/>
                  </a:lnTo>
                  <a:lnTo>
                    <a:pt x="29358" y="1"/>
                  </a:lnTo>
                  <a:close/>
                </a:path>
              </a:pathLst>
            </a:custGeom>
            <a:solidFill>
              <a:srgbClr val="6279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3" name="Google Shape;2713;p122"/>
            <p:cNvSpPr/>
            <p:nvPr/>
          </p:nvSpPr>
          <p:spPr>
            <a:xfrm>
              <a:off x="6401354" y="2774900"/>
              <a:ext cx="1523696" cy="1168170"/>
            </a:xfrm>
            <a:custGeom>
              <a:rect b="b" l="l" r="r" t="t"/>
              <a:pathLst>
                <a:path extrusionOk="0" h="75027" w="97861">
                  <a:moveTo>
                    <a:pt x="1" y="1"/>
                  </a:moveTo>
                  <a:cubicBezTo>
                    <a:pt x="1" y="10798"/>
                    <a:pt x="8776" y="19572"/>
                    <a:pt x="19573" y="19572"/>
                  </a:cubicBezTo>
                  <a:lnTo>
                    <a:pt x="65241" y="19572"/>
                  </a:lnTo>
                  <a:lnTo>
                    <a:pt x="84813" y="75026"/>
                  </a:lnTo>
                  <a:lnTo>
                    <a:pt x="97861" y="68502"/>
                  </a:lnTo>
                  <a:lnTo>
                    <a:pt x="83932" y="10015"/>
                  </a:lnTo>
                  <a:cubicBezTo>
                    <a:pt x="82529" y="4143"/>
                    <a:pt x="77277" y="1"/>
                    <a:pt x="71243" y="1"/>
                  </a:cubicBezTo>
                  <a:close/>
                </a:path>
              </a:pathLst>
            </a:cu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4" name="Google Shape;2714;p122"/>
            <p:cNvSpPr/>
            <p:nvPr/>
          </p:nvSpPr>
          <p:spPr>
            <a:xfrm>
              <a:off x="7721877" y="3841476"/>
              <a:ext cx="406330" cy="203173"/>
            </a:xfrm>
            <a:custGeom>
              <a:rect b="b" l="l" r="r" t="t"/>
              <a:pathLst>
                <a:path extrusionOk="0" h="13049" w="26097">
                  <a:moveTo>
                    <a:pt x="13049" y="0"/>
                  </a:moveTo>
                  <a:lnTo>
                    <a:pt x="1" y="6524"/>
                  </a:lnTo>
                  <a:lnTo>
                    <a:pt x="1" y="13048"/>
                  </a:lnTo>
                  <a:lnTo>
                    <a:pt x="26096" y="13048"/>
                  </a:lnTo>
                  <a:lnTo>
                    <a:pt x="26096" y="6524"/>
                  </a:lnTo>
                  <a:lnTo>
                    <a:pt x="13049"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5" name="Google Shape;2715;p122"/>
            <p:cNvSpPr/>
            <p:nvPr/>
          </p:nvSpPr>
          <p:spPr>
            <a:xfrm>
              <a:off x="8128192" y="1555955"/>
              <a:ext cx="1015802" cy="660277"/>
            </a:xfrm>
            <a:custGeom>
              <a:rect b="b" l="l" r="r" t="t"/>
              <a:pathLst>
                <a:path extrusionOk="0" h="42407" w="65241">
                  <a:moveTo>
                    <a:pt x="0" y="1"/>
                  </a:moveTo>
                  <a:lnTo>
                    <a:pt x="0" y="42407"/>
                  </a:lnTo>
                  <a:lnTo>
                    <a:pt x="65240" y="42407"/>
                  </a:lnTo>
                  <a:lnTo>
                    <a:pt x="65240" y="1"/>
                  </a:lnTo>
                  <a:close/>
                </a:path>
              </a:pathLst>
            </a:custGeom>
            <a:solidFill>
              <a:srgbClr val="8098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6" name="Google Shape;2716;p122"/>
            <p:cNvSpPr/>
            <p:nvPr/>
          </p:nvSpPr>
          <p:spPr>
            <a:xfrm>
              <a:off x="8178981" y="1962270"/>
              <a:ext cx="609488" cy="609488"/>
            </a:xfrm>
            <a:custGeom>
              <a:rect b="b" l="l" r="r" t="t"/>
              <a:pathLst>
                <a:path extrusionOk="0" h="39145" w="39145">
                  <a:moveTo>
                    <a:pt x="22834" y="1"/>
                  </a:moveTo>
                  <a:lnTo>
                    <a:pt x="22834" y="29359"/>
                  </a:lnTo>
                  <a:lnTo>
                    <a:pt x="0" y="29359"/>
                  </a:lnTo>
                  <a:lnTo>
                    <a:pt x="0" y="39145"/>
                  </a:lnTo>
                  <a:lnTo>
                    <a:pt x="39144" y="39145"/>
                  </a:lnTo>
                  <a:lnTo>
                    <a:pt x="39144" y="1"/>
                  </a:lnTo>
                  <a:close/>
                </a:path>
              </a:pathLst>
            </a:custGeom>
            <a:solidFill>
              <a:srgbClr val="6279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7" name="Google Shape;2717;p122"/>
            <p:cNvSpPr/>
            <p:nvPr/>
          </p:nvSpPr>
          <p:spPr>
            <a:xfrm>
              <a:off x="8483717" y="2774900"/>
              <a:ext cx="406330" cy="203173"/>
            </a:xfrm>
            <a:custGeom>
              <a:rect b="b" l="l" r="r" t="t"/>
              <a:pathLst>
                <a:path extrusionOk="0" h="13049" w="26097">
                  <a:moveTo>
                    <a:pt x="0" y="1"/>
                  </a:moveTo>
                  <a:lnTo>
                    <a:pt x="0" y="13048"/>
                  </a:lnTo>
                  <a:lnTo>
                    <a:pt x="26096" y="13048"/>
                  </a:lnTo>
                  <a:lnTo>
                    <a:pt x="2609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8" name="Google Shape;2718;p122"/>
            <p:cNvSpPr/>
            <p:nvPr/>
          </p:nvSpPr>
          <p:spPr>
            <a:xfrm>
              <a:off x="8636085" y="2774900"/>
              <a:ext cx="101594" cy="203173"/>
            </a:xfrm>
            <a:custGeom>
              <a:rect b="b" l="l" r="r" t="t"/>
              <a:pathLst>
                <a:path extrusionOk="0" h="13049" w="6525">
                  <a:moveTo>
                    <a:pt x="0" y="1"/>
                  </a:moveTo>
                  <a:lnTo>
                    <a:pt x="0" y="13048"/>
                  </a:lnTo>
                  <a:lnTo>
                    <a:pt x="6524" y="13048"/>
                  </a:lnTo>
                  <a:lnTo>
                    <a:pt x="652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9" name="Google Shape;2719;p122"/>
            <p:cNvSpPr/>
            <p:nvPr/>
          </p:nvSpPr>
          <p:spPr>
            <a:xfrm>
              <a:off x="8331349" y="2978057"/>
              <a:ext cx="355541" cy="1066592"/>
            </a:xfrm>
            <a:custGeom>
              <a:rect b="b" l="l" r="r" t="t"/>
              <a:pathLst>
                <a:path extrusionOk="0" h="68503" w="22835">
                  <a:moveTo>
                    <a:pt x="9786" y="0"/>
                  </a:moveTo>
                  <a:lnTo>
                    <a:pt x="0" y="68502"/>
                  </a:lnTo>
                  <a:lnTo>
                    <a:pt x="9786" y="68502"/>
                  </a:lnTo>
                  <a:lnTo>
                    <a:pt x="22834" y="0"/>
                  </a:lnTo>
                  <a:close/>
                </a:path>
              </a:pathLst>
            </a:custGeom>
            <a:solidFill>
              <a:srgbClr val="6971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0" name="Google Shape;2720;p122"/>
            <p:cNvSpPr/>
            <p:nvPr/>
          </p:nvSpPr>
          <p:spPr>
            <a:xfrm>
              <a:off x="8686875" y="2978057"/>
              <a:ext cx="355541" cy="1066592"/>
            </a:xfrm>
            <a:custGeom>
              <a:rect b="b" l="l" r="r" t="t"/>
              <a:pathLst>
                <a:path extrusionOk="0" h="68503" w="22835">
                  <a:moveTo>
                    <a:pt x="0" y="0"/>
                  </a:moveTo>
                  <a:lnTo>
                    <a:pt x="13048" y="68502"/>
                  </a:lnTo>
                  <a:lnTo>
                    <a:pt x="22834" y="68502"/>
                  </a:lnTo>
                  <a:lnTo>
                    <a:pt x="13048" y="0"/>
                  </a:lnTo>
                  <a:close/>
                </a:path>
              </a:pathLst>
            </a:custGeom>
            <a:solidFill>
              <a:srgbClr val="6971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1" name="Google Shape;2721;p122"/>
            <p:cNvSpPr/>
            <p:nvPr/>
          </p:nvSpPr>
          <p:spPr>
            <a:xfrm>
              <a:off x="6960037" y="2774900"/>
              <a:ext cx="406330" cy="203173"/>
            </a:xfrm>
            <a:custGeom>
              <a:rect b="b" l="l" r="r" t="t"/>
              <a:pathLst>
                <a:path extrusionOk="0" h="13049" w="26097">
                  <a:moveTo>
                    <a:pt x="1" y="1"/>
                  </a:moveTo>
                  <a:lnTo>
                    <a:pt x="1" y="13048"/>
                  </a:lnTo>
                  <a:lnTo>
                    <a:pt x="26097" y="13048"/>
                  </a:lnTo>
                  <a:lnTo>
                    <a:pt x="2609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2" name="Google Shape;2722;p122"/>
            <p:cNvSpPr/>
            <p:nvPr/>
          </p:nvSpPr>
          <p:spPr>
            <a:xfrm>
              <a:off x="7112405" y="2774900"/>
              <a:ext cx="101594" cy="203173"/>
            </a:xfrm>
            <a:custGeom>
              <a:rect b="b" l="l" r="r" t="t"/>
              <a:pathLst>
                <a:path extrusionOk="0" h="13049" w="6525">
                  <a:moveTo>
                    <a:pt x="1" y="1"/>
                  </a:moveTo>
                  <a:lnTo>
                    <a:pt x="1" y="13048"/>
                  </a:lnTo>
                  <a:lnTo>
                    <a:pt x="6525" y="13048"/>
                  </a:lnTo>
                  <a:lnTo>
                    <a:pt x="652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3" name="Google Shape;2723;p122"/>
            <p:cNvSpPr/>
            <p:nvPr/>
          </p:nvSpPr>
          <p:spPr>
            <a:xfrm>
              <a:off x="6807669" y="2978057"/>
              <a:ext cx="355541" cy="1066592"/>
            </a:xfrm>
            <a:custGeom>
              <a:rect b="b" l="l" r="r" t="t"/>
              <a:pathLst>
                <a:path extrusionOk="0" h="68503" w="22835">
                  <a:moveTo>
                    <a:pt x="9787" y="0"/>
                  </a:moveTo>
                  <a:lnTo>
                    <a:pt x="1" y="68502"/>
                  </a:lnTo>
                  <a:lnTo>
                    <a:pt x="9787" y="68502"/>
                  </a:lnTo>
                  <a:lnTo>
                    <a:pt x="22835" y="0"/>
                  </a:lnTo>
                  <a:close/>
                </a:path>
              </a:pathLst>
            </a:custGeom>
            <a:solidFill>
              <a:srgbClr val="6971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4" name="Google Shape;2724;p122"/>
            <p:cNvSpPr/>
            <p:nvPr/>
          </p:nvSpPr>
          <p:spPr>
            <a:xfrm>
              <a:off x="7163194" y="2978057"/>
              <a:ext cx="355541" cy="1066592"/>
            </a:xfrm>
            <a:custGeom>
              <a:rect b="b" l="l" r="r" t="t"/>
              <a:pathLst>
                <a:path extrusionOk="0" h="68503" w="22835">
                  <a:moveTo>
                    <a:pt x="1" y="0"/>
                  </a:moveTo>
                  <a:lnTo>
                    <a:pt x="13049" y="68502"/>
                  </a:lnTo>
                  <a:lnTo>
                    <a:pt x="22835" y="68502"/>
                  </a:lnTo>
                  <a:lnTo>
                    <a:pt x="13049" y="0"/>
                  </a:lnTo>
                  <a:close/>
                </a:path>
              </a:pathLst>
            </a:custGeom>
            <a:solidFill>
              <a:srgbClr val="6971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5" name="Google Shape;2725;p122"/>
            <p:cNvSpPr/>
            <p:nvPr/>
          </p:nvSpPr>
          <p:spPr>
            <a:xfrm>
              <a:off x="6706090" y="1809902"/>
              <a:ext cx="152384" cy="203173"/>
            </a:xfrm>
            <a:custGeom>
              <a:rect b="b" l="l" r="r" t="t"/>
              <a:pathLst>
                <a:path extrusionOk="0" h="13049" w="9787">
                  <a:moveTo>
                    <a:pt x="1" y="1"/>
                  </a:moveTo>
                  <a:lnTo>
                    <a:pt x="1" y="6525"/>
                  </a:lnTo>
                  <a:cubicBezTo>
                    <a:pt x="1" y="10113"/>
                    <a:pt x="2937" y="13049"/>
                    <a:pt x="6525" y="13049"/>
                  </a:cubicBezTo>
                  <a:lnTo>
                    <a:pt x="9787" y="13049"/>
                  </a:lnTo>
                  <a:lnTo>
                    <a:pt x="9787" y="1"/>
                  </a:lnTo>
                  <a:close/>
                </a:path>
              </a:pathLst>
            </a:custGeom>
            <a:solidFill>
              <a:srgbClr val="D5A6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6" name="Google Shape;2726;p122"/>
            <p:cNvSpPr/>
            <p:nvPr/>
          </p:nvSpPr>
          <p:spPr>
            <a:xfrm>
              <a:off x="6502933" y="1505166"/>
              <a:ext cx="304752" cy="304752"/>
            </a:xfrm>
            <a:custGeom>
              <a:rect b="b" l="l" r="r" t="t"/>
              <a:pathLst>
                <a:path extrusionOk="0" h="19573" w="19573">
                  <a:moveTo>
                    <a:pt x="9787" y="1"/>
                  </a:moveTo>
                  <a:cubicBezTo>
                    <a:pt x="4372" y="1"/>
                    <a:pt x="1" y="4372"/>
                    <a:pt x="1" y="9787"/>
                  </a:cubicBezTo>
                  <a:cubicBezTo>
                    <a:pt x="1" y="15202"/>
                    <a:pt x="4372" y="19573"/>
                    <a:pt x="9787" y="19573"/>
                  </a:cubicBezTo>
                  <a:cubicBezTo>
                    <a:pt x="15202" y="19573"/>
                    <a:pt x="19573" y="15202"/>
                    <a:pt x="19573" y="9787"/>
                  </a:cubicBezTo>
                  <a:cubicBezTo>
                    <a:pt x="19573" y="4372"/>
                    <a:pt x="15202" y="1"/>
                    <a:pt x="9787" y="1"/>
                  </a:cubicBezTo>
                  <a:close/>
                </a:path>
              </a:pathLst>
            </a:custGeom>
            <a:solidFill>
              <a:srgbClr val="674E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7" name="Google Shape;2727;p122"/>
            <p:cNvSpPr/>
            <p:nvPr/>
          </p:nvSpPr>
          <p:spPr>
            <a:xfrm>
              <a:off x="6655301" y="1606745"/>
              <a:ext cx="203173" cy="203173"/>
            </a:xfrm>
            <a:custGeom>
              <a:rect b="b" l="l" r="r" t="t"/>
              <a:pathLst>
                <a:path extrusionOk="0" h="13049" w="13049">
                  <a:moveTo>
                    <a:pt x="6525" y="1"/>
                  </a:moveTo>
                  <a:cubicBezTo>
                    <a:pt x="2937" y="1"/>
                    <a:pt x="1" y="2937"/>
                    <a:pt x="1" y="6525"/>
                  </a:cubicBezTo>
                  <a:lnTo>
                    <a:pt x="1" y="13049"/>
                  </a:lnTo>
                  <a:lnTo>
                    <a:pt x="13049" y="13049"/>
                  </a:lnTo>
                  <a:lnTo>
                    <a:pt x="13049" y="6525"/>
                  </a:lnTo>
                  <a:cubicBezTo>
                    <a:pt x="13049" y="2937"/>
                    <a:pt x="10113" y="1"/>
                    <a:pt x="6525" y="1"/>
                  </a:cubicBezTo>
                  <a:close/>
                </a:path>
              </a:pathLst>
            </a:custGeom>
            <a:solidFill>
              <a:srgbClr val="8E7C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8" name="Google Shape;2728;p122"/>
            <p:cNvSpPr/>
            <p:nvPr/>
          </p:nvSpPr>
          <p:spPr>
            <a:xfrm>
              <a:off x="6655301" y="1708323"/>
              <a:ext cx="203173" cy="253962"/>
            </a:xfrm>
            <a:custGeom>
              <a:rect b="b" l="l" r="r" t="t"/>
              <a:pathLst>
                <a:path extrusionOk="0" h="16311" w="13049">
                  <a:moveTo>
                    <a:pt x="3263" y="1"/>
                  </a:moveTo>
                  <a:lnTo>
                    <a:pt x="1" y="3263"/>
                  </a:lnTo>
                  <a:lnTo>
                    <a:pt x="1" y="9787"/>
                  </a:lnTo>
                  <a:cubicBezTo>
                    <a:pt x="1" y="13375"/>
                    <a:pt x="2937" y="16311"/>
                    <a:pt x="6525" y="16311"/>
                  </a:cubicBezTo>
                  <a:cubicBezTo>
                    <a:pt x="10113" y="16311"/>
                    <a:pt x="13049" y="13375"/>
                    <a:pt x="13049" y="9787"/>
                  </a:cubicBezTo>
                  <a:lnTo>
                    <a:pt x="13049" y="3263"/>
                  </a:lnTo>
                  <a:lnTo>
                    <a:pt x="11124" y="3263"/>
                  </a:lnTo>
                  <a:cubicBezTo>
                    <a:pt x="8188" y="3263"/>
                    <a:pt x="5350" y="2088"/>
                    <a:pt x="3263" y="1"/>
                  </a:cubicBezTo>
                  <a:close/>
                </a:path>
              </a:pathLst>
            </a:custGeom>
            <a:solidFill>
              <a:srgbClr val="EAD1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descr="Icon&#10;&#10;Description automatically generated" id="2729" name="Google Shape;2729;p122"/>
          <p:cNvPicPr preferRelativeResize="0"/>
          <p:nvPr/>
        </p:nvPicPr>
        <p:blipFill rotWithShape="1">
          <a:blip r:embed="rId3">
            <a:alphaModFix/>
          </a:blip>
          <a:srcRect b="0" l="0" r="0" t="0"/>
          <a:stretch/>
        </p:blipFill>
        <p:spPr>
          <a:xfrm flipH="1">
            <a:off x="5497451" y="1228425"/>
            <a:ext cx="2621999" cy="2686649"/>
          </a:xfrm>
          <a:prstGeom prst="rect">
            <a:avLst/>
          </a:prstGeom>
          <a:noFill/>
          <a:ln>
            <a:noFill/>
          </a:ln>
        </p:spPr>
      </p:pic>
      <p:sp>
        <p:nvSpPr>
          <p:cNvPr id="2730" name="Google Shape;2730;p122"/>
          <p:cNvSpPr txBox="1"/>
          <p:nvPr/>
        </p:nvSpPr>
        <p:spPr>
          <a:xfrm>
            <a:off x="7616950" y="3514875"/>
            <a:ext cx="327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Roboto"/>
                <a:ea typeface="Roboto"/>
                <a:cs typeface="Roboto"/>
                <a:sym typeface="Roboto"/>
              </a:rPr>
              <a:t>®</a:t>
            </a:r>
            <a:endParaRPr>
              <a:solidFill>
                <a:schemeClr val="dk1"/>
              </a:solidFill>
              <a:latin typeface="Roboto"/>
              <a:ea typeface="Roboto"/>
              <a:cs typeface="Roboto"/>
              <a:sym typeface="Robot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1" name="Shape 2951"/>
        <p:cNvGrpSpPr/>
        <p:nvPr/>
      </p:nvGrpSpPr>
      <p:grpSpPr>
        <a:xfrm>
          <a:off x="0" y="0"/>
          <a:ext cx="0" cy="0"/>
          <a:chOff x="0" y="0"/>
          <a:chExt cx="0" cy="0"/>
        </a:xfrm>
      </p:grpSpPr>
      <p:pic>
        <p:nvPicPr>
          <p:cNvPr id="2952" name="Google Shape;2952;p140"/>
          <p:cNvPicPr preferRelativeResize="0"/>
          <p:nvPr/>
        </p:nvPicPr>
        <p:blipFill>
          <a:blip r:embed="rId3">
            <a:alphaModFix/>
          </a:blip>
          <a:stretch>
            <a:fillRect/>
          </a:stretch>
        </p:blipFill>
        <p:spPr>
          <a:xfrm>
            <a:off x="3248026" y="200450"/>
            <a:ext cx="2647950" cy="1752600"/>
          </a:xfrm>
          <a:prstGeom prst="rect">
            <a:avLst/>
          </a:prstGeom>
          <a:noFill/>
          <a:ln>
            <a:noFill/>
          </a:ln>
        </p:spPr>
      </p:pic>
      <p:sp>
        <p:nvSpPr>
          <p:cNvPr id="2953" name="Google Shape;2953;p140"/>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a:t>
            </a:r>
            <a:endParaRPr/>
          </a:p>
        </p:txBody>
      </p:sp>
      <p:sp>
        <p:nvSpPr>
          <p:cNvPr id="2954" name="Google Shape;2954;p140"/>
          <p:cNvSpPr txBox="1"/>
          <p:nvPr/>
        </p:nvSpPr>
        <p:spPr>
          <a:xfrm>
            <a:off x="4199950" y="2032100"/>
            <a:ext cx="1567200" cy="30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chemeClr val="dk1"/>
                </a:solidFill>
                <a:latin typeface="Oswald"/>
                <a:ea typeface="Oswald"/>
                <a:cs typeface="Oswald"/>
                <a:sym typeface="Oswald"/>
              </a:rPr>
              <a:t>Web</a:t>
            </a:r>
            <a:endParaRPr sz="2200">
              <a:solidFill>
                <a:schemeClr val="dk1"/>
              </a:solidFill>
              <a:latin typeface="Oswald"/>
              <a:ea typeface="Oswald"/>
              <a:cs typeface="Oswald"/>
              <a:sym typeface="Oswald"/>
            </a:endParaRPr>
          </a:p>
        </p:txBody>
      </p:sp>
      <p:sp>
        <p:nvSpPr>
          <p:cNvPr id="2955" name="Google Shape;2955;p140"/>
          <p:cNvSpPr txBox="1"/>
          <p:nvPr/>
        </p:nvSpPr>
        <p:spPr>
          <a:xfrm>
            <a:off x="1074325" y="268250"/>
            <a:ext cx="1567200" cy="303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200">
                <a:solidFill>
                  <a:schemeClr val="dk1"/>
                </a:solidFill>
                <a:latin typeface="Oswald"/>
                <a:ea typeface="Oswald"/>
                <a:cs typeface="Oswald"/>
                <a:sym typeface="Oswald"/>
              </a:rPr>
              <a:t>Mobile</a:t>
            </a:r>
            <a:endParaRPr sz="2200">
              <a:solidFill>
                <a:schemeClr val="dk1"/>
              </a:solidFill>
              <a:latin typeface="Oswald"/>
              <a:ea typeface="Oswald"/>
              <a:cs typeface="Oswald"/>
              <a:sym typeface="Oswald"/>
            </a:endParaRPr>
          </a:p>
        </p:txBody>
      </p:sp>
      <p:sp>
        <p:nvSpPr>
          <p:cNvPr id="2956" name="Google Shape;2956;p140"/>
          <p:cNvSpPr txBox="1"/>
          <p:nvPr/>
        </p:nvSpPr>
        <p:spPr>
          <a:xfrm>
            <a:off x="6572175" y="268250"/>
            <a:ext cx="1567200" cy="303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200">
                <a:solidFill>
                  <a:schemeClr val="dk1"/>
                </a:solidFill>
                <a:latin typeface="Oswald"/>
                <a:ea typeface="Oswald"/>
                <a:cs typeface="Oswald"/>
                <a:sym typeface="Oswald"/>
              </a:rPr>
              <a:t>Mobile</a:t>
            </a:r>
            <a:endParaRPr sz="2200">
              <a:solidFill>
                <a:schemeClr val="dk1"/>
              </a:solidFill>
              <a:latin typeface="Oswald"/>
              <a:ea typeface="Oswald"/>
              <a:cs typeface="Oswald"/>
              <a:sym typeface="Oswald"/>
            </a:endParaRPr>
          </a:p>
        </p:txBody>
      </p:sp>
      <p:pic>
        <p:nvPicPr>
          <p:cNvPr id="2957" name="Google Shape;2957;p140"/>
          <p:cNvPicPr preferRelativeResize="0"/>
          <p:nvPr/>
        </p:nvPicPr>
        <p:blipFill>
          <a:blip r:embed="rId4">
            <a:alphaModFix/>
          </a:blip>
          <a:stretch>
            <a:fillRect/>
          </a:stretch>
        </p:blipFill>
        <p:spPr>
          <a:xfrm>
            <a:off x="3698763" y="2516576"/>
            <a:ext cx="1746475" cy="2474524"/>
          </a:xfrm>
          <a:prstGeom prst="rect">
            <a:avLst/>
          </a:prstGeom>
          <a:noFill/>
          <a:ln>
            <a:noFill/>
          </a:ln>
        </p:spPr>
      </p:pic>
      <p:pic>
        <p:nvPicPr>
          <p:cNvPr id="2958" name="Google Shape;2958;p140"/>
          <p:cNvPicPr preferRelativeResize="0"/>
          <p:nvPr/>
        </p:nvPicPr>
        <p:blipFill>
          <a:blip r:embed="rId5">
            <a:alphaModFix/>
          </a:blip>
          <a:stretch>
            <a:fillRect/>
          </a:stretch>
        </p:blipFill>
        <p:spPr>
          <a:xfrm>
            <a:off x="904450" y="793519"/>
            <a:ext cx="1906975" cy="4197579"/>
          </a:xfrm>
          <a:prstGeom prst="rect">
            <a:avLst/>
          </a:prstGeom>
          <a:noFill/>
          <a:ln>
            <a:noFill/>
          </a:ln>
        </p:spPr>
      </p:pic>
      <p:pic>
        <p:nvPicPr>
          <p:cNvPr id="2959" name="Google Shape;2959;p140"/>
          <p:cNvPicPr preferRelativeResize="0"/>
          <p:nvPr/>
        </p:nvPicPr>
        <p:blipFill>
          <a:blip r:embed="rId6">
            <a:alphaModFix/>
          </a:blip>
          <a:stretch>
            <a:fillRect/>
          </a:stretch>
        </p:blipFill>
        <p:spPr>
          <a:xfrm>
            <a:off x="6402300" y="800955"/>
            <a:ext cx="1906975" cy="419014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3" name="Shape 2963"/>
        <p:cNvGrpSpPr/>
        <p:nvPr/>
      </p:nvGrpSpPr>
      <p:grpSpPr>
        <a:xfrm>
          <a:off x="0" y="0"/>
          <a:ext cx="0" cy="0"/>
          <a:chOff x="0" y="0"/>
          <a:chExt cx="0" cy="0"/>
        </a:xfrm>
      </p:grpSpPr>
      <p:pic>
        <p:nvPicPr>
          <p:cNvPr id="2964" name="Google Shape;2964;p141"/>
          <p:cNvPicPr preferRelativeResize="0"/>
          <p:nvPr/>
        </p:nvPicPr>
        <p:blipFill>
          <a:blip r:embed="rId3">
            <a:alphaModFix/>
          </a:blip>
          <a:stretch>
            <a:fillRect/>
          </a:stretch>
        </p:blipFill>
        <p:spPr>
          <a:xfrm>
            <a:off x="1359750" y="171263"/>
            <a:ext cx="3292300" cy="1581350"/>
          </a:xfrm>
          <a:prstGeom prst="rect">
            <a:avLst/>
          </a:prstGeom>
          <a:noFill/>
          <a:ln>
            <a:noFill/>
          </a:ln>
        </p:spPr>
      </p:pic>
      <p:pic>
        <p:nvPicPr>
          <p:cNvPr id="2965" name="Google Shape;2965;p141"/>
          <p:cNvPicPr preferRelativeResize="0"/>
          <p:nvPr/>
        </p:nvPicPr>
        <p:blipFill rotWithShape="1">
          <a:blip r:embed="rId4">
            <a:alphaModFix/>
          </a:blip>
          <a:srcRect b="0" l="21690" r="19891" t="0"/>
          <a:stretch/>
        </p:blipFill>
        <p:spPr>
          <a:xfrm>
            <a:off x="1359738" y="1802037"/>
            <a:ext cx="3292325" cy="3170200"/>
          </a:xfrm>
          <a:prstGeom prst="rect">
            <a:avLst/>
          </a:prstGeom>
          <a:noFill/>
          <a:ln>
            <a:noFill/>
          </a:ln>
        </p:spPr>
      </p:pic>
      <p:sp>
        <p:nvSpPr>
          <p:cNvPr id="2966" name="Google Shape;2966;p141"/>
          <p:cNvSpPr txBox="1"/>
          <p:nvPr/>
        </p:nvSpPr>
        <p:spPr>
          <a:xfrm>
            <a:off x="6946463" y="2495538"/>
            <a:ext cx="1567200" cy="41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chemeClr val="dk1"/>
                </a:solidFill>
                <a:latin typeface="Oswald"/>
                <a:ea typeface="Oswald"/>
                <a:cs typeface="Oswald"/>
                <a:sym typeface="Oswald"/>
              </a:rPr>
              <a:t>Mobile</a:t>
            </a:r>
            <a:endParaRPr sz="2200">
              <a:solidFill>
                <a:schemeClr val="dk1"/>
              </a:solidFill>
              <a:latin typeface="Oswald"/>
              <a:ea typeface="Oswald"/>
              <a:cs typeface="Oswald"/>
              <a:sym typeface="Oswald"/>
            </a:endParaRPr>
          </a:p>
        </p:txBody>
      </p:sp>
      <p:sp>
        <p:nvSpPr>
          <p:cNvPr id="2967" name="Google Shape;2967;p141"/>
          <p:cNvSpPr txBox="1"/>
          <p:nvPr/>
        </p:nvSpPr>
        <p:spPr>
          <a:xfrm>
            <a:off x="720000" y="3177738"/>
            <a:ext cx="1567200" cy="41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chemeClr val="dk1"/>
                </a:solidFill>
                <a:latin typeface="Oswald"/>
                <a:ea typeface="Oswald"/>
                <a:cs typeface="Oswald"/>
                <a:sym typeface="Oswald"/>
              </a:rPr>
              <a:t>Web</a:t>
            </a:r>
            <a:endParaRPr sz="2200">
              <a:solidFill>
                <a:schemeClr val="dk1"/>
              </a:solidFill>
              <a:latin typeface="Oswald"/>
              <a:ea typeface="Oswald"/>
              <a:cs typeface="Oswald"/>
              <a:sym typeface="Oswald"/>
            </a:endParaRPr>
          </a:p>
        </p:txBody>
      </p:sp>
      <p:pic>
        <p:nvPicPr>
          <p:cNvPr id="2968" name="Google Shape;2968;p141"/>
          <p:cNvPicPr preferRelativeResize="0"/>
          <p:nvPr/>
        </p:nvPicPr>
        <p:blipFill/>
        <p:spPr>
          <a:xfrm>
            <a:off x="4830750" y="513863"/>
            <a:ext cx="2115723" cy="438217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3367C"/>
            </a:gs>
            <a:gs pos="100000">
              <a:schemeClr val="dk2"/>
            </a:gs>
          </a:gsLst>
          <a:lin ang="5400012" scaled="0"/>
        </a:gradFill>
      </p:bgPr>
    </p:bg>
    <p:spTree>
      <p:nvGrpSpPr>
        <p:cNvPr id="2972" name="Shape 2972"/>
        <p:cNvGrpSpPr/>
        <p:nvPr/>
      </p:nvGrpSpPr>
      <p:grpSpPr>
        <a:xfrm>
          <a:off x="0" y="0"/>
          <a:ext cx="0" cy="0"/>
          <a:chOff x="0" y="0"/>
          <a:chExt cx="0" cy="0"/>
        </a:xfrm>
      </p:grpSpPr>
      <p:sp>
        <p:nvSpPr>
          <p:cNvPr id="2973" name="Google Shape;2973;p142"/>
          <p:cNvSpPr txBox="1"/>
          <p:nvPr>
            <p:ph type="title"/>
          </p:nvPr>
        </p:nvSpPr>
        <p:spPr>
          <a:xfrm>
            <a:off x="3216900" y="1653325"/>
            <a:ext cx="1599000" cy="123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accent4"/>
                </a:solidFill>
              </a:rPr>
              <a:t>05</a:t>
            </a:r>
            <a:endParaRPr>
              <a:solidFill>
                <a:schemeClr val="accent4"/>
              </a:solidFill>
            </a:endParaRPr>
          </a:p>
        </p:txBody>
      </p:sp>
      <p:sp>
        <p:nvSpPr>
          <p:cNvPr id="2974" name="Google Shape;2974;p142"/>
          <p:cNvSpPr txBox="1"/>
          <p:nvPr>
            <p:ph idx="2" type="title"/>
          </p:nvPr>
        </p:nvSpPr>
        <p:spPr>
          <a:xfrm>
            <a:off x="3216900" y="2879675"/>
            <a:ext cx="3017700" cy="610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700">
                <a:solidFill>
                  <a:schemeClr val="accent4"/>
                </a:solidFill>
              </a:rPr>
              <a:t>Project Workload Overview</a:t>
            </a:r>
            <a:endParaRPr sz="2700">
              <a:solidFill>
                <a:schemeClr val="accent4"/>
              </a:solidFill>
            </a:endParaRPr>
          </a:p>
        </p:txBody>
      </p:sp>
      <p:grpSp>
        <p:nvGrpSpPr>
          <p:cNvPr id="2975" name="Google Shape;2975;p142"/>
          <p:cNvGrpSpPr/>
          <p:nvPr/>
        </p:nvGrpSpPr>
        <p:grpSpPr>
          <a:xfrm>
            <a:off x="6275090" y="1382992"/>
            <a:ext cx="2377521" cy="2377521"/>
            <a:chOff x="6275090" y="1382992"/>
            <a:chExt cx="2377521" cy="2377521"/>
          </a:xfrm>
        </p:grpSpPr>
        <p:sp>
          <p:nvSpPr>
            <p:cNvPr id="2976" name="Google Shape;2976;p142"/>
            <p:cNvSpPr/>
            <p:nvPr/>
          </p:nvSpPr>
          <p:spPr>
            <a:xfrm>
              <a:off x="6275090" y="1382992"/>
              <a:ext cx="1862394" cy="2139770"/>
            </a:xfrm>
            <a:custGeom>
              <a:rect b="b" l="l" r="r" t="t"/>
              <a:pathLst>
                <a:path extrusionOk="0" h="176149" w="153315">
                  <a:moveTo>
                    <a:pt x="1" y="1"/>
                  </a:moveTo>
                  <a:lnTo>
                    <a:pt x="1" y="176148"/>
                  </a:lnTo>
                  <a:lnTo>
                    <a:pt x="153314" y="176148"/>
                  </a:lnTo>
                  <a:lnTo>
                    <a:pt x="153314" y="22835"/>
                  </a:lnTo>
                  <a:lnTo>
                    <a:pt x="13048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7" name="Google Shape;2977;p142"/>
            <p:cNvSpPr/>
            <p:nvPr/>
          </p:nvSpPr>
          <p:spPr>
            <a:xfrm>
              <a:off x="7860096" y="1382992"/>
              <a:ext cx="277388" cy="277388"/>
            </a:xfrm>
            <a:custGeom>
              <a:rect b="b" l="l" r="r" t="t"/>
              <a:pathLst>
                <a:path extrusionOk="0" h="22835" w="22835">
                  <a:moveTo>
                    <a:pt x="0" y="1"/>
                  </a:moveTo>
                  <a:lnTo>
                    <a:pt x="0" y="22835"/>
                  </a:lnTo>
                  <a:lnTo>
                    <a:pt x="22834" y="22835"/>
                  </a:lnTo>
                  <a:lnTo>
                    <a:pt x="0" y="1"/>
                  </a:lnTo>
                  <a:close/>
                </a:path>
              </a:pathLst>
            </a:custGeom>
            <a:solidFill>
              <a:srgbClr val="1B91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8" name="Google Shape;2978;p142"/>
            <p:cNvSpPr/>
            <p:nvPr/>
          </p:nvSpPr>
          <p:spPr>
            <a:xfrm>
              <a:off x="6631716" y="1977369"/>
              <a:ext cx="1228392" cy="1228392"/>
            </a:xfrm>
            <a:custGeom>
              <a:rect b="b" l="l" r="r" t="t"/>
              <a:pathLst>
                <a:path extrusionOk="0" h="101123" w="101123">
                  <a:moveTo>
                    <a:pt x="78289" y="55455"/>
                  </a:moveTo>
                  <a:lnTo>
                    <a:pt x="78289" y="78288"/>
                  </a:lnTo>
                  <a:lnTo>
                    <a:pt x="55455" y="78288"/>
                  </a:lnTo>
                  <a:lnTo>
                    <a:pt x="78289" y="55455"/>
                  </a:lnTo>
                  <a:close/>
                  <a:moveTo>
                    <a:pt x="101122" y="1"/>
                  </a:moveTo>
                  <a:lnTo>
                    <a:pt x="1" y="101122"/>
                  </a:lnTo>
                  <a:lnTo>
                    <a:pt x="101122" y="101122"/>
                  </a:lnTo>
                  <a:lnTo>
                    <a:pt x="101122"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9" name="Google Shape;2979;p142"/>
            <p:cNvSpPr/>
            <p:nvPr/>
          </p:nvSpPr>
          <p:spPr>
            <a:xfrm>
              <a:off x="7622345" y="2730246"/>
              <a:ext cx="1030266" cy="1030266"/>
            </a:xfrm>
            <a:custGeom>
              <a:rect b="b" l="l" r="r" t="t"/>
              <a:pathLst>
                <a:path extrusionOk="0" h="84813" w="84813">
                  <a:moveTo>
                    <a:pt x="42406" y="1"/>
                  </a:moveTo>
                  <a:cubicBezTo>
                    <a:pt x="41167" y="1"/>
                    <a:pt x="39927" y="66"/>
                    <a:pt x="38688" y="196"/>
                  </a:cubicBezTo>
                  <a:lnTo>
                    <a:pt x="36763" y="7014"/>
                  </a:lnTo>
                  <a:cubicBezTo>
                    <a:pt x="34284" y="7405"/>
                    <a:pt x="31870" y="8058"/>
                    <a:pt x="29554" y="8938"/>
                  </a:cubicBezTo>
                  <a:lnTo>
                    <a:pt x="24531" y="4013"/>
                  </a:lnTo>
                  <a:cubicBezTo>
                    <a:pt x="22247" y="5057"/>
                    <a:pt x="20094" y="6296"/>
                    <a:pt x="18072" y="7699"/>
                  </a:cubicBezTo>
                  <a:lnTo>
                    <a:pt x="19833" y="14549"/>
                  </a:lnTo>
                  <a:cubicBezTo>
                    <a:pt x="17876" y="16115"/>
                    <a:pt x="16115" y="17876"/>
                    <a:pt x="14549" y="19833"/>
                  </a:cubicBezTo>
                  <a:lnTo>
                    <a:pt x="7699" y="18072"/>
                  </a:lnTo>
                  <a:cubicBezTo>
                    <a:pt x="6296" y="20094"/>
                    <a:pt x="5057" y="22247"/>
                    <a:pt x="4013" y="24531"/>
                  </a:cubicBezTo>
                  <a:lnTo>
                    <a:pt x="8938" y="29554"/>
                  </a:lnTo>
                  <a:cubicBezTo>
                    <a:pt x="8058" y="31870"/>
                    <a:pt x="7405" y="34284"/>
                    <a:pt x="7014" y="36763"/>
                  </a:cubicBezTo>
                  <a:lnTo>
                    <a:pt x="196" y="38688"/>
                  </a:lnTo>
                  <a:cubicBezTo>
                    <a:pt x="66" y="39927"/>
                    <a:pt x="1" y="41167"/>
                    <a:pt x="1" y="42406"/>
                  </a:cubicBezTo>
                  <a:cubicBezTo>
                    <a:pt x="1" y="43646"/>
                    <a:pt x="66" y="44885"/>
                    <a:pt x="196" y="46125"/>
                  </a:cubicBezTo>
                  <a:lnTo>
                    <a:pt x="7014" y="48050"/>
                  </a:lnTo>
                  <a:cubicBezTo>
                    <a:pt x="7405" y="50529"/>
                    <a:pt x="8058" y="52943"/>
                    <a:pt x="8938" y="55259"/>
                  </a:cubicBezTo>
                  <a:lnTo>
                    <a:pt x="4013" y="60282"/>
                  </a:lnTo>
                  <a:cubicBezTo>
                    <a:pt x="5057" y="62565"/>
                    <a:pt x="6296" y="64718"/>
                    <a:pt x="7699" y="66741"/>
                  </a:cubicBezTo>
                  <a:lnTo>
                    <a:pt x="14549" y="64979"/>
                  </a:lnTo>
                  <a:cubicBezTo>
                    <a:pt x="16115" y="66936"/>
                    <a:pt x="17876" y="68698"/>
                    <a:pt x="19833" y="70264"/>
                  </a:cubicBezTo>
                  <a:lnTo>
                    <a:pt x="18072" y="77114"/>
                  </a:lnTo>
                  <a:cubicBezTo>
                    <a:pt x="20094" y="78517"/>
                    <a:pt x="22247" y="79756"/>
                    <a:pt x="24531" y="80800"/>
                  </a:cubicBezTo>
                  <a:lnTo>
                    <a:pt x="29554" y="75874"/>
                  </a:lnTo>
                  <a:cubicBezTo>
                    <a:pt x="31870" y="76755"/>
                    <a:pt x="34284" y="77407"/>
                    <a:pt x="36763" y="77799"/>
                  </a:cubicBezTo>
                  <a:lnTo>
                    <a:pt x="38688" y="84616"/>
                  </a:lnTo>
                  <a:cubicBezTo>
                    <a:pt x="39927" y="84747"/>
                    <a:pt x="41167" y="84812"/>
                    <a:pt x="42406" y="84812"/>
                  </a:cubicBezTo>
                  <a:cubicBezTo>
                    <a:pt x="43646" y="84812"/>
                    <a:pt x="44885" y="84747"/>
                    <a:pt x="46125" y="84616"/>
                  </a:cubicBezTo>
                  <a:lnTo>
                    <a:pt x="48050" y="77799"/>
                  </a:lnTo>
                  <a:cubicBezTo>
                    <a:pt x="50529" y="77407"/>
                    <a:pt x="52943" y="76755"/>
                    <a:pt x="55259" y="75874"/>
                  </a:cubicBezTo>
                  <a:lnTo>
                    <a:pt x="60282" y="80800"/>
                  </a:lnTo>
                  <a:cubicBezTo>
                    <a:pt x="62565" y="79756"/>
                    <a:pt x="64718" y="78517"/>
                    <a:pt x="66741" y="77114"/>
                  </a:cubicBezTo>
                  <a:lnTo>
                    <a:pt x="64979" y="70264"/>
                  </a:lnTo>
                  <a:cubicBezTo>
                    <a:pt x="66936" y="68698"/>
                    <a:pt x="68698" y="66936"/>
                    <a:pt x="70264" y="64979"/>
                  </a:cubicBezTo>
                  <a:lnTo>
                    <a:pt x="77114" y="66741"/>
                  </a:lnTo>
                  <a:cubicBezTo>
                    <a:pt x="78517" y="64718"/>
                    <a:pt x="79756" y="62565"/>
                    <a:pt x="80800" y="60282"/>
                  </a:cubicBezTo>
                  <a:lnTo>
                    <a:pt x="75874" y="55259"/>
                  </a:lnTo>
                  <a:cubicBezTo>
                    <a:pt x="76755" y="52943"/>
                    <a:pt x="77407" y="50529"/>
                    <a:pt x="77799" y="48050"/>
                  </a:cubicBezTo>
                  <a:lnTo>
                    <a:pt x="84616" y="46125"/>
                  </a:lnTo>
                  <a:cubicBezTo>
                    <a:pt x="84747" y="44885"/>
                    <a:pt x="84812" y="43646"/>
                    <a:pt x="84812" y="42406"/>
                  </a:cubicBezTo>
                  <a:cubicBezTo>
                    <a:pt x="84812" y="41167"/>
                    <a:pt x="84747" y="39927"/>
                    <a:pt x="84616" y="38688"/>
                  </a:cubicBezTo>
                  <a:lnTo>
                    <a:pt x="77799" y="36763"/>
                  </a:lnTo>
                  <a:cubicBezTo>
                    <a:pt x="77407" y="34284"/>
                    <a:pt x="76755" y="31870"/>
                    <a:pt x="75874" y="29554"/>
                  </a:cubicBezTo>
                  <a:lnTo>
                    <a:pt x="80800" y="24531"/>
                  </a:lnTo>
                  <a:cubicBezTo>
                    <a:pt x="79756" y="22247"/>
                    <a:pt x="78517" y="20094"/>
                    <a:pt x="77114" y="18072"/>
                  </a:cubicBezTo>
                  <a:lnTo>
                    <a:pt x="70264" y="19833"/>
                  </a:lnTo>
                  <a:cubicBezTo>
                    <a:pt x="68698" y="17876"/>
                    <a:pt x="66936" y="16115"/>
                    <a:pt x="64979" y="14549"/>
                  </a:cubicBezTo>
                  <a:lnTo>
                    <a:pt x="66741" y="7699"/>
                  </a:lnTo>
                  <a:cubicBezTo>
                    <a:pt x="64718" y="6296"/>
                    <a:pt x="62565" y="5057"/>
                    <a:pt x="60282" y="4013"/>
                  </a:cubicBezTo>
                  <a:lnTo>
                    <a:pt x="55259" y="8938"/>
                  </a:lnTo>
                  <a:cubicBezTo>
                    <a:pt x="52943" y="8058"/>
                    <a:pt x="50529" y="7405"/>
                    <a:pt x="48050" y="7014"/>
                  </a:cubicBezTo>
                  <a:lnTo>
                    <a:pt x="46125" y="196"/>
                  </a:lnTo>
                  <a:cubicBezTo>
                    <a:pt x="44885" y="66"/>
                    <a:pt x="43646" y="1"/>
                    <a:pt x="42406"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0" name="Google Shape;2980;p142"/>
            <p:cNvSpPr/>
            <p:nvPr/>
          </p:nvSpPr>
          <p:spPr>
            <a:xfrm>
              <a:off x="7265719" y="1660368"/>
              <a:ext cx="237763" cy="237763"/>
            </a:xfrm>
            <a:custGeom>
              <a:rect b="b" l="l" r="r" t="t"/>
              <a:pathLst>
                <a:path extrusionOk="0" h="19573" w="19573">
                  <a:moveTo>
                    <a:pt x="9787" y="1"/>
                  </a:moveTo>
                  <a:lnTo>
                    <a:pt x="1" y="19573"/>
                  </a:lnTo>
                  <a:lnTo>
                    <a:pt x="19573" y="19573"/>
                  </a:lnTo>
                  <a:lnTo>
                    <a:pt x="9787" y="1"/>
                  </a:lnTo>
                  <a:close/>
                </a:path>
              </a:pathLst>
            </a:custGeom>
            <a:solidFill>
              <a:srgbClr val="DED8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1" name="Google Shape;2981;p142"/>
            <p:cNvSpPr/>
            <p:nvPr/>
          </p:nvSpPr>
          <p:spPr>
            <a:xfrm>
              <a:off x="7265719" y="1898118"/>
              <a:ext cx="237763" cy="673640"/>
            </a:xfrm>
            <a:custGeom>
              <a:rect b="b" l="l" r="r" t="t"/>
              <a:pathLst>
                <a:path extrusionOk="0" h="55455" w="19573">
                  <a:moveTo>
                    <a:pt x="1" y="1"/>
                  </a:moveTo>
                  <a:lnTo>
                    <a:pt x="1" y="55455"/>
                  </a:lnTo>
                  <a:lnTo>
                    <a:pt x="19573" y="35883"/>
                  </a:lnTo>
                  <a:lnTo>
                    <a:pt x="19573"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2" name="Google Shape;2982;p142"/>
            <p:cNvSpPr/>
            <p:nvPr/>
          </p:nvSpPr>
          <p:spPr>
            <a:xfrm>
              <a:off x="6631716" y="1660368"/>
              <a:ext cx="396264" cy="515139"/>
            </a:xfrm>
            <a:custGeom>
              <a:rect b="b" l="l" r="r" t="t"/>
              <a:pathLst>
                <a:path extrusionOk="0" h="42407" w="32621">
                  <a:moveTo>
                    <a:pt x="16311" y="1"/>
                  </a:moveTo>
                  <a:lnTo>
                    <a:pt x="1" y="26097"/>
                  </a:lnTo>
                  <a:lnTo>
                    <a:pt x="9787" y="42407"/>
                  </a:lnTo>
                  <a:lnTo>
                    <a:pt x="22835" y="42407"/>
                  </a:lnTo>
                  <a:lnTo>
                    <a:pt x="32621" y="26097"/>
                  </a:lnTo>
                  <a:lnTo>
                    <a:pt x="16311" y="1"/>
                  </a:lnTo>
                  <a:close/>
                </a:path>
              </a:pathLst>
            </a:custGeom>
            <a:solidFill>
              <a:srgbClr val="DED8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3" name="Google Shape;2983;p142"/>
            <p:cNvSpPr/>
            <p:nvPr/>
          </p:nvSpPr>
          <p:spPr>
            <a:xfrm>
              <a:off x="6671342" y="2175494"/>
              <a:ext cx="317013" cy="922092"/>
            </a:xfrm>
            <a:custGeom>
              <a:rect b="b" l="l" r="r" t="t"/>
              <a:pathLst>
                <a:path extrusionOk="0" h="75908" w="26097">
                  <a:moveTo>
                    <a:pt x="6525" y="1"/>
                  </a:moveTo>
                  <a:lnTo>
                    <a:pt x="1" y="19573"/>
                  </a:lnTo>
                  <a:lnTo>
                    <a:pt x="5644" y="75907"/>
                  </a:lnTo>
                  <a:lnTo>
                    <a:pt x="22117" y="59434"/>
                  </a:lnTo>
                  <a:lnTo>
                    <a:pt x="26097" y="19573"/>
                  </a:lnTo>
                  <a:lnTo>
                    <a:pt x="19573"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4" name="Google Shape;2984;p142"/>
            <p:cNvSpPr/>
            <p:nvPr/>
          </p:nvSpPr>
          <p:spPr>
            <a:xfrm>
              <a:off x="7820471" y="2928372"/>
              <a:ext cx="634014" cy="634014"/>
            </a:xfrm>
            <a:custGeom>
              <a:rect b="b" l="l" r="r" t="t"/>
              <a:pathLst>
                <a:path extrusionOk="0" h="52193" w="52193">
                  <a:moveTo>
                    <a:pt x="26096" y="0"/>
                  </a:moveTo>
                  <a:cubicBezTo>
                    <a:pt x="11678" y="0"/>
                    <a:pt x="0" y="11678"/>
                    <a:pt x="0" y="26096"/>
                  </a:cubicBezTo>
                  <a:cubicBezTo>
                    <a:pt x="0" y="40514"/>
                    <a:pt x="11678" y="52192"/>
                    <a:pt x="26096" y="52192"/>
                  </a:cubicBezTo>
                  <a:cubicBezTo>
                    <a:pt x="40514" y="52192"/>
                    <a:pt x="52192" y="40514"/>
                    <a:pt x="52192" y="26096"/>
                  </a:cubicBezTo>
                  <a:cubicBezTo>
                    <a:pt x="52192" y="11678"/>
                    <a:pt x="40514" y="0"/>
                    <a:pt x="2609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5" name="Google Shape;2985;p142"/>
            <p:cNvSpPr/>
            <p:nvPr/>
          </p:nvSpPr>
          <p:spPr>
            <a:xfrm>
              <a:off x="7899721" y="2928372"/>
              <a:ext cx="277388" cy="356638"/>
            </a:xfrm>
            <a:custGeom>
              <a:rect b="b" l="l" r="r" t="t"/>
              <a:pathLst>
                <a:path extrusionOk="0" h="29359" w="22835">
                  <a:moveTo>
                    <a:pt x="16310" y="0"/>
                  </a:moveTo>
                  <a:lnTo>
                    <a:pt x="16310" y="22834"/>
                  </a:lnTo>
                  <a:lnTo>
                    <a:pt x="0" y="22834"/>
                  </a:lnTo>
                  <a:lnTo>
                    <a:pt x="0" y="29358"/>
                  </a:lnTo>
                  <a:lnTo>
                    <a:pt x="22834" y="29358"/>
                  </a:lnTo>
                  <a:lnTo>
                    <a:pt x="22834"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6" name="Google Shape;2986;p142"/>
            <p:cNvSpPr/>
            <p:nvPr/>
          </p:nvSpPr>
          <p:spPr>
            <a:xfrm>
              <a:off x="8058222" y="3166123"/>
              <a:ext cx="158513" cy="158513"/>
            </a:xfrm>
            <a:custGeom>
              <a:rect b="b" l="l" r="r" t="t"/>
              <a:pathLst>
                <a:path extrusionOk="0" h="13049" w="13049">
                  <a:moveTo>
                    <a:pt x="6524" y="0"/>
                  </a:moveTo>
                  <a:cubicBezTo>
                    <a:pt x="2936" y="0"/>
                    <a:pt x="0" y="2936"/>
                    <a:pt x="0" y="6524"/>
                  </a:cubicBezTo>
                  <a:cubicBezTo>
                    <a:pt x="0" y="10113"/>
                    <a:pt x="2936" y="13048"/>
                    <a:pt x="6524" y="13048"/>
                  </a:cubicBezTo>
                  <a:cubicBezTo>
                    <a:pt x="10113" y="13048"/>
                    <a:pt x="13048" y="10113"/>
                    <a:pt x="13048" y="6524"/>
                  </a:cubicBezTo>
                  <a:cubicBezTo>
                    <a:pt x="13048" y="2936"/>
                    <a:pt x="10113" y="0"/>
                    <a:pt x="652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7" name="Google Shape;2987;p142"/>
            <p:cNvSpPr/>
            <p:nvPr/>
          </p:nvSpPr>
          <p:spPr>
            <a:xfrm>
              <a:off x="6790217" y="1660368"/>
              <a:ext cx="79262" cy="317013"/>
            </a:xfrm>
            <a:custGeom>
              <a:rect b="b" l="l" r="r" t="t"/>
              <a:pathLst>
                <a:path extrusionOk="0" h="26097" w="6525">
                  <a:moveTo>
                    <a:pt x="3263" y="1"/>
                  </a:moveTo>
                  <a:lnTo>
                    <a:pt x="1" y="5220"/>
                  </a:lnTo>
                  <a:lnTo>
                    <a:pt x="1" y="26097"/>
                  </a:lnTo>
                  <a:lnTo>
                    <a:pt x="6525" y="26097"/>
                  </a:lnTo>
                  <a:lnTo>
                    <a:pt x="6525" y="5220"/>
                  </a:lnTo>
                  <a:lnTo>
                    <a:pt x="3263"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8" name="Google Shape;2988;p142"/>
            <p:cNvSpPr/>
            <p:nvPr/>
          </p:nvSpPr>
          <p:spPr>
            <a:xfrm>
              <a:off x="6841334" y="2939864"/>
              <a:ext cx="135141" cy="135129"/>
            </a:xfrm>
            <a:custGeom>
              <a:rect b="b" l="l" r="r" t="t"/>
              <a:pathLst>
                <a:path extrusionOk="0" h="11124" w="11125">
                  <a:moveTo>
                    <a:pt x="4600" y="0"/>
                  </a:moveTo>
                  <a:lnTo>
                    <a:pt x="1" y="4600"/>
                  </a:lnTo>
                  <a:lnTo>
                    <a:pt x="6525" y="11124"/>
                  </a:lnTo>
                  <a:lnTo>
                    <a:pt x="11124" y="6524"/>
                  </a:lnTo>
                  <a:lnTo>
                    <a:pt x="4600" y="0"/>
                  </a:lnTo>
                  <a:close/>
                </a:path>
              </a:pathLst>
            </a:custGeom>
            <a:solidFill>
              <a:srgbClr val="6F3C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9" name="Google Shape;2989;p142"/>
            <p:cNvSpPr/>
            <p:nvPr/>
          </p:nvSpPr>
          <p:spPr>
            <a:xfrm>
              <a:off x="6960209" y="2820988"/>
              <a:ext cx="135141" cy="135129"/>
            </a:xfrm>
            <a:custGeom>
              <a:rect b="b" l="l" r="r" t="t"/>
              <a:pathLst>
                <a:path extrusionOk="0" h="11124" w="11125">
                  <a:moveTo>
                    <a:pt x="4600" y="0"/>
                  </a:moveTo>
                  <a:lnTo>
                    <a:pt x="1" y="4632"/>
                  </a:lnTo>
                  <a:lnTo>
                    <a:pt x="6525" y="11124"/>
                  </a:lnTo>
                  <a:lnTo>
                    <a:pt x="11124" y="6524"/>
                  </a:lnTo>
                  <a:lnTo>
                    <a:pt x="4600" y="0"/>
                  </a:lnTo>
                  <a:close/>
                </a:path>
              </a:pathLst>
            </a:custGeom>
            <a:solidFill>
              <a:srgbClr val="6F3C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0" name="Google Shape;2990;p142"/>
            <p:cNvSpPr/>
            <p:nvPr/>
          </p:nvSpPr>
          <p:spPr>
            <a:xfrm>
              <a:off x="7079085" y="2702113"/>
              <a:ext cx="135141" cy="135530"/>
            </a:xfrm>
            <a:custGeom>
              <a:rect b="b" l="l" r="r" t="t"/>
              <a:pathLst>
                <a:path extrusionOk="0" h="11157" w="11125">
                  <a:moveTo>
                    <a:pt x="4600" y="1"/>
                  </a:moveTo>
                  <a:lnTo>
                    <a:pt x="1" y="4633"/>
                  </a:lnTo>
                  <a:lnTo>
                    <a:pt x="6525" y="11156"/>
                  </a:lnTo>
                  <a:lnTo>
                    <a:pt x="11124" y="6524"/>
                  </a:lnTo>
                  <a:lnTo>
                    <a:pt x="4600" y="1"/>
                  </a:lnTo>
                  <a:close/>
                </a:path>
              </a:pathLst>
            </a:custGeom>
            <a:solidFill>
              <a:srgbClr val="6F3C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1" name="Google Shape;2991;p142"/>
            <p:cNvSpPr/>
            <p:nvPr/>
          </p:nvSpPr>
          <p:spPr>
            <a:xfrm>
              <a:off x="7197960" y="2583237"/>
              <a:ext cx="135129" cy="135530"/>
            </a:xfrm>
            <a:custGeom>
              <a:rect b="b" l="l" r="r" t="t"/>
              <a:pathLst>
                <a:path extrusionOk="0" h="11157" w="11124">
                  <a:moveTo>
                    <a:pt x="4600" y="1"/>
                  </a:moveTo>
                  <a:lnTo>
                    <a:pt x="1" y="4633"/>
                  </a:lnTo>
                  <a:lnTo>
                    <a:pt x="6525" y="11157"/>
                  </a:lnTo>
                  <a:lnTo>
                    <a:pt x="11124" y="6525"/>
                  </a:lnTo>
                  <a:lnTo>
                    <a:pt x="4600" y="1"/>
                  </a:lnTo>
                  <a:close/>
                </a:path>
              </a:pathLst>
            </a:custGeom>
            <a:solidFill>
              <a:srgbClr val="6F3C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2" name="Google Shape;2992;p142"/>
            <p:cNvSpPr/>
            <p:nvPr/>
          </p:nvSpPr>
          <p:spPr>
            <a:xfrm>
              <a:off x="7316835" y="2464362"/>
              <a:ext cx="135129" cy="135530"/>
            </a:xfrm>
            <a:custGeom>
              <a:rect b="b" l="l" r="r" t="t"/>
              <a:pathLst>
                <a:path extrusionOk="0" h="11157" w="11124">
                  <a:moveTo>
                    <a:pt x="4600" y="1"/>
                  </a:moveTo>
                  <a:lnTo>
                    <a:pt x="1" y="4633"/>
                  </a:lnTo>
                  <a:lnTo>
                    <a:pt x="6525" y="11157"/>
                  </a:lnTo>
                  <a:lnTo>
                    <a:pt x="11124" y="6525"/>
                  </a:lnTo>
                  <a:lnTo>
                    <a:pt x="4600" y="1"/>
                  </a:lnTo>
                  <a:close/>
                </a:path>
              </a:pathLst>
            </a:custGeom>
            <a:solidFill>
              <a:srgbClr val="6F3C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3" name="Google Shape;2993;p142"/>
            <p:cNvSpPr/>
            <p:nvPr/>
          </p:nvSpPr>
          <p:spPr>
            <a:xfrm>
              <a:off x="7435711" y="2345487"/>
              <a:ext cx="135129" cy="135530"/>
            </a:xfrm>
            <a:custGeom>
              <a:rect b="b" l="l" r="r" t="t"/>
              <a:pathLst>
                <a:path extrusionOk="0" h="11157" w="11124">
                  <a:moveTo>
                    <a:pt x="4600" y="1"/>
                  </a:moveTo>
                  <a:lnTo>
                    <a:pt x="1" y="4633"/>
                  </a:lnTo>
                  <a:lnTo>
                    <a:pt x="6525" y="11157"/>
                  </a:lnTo>
                  <a:lnTo>
                    <a:pt x="11124" y="6525"/>
                  </a:lnTo>
                  <a:lnTo>
                    <a:pt x="4600" y="1"/>
                  </a:lnTo>
                  <a:close/>
                </a:path>
              </a:pathLst>
            </a:custGeom>
            <a:solidFill>
              <a:srgbClr val="6F3C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4" name="Google Shape;2994;p142"/>
            <p:cNvSpPr/>
            <p:nvPr/>
          </p:nvSpPr>
          <p:spPr>
            <a:xfrm>
              <a:off x="7554586" y="2226611"/>
              <a:ext cx="135129" cy="135530"/>
            </a:xfrm>
            <a:custGeom>
              <a:rect b="b" l="l" r="r" t="t"/>
              <a:pathLst>
                <a:path extrusionOk="0" h="11157" w="11124">
                  <a:moveTo>
                    <a:pt x="4600" y="1"/>
                  </a:moveTo>
                  <a:lnTo>
                    <a:pt x="1" y="4633"/>
                  </a:lnTo>
                  <a:lnTo>
                    <a:pt x="6524" y="11157"/>
                  </a:lnTo>
                  <a:lnTo>
                    <a:pt x="11124" y="6525"/>
                  </a:lnTo>
                  <a:lnTo>
                    <a:pt x="4600" y="1"/>
                  </a:lnTo>
                  <a:close/>
                </a:path>
              </a:pathLst>
            </a:custGeom>
            <a:solidFill>
              <a:srgbClr val="6F3C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5" name="Google Shape;2995;p142"/>
            <p:cNvSpPr/>
            <p:nvPr/>
          </p:nvSpPr>
          <p:spPr>
            <a:xfrm>
              <a:off x="6354340" y="3364249"/>
              <a:ext cx="79262" cy="79262"/>
            </a:xfrm>
            <a:custGeom>
              <a:rect b="b" l="l" r="r" t="t"/>
              <a:pathLst>
                <a:path extrusionOk="0" h="6525" w="6525">
                  <a:moveTo>
                    <a:pt x="1" y="0"/>
                  </a:moveTo>
                  <a:lnTo>
                    <a:pt x="1" y="6524"/>
                  </a:lnTo>
                  <a:lnTo>
                    <a:pt x="6525" y="6524"/>
                  </a:lnTo>
                  <a:lnTo>
                    <a:pt x="6525" y="0"/>
                  </a:lnTo>
                  <a:close/>
                </a:path>
              </a:pathLst>
            </a:custGeom>
            <a:solidFill>
              <a:srgbClr val="1B91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6" name="Google Shape;2996;p142"/>
            <p:cNvSpPr/>
            <p:nvPr/>
          </p:nvSpPr>
          <p:spPr>
            <a:xfrm>
              <a:off x="6512841" y="3364249"/>
              <a:ext cx="79262" cy="79262"/>
            </a:xfrm>
            <a:custGeom>
              <a:rect b="b" l="l" r="r" t="t"/>
              <a:pathLst>
                <a:path extrusionOk="0" h="6525" w="6525">
                  <a:moveTo>
                    <a:pt x="1" y="0"/>
                  </a:moveTo>
                  <a:lnTo>
                    <a:pt x="1" y="6524"/>
                  </a:lnTo>
                  <a:lnTo>
                    <a:pt x="6525" y="6524"/>
                  </a:lnTo>
                  <a:lnTo>
                    <a:pt x="6525" y="0"/>
                  </a:lnTo>
                  <a:close/>
                </a:path>
              </a:pathLst>
            </a:custGeom>
            <a:solidFill>
              <a:srgbClr val="1B91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7" name="Google Shape;2997;p142"/>
            <p:cNvSpPr/>
            <p:nvPr/>
          </p:nvSpPr>
          <p:spPr>
            <a:xfrm>
              <a:off x="6671342" y="3364249"/>
              <a:ext cx="79262" cy="79262"/>
            </a:xfrm>
            <a:custGeom>
              <a:rect b="b" l="l" r="r" t="t"/>
              <a:pathLst>
                <a:path extrusionOk="0" h="6525" w="6525">
                  <a:moveTo>
                    <a:pt x="1" y="0"/>
                  </a:moveTo>
                  <a:lnTo>
                    <a:pt x="1" y="6524"/>
                  </a:lnTo>
                  <a:lnTo>
                    <a:pt x="6525" y="6524"/>
                  </a:lnTo>
                  <a:lnTo>
                    <a:pt x="6525" y="0"/>
                  </a:lnTo>
                  <a:close/>
                </a:path>
              </a:pathLst>
            </a:custGeom>
            <a:solidFill>
              <a:srgbClr val="1B91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1" name="Shape 3001"/>
        <p:cNvGrpSpPr/>
        <p:nvPr/>
      </p:nvGrpSpPr>
      <p:grpSpPr>
        <a:xfrm>
          <a:off x="0" y="0"/>
          <a:ext cx="0" cy="0"/>
          <a:chOff x="0" y="0"/>
          <a:chExt cx="0" cy="0"/>
        </a:xfrm>
      </p:grpSpPr>
      <p:pic>
        <p:nvPicPr>
          <p:cNvPr id="3002" name="Google Shape;3002;p143"/>
          <p:cNvPicPr preferRelativeResize="0"/>
          <p:nvPr/>
        </p:nvPicPr>
        <p:blipFill rotWithShape="1">
          <a:blip r:embed="rId3">
            <a:alphaModFix/>
          </a:blip>
          <a:srcRect b="55261" l="0" r="0" t="0"/>
          <a:stretch/>
        </p:blipFill>
        <p:spPr>
          <a:xfrm>
            <a:off x="5329075" y="3579975"/>
            <a:ext cx="3331300" cy="1563525"/>
          </a:xfrm>
          <a:prstGeom prst="rect">
            <a:avLst/>
          </a:prstGeom>
          <a:noFill/>
          <a:ln>
            <a:noFill/>
          </a:ln>
        </p:spPr>
      </p:pic>
      <p:sp>
        <p:nvSpPr>
          <p:cNvPr id="3003" name="Google Shape;3003;p143"/>
          <p:cNvSpPr txBox="1"/>
          <p:nvPr>
            <p:ph idx="4294967295" type="title"/>
          </p:nvPr>
        </p:nvSpPr>
        <p:spPr>
          <a:xfrm>
            <a:off x="720000" y="540000"/>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Project Workload Overview</a:t>
            </a:r>
            <a:endParaRPr/>
          </a:p>
        </p:txBody>
      </p:sp>
      <p:sp>
        <p:nvSpPr>
          <p:cNvPr id="3004" name="Google Shape;3004;p143"/>
          <p:cNvSpPr txBox="1"/>
          <p:nvPr>
            <p:ph idx="4294967295" type="body"/>
          </p:nvPr>
        </p:nvSpPr>
        <p:spPr>
          <a:xfrm>
            <a:off x="599350" y="1104850"/>
            <a:ext cx="5898600" cy="3791100"/>
          </a:xfrm>
          <a:prstGeom prst="rect">
            <a:avLst/>
          </a:prstGeom>
        </p:spPr>
        <p:txBody>
          <a:bodyPr anchorCtr="0" anchor="t" bIns="91425" lIns="91425" spcFirstLastPara="1" rIns="91425" wrap="square" tIns="91425">
            <a:noAutofit/>
          </a:bodyPr>
          <a:lstStyle/>
          <a:p>
            <a:pPr indent="-342900" lvl="0" marL="457200" rtl="0" algn="l">
              <a:lnSpc>
                <a:spcPct val="150000"/>
              </a:lnSpc>
              <a:spcBef>
                <a:spcPts val="0"/>
              </a:spcBef>
              <a:spcAft>
                <a:spcPts val="0"/>
              </a:spcAft>
              <a:buSzPts val="1800"/>
              <a:buChar char="●"/>
            </a:pPr>
            <a:r>
              <a:rPr lang="en" sz="1800"/>
              <a:t>Udemy Courses</a:t>
            </a:r>
            <a:endParaRPr sz="1800"/>
          </a:p>
          <a:p>
            <a:pPr indent="-342900" lvl="1" marL="914400" rtl="0" algn="l">
              <a:lnSpc>
                <a:spcPct val="150000"/>
              </a:lnSpc>
              <a:spcBef>
                <a:spcPts val="0"/>
              </a:spcBef>
              <a:spcAft>
                <a:spcPts val="0"/>
              </a:spcAft>
              <a:buSzPts val="1800"/>
              <a:buChar char="○"/>
            </a:pPr>
            <a:r>
              <a:rPr lang="en" sz="1800"/>
              <a:t>28+ hours</a:t>
            </a:r>
            <a:endParaRPr sz="1800"/>
          </a:p>
          <a:p>
            <a:pPr indent="-342900" lvl="0" marL="457200" rtl="0" algn="l">
              <a:lnSpc>
                <a:spcPct val="150000"/>
              </a:lnSpc>
              <a:spcBef>
                <a:spcPts val="0"/>
              </a:spcBef>
              <a:spcAft>
                <a:spcPts val="0"/>
              </a:spcAft>
              <a:buSzPts val="1800"/>
              <a:buChar char="●"/>
            </a:pPr>
            <a:r>
              <a:rPr lang="en" sz="1800"/>
              <a:t>Total Tasks Completed</a:t>
            </a:r>
            <a:endParaRPr sz="1800"/>
          </a:p>
          <a:p>
            <a:pPr indent="-342900" lvl="1" marL="914400" rtl="0" algn="l">
              <a:lnSpc>
                <a:spcPct val="150000"/>
              </a:lnSpc>
              <a:spcBef>
                <a:spcPts val="0"/>
              </a:spcBef>
              <a:spcAft>
                <a:spcPts val="0"/>
              </a:spcAft>
              <a:buSzPts val="1800"/>
              <a:buChar char="○"/>
            </a:pPr>
            <a:r>
              <a:rPr lang="en" sz="1800"/>
              <a:t>16 web tasks</a:t>
            </a:r>
            <a:endParaRPr sz="1800"/>
          </a:p>
          <a:p>
            <a:pPr indent="-342900" lvl="1" marL="914400" rtl="0" algn="l">
              <a:lnSpc>
                <a:spcPct val="150000"/>
              </a:lnSpc>
              <a:spcBef>
                <a:spcPts val="0"/>
              </a:spcBef>
              <a:spcAft>
                <a:spcPts val="0"/>
              </a:spcAft>
              <a:buSzPts val="1800"/>
              <a:buChar char="○"/>
            </a:pPr>
            <a:r>
              <a:rPr lang="en" sz="1800"/>
              <a:t>15 mobile tasks</a:t>
            </a:r>
            <a:endParaRPr sz="1800"/>
          </a:p>
          <a:p>
            <a:pPr indent="-342900" lvl="1" marL="914400" rtl="0" algn="l">
              <a:lnSpc>
                <a:spcPct val="150000"/>
              </a:lnSpc>
              <a:spcBef>
                <a:spcPts val="0"/>
              </a:spcBef>
              <a:spcAft>
                <a:spcPts val="0"/>
              </a:spcAft>
              <a:buSzPts val="1800"/>
              <a:buChar char="○"/>
            </a:pPr>
            <a:r>
              <a:rPr lang="en" sz="1800"/>
              <a:t>750+ hours spent coding and testing </a:t>
            </a:r>
            <a:endParaRPr sz="1800"/>
          </a:p>
          <a:p>
            <a:pPr indent="-342900" lvl="0" marL="457200" rtl="0" algn="l">
              <a:lnSpc>
                <a:spcPct val="150000"/>
              </a:lnSpc>
              <a:spcBef>
                <a:spcPts val="0"/>
              </a:spcBef>
              <a:spcAft>
                <a:spcPts val="0"/>
              </a:spcAft>
              <a:buSzPts val="1800"/>
              <a:buChar char="●"/>
            </a:pPr>
            <a:r>
              <a:rPr lang="en" sz="1800"/>
              <a:t>Sprints Completed</a:t>
            </a:r>
            <a:endParaRPr sz="1800"/>
          </a:p>
          <a:p>
            <a:pPr indent="-342900" lvl="1" marL="914400" rtl="0" algn="l">
              <a:lnSpc>
                <a:spcPct val="150000"/>
              </a:lnSpc>
              <a:spcBef>
                <a:spcPts val="0"/>
              </a:spcBef>
              <a:spcAft>
                <a:spcPts val="0"/>
              </a:spcAft>
              <a:buSzPts val="1800"/>
              <a:buChar char="○"/>
            </a:pPr>
            <a:r>
              <a:rPr lang="en" sz="1800"/>
              <a:t>10 sprints</a:t>
            </a:r>
            <a:endParaRPr sz="1800"/>
          </a:p>
        </p:txBody>
      </p:sp>
      <p:sp>
        <p:nvSpPr>
          <p:cNvPr id="3005" name="Google Shape;3005;p143"/>
          <p:cNvSpPr txBox="1"/>
          <p:nvPr/>
        </p:nvSpPr>
        <p:spPr>
          <a:xfrm>
            <a:off x="8071125" y="4488375"/>
            <a:ext cx="327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Roboto"/>
                <a:ea typeface="Roboto"/>
                <a:cs typeface="Roboto"/>
                <a:sym typeface="Roboto"/>
              </a:rPr>
              <a:t>®</a:t>
            </a:r>
            <a:endParaRPr>
              <a:solidFill>
                <a:schemeClr val="dk1"/>
              </a:solidFill>
              <a:latin typeface="Roboto"/>
              <a:ea typeface="Roboto"/>
              <a:cs typeface="Roboto"/>
              <a:sym typeface="Roboto"/>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3367C"/>
            </a:gs>
            <a:gs pos="100000">
              <a:schemeClr val="dk2"/>
            </a:gs>
          </a:gsLst>
          <a:lin ang="5400012" scaled="0"/>
        </a:gradFill>
      </p:bgPr>
    </p:bg>
    <p:spTree>
      <p:nvGrpSpPr>
        <p:cNvPr id="3009" name="Shape 3009"/>
        <p:cNvGrpSpPr/>
        <p:nvPr/>
      </p:nvGrpSpPr>
      <p:grpSpPr>
        <a:xfrm>
          <a:off x="0" y="0"/>
          <a:ext cx="0" cy="0"/>
          <a:chOff x="0" y="0"/>
          <a:chExt cx="0" cy="0"/>
        </a:xfrm>
      </p:grpSpPr>
      <p:sp>
        <p:nvSpPr>
          <p:cNvPr id="3010" name="Google Shape;3010;p144"/>
          <p:cNvSpPr txBox="1"/>
          <p:nvPr>
            <p:ph type="title"/>
          </p:nvPr>
        </p:nvSpPr>
        <p:spPr>
          <a:xfrm>
            <a:off x="3216900" y="1653325"/>
            <a:ext cx="1599000" cy="123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accent5"/>
                </a:solidFill>
              </a:rPr>
              <a:t>06</a:t>
            </a:r>
            <a:endParaRPr>
              <a:solidFill>
                <a:schemeClr val="accent5"/>
              </a:solidFill>
            </a:endParaRPr>
          </a:p>
        </p:txBody>
      </p:sp>
      <p:sp>
        <p:nvSpPr>
          <p:cNvPr id="3011" name="Google Shape;3011;p144"/>
          <p:cNvSpPr txBox="1"/>
          <p:nvPr>
            <p:ph idx="2" type="title"/>
          </p:nvPr>
        </p:nvSpPr>
        <p:spPr>
          <a:xfrm>
            <a:off x="3216900" y="3278475"/>
            <a:ext cx="2850600" cy="610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accent5"/>
                </a:solidFill>
              </a:rPr>
              <a:t>Spring 2024 </a:t>
            </a:r>
            <a:r>
              <a:rPr lang="en">
                <a:solidFill>
                  <a:schemeClr val="accent5"/>
                </a:solidFill>
              </a:rPr>
              <a:t>Update</a:t>
            </a:r>
            <a:endParaRPr>
              <a:solidFill>
                <a:schemeClr val="accent5"/>
              </a:solidFill>
            </a:endParaRPr>
          </a:p>
        </p:txBody>
      </p:sp>
      <p:grpSp>
        <p:nvGrpSpPr>
          <p:cNvPr id="3012" name="Google Shape;3012;p144"/>
          <p:cNvGrpSpPr/>
          <p:nvPr/>
        </p:nvGrpSpPr>
        <p:grpSpPr>
          <a:xfrm>
            <a:off x="6293268" y="1146387"/>
            <a:ext cx="2850726" cy="2850726"/>
            <a:chOff x="1435250" y="482750"/>
            <a:chExt cx="4729925" cy="4729925"/>
          </a:xfrm>
        </p:grpSpPr>
        <p:sp>
          <p:nvSpPr>
            <p:cNvPr id="3013" name="Google Shape;3013;p144"/>
            <p:cNvSpPr/>
            <p:nvPr/>
          </p:nvSpPr>
          <p:spPr>
            <a:xfrm>
              <a:off x="1435250" y="2929250"/>
              <a:ext cx="3180475" cy="2283425"/>
            </a:xfrm>
            <a:custGeom>
              <a:rect b="b" l="l" r="r" t="t"/>
              <a:pathLst>
                <a:path extrusionOk="0" h="91337" w="127219">
                  <a:moveTo>
                    <a:pt x="19573" y="1"/>
                  </a:moveTo>
                  <a:cubicBezTo>
                    <a:pt x="8776" y="1"/>
                    <a:pt x="1" y="8775"/>
                    <a:pt x="1" y="19572"/>
                  </a:cubicBezTo>
                  <a:lnTo>
                    <a:pt x="1" y="91336"/>
                  </a:lnTo>
                  <a:lnTo>
                    <a:pt x="88075" y="91336"/>
                  </a:lnTo>
                  <a:lnTo>
                    <a:pt x="88075" y="29358"/>
                  </a:lnTo>
                  <a:lnTo>
                    <a:pt x="127218" y="68502"/>
                  </a:lnTo>
                  <a:lnTo>
                    <a:pt x="127218" y="35882"/>
                  </a:lnTo>
                  <a:lnTo>
                    <a:pt x="96132" y="4796"/>
                  </a:lnTo>
                  <a:cubicBezTo>
                    <a:pt x="93065" y="1729"/>
                    <a:pt x="88923" y="1"/>
                    <a:pt x="84584"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4" name="Google Shape;3014;p144"/>
            <p:cNvSpPr/>
            <p:nvPr/>
          </p:nvSpPr>
          <p:spPr>
            <a:xfrm>
              <a:off x="1484200" y="4046475"/>
              <a:ext cx="472200" cy="456100"/>
            </a:xfrm>
            <a:custGeom>
              <a:rect b="b" l="l" r="r" t="t"/>
              <a:pathLst>
                <a:path extrusionOk="0" h="18244" w="18888">
                  <a:moveTo>
                    <a:pt x="3601" y="1"/>
                  </a:moveTo>
                  <a:cubicBezTo>
                    <a:pt x="2765" y="1"/>
                    <a:pt x="1925" y="327"/>
                    <a:pt x="1272" y="979"/>
                  </a:cubicBezTo>
                  <a:cubicBezTo>
                    <a:pt x="0" y="2252"/>
                    <a:pt x="0" y="4307"/>
                    <a:pt x="1272" y="5579"/>
                  </a:cubicBezTo>
                  <a:lnTo>
                    <a:pt x="12983" y="17289"/>
                  </a:lnTo>
                  <a:cubicBezTo>
                    <a:pt x="13619" y="17925"/>
                    <a:pt x="14451" y="18243"/>
                    <a:pt x="15283" y="18243"/>
                  </a:cubicBezTo>
                  <a:cubicBezTo>
                    <a:pt x="16114" y="18243"/>
                    <a:pt x="16946" y="17925"/>
                    <a:pt x="17582" y="17289"/>
                  </a:cubicBezTo>
                  <a:cubicBezTo>
                    <a:pt x="18887" y="15985"/>
                    <a:pt x="18887" y="13929"/>
                    <a:pt x="17582" y="12657"/>
                  </a:cubicBezTo>
                  <a:lnTo>
                    <a:pt x="5904" y="979"/>
                  </a:lnTo>
                  <a:cubicBezTo>
                    <a:pt x="5268" y="327"/>
                    <a:pt x="4436" y="1"/>
                    <a:pt x="3601" y="1"/>
                  </a:cubicBezTo>
                  <a:close/>
                </a:path>
              </a:pathLst>
            </a:custGeom>
            <a:solidFill>
              <a:srgbClr val="A855C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5" name="Google Shape;3015;p144"/>
            <p:cNvSpPr/>
            <p:nvPr/>
          </p:nvSpPr>
          <p:spPr>
            <a:xfrm>
              <a:off x="1891950" y="3557800"/>
              <a:ext cx="512950" cy="496250"/>
            </a:xfrm>
            <a:custGeom>
              <a:rect b="b" l="l" r="r" t="t"/>
              <a:pathLst>
                <a:path extrusionOk="0" h="19850" w="20518">
                  <a:moveTo>
                    <a:pt x="3601" y="0"/>
                  </a:moveTo>
                  <a:cubicBezTo>
                    <a:pt x="2765" y="0"/>
                    <a:pt x="1925" y="318"/>
                    <a:pt x="1272" y="954"/>
                  </a:cubicBezTo>
                  <a:cubicBezTo>
                    <a:pt x="0" y="2227"/>
                    <a:pt x="0" y="4282"/>
                    <a:pt x="1272" y="5554"/>
                  </a:cubicBezTo>
                  <a:lnTo>
                    <a:pt x="14614" y="18895"/>
                  </a:lnTo>
                  <a:cubicBezTo>
                    <a:pt x="15250" y="19531"/>
                    <a:pt x="16082" y="19850"/>
                    <a:pt x="16913" y="19850"/>
                  </a:cubicBezTo>
                  <a:cubicBezTo>
                    <a:pt x="17745" y="19850"/>
                    <a:pt x="18577" y="19531"/>
                    <a:pt x="19213" y="18895"/>
                  </a:cubicBezTo>
                  <a:cubicBezTo>
                    <a:pt x="20518" y="17591"/>
                    <a:pt x="20518" y="15536"/>
                    <a:pt x="19213" y="14263"/>
                  </a:cubicBezTo>
                  <a:lnTo>
                    <a:pt x="5904" y="954"/>
                  </a:lnTo>
                  <a:cubicBezTo>
                    <a:pt x="5268" y="318"/>
                    <a:pt x="4436" y="0"/>
                    <a:pt x="3601" y="0"/>
                  </a:cubicBezTo>
                  <a:close/>
                </a:path>
              </a:pathLst>
            </a:custGeom>
            <a:solidFill>
              <a:srgbClr val="A855C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6" name="Google Shape;3016;p144"/>
            <p:cNvSpPr/>
            <p:nvPr/>
          </p:nvSpPr>
          <p:spPr>
            <a:xfrm>
              <a:off x="4615700" y="3663200"/>
              <a:ext cx="1549475" cy="1549475"/>
            </a:xfrm>
            <a:custGeom>
              <a:rect b="b" l="l" r="r" t="t"/>
              <a:pathLst>
                <a:path extrusionOk="0" h="61979" w="61979">
                  <a:moveTo>
                    <a:pt x="0" y="0"/>
                  </a:moveTo>
                  <a:lnTo>
                    <a:pt x="0" y="61978"/>
                  </a:lnTo>
                  <a:lnTo>
                    <a:pt x="61978" y="61978"/>
                  </a:lnTo>
                  <a:lnTo>
                    <a:pt x="61978"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7" name="Google Shape;3017;p144"/>
            <p:cNvSpPr/>
            <p:nvPr/>
          </p:nvSpPr>
          <p:spPr>
            <a:xfrm>
              <a:off x="3310900" y="4886450"/>
              <a:ext cx="1304825" cy="326225"/>
            </a:xfrm>
            <a:custGeom>
              <a:rect b="b" l="l" r="r" t="t"/>
              <a:pathLst>
                <a:path extrusionOk="0" h="13049" w="52193">
                  <a:moveTo>
                    <a:pt x="1" y="0"/>
                  </a:moveTo>
                  <a:lnTo>
                    <a:pt x="1" y="6524"/>
                  </a:lnTo>
                  <a:cubicBezTo>
                    <a:pt x="1" y="10112"/>
                    <a:pt x="2936" y="13048"/>
                    <a:pt x="6525" y="13048"/>
                  </a:cubicBezTo>
                  <a:lnTo>
                    <a:pt x="52192" y="13048"/>
                  </a:lnTo>
                  <a:lnTo>
                    <a:pt x="52192" y="0"/>
                  </a:lnTo>
                  <a:close/>
                </a:path>
              </a:pathLst>
            </a:custGeom>
            <a:solidFill>
              <a:srgbClr val="2B94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8" name="Google Shape;3018;p144"/>
            <p:cNvSpPr/>
            <p:nvPr/>
          </p:nvSpPr>
          <p:spPr>
            <a:xfrm>
              <a:off x="2413850" y="2684600"/>
              <a:ext cx="489325" cy="733550"/>
            </a:xfrm>
            <a:custGeom>
              <a:rect b="b" l="l" r="r" t="t"/>
              <a:pathLst>
                <a:path extrusionOk="0" h="29342" w="19573">
                  <a:moveTo>
                    <a:pt x="1" y="1"/>
                  </a:moveTo>
                  <a:lnTo>
                    <a:pt x="1" y="19573"/>
                  </a:lnTo>
                  <a:cubicBezTo>
                    <a:pt x="1" y="24335"/>
                    <a:pt x="3426" y="28412"/>
                    <a:pt x="8123" y="29195"/>
                  </a:cubicBezTo>
                  <a:cubicBezTo>
                    <a:pt x="8688" y="29293"/>
                    <a:pt x="9252" y="29341"/>
                    <a:pt x="9809" y="29341"/>
                  </a:cubicBezTo>
                  <a:cubicBezTo>
                    <a:pt x="13883" y="29341"/>
                    <a:pt x="17612" y="26795"/>
                    <a:pt x="19018" y="22834"/>
                  </a:cubicBezTo>
                  <a:cubicBezTo>
                    <a:pt x="19377" y="21791"/>
                    <a:pt x="19573" y="20682"/>
                    <a:pt x="19573" y="19573"/>
                  </a:cubicBezTo>
                  <a:lnTo>
                    <a:pt x="19573" y="1"/>
                  </a:lnTo>
                  <a:close/>
                </a:path>
              </a:pathLst>
            </a:custGeom>
            <a:solidFill>
              <a:srgbClr val="EAD1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9" name="Google Shape;3019;p144"/>
            <p:cNvSpPr/>
            <p:nvPr/>
          </p:nvSpPr>
          <p:spPr>
            <a:xfrm>
              <a:off x="2576950" y="2684600"/>
              <a:ext cx="326225" cy="570875"/>
            </a:xfrm>
            <a:custGeom>
              <a:rect b="b" l="l" r="r" t="t"/>
              <a:pathLst>
                <a:path extrusionOk="0" h="22835" w="13049">
                  <a:moveTo>
                    <a:pt x="1" y="1"/>
                  </a:moveTo>
                  <a:lnTo>
                    <a:pt x="1" y="13049"/>
                  </a:lnTo>
                  <a:cubicBezTo>
                    <a:pt x="1" y="18463"/>
                    <a:pt x="4372" y="22834"/>
                    <a:pt x="9787" y="22834"/>
                  </a:cubicBezTo>
                  <a:lnTo>
                    <a:pt x="12494" y="22834"/>
                  </a:lnTo>
                  <a:cubicBezTo>
                    <a:pt x="12853" y="21791"/>
                    <a:pt x="13049" y="20682"/>
                    <a:pt x="13049" y="19573"/>
                  </a:cubicBezTo>
                  <a:lnTo>
                    <a:pt x="13049" y="1"/>
                  </a:lnTo>
                  <a:close/>
                </a:path>
              </a:pathLst>
            </a:custGeom>
            <a:solidFill>
              <a:srgbClr val="D5A6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0" name="Google Shape;3020;p144"/>
            <p:cNvSpPr/>
            <p:nvPr/>
          </p:nvSpPr>
          <p:spPr>
            <a:xfrm>
              <a:off x="1924550" y="4030175"/>
              <a:ext cx="2691175" cy="856300"/>
            </a:xfrm>
            <a:custGeom>
              <a:rect b="b" l="l" r="r" t="t"/>
              <a:pathLst>
                <a:path extrusionOk="0" h="34252" w="107647">
                  <a:moveTo>
                    <a:pt x="17942" y="0"/>
                  </a:moveTo>
                  <a:lnTo>
                    <a:pt x="1" y="17941"/>
                  </a:lnTo>
                  <a:lnTo>
                    <a:pt x="8678" y="26618"/>
                  </a:lnTo>
                  <a:cubicBezTo>
                    <a:pt x="13571" y="31511"/>
                    <a:pt x="20193" y="34251"/>
                    <a:pt x="27108" y="34251"/>
                  </a:cubicBezTo>
                  <a:lnTo>
                    <a:pt x="75027" y="34251"/>
                  </a:lnTo>
                  <a:lnTo>
                    <a:pt x="88075" y="24465"/>
                  </a:lnTo>
                  <a:lnTo>
                    <a:pt x="99720" y="33207"/>
                  </a:lnTo>
                  <a:cubicBezTo>
                    <a:pt x="100633" y="33892"/>
                    <a:pt x="101742" y="34251"/>
                    <a:pt x="102851" y="34251"/>
                  </a:cubicBezTo>
                  <a:cubicBezTo>
                    <a:pt x="105494" y="34251"/>
                    <a:pt x="107646" y="32098"/>
                    <a:pt x="107646" y="29456"/>
                  </a:cubicBezTo>
                  <a:cubicBezTo>
                    <a:pt x="107646" y="28347"/>
                    <a:pt x="107255" y="27271"/>
                    <a:pt x="106537" y="26390"/>
                  </a:cubicBezTo>
                  <a:lnTo>
                    <a:pt x="95512" y="13146"/>
                  </a:lnTo>
                  <a:cubicBezTo>
                    <a:pt x="92870" y="9982"/>
                    <a:pt x="88955" y="8155"/>
                    <a:pt x="84845" y="8155"/>
                  </a:cubicBezTo>
                  <a:cubicBezTo>
                    <a:pt x="82660" y="8155"/>
                    <a:pt x="80539" y="8645"/>
                    <a:pt x="78615" y="9623"/>
                  </a:cubicBezTo>
                  <a:lnTo>
                    <a:pt x="68503" y="14679"/>
                  </a:lnTo>
                  <a:lnTo>
                    <a:pt x="32621" y="14679"/>
                  </a:lnTo>
                  <a:lnTo>
                    <a:pt x="17942" y="0"/>
                  </a:lnTo>
                  <a:close/>
                </a:path>
              </a:pathLst>
            </a:custGeom>
            <a:solidFill>
              <a:srgbClr val="EAD1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1" name="Google Shape;3021;p144"/>
            <p:cNvSpPr/>
            <p:nvPr/>
          </p:nvSpPr>
          <p:spPr>
            <a:xfrm>
              <a:off x="3963300" y="3581650"/>
              <a:ext cx="652425" cy="1060175"/>
            </a:xfrm>
            <a:custGeom>
              <a:rect b="b" l="l" r="r" t="t"/>
              <a:pathLst>
                <a:path extrusionOk="0" h="42407" w="26097">
                  <a:moveTo>
                    <a:pt x="16310" y="0"/>
                  </a:moveTo>
                  <a:lnTo>
                    <a:pt x="1" y="16310"/>
                  </a:lnTo>
                  <a:lnTo>
                    <a:pt x="26096" y="42406"/>
                  </a:lnTo>
                  <a:lnTo>
                    <a:pt x="26096" y="9786"/>
                  </a:lnTo>
                  <a:lnTo>
                    <a:pt x="16310" y="0"/>
                  </a:lnTo>
                  <a:close/>
                </a:path>
              </a:pathLst>
            </a:custGeom>
            <a:solidFill>
              <a:srgbClr val="EAD1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2" name="Google Shape;3022;p144"/>
            <p:cNvSpPr/>
            <p:nvPr/>
          </p:nvSpPr>
          <p:spPr>
            <a:xfrm>
              <a:off x="5186550" y="4152500"/>
              <a:ext cx="489325" cy="489325"/>
            </a:xfrm>
            <a:custGeom>
              <a:rect b="b" l="l" r="r" t="t"/>
              <a:pathLst>
                <a:path extrusionOk="0" h="19573" w="19573">
                  <a:moveTo>
                    <a:pt x="9786" y="0"/>
                  </a:moveTo>
                  <a:cubicBezTo>
                    <a:pt x="4371" y="0"/>
                    <a:pt x="0" y="4371"/>
                    <a:pt x="0" y="9786"/>
                  </a:cubicBezTo>
                  <a:cubicBezTo>
                    <a:pt x="0" y="15201"/>
                    <a:pt x="4371" y="19572"/>
                    <a:pt x="9786" y="19572"/>
                  </a:cubicBezTo>
                  <a:cubicBezTo>
                    <a:pt x="15201" y="19572"/>
                    <a:pt x="19572" y="15201"/>
                    <a:pt x="19572" y="9786"/>
                  </a:cubicBezTo>
                  <a:cubicBezTo>
                    <a:pt x="19572" y="4371"/>
                    <a:pt x="15201" y="0"/>
                    <a:pt x="9786" y="0"/>
                  </a:cubicBezTo>
                  <a:close/>
                </a:path>
              </a:pathLst>
            </a:custGeom>
            <a:solidFill>
              <a:srgbClr val="2B94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3" name="Google Shape;3023;p144"/>
            <p:cNvSpPr/>
            <p:nvPr/>
          </p:nvSpPr>
          <p:spPr>
            <a:xfrm>
              <a:off x="3555550" y="482750"/>
              <a:ext cx="2609625" cy="2772725"/>
            </a:xfrm>
            <a:custGeom>
              <a:rect b="b" l="l" r="r" t="t"/>
              <a:pathLst>
                <a:path extrusionOk="0" h="110909" w="104385">
                  <a:moveTo>
                    <a:pt x="6525" y="1"/>
                  </a:moveTo>
                  <a:cubicBezTo>
                    <a:pt x="2936" y="1"/>
                    <a:pt x="1" y="2937"/>
                    <a:pt x="1" y="6525"/>
                  </a:cubicBezTo>
                  <a:lnTo>
                    <a:pt x="1" y="88075"/>
                  </a:lnTo>
                  <a:cubicBezTo>
                    <a:pt x="1" y="91663"/>
                    <a:pt x="2936" y="94599"/>
                    <a:pt x="6525" y="94599"/>
                  </a:cubicBezTo>
                  <a:lnTo>
                    <a:pt x="48930" y="94599"/>
                  </a:lnTo>
                  <a:lnTo>
                    <a:pt x="71764" y="110908"/>
                  </a:lnTo>
                  <a:lnTo>
                    <a:pt x="71764" y="94599"/>
                  </a:lnTo>
                  <a:lnTo>
                    <a:pt x="97860" y="94599"/>
                  </a:lnTo>
                  <a:cubicBezTo>
                    <a:pt x="101448" y="94599"/>
                    <a:pt x="104384" y="91663"/>
                    <a:pt x="104384" y="88075"/>
                  </a:cubicBezTo>
                  <a:lnTo>
                    <a:pt x="104384" y="6525"/>
                  </a:lnTo>
                  <a:cubicBezTo>
                    <a:pt x="104384" y="2937"/>
                    <a:pt x="101448" y="1"/>
                    <a:pt x="9786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4" name="Google Shape;3024;p144"/>
            <p:cNvSpPr/>
            <p:nvPr/>
          </p:nvSpPr>
          <p:spPr>
            <a:xfrm>
              <a:off x="3881750" y="1053600"/>
              <a:ext cx="163125" cy="163125"/>
            </a:xfrm>
            <a:custGeom>
              <a:rect b="b" l="l" r="r" t="t"/>
              <a:pathLst>
                <a:path extrusionOk="0" h="6525" w="6525">
                  <a:moveTo>
                    <a:pt x="1" y="1"/>
                  </a:moveTo>
                  <a:lnTo>
                    <a:pt x="1" y="6525"/>
                  </a:lnTo>
                  <a:lnTo>
                    <a:pt x="6525" y="6525"/>
                  </a:lnTo>
                  <a:lnTo>
                    <a:pt x="6525" y="1"/>
                  </a:lnTo>
                  <a:close/>
                </a:path>
              </a:pathLst>
            </a:custGeom>
            <a:solidFill>
              <a:srgbClr val="AB90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5" name="Google Shape;3025;p144"/>
            <p:cNvSpPr/>
            <p:nvPr/>
          </p:nvSpPr>
          <p:spPr>
            <a:xfrm>
              <a:off x="4289500" y="1053600"/>
              <a:ext cx="489325" cy="163125"/>
            </a:xfrm>
            <a:custGeom>
              <a:rect b="b" l="l" r="r" t="t"/>
              <a:pathLst>
                <a:path extrusionOk="0" h="6525" w="19573">
                  <a:moveTo>
                    <a:pt x="0" y="1"/>
                  </a:moveTo>
                  <a:lnTo>
                    <a:pt x="0" y="6525"/>
                  </a:lnTo>
                  <a:lnTo>
                    <a:pt x="19572" y="6525"/>
                  </a:lnTo>
                  <a:lnTo>
                    <a:pt x="19572" y="1"/>
                  </a:lnTo>
                  <a:close/>
                </a:path>
              </a:pathLst>
            </a:custGeom>
            <a:solidFill>
              <a:srgbClr val="AB90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6" name="Google Shape;3026;p144"/>
            <p:cNvSpPr/>
            <p:nvPr/>
          </p:nvSpPr>
          <p:spPr>
            <a:xfrm>
              <a:off x="4941900" y="1053600"/>
              <a:ext cx="163125" cy="163125"/>
            </a:xfrm>
            <a:custGeom>
              <a:rect b="b" l="l" r="r" t="t"/>
              <a:pathLst>
                <a:path extrusionOk="0" h="6525" w="6525">
                  <a:moveTo>
                    <a:pt x="0" y="1"/>
                  </a:moveTo>
                  <a:lnTo>
                    <a:pt x="0" y="6525"/>
                  </a:lnTo>
                  <a:lnTo>
                    <a:pt x="6524" y="6525"/>
                  </a:lnTo>
                  <a:lnTo>
                    <a:pt x="6524" y="1"/>
                  </a:lnTo>
                  <a:close/>
                </a:path>
              </a:pathLst>
            </a:custGeom>
            <a:solidFill>
              <a:srgbClr val="AB90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7" name="Google Shape;3027;p144"/>
            <p:cNvSpPr/>
            <p:nvPr/>
          </p:nvSpPr>
          <p:spPr>
            <a:xfrm>
              <a:off x="3881750" y="1379800"/>
              <a:ext cx="163125" cy="163125"/>
            </a:xfrm>
            <a:custGeom>
              <a:rect b="b" l="l" r="r" t="t"/>
              <a:pathLst>
                <a:path extrusionOk="0" h="6525" w="6525">
                  <a:moveTo>
                    <a:pt x="1" y="1"/>
                  </a:moveTo>
                  <a:lnTo>
                    <a:pt x="1" y="6525"/>
                  </a:lnTo>
                  <a:lnTo>
                    <a:pt x="6525" y="6525"/>
                  </a:lnTo>
                  <a:lnTo>
                    <a:pt x="6525" y="1"/>
                  </a:lnTo>
                  <a:close/>
                </a:path>
              </a:pathLst>
            </a:custGeom>
            <a:solidFill>
              <a:srgbClr val="AB90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8" name="Google Shape;3028;p144"/>
            <p:cNvSpPr/>
            <p:nvPr/>
          </p:nvSpPr>
          <p:spPr>
            <a:xfrm>
              <a:off x="4289500" y="1379800"/>
              <a:ext cx="244675" cy="163125"/>
            </a:xfrm>
            <a:custGeom>
              <a:rect b="b" l="l" r="r" t="t"/>
              <a:pathLst>
                <a:path extrusionOk="0" h="6525" w="9787">
                  <a:moveTo>
                    <a:pt x="0" y="1"/>
                  </a:moveTo>
                  <a:lnTo>
                    <a:pt x="0" y="6525"/>
                  </a:lnTo>
                  <a:lnTo>
                    <a:pt x="9786" y="6525"/>
                  </a:lnTo>
                  <a:lnTo>
                    <a:pt x="9786" y="1"/>
                  </a:lnTo>
                  <a:close/>
                </a:path>
              </a:pathLst>
            </a:custGeom>
            <a:solidFill>
              <a:srgbClr val="AB90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9" name="Google Shape;3029;p144"/>
            <p:cNvSpPr/>
            <p:nvPr/>
          </p:nvSpPr>
          <p:spPr>
            <a:xfrm>
              <a:off x="4697250" y="1379800"/>
              <a:ext cx="897075" cy="163125"/>
            </a:xfrm>
            <a:custGeom>
              <a:rect b="b" l="l" r="r" t="t"/>
              <a:pathLst>
                <a:path extrusionOk="0" h="6525" w="35883">
                  <a:moveTo>
                    <a:pt x="0" y="1"/>
                  </a:moveTo>
                  <a:lnTo>
                    <a:pt x="0" y="6525"/>
                  </a:lnTo>
                  <a:lnTo>
                    <a:pt x="35882" y="6525"/>
                  </a:lnTo>
                  <a:lnTo>
                    <a:pt x="35882" y="1"/>
                  </a:lnTo>
                  <a:close/>
                </a:path>
              </a:pathLst>
            </a:custGeom>
            <a:solidFill>
              <a:srgbClr val="AB90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0" name="Google Shape;3030;p144"/>
            <p:cNvSpPr/>
            <p:nvPr/>
          </p:nvSpPr>
          <p:spPr>
            <a:xfrm>
              <a:off x="3881750" y="1706000"/>
              <a:ext cx="163125" cy="163125"/>
            </a:xfrm>
            <a:custGeom>
              <a:rect b="b" l="l" r="r" t="t"/>
              <a:pathLst>
                <a:path extrusionOk="0" h="6525" w="6525">
                  <a:moveTo>
                    <a:pt x="1" y="1"/>
                  </a:moveTo>
                  <a:lnTo>
                    <a:pt x="1" y="6525"/>
                  </a:lnTo>
                  <a:lnTo>
                    <a:pt x="6525" y="6525"/>
                  </a:lnTo>
                  <a:lnTo>
                    <a:pt x="6525" y="1"/>
                  </a:lnTo>
                  <a:close/>
                </a:path>
              </a:pathLst>
            </a:custGeom>
            <a:solidFill>
              <a:srgbClr val="AB90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1" name="Google Shape;3031;p144"/>
            <p:cNvSpPr/>
            <p:nvPr/>
          </p:nvSpPr>
          <p:spPr>
            <a:xfrm>
              <a:off x="4289500" y="1706000"/>
              <a:ext cx="652425" cy="163125"/>
            </a:xfrm>
            <a:custGeom>
              <a:rect b="b" l="l" r="r" t="t"/>
              <a:pathLst>
                <a:path extrusionOk="0" h="6525" w="26097">
                  <a:moveTo>
                    <a:pt x="0" y="1"/>
                  </a:moveTo>
                  <a:lnTo>
                    <a:pt x="0" y="6525"/>
                  </a:lnTo>
                  <a:lnTo>
                    <a:pt x="26096" y="6525"/>
                  </a:lnTo>
                  <a:lnTo>
                    <a:pt x="26096" y="1"/>
                  </a:lnTo>
                  <a:close/>
                </a:path>
              </a:pathLst>
            </a:custGeom>
            <a:solidFill>
              <a:srgbClr val="AB90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2" name="Google Shape;3032;p144"/>
            <p:cNvSpPr/>
            <p:nvPr/>
          </p:nvSpPr>
          <p:spPr>
            <a:xfrm>
              <a:off x="5105000" y="1706000"/>
              <a:ext cx="163125" cy="163125"/>
            </a:xfrm>
            <a:custGeom>
              <a:rect b="b" l="l" r="r" t="t"/>
              <a:pathLst>
                <a:path extrusionOk="0" h="6525" w="6525">
                  <a:moveTo>
                    <a:pt x="0" y="1"/>
                  </a:moveTo>
                  <a:lnTo>
                    <a:pt x="0" y="6525"/>
                  </a:lnTo>
                  <a:lnTo>
                    <a:pt x="6524" y="6525"/>
                  </a:lnTo>
                  <a:lnTo>
                    <a:pt x="6524" y="1"/>
                  </a:lnTo>
                  <a:close/>
                </a:path>
              </a:pathLst>
            </a:custGeom>
            <a:solidFill>
              <a:srgbClr val="AB90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3" name="Google Shape;3033;p144"/>
            <p:cNvSpPr/>
            <p:nvPr/>
          </p:nvSpPr>
          <p:spPr>
            <a:xfrm>
              <a:off x="3881750" y="2032200"/>
              <a:ext cx="163125" cy="163125"/>
            </a:xfrm>
            <a:custGeom>
              <a:rect b="b" l="l" r="r" t="t"/>
              <a:pathLst>
                <a:path extrusionOk="0" h="6525" w="6525">
                  <a:moveTo>
                    <a:pt x="1" y="1"/>
                  </a:moveTo>
                  <a:lnTo>
                    <a:pt x="1" y="6525"/>
                  </a:lnTo>
                  <a:lnTo>
                    <a:pt x="6525" y="6525"/>
                  </a:lnTo>
                  <a:lnTo>
                    <a:pt x="6525" y="1"/>
                  </a:lnTo>
                  <a:close/>
                </a:path>
              </a:pathLst>
            </a:custGeom>
            <a:solidFill>
              <a:srgbClr val="AB90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4" name="Google Shape;3034;p144"/>
            <p:cNvSpPr/>
            <p:nvPr/>
          </p:nvSpPr>
          <p:spPr>
            <a:xfrm>
              <a:off x="4289500" y="2032200"/>
              <a:ext cx="1141725" cy="163125"/>
            </a:xfrm>
            <a:custGeom>
              <a:rect b="b" l="l" r="r" t="t"/>
              <a:pathLst>
                <a:path extrusionOk="0" h="6525" w="45669">
                  <a:moveTo>
                    <a:pt x="0" y="1"/>
                  </a:moveTo>
                  <a:lnTo>
                    <a:pt x="0" y="6525"/>
                  </a:lnTo>
                  <a:lnTo>
                    <a:pt x="45668" y="6525"/>
                  </a:lnTo>
                  <a:lnTo>
                    <a:pt x="45668" y="1"/>
                  </a:lnTo>
                  <a:close/>
                </a:path>
              </a:pathLst>
            </a:custGeom>
            <a:solidFill>
              <a:srgbClr val="AB90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5" name="Google Shape;3035;p144"/>
            <p:cNvSpPr/>
            <p:nvPr/>
          </p:nvSpPr>
          <p:spPr>
            <a:xfrm>
              <a:off x="5594300" y="2032200"/>
              <a:ext cx="163125" cy="163125"/>
            </a:xfrm>
            <a:custGeom>
              <a:rect b="b" l="l" r="r" t="t"/>
              <a:pathLst>
                <a:path extrusionOk="0" h="6525" w="6525">
                  <a:moveTo>
                    <a:pt x="0" y="1"/>
                  </a:moveTo>
                  <a:lnTo>
                    <a:pt x="0" y="6525"/>
                  </a:lnTo>
                  <a:lnTo>
                    <a:pt x="6524" y="6525"/>
                  </a:lnTo>
                  <a:lnTo>
                    <a:pt x="6524" y="1"/>
                  </a:lnTo>
                  <a:close/>
                </a:path>
              </a:pathLst>
            </a:custGeom>
            <a:solidFill>
              <a:srgbClr val="AB90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6" name="Google Shape;3036;p144"/>
            <p:cNvSpPr/>
            <p:nvPr/>
          </p:nvSpPr>
          <p:spPr>
            <a:xfrm>
              <a:off x="3881750" y="2358400"/>
              <a:ext cx="163125" cy="163125"/>
            </a:xfrm>
            <a:custGeom>
              <a:rect b="b" l="l" r="r" t="t"/>
              <a:pathLst>
                <a:path extrusionOk="0" h="6525" w="6525">
                  <a:moveTo>
                    <a:pt x="1" y="1"/>
                  </a:moveTo>
                  <a:lnTo>
                    <a:pt x="1" y="6525"/>
                  </a:lnTo>
                  <a:lnTo>
                    <a:pt x="6525" y="6525"/>
                  </a:lnTo>
                  <a:lnTo>
                    <a:pt x="6525" y="1"/>
                  </a:lnTo>
                  <a:close/>
                </a:path>
              </a:pathLst>
            </a:custGeom>
            <a:solidFill>
              <a:srgbClr val="AB90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7" name="Google Shape;3037;p144"/>
            <p:cNvSpPr/>
            <p:nvPr/>
          </p:nvSpPr>
          <p:spPr>
            <a:xfrm>
              <a:off x="4289500" y="2358400"/>
              <a:ext cx="733975" cy="163125"/>
            </a:xfrm>
            <a:custGeom>
              <a:rect b="b" l="l" r="r" t="t"/>
              <a:pathLst>
                <a:path extrusionOk="0" h="6525" w="29359">
                  <a:moveTo>
                    <a:pt x="0" y="1"/>
                  </a:moveTo>
                  <a:lnTo>
                    <a:pt x="0" y="6525"/>
                  </a:lnTo>
                  <a:lnTo>
                    <a:pt x="29358" y="6525"/>
                  </a:lnTo>
                  <a:lnTo>
                    <a:pt x="29358" y="1"/>
                  </a:lnTo>
                  <a:close/>
                </a:path>
              </a:pathLst>
            </a:custGeom>
            <a:solidFill>
              <a:srgbClr val="AB90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8" name="Google Shape;3038;p144"/>
            <p:cNvSpPr/>
            <p:nvPr/>
          </p:nvSpPr>
          <p:spPr>
            <a:xfrm>
              <a:off x="5186550" y="2358400"/>
              <a:ext cx="163125" cy="163125"/>
            </a:xfrm>
            <a:custGeom>
              <a:rect b="b" l="l" r="r" t="t"/>
              <a:pathLst>
                <a:path extrusionOk="0" h="6525" w="6525">
                  <a:moveTo>
                    <a:pt x="0" y="1"/>
                  </a:moveTo>
                  <a:lnTo>
                    <a:pt x="0" y="6525"/>
                  </a:lnTo>
                  <a:lnTo>
                    <a:pt x="6524" y="6525"/>
                  </a:lnTo>
                  <a:lnTo>
                    <a:pt x="6524" y="1"/>
                  </a:lnTo>
                  <a:close/>
                </a:path>
              </a:pathLst>
            </a:custGeom>
            <a:solidFill>
              <a:srgbClr val="AB90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9" name="Google Shape;3039;p144"/>
            <p:cNvSpPr/>
            <p:nvPr/>
          </p:nvSpPr>
          <p:spPr>
            <a:xfrm>
              <a:off x="2413850" y="2358400"/>
              <a:ext cx="652425" cy="733975"/>
            </a:xfrm>
            <a:custGeom>
              <a:rect b="b" l="l" r="r" t="t"/>
              <a:pathLst>
                <a:path extrusionOk="0" h="29359" w="26097">
                  <a:moveTo>
                    <a:pt x="9787" y="1"/>
                  </a:moveTo>
                  <a:lnTo>
                    <a:pt x="1" y="9787"/>
                  </a:lnTo>
                  <a:lnTo>
                    <a:pt x="1" y="16311"/>
                  </a:lnTo>
                  <a:cubicBezTo>
                    <a:pt x="1" y="23520"/>
                    <a:pt x="5840" y="29359"/>
                    <a:pt x="13049" y="29359"/>
                  </a:cubicBezTo>
                  <a:cubicBezTo>
                    <a:pt x="20258" y="29359"/>
                    <a:pt x="26097" y="23520"/>
                    <a:pt x="26097" y="16311"/>
                  </a:cubicBezTo>
                  <a:lnTo>
                    <a:pt x="26097" y="1"/>
                  </a:lnTo>
                  <a:close/>
                </a:path>
              </a:pathLst>
            </a:custGeom>
            <a:solidFill>
              <a:srgbClr val="EAD1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0" name="Google Shape;3040;p144"/>
            <p:cNvSpPr/>
            <p:nvPr/>
          </p:nvSpPr>
          <p:spPr>
            <a:xfrm>
              <a:off x="2413850" y="2032200"/>
              <a:ext cx="815525" cy="570875"/>
            </a:xfrm>
            <a:custGeom>
              <a:rect b="b" l="l" r="r" t="t"/>
              <a:pathLst>
                <a:path extrusionOk="0" h="22835" w="32621">
                  <a:moveTo>
                    <a:pt x="13049" y="1"/>
                  </a:moveTo>
                  <a:cubicBezTo>
                    <a:pt x="5840" y="1"/>
                    <a:pt x="1" y="5840"/>
                    <a:pt x="1" y="13049"/>
                  </a:cubicBezTo>
                  <a:lnTo>
                    <a:pt x="1" y="22835"/>
                  </a:lnTo>
                  <a:lnTo>
                    <a:pt x="9787" y="13049"/>
                  </a:lnTo>
                  <a:lnTo>
                    <a:pt x="26097" y="13049"/>
                  </a:lnTo>
                  <a:lnTo>
                    <a:pt x="29293" y="11450"/>
                  </a:lnTo>
                  <a:cubicBezTo>
                    <a:pt x="31316" y="10439"/>
                    <a:pt x="32621" y="8351"/>
                    <a:pt x="32621" y="6035"/>
                  </a:cubicBezTo>
                  <a:cubicBezTo>
                    <a:pt x="32621" y="2708"/>
                    <a:pt x="29913" y="1"/>
                    <a:pt x="26586" y="1"/>
                  </a:cubicBezTo>
                  <a:close/>
                </a:path>
              </a:pathLst>
            </a:custGeom>
            <a:solidFill>
              <a:srgbClr val="674E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1" name="Google Shape;3041;p144"/>
            <p:cNvSpPr/>
            <p:nvPr/>
          </p:nvSpPr>
          <p:spPr>
            <a:xfrm>
              <a:off x="3718650" y="645850"/>
              <a:ext cx="163125" cy="163125"/>
            </a:xfrm>
            <a:custGeom>
              <a:rect b="b" l="l" r="r" t="t"/>
              <a:pathLst>
                <a:path extrusionOk="0" h="6525" w="6525">
                  <a:moveTo>
                    <a:pt x="3263" y="1"/>
                  </a:moveTo>
                  <a:cubicBezTo>
                    <a:pt x="1468" y="1"/>
                    <a:pt x="1" y="1469"/>
                    <a:pt x="1" y="3263"/>
                  </a:cubicBezTo>
                  <a:cubicBezTo>
                    <a:pt x="1" y="5057"/>
                    <a:pt x="1468" y="6525"/>
                    <a:pt x="3263" y="6525"/>
                  </a:cubicBezTo>
                  <a:cubicBezTo>
                    <a:pt x="5057" y="6525"/>
                    <a:pt x="6525" y="5057"/>
                    <a:pt x="6525" y="3263"/>
                  </a:cubicBezTo>
                  <a:cubicBezTo>
                    <a:pt x="6525" y="1469"/>
                    <a:pt x="5057" y="1"/>
                    <a:pt x="3263" y="1"/>
                  </a:cubicBezTo>
                  <a:close/>
                </a:path>
              </a:pathLst>
            </a:custGeom>
            <a:solidFill>
              <a:srgbClr val="19829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2" name="Google Shape;3042;p144"/>
            <p:cNvSpPr/>
            <p:nvPr/>
          </p:nvSpPr>
          <p:spPr>
            <a:xfrm>
              <a:off x="3963300" y="645850"/>
              <a:ext cx="163125" cy="163125"/>
            </a:xfrm>
            <a:custGeom>
              <a:rect b="b" l="l" r="r" t="t"/>
              <a:pathLst>
                <a:path extrusionOk="0" h="6525" w="6525">
                  <a:moveTo>
                    <a:pt x="3263" y="1"/>
                  </a:moveTo>
                  <a:cubicBezTo>
                    <a:pt x="1468" y="1"/>
                    <a:pt x="1" y="1469"/>
                    <a:pt x="1" y="3263"/>
                  </a:cubicBezTo>
                  <a:cubicBezTo>
                    <a:pt x="1" y="5057"/>
                    <a:pt x="1468" y="6525"/>
                    <a:pt x="3263" y="6525"/>
                  </a:cubicBezTo>
                  <a:cubicBezTo>
                    <a:pt x="5057" y="6525"/>
                    <a:pt x="6525" y="5057"/>
                    <a:pt x="6525" y="3263"/>
                  </a:cubicBezTo>
                  <a:cubicBezTo>
                    <a:pt x="6525" y="1469"/>
                    <a:pt x="5057" y="1"/>
                    <a:pt x="3263" y="1"/>
                  </a:cubicBezTo>
                  <a:close/>
                </a:path>
              </a:pathLst>
            </a:custGeom>
            <a:solidFill>
              <a:srgbClr val="22A2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3" name="Google Shape;3043;p144"/>
            <p:cNvSpPr/>
            <p:nvPr/>
          </p:nvSpPr>
          <p:spPr>
            <a:xfrm>
              <a:off x="4207950" y="645850"/>
              <a:ext cx="163125" cy="163125"/>
            </a:xfrm>
            <a:custGeom>
              <a:rect b="b" l="l" r="r" t="t"/>
              <a:pathLst>
                <a:path extrusionOk="0" h="6525" w="6525">
                  <a:moveTo>
                    <a:pt x="3262" y="1"/>
                  </a:moveTo>
                  <a:cubicBezTo>
                    <a:pt x="1468" y="1"/>
                    <a:pt x="1" y="1469"/>
                    <a:pt x="1" y="3263"/>
                  </a:cubicBezTo>
                  <a:cubicBezTo>
                    <a:pt x="1" y="5057"/>
                    <a:pt x="1468" y="6525"/>
                    <a:pt x="3262" y="6525"/>
                  </a:cubicBezTo>
                  <a:cubicBezTo>
                    <a:pt x="5057" y="6525"/>
                    <a:pt x="6524" y="5057"/>
                    <a:pt x="6524" y="3263"/>
                  </a:cubicBezTo>
                  <a:cubicBezTo>
                    <a:pt x="6524" y="1469"/>
                    <a:pt x="5057" y="1"/>
                    <a:pt x="3262" y="1"/>
                  </a:cubicBezTo>
                  <a:close/>
                </a:path>
              </a:pathLst>
            </a:custGeom>
            <a:solidFill>
              <a:srgbClr val="76A5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7" name="Shape 3047"/>
        <p:cNvGrpSpPr/>
        <p:nvPr/>
      </p:nvGrpSpPr>
      <p:grpSpPr>
        <a:xfrm>
          <a:off x="0" y="0"/>
          <a:ext cx="0" cy="0"/>
          <a:chOff x="0" y="0"/>
          <a:chExt cx="0" cy="0"/>
        </a:xfrm>
      </p:grpSpPr>
      <p:sp>
        <p:nvSpPr>
          <p:cNvPr id="3048" name="Google Shape;3048;p145"/>
          <p:cNvSpPr txBox="1"/>
          <p:nvPr>
            <p:ph type="title"/>
          </p:nvPr>
        </p:nvSpPr>
        <p:spPr>
          <a:xfrm>
            <a:off x="355650" y="384475"/>
            <a:ext cx="4580700" cy="564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Mobile Team: Davy &amp; Joanne</a:t>
            </a:r>
            <a:endParaRPr/>
          </a:p>
          <a:p>
            <a:pPr indent="0" lvl="0" marL="0" rtl="0" algn="l">
              <a:spcBef>
                <a:spcPts val="0"/>
              </a:spcBef>
              <a:spcAft>
                <a:spcPts val="0"/>
              </a:spcAft>
              <a:buNone/>
            </a:pPr>
            <a:r>
              <a:t/>
            </a:r>
            <a:endParaRPr/>
          </a:p>
        </p:txBody>
      </p:sp>
      <p:sp>
        <p:nvSpPr>
          <p:cNvPr id="3049" name="Google Shape;3049;p145"/>
          <p:cNvSpPr txBox="1"/>
          <p:nvPr>
            <p:ph idx="1" type="body"/>
          </p:nvPr>
        </p:nvSpPr>
        <p:spPr>
          <a:xfrm>
            <a:off x="302725" y="1130300"/>
            <a:ext cx="3317100" cy="31434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t>Completed Features:</a:t>
            </a:r>
            <a:endParaRPr sz="1800"/>
          </a:p>
          <a:p>
            <a:pPr indent="-342900" lvl="0" marL="457200" rtl="0" algn="l">
              <a:lnSpc>
                <a:spcPct val="115000"/>
              </a:lnSpc>
              <a:spcBef>
                <a:spcPts val="1600"/>
              </a:spcBef>
              <a:spcAft>
                <a:spcPts val="0"/>
              </a:spcAft>
              <a:buSzPts val="1800"/>
              <a:buChar char="❖"/>
            </a:pPr>
            <a:r>
              <a:rPr lang="en" sz="1800"/>
              <a:t>Location</a:t>
            </a:r>
            <a:r>
              <a:rPr lang="en" sz="1800"/>
              <a:t> Picker</a:t>
            </a:r>
            <a:endParaRPr sz="1800"/>
          </a:p>
          <a:p>
            <a:pPr indent="-304800" lvl="1" marL="914400" rtl="0" algn="l">
              <a:lnSpc>
                <a:spcPct val="115000"/>
              </a:lnSpc>
              <a:spcBef>
                <a:spcPts val="0"/>
              </a:spcBef>
              <a:spcAft>
                <a:spcPts val="0"/>
              </a:spcAft>
              <a:buSzPts val="1200"/>
              <a:buChar char="➢"/>
            </a:pPr>
            <a:r>
              <a:rPr lang="en"/>
              <a:t>Uses Google Maps API</a:t>
            </a:r>
            <a:endParaRPr/>
          </a:p>
          <a:p>
            <a:pPr indent="-342900" lvl="0" marL="457200" rtl="0" algn="l">
              <a:lnSpc>
                <a:spcPct val="115000"/>
              </a:lnSpc>
              <a:spcBef>
                <a:spcPts val="0"/>
              </a:spcBef>
              <a:spcAft>
                <a:spcPts val="0"/>
              </a:spcAft>
              <a:buSzPts val="1800"/>
              <a:buChar char="❖"/>
            </a:pPr>
            <a:r>
              <a:rPr lang="en" sz="1800"/>
              <a:t>Edit Memory Template Order </a:t>
            </a:r>
            <a:endParaRPr sz="1800"/>
          </a:p>
          <a:p>
            <a:pPr indent="0" lvl="0" marL="0" rtl="0" algn="l">
              <a:lnSpc>
                <a:spcPct val="115000"/>
              </a:lnSpc>
              <a:spcBef>
                <a:spcPts val="1600"/>
              </a:spcBef>
              <a:spcAft>
                <a:spcPts val="0"/>
              </a:spcAft>
              <a:buNone/>
            </a:pPr>
            <a:r>
              <a:t/>
            </a:r>
            <a:endParaRPr sz="1800"/>
          </a:p>
          <a:p>
            <a:pPr indent="0" lvl="0" marL="457200" rtl="0" algn="l">
              <a:lnSpc>
                <a:spcPct val="115000"/>
              </a:lnSpc>
              <a:spcBef>
                <a:spcPts val="1600"/>
              </a:spcBef>
              <a:spcAft>
                <a:spcPts val="0"/>
              </a:spcAft>
              <a:buNone/>
            </a:pPr>
            <a:r>
              <a:t/>
            </a:r>
            <a:endParaRPr sz="1800"/>
          </a:p>
          <a:p>
            <a:pPr indent="0" lvl="0" marL="914400" rtl="0" algn="l">
              <a:lnSpc>
                <a:spcPct val="115000"/>
              </a:lnSpc>
              <a:spcBef>
                <a:spcPts val="1600"/>
              </a:spcBef>
              <a:spcAft>
                <a:spcPts val="0"/>
              </a:spcAft>
              <a:buNone/>
            </a:pPr>
            <a:r>
              <a:t/>
            </a:r>
            <a:endParaRPr sz="1800"/>
          </a:p>
          <a:p>
            <a:pPr indent="0" lvl="0" marL="0" rtl="0" algn="l">
              <a:lnSpc>
                <a:spcPct val="115000"/>
              </a:lnSpc>
              <a:spcBef>
                <a:spcPts val="1600"/>
              </a:spcBef>
              <a:spcAft>
                <a:spcPts val="0"/>
              </a:spcAft>
              <a:buNone/>
            </a:pPr>
            <a:r>
              <a:t/>
            </a:r>
            <a:endParaRPr sz="1800"/>
          </a:p>
          <a:p>
            <a:pPr indent="0" lvl="0" marL="457200" rtl="0" algn="l">
              <a:lnSpc>
                <a:spcPct val="115000"/>
              </a:lnSpc>
              <a:spcBef>
                <a:spcPts val="1600"/>
              </a:spcBef>
              <a:spcAft>
                <a:spcPts val="0"/>
              </a:spcAft>
              <a:buNone/>
            </a:pPr>
            <a:r>
              <a:t/>
            </a:r>
            <a:endParaRPr sz="1800"/>
          </a:p>
          <a:p>
            <a:pPr indent="0" lvl="0" marL="0" rtl="0" algn="l">
              <a:lnSpc>
                <a:spcPct val="115000"/>
              </a:lnSpc>
              <a:spcBef>
                <a:spcPts val="1600"/>
              </a:spcBef>
              <a:spcAft>
                <a:spcPts val="1600"/>
              </a:spcAft>
              <a:buNone/>
            </a:pPr>
            <a:r>
              <a:t/>
            </a:r>
            <a:endParaRPr sz="1800"/>
          </a:p>
        </p:txBody>
      </p:sp>
      <p:pic>
        <p:nvPicPr>
          <p:cNvPr id="3050" name="Google Shape;3050;p145"/>
          <p:cNvPicPr preferRelativeResize="0"/>
          <p:nvPr/>
        </p:nvPicPr>
        <p:blipFill>
          <a:blip r:embed="rId3">
            <a:alphaModFix/>
          </a:blip>
          <a:stretch>
            <a:fillRect/>
          </a:stretch>
        </p:blipFill>
        <p:spPr>
          <a:xfrm>
            <a:off x="5085575" y="1150694"/>
            <a:ext cx="1693100" cy="3753568"/>
          </a:xfrm>
          <a:prstGeom prst="rect">
            <a:avLst/>
          </a:prstGeom>
          <a:noFill/>
          <a:ln>
            <a:noFill/>
          </a:ln>
        </p:spPr>
      </p:pic>
      <p:pic>
        <p:nvPicPr>
          <p:cNvPr id="3051" name="Google Shape;3051;p145"/>
          <p:cNvPicPr preferRelativeResize="0"/>
          <p:nvPr/>
        </p:nvPicPr>
        <p:blipFill>
          <a:blip r:embed="rId4">
            <a:alphaModFix/>
          </a:blip>
          <a:stretch>
            <a:fillRect/>
          </a:stretch>
        </p:blipFill>
        <p:spPr>
          <a:xfrm>
            <a:off x="3316975" y="1130311"/>
            <a:ext cx="1716259" cy="3773950"/>
          </a:xfrm>
          <a:prstGeom prst="rect">
            <a:avLst/>
          </a:prstGeom>
          <a:noFill/>
          <a:ln>
            <a:noFill/>
          </a:ln>
        </p:spPr>
      </p:pic>
      <p:pic>
        <p:nvPicPr>
          <p:cNvPr id="3052" name="Google Shape;3052;p145"/>
          <p:cNvPicPr preferRelativeResize="0"/>
          <p:nvPr/>
        </p:nvPicPr>
        <p:blipFill rotWithShape="1">
          <a:blip r:embed="rId5">
            <a:alphaModFix/>
          </a:blip>
          <a:srcRect b="19756" l="0" r="78764" t="0"/>
          <a:stretch/>
        </p:blipFill>
        <p:spPr>
          <a:xfrm>
            <a:off x="6990829" y="1130311"/>
            <a:ext cx="1775296" cy="3773950"/>
          </a:xfrm>
          <a:prstGeom prst="rect">
            <a:avLst/>
          </a:prstGeom>
          <a:noFill/>
          <a:ln>
            <a:noFill/>
          </a:ln>
        </p:spPr>
      </p:pic>
      <p:pic>
        <p:nvPicPr>
          <p:cNvPr id="3053" name="Google Shape;3053;p145"/>
          <p:cNvPicPr preferRelativeResize="0"/>
          <p:nvPr/>
        </p:nvPicPr>
        <p:blipFill>
          <a:blip r:embed="rId6">
            <a:alphaModFix/>
          </a:blip>
          <a:stretch>
            <a:fillRect/>
          </a:stretch>
        </p:blipFill>
        <p:spPr>
          <a:xfrm>
            <a:off x="1272400" y="2920965"/>
            <a:ext cx="1474275" cy="1573461"/>
          </a:xfrm>
          <a:prstGeom prst="rect">
            <a:avLst/>
          </a:prstGeom>
          <a:noFill/>
          <a:ln>
            <a:noFill/>
          </a:ln>
        </p:spPr>
      </p:pic>
      <p:sp>
        <p:nvSpPr>
          <p:cNvPr id="3054" name="Google Shape;3054;p145"/>
          <p:cNvSpPr txBox="1"/>
          <p:nvPr/>
        </p:nvSpPr>
        <p:spPr>
          <a:xfrm>
            <a:off x="4315738" y="827425"/>
            <a:ext cx="1523100" cy="426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i="1" lang="en" sz="1200" u="sng">
                <a:solidFill>
                  <a:srgbClr val="9FC5E8"/>
                </a:solidFill>
                <a:latin typeface="Roboto"/>
                <a:ea typeface="Roboto"/>
                <a:cs typeface="Roboto"/>
                <a:sym typeface="Roboto"/>
              </a:rPr>
              <a:t>Location Picker:</a:t>
            </a:r>
            <a:endParaRPr b="1" i="1" sz="1200" u="sng">
              <a:solidFill>
                <a:srgbClr val="9FC5E8"/>
              </a:solidFill>
              <a:latin typeface="Roboto"/>
              <a:ea typeface="Roboto"/>
              <a:cs typeface="Roboto"/>
              <a:sym typeface="Roboto"/>
            </a:endParaRPr>
          </a:p>
        </p:txBody>
      </p:sp>
      <p:sp>
        <p:nvSpPr>
          <p:cNvPr id="3055" name="Google Shape;3055;p145"/>
          <p:cNvSpPr txBox="1"/>
          <p:nvPr/>
        </p:nvSpPr>
        <p:spPr>
          <a:xfrm>
            <a:off x="6534775" y="807325"/>
            <a:ext cx="26874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i="1" lang="en" sz="1200" u="sng">
                <a:solidFill>
                  <a:srgbClr val="9FC5E8"/>
                </a:solidFill>
                <a:latin typeface="Roboto"/>
                <a:ea typeface="Roboto"/>
                <a:cs typeface="Roboto"/>
                <a:sym typeface="Roboto"/>
              </a:rPr>
              <a:t>Edit Memory Template Order:</a:t>
            </a:r>
            <a:endParaRPr b="1" i="1" sz="1200" u="sng">
              <a:solidFill>
                <a:srgbClr val="9FC5E8"/>
              </a:solidFill>
              <a:latin typeface="Roboto"/>
              <a:ea typeface="Roboto"/>
              <a:cs typeface="Roboto"/>
              <a:sym typeface="Roboto"/>
            </a:endParaRPr>
          </a:p>
        </p:txBody>
      </p:sp>
      <p:sp>
        <p:nvSpPr>
          <p:cNvPr id="3056" name="Google Shape;3056;p145"/>
          <p:cNvSpPr txBox="1"/>
          <p:nvPr/>
        </p:nvSpPr>
        <p:spPr>
          <a:xfrm>
            <a:off x="2482050" y="2781550"/>
            <a:ext cx="327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Roboto"/>
                <a:ea typeface="Roboto"/>
                <a:cs typeface="Roboto"/>
                <a:sym typeface="Roboto"/>
              </a:rPr>
              <a:t>®</a:t>
            </a:r>
            <a:endParaRPr>
              <a:solidFill>
                <a:schemeClr val="dk1"/>
              </a:solidFill>
              <a:latin typeface="Roboto"/>
              <a:ea typeface="Roboto"/>
              <a:cs typeface="Roboto"/>
              <a:sym typeface="Roboto"/>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0" name="Shape 3060"/>
        <p:cNvGrpSpPr/>
        <p:nvPr/>
      </p:nvGrpSpPr>
      <p:grpSpPr>
        <a:xfrm>
          <a:off x="0" y="0"/>
          <a:ext cx="0" cy="0"/>
          <a:chOff x="0" y="0"/>
          <a:chExt cx="0" cy="0"/>
        </a:xfrm>
      </p:grpSpPr>
      <p:sp>
        <p:nvSpPr>
          <p:cNvPr id="3061" name="Google Shape;3061;p146"/>
          <p:cNvSpPr txBox="1"/>
          <p:nvPr>
            <p:ph type="title"/>
          </p:nvPr>
        </p:nvSpPr>
        <p:spPr>
          <a:xfrm>
            <a:off x="720000" y="540000"/>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Mobile Team: Kevin &amp; Adrian</a:t>
            </a:r>
            <a:endParaRPr/>
          </a:p>
        </p:txBody>
      </p:sp>
      <p:sp>
        <p:nvSpPr>
          <p:cNvPr id="3062" name="Google Shape;3062;p146"/>
          <p:cNvSpPr txBox="1"/>
          <p:nvPr>
            <p:ph idx="1" type="body"/>
          </p:nvPr>
        </p:nvSpPr>
        <p:spPr>
          <a:xfrm>
            <a:off x="720000" y="1104850"/>
            <a:ext cx="7890600" cy="314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Completed Features:</a:t>
            </a:r>
            <a:endParaRPr sz="1800"/>
          </a:p>
          <a:p>
            <a:pPr indent="-342900" lvl="0" marL="457200" rtl="0" algn="l">
              <a:spcBef>
                <a:spcPts val="1600"/>
              </a:spcBef>
              <a:spcAft>
                <a:spcPts val="0"/>
              </a:spcAft>
              <a:buSzPts val="1800"/>
              <a:buChar char="❖"/>
            </a:pPr>
            <a:r>
              <a:rPr lang="en" sz="1800"/>
              <a:t>Android export permission</a:t>
            </a:r>
            <a:endParaRPr sz="1800"/>
          </a:p>
          <a:p>
            <a:pPr indent="-342900" lvl="0" marL="457200" rtl="0" algn="l">
              <a:spcBef>
                <a:spcPts val="0"/>
              </a:spcBef>
              <a:spcAft>
                <a:spcPts val="0"/>
              </a:spcAft>
              <a:buSzPts val="1800"/>
              <a:buChar char="❖"/>
            </a:pPr>
            <a:r>
              <a:rPr lang="en" sz="1800"/>
              <a:t>Categories preview</a:t>
            </a:r>
            <a:endParaRPr sz="1800"/>
          </a:p>
          <a:p>
            <a:pPr indent="-342900" lvl="0" marL="457200" rtl="0" algn="l">
              <a:spcBef>
                <a:spcPts val="0"/>
              </a:spcBef>
              <a:spcAft>
                <a:spcPts val="0"/>
              </a:spcAft>
              <a:buSzPts val="1800"/>
              <a:buChar char="❖"/>
            </a:pPr>
            <a:r>
              <a:rPr lang="en" sz="1800"/>
              <a:t>Calendar url screen</a:t>
            </a:r>
            <a:endParaRPr sz="1800"/>
          </a:p>
          <a:p>
            <a:pPr indent="0" lvl="0" marL="0" rtl="0" algn="l">
              <a:spcBef>
                <a:spcPts val="1600"/>
              </a:spcBef>
              <a:spcAft>
                <a:spcPts val="0"/>
              </a:spcAft>
              <a:buNone/>
            </a:pPr>
            <a:r>
              <a:rPr lang="en" sz="1800"/>
              <a:t>In progress:</a:t>
            </a:r>
            <a:endParaRPr sz="1800"/>
          </a:p>
          <a:p>
            <a:pPr indent="-342900" lvl="0" marL="457200" rtl="0" algn="l">
              <a:spcBef>
                <a:spcPts val="1600"/>
              </a:spcBef>
              <a:spcAft>
                <a:spcPts val="0"/>
              </a:spcAft>
              <a:buSzPts val="1800"/>
              <a:buChar char="❖"/>
            </a:pPr>
            <a:r>
              <a:rPr lang="en" sz="1800"/>
              <a:t>Dark mode</a:t>
            </a:r>
            <a:endParaRPr sz="1800"/>
          </a:p>
        </p:txBody>
      </p:sp>
      <p:pic>
        <p:nvPicPr>
          <p:cNvPr id="3063" name="Google Shape;3063;p146"/>
          <p:cNvPicPr preferRelativeResize="0"/>
          <p:nvPr/>
        </p:nvPicPr>
        <p:blipFill rotWithShape="1">
          <a:blip r:embed="rId3">
            <a:alphaModFix/>
          </a:blip>
          <a:srcRect b="0" l="39557" r="33989" t="0"/>
          <a:stretch/>
        </p:blipFill>
        <p:spPr>
          <a:xfrm>
            <a:off x="5909675" y="1304462"/>
            <a:ext cx="1407000" cy="2991767"/>
          </a:xfrm>
          <a:prstGeom prst="rect">
            <a:avLst/>
          </a:prstGeom>
          <a:noFill/>
          <a:ln>
            <a:noFill/>
          </a:ln>
        </p:spPr>
      </p:pic>
      <p:pic>
        <p:nvPicPr>
          <p:cNvPr id="3064" name="Google Shape;3064;p146"/>
          <p:cNvPicPr preferRelativeResize="0"/>
          <p:nvPr/>
        </p:nvPicPr>
        <p:blipFill/>
        <p:spPr>
          <a:xfrm>
            <a:off x="4205200" y="1307110"/>
            <a:ext cx="1407003" cy="2986475"/>
          </a:xfrm>
          <a:prstGeom prst="rect">
            <a:avLst/>
          </a:prstGeom>
          <a:noFill/>
          <a:ln>
            <a:noFill/>
          </a:ln>
        </p:spPr>
      </p:pic>
      <p:pic>
        <p:nvPicPr>
          <p:cNvPr id="3065" name="Google Shape;3065;p146"/>
          <p:cNvPicPr preferRelativeResize="0"/>
          <p:nvPr/>
        </p:nvPicPr>
        <p:blipFill>
          <a:blip r:embed="rId4">
            <a:alphaModFix/>
          </a:blip>
          <a:stretch>
            <a:fillRect/>
          </a:stretch>
        </p:blipFill>
        <p:spPr>
          <a:xfrm>
            <a:off x="7552525" y="1288675"/>
            <a:ext cx="1370125" cy="3023325"/>
          </a:xfrm>
          <a:prstGeom prst="rect">
            <a:avLst/>
          </a:prstGeom>
          <a:noFill/>
          <a:ln>
            <a:noFill/>
          </a:ln>
        </p:spPr>
      </p:pic>
      <p:pic>
        <p:nvPicPr>
          <p:cNvPr id="3066" name="Google Shape;3066;p146"/>
          <p:cNvPicPr preferRelativeResize="0"/>
          <p:nvPr/>
        </p:nvPicPr>
        <p:blipFill>
          <a:blip r:embed="rId5">
            <a:alphaModFix/>
          </a:blip>
          <a:stretch>
            <a:fillRect/>
          </a:stretch>
        </p:blipFill>
        <p:spPr>
          <a:xfrm flipH="1">
            <a:off x="1333263" y="3710467"/>
            <a:ext cx="2235675" cy="1869225"/>
          </a:xfrm>
          <a:prstGeom prst="rect">
            <a:avLst/>
          </a:prstGeom>
          <a:noFill/>
          <a:ln>
            <a:noFill/>
          </a:ln>
        </p:spPr>
      </p:pic>
      <p:sp>
        <p:nvSpPr>
          <p:cNvPr id="3067" name="Google Shape;3067;p146"/>
          <p:cNvSpPr txBox="1"/>
          <p:nvPr/>
        </p:nvSpPr>
        <p:spPr>
          <a:xfrm>
            <a:off x="2590775" y="4867525"/>
            <a:ext cx="327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Roboto"/>
                <a:ea typeface="Roboto"/>
                <a:cs typeface="Roboto"/>
                <a:sym typeface="Roboto"/>
              </a:rPr>
              <a:t>®</a:t>
            </a:r>
            <a:endParaRPr>
              <a:solidFill>
                <a:schemeClr val="dk1"/>
              </a:solidFill>
              <a:latin typeface="Roboto"/>
              <a:ea typeface="Roboto"/>
              <a:cs typeface="Roboto"/>
              <a:sym typeface="Roboto"/>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1" name="Shape 3071"/>
        <p:cNvGrpSpPr/>
        <p:nvPr/>
      </p:nvGrpSpPr>
      <p:grpSpPr>
        <a:xfrm>
          <a:off x="0" y="0"/>
          <a:ext cx="0" cy="0"/>
          <a:chOff x="0" y="0"/>
          <a:chExt cx="0" cy="0"/>
        </a:xfrm>
      </p:grpSpPr>
      <p:sp>
        <p:nvSpPr>
          <p:cNvPr id="3072" name="Google Shape;3072;p147"/>
          <p:cNvSpPr txBox="1"/>
          <p:nvPr>
            <p:ph type="title"/>
          </p:nvPr>
        </p:nvSpPr>
        <p:spPr>
          <a:xfrm>
            <a:off x="720000" y="540000"/>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Mobile Team: Carlos &amp; Nicholas</a:t>
            </a:r>
            <a:endParaRPr/>
          </a:p>
        </p:txBody>
      </p:sp>
      <p:sp>
        <p:nvSpPr>
          <p:cNvPr id="3073" name="Google Shape;3073;p147"/>
          <p:cNvSpPr txBox="1"/>
          <p:nvPr>
            <p:ph idx="1" type="body"/>
          </p:nvPr>
        </p:nvSpPr>
        <p:spPr>
          <a:xfrm>
            <a:off x="720000" y="1104850"/>
            <a:ext cx="7890600" cy="314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Completed Features:</a:t>
            </a:r>
            <a:endParaRPr sz="1800"/>
          </a:p>
          <a:p>
            <a:pPr indent="-342900" lvl="0" marL="457200" rtl="0" algn="l">
              <a:lnSpc>
                <a:spcPct val="116666"/>
              </a:lnSpc>
              <a:spcBef>
                <a:spcPts val="1600"/>
              </a:spcBef>
              <a:spcAft>
                <a:spcPts val="0"/>
              </a:spcAft>
              <a:buSzPts val="1800"/>
              <a:buChar char="❖"/>
            </a:pPr>
            <a:r>
              <a:rPr lang="en" sz="1800"/>
              <a:t>In App Calendar</a:t>
            </a:r>
            <a:endParaRPr sz="1800"/>
          </a:p>
          <a:p>
            <a:pPr indent="-342900" lvl="0" marL="457200" rtl="0" algn="l">
              <a:spcBef>
                <a:spcPts val="0"/>
              </a:spcBef>
              <a:spcAft>
                <a:spcPts val="0"/>
              </a:spcAft>
              <a:buSzPts val="1800"/>
              <a:buChar char="❖"/>
            </a:pPr>
            <a:r>
              <a:rPr lang="en" sz="1800"/>
              <a:t>Customization Screen</a:t>
            </a:r>
            <a:endParaRPr sz="1800"/>
          </a:p>
          <a:p>
            <a:pPr indent="-342900" lvl="0" marL="457200" rtl="0" algn="l">
              <a:spcBef>
                <a:spcPts val="0"/>
              </a:spcBef>
              <a:spcAft>
                <a:spcPts val="0"/>
              </a:spcAft>
              <a:buSzPts val="1800"/>
              <a:buChar char="❖"/>
            </a:pPr>
            <a:r>
              <a:rPr lang="en" sz="1800"/>
              <a:t>Save files locally to device</a:t>
            </a:r>
            <a:endParaRPr sz="1800"/>
          </a:p>
          <a:p>
            <a:pPr indent="-342900" lvl="0" marL="457200" rtl="0" algn="l">
              <a:spcBef>
                <a:spcPts val="0"/>
              </a:spcBef>
              <a:spcAft>
                <a:spcPts val="0"/>
              </a:spcAft>
              <a:buSzPts val="1800"/>
              <a:buChar char="❖"/>
            </a:pPr>
            <a:r>
              <a:rPr lang="en" sz="1800"/>
              <a:t>Mapping integration for locations.</a:t>
            </a:r>
            <a:endParaRPr sz="1800"/>
          </a:p>
        </p:txBody>
      </p:sp>
      <p:pic>
        <p:nvPicPr>
          <p:cNvPr id="3074" name="Google Shape;3074;p147"/>
          <p:cNvPicPr preferRelativeResize="0"/>
          <p:nvPr/>
        </p:nvPicPr>
        <p:blipFill>
          <a:blip r:embed="rId3">
            <a:alphaModFix/>
          </a:blip>
          <a:stretch>
            <a:fillRect/>
          </a:stretch>
        </p:blipFill>
        <p:spPr>
          <a:xfrm>
            <a:off x="4870649" y="1104849"/>
            <a:ext cx="1314975" cy="2774175"/>
          </a:xfrm>
          <a:prstGeom prst="rect">
            <a:avLst/>
          </a:prstGeom>
          <a:noFill/>
          <a:ln>
            <a:noFill/>
          </a:ln>
        </p:spPr>
      </p:pic>
      <p:pic>
        <p:nvPicPr>
          <p:cNvPr id="3075" name="Google Shape;3075;p147"/>
          <p:cNvPicPr preferRelativeResize="0"/>
          <p:nvPr/>
        </p:nvPicPr>
        <p:blipFill>
          <a:blip r:embed="rId4">
            <a:alphaModFix/>
          </a:blip>
          <a:stretch>
            <a:fillRect/>
          </a:stretch>
        </p:blipFill>
        <p:spPr>
          <a:xfrm>
            <a:off x="6262387" y="1112700"/>
            <a:ext cx="1374363" cy="2774175"/>
          </a:xfrm>
          <a:prstGeom prst="rect">
            <a:avLst/>
          </a:prstGeom>
          <a:noFill/>
          <a:ln>
            <a:noFill/>
          </a:ln>
        </p:spPr>
      </p:pic>
      <p:pic>
        <p:nvPicPr>
          <p:cNvPr id="3076" name="Google Shape;3076;p147"/>
          <p:cNvPicPr preferRelativeResize="0"/>
          <p:nvPr/>
        </p:nvPicPr>
        <p:blipFill>
          <a:blip r:embed="rId5">
            <a:alphaModFix/>
          </a:blip>
          <a:stretch>
            <a:fillRect/>
          </a:stretch>
        </p:blipFill>
        <p:spPr>
          <a:xfrm>
            <a:off x="7707275" y="1104850"/>
            <a:ext cx="1281041" cy="27741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0" name="Shape 3080"/>
        <p:cNvGrpSpPr/>
        <p:nvPr/>
      </p:nvGrpSpPr>
      <p:grpSpPr>
        <a:xfrm>
          <a:off x="0" y="0"/>
          <a:ext cx="0" cy="0"/>
          <a:chOff x="0" y="0"/>
          <a:chExt cx="0" cy="0"/>
        </a:xfrm>
      </p:grpSpPr>
      <p:sp>
        <p:nvSpPr>
          <p:cNvPr id="3081" name="Google Shape;3081;p148"/>
          <p:cNvSpPr txBox="1"/>
          <p:nvPr>
            <p:ph type="title"/>
          </p:nvPr>
        </p:nvSpPr>
        <p:spPr>
          <a:xfrm>
            <a:off x="643875" y="540000"/>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Web Team: Hein &amp; Ivan</a:t>
            </a:r>
            <a:endParaRPr/>
          </a:p>
        </p:txBody>
      </p:sp>
      <p:sp>
        <p:nvSpPr>
          <p:cNvPr id="3082" name="Google Shape;3082;p148"/>
          <p:cNvSpPr txBox="1"/>
          <p:nvPr>
            <p:ph idx="1" type="body"/>
          </p:nvPr>
        </p:nvSpPr>
        <p:spPr>
          <a:xfrm>
            <a:off x="567750" y="1112700"/>
            <a:ext cx="3852000" cy="314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Completed </a:t>
            </a:r>
            <a:r>
              <a:rPr lang="en" sz="1800"/>
              <a:t>Features </a:t>
            </a:r>
            <a:r>
              <a:rPr lang="en" sz="1800"/>
              <a:t>:</a:t>
            </a:r>
            <a:endParaRPr sz="1800"/>
          </a:p>
          <a:p>
            <a:pPr indent="-342900" lvl="0" marL="457200" rtl="0" algn="l">
              <a:spcBef>
                <a:spcPts val="1600"/>
              </a:spcBef>
              <a:spcAft>
                <a:spcPts val="0"/>
              </a:spcAft>
              <a:buSzPts val="1800"/>
              <a:buChar char="❖"/>
            </a:pPr>
            <a:r>
              <a:rPr lang="en" sz="1800"/>
              <a:t>Memory Template Builder</a:t>
            </a:r>
            <a:endParaRPr sz="1800"/>
          </a:p>
          <a:p>
            <a:pPr indent="-342900" lvl="0" marL="457200" rtl="0" algn="l">
              <a:spcBef>
                <a:spcPts val="0"/>
              </a:spcBef>
              <a:spcAft>
                <a:spcPts val="0"/>
              </a:spcAft>
              <a:buSzPts val="1800"/>
              <a:buChar char="❖"/>
            </a:pPr>
            <a:r>
              <a:rPr lang="en" sz="1800"/>
              <a:t>Single Source Palette</a:t>
            </a:r>
            <a:endParaRPr sz="1800"/>
          </a:p>
          <a:p>
            <a:pPr indent="-342900" lvl="0" marL="457200" rtl="0" algn="l">
              <a:spcBef>
                <a:spcPts val="0"/>
              </a:spcBef>
              <a:spcAft>
                <a:spcPts val="0"/>
              </a:spcAft>
              <a:buSzPts val="1800"/>
              <a:buFont typeface="Roboto"/>
              <a:buChar char="❖"/>
            </a:pPr>
            <a:r>
              <a:rPr lang="en" sz="1800"/>
              <a:t>Fix file documents for Users</a:t>
            </a:r>
            <a:endParaRPr sz="1800"/>
          </a:p>
          <a:p>
            <a:pPr indent="-342900" lvl="0" marL="457200" rtl="0" algn="l">
              <a:spcBef>
                <a:spcPts val="0"/>
              </a:spcBef>
              <a:spcAft>
                <a:spcPts val="0"/>
              </a:spcAft>
              <a:buSzPts val="1800"/>
              <a:buFont typeface="Roboto"/>
              <a:buChar char="❖"/>
            </a:pPr>
            <a:r>
              <a:rPr lang="en" sz="1800"/>
              <a:t>onDelete Auth</a:t>
            </a:r>
            <a:endParaRPr sz="1800"/>
          </a:p>
          <a:p>
            <a:pPr indent="0" lvl="0" marL="0" rtl="0" algn="l">
              <a:spcBef>
                <a:spcPts val="1600"/>
              </a:spcBef>
              <a:spcAft>
                <a:spcPts val="0"/>
              </a:spcAft>
              <a:buNone/>
            </a:pPr>
            <a:r>
              <a:t/>
            </a:r>
            <a:endParaRPr sz="1800"/>
          </a:p>
          <a:p>
            <a:pPr indent="0" lvl="0" marL="0" rtl="0" algn="l">
              <a:spcBef>
                <a:spcPts val="1600"/>
              </a:spcBef>
              <a:spcAft>
                <a:spcPts val="1600"/>
              </a:spcAft>
              <a:buNone/>
            </a:pPr>
            <a:r>
              <a:t/>
            </a:r>
            <a:endParaRPr sz="1800"/>
          </a:p>
        </p:txBody>
      </p:sp>
      <p:pic>
        <p:nvPicPr>
          <p:cNvPr id="3083" name="Google Shape;3083;p148"/>
          <p:cNvPicPr preferRelativeResize="0"/>
          <p:nvPr/>
        </p:nvPicPr>
        <p:blipFill>
          <a:blip r:embed="rId4">
            <a:alphaModFix/>
          </a:blip>
          <a:stretch>
            <a:fillRect/>
          </a:stretch>
        </p:blipFill>
        <p:spPr>
          <a:xfrm>
            <a:off x="4179400" y="362800"/>
            <a:ext cx="4804878" cy="2490200"/>
          </a:xfrm>
          <a:prstGeom prst="rect">
            <a:avLst/>
          </a:prstGeom>
          <a:noFill/>
          <a:ln>
            <a:noFill/>
          </a:ln>
        </p:spPr>
      </p:pic>
      <p:pic>
        <p:nvPicPr>
          <p:cNvPr id="3084" name="Google Shape;3084;p148"/>
          <p:cNvPicPr preferRelativeResize="0"/>
          <p:nvPr/>
        </p:nvPicPr>
        <p:blipFill>
          <a:blip r:embed="rId5">
            <a:alphaModFix/>
          </a:blip>
          <a:stretch>
            <a:fillRect/>
          </a:stretch>
        </p:blipFill>
        <p:spPr>
          <a:xfrm>
            <a:off x="4495950" y="3081600"/>
            <a:ext cx="4345759" cy="1909500"/>
          </a:xfrm>
          <a:prstGeom prst="rect">
            <a:avLst/>
          </a:prstGeom>
          <a:noFill/>
          <a:ln>
            <a:noFill/>
          </a:ln>
        </p:spPr>
      </p:pic>
      <p:pic>
        <p:nvPicPr>
          <p:cNvPr id="3085" name="Google Shape;3085;p148"/>
          <p:cNvPicPr preferRelativeResize="0"/>
          <p:nvPr/>
        </p:nvPicPr>
        <p:blipFill>
          <a:blip r:embed="rId6">
            <a:alphaModFix/>
          </a:blip>
          <a:stretch>
            <a:fillRect/>
          </a:stretch>
        </p:blipFill>
        <p:spPr>
          <a:xfrm>
            <a:off x="0" y="2975167"/>
            <a:ext cx="4345752" cy="2168332"/>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9" name="Shape 3089"/>
        <p:cNvGrpSpPr/>
        <p:nvPr/>
      </p:nvGrpSpPr>
      <p:grpSpPr>
        <a:xfrm>
          <a:off x="0" y="0"/>
          <a:ext cx="0" cy="0"/>
          <a:chOff x="0" y="0"/>
          <a:chExt cx="0" cy="0"/>
        </a:xfrm>
      </p:grpSpPr>
      <p:sp>
        <p:nvSpPr>
          <p:cNvPr id="3090" name="Google Shape;3090;p149"/>
          <p:cNvSpPr txBox="1"/>
          <p:nvPr>
            <p:ph type="title"/>
          </p:nvPr>
        </p:nvSpPr>
        <p:spPr>
          <a:xfrm>
            <a:off x="720000" y="540000"/>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Web Team: </a:t>
            </a:r>
            <a:r>
              <a:rPr lang="en"/>
              <a:t>Jennifer &amp; </a:t>
            </a:r>
            <a:r>
              <a:rPr lang="en"/>
              <a:t>Zain </a:t>
            </a:r>
            <a:endParaRPr/>
          </a:p>
        </p:txBody>
      </p:sp>
      <p:sp>
        <p:nvSpPr>
          <p:cNvPr id="3091" name="Google Shape;3091;p149"/>
          <p:cNvSpPr txBox="1"/>
          <p:nvPr>
            <p:ph idx="1" type="body"/>
          </p:nvPr>
        </p:nvSpPr>
        <p:spPr>
          <a:xfrm>
            <a:off x="720000" y="1112700"/>
            <a:ext cx="3696000" cy="2249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Completed Features this semester:</a:t>
            </a:r>
            <a:endParaRPr sz="1800"/>
          </a:p>
          <a:p>
            <a:pPr indent="-342900" lvl="0" marL="457200" rtl="0" algn="l">
              <a:spcBef>
                <a:spcPts val="1600"/>
              </a:spcBef>
              <a:spcAft>
                <a:spcPts val="0"/>
              </a:spcAft>
              <a:buSzPts val="1800"/>
              <a:buFont typeface="Roboto"/>
              <a:buChar char="❖"/>
            </a:pPr>
            <a:r>
              <a:rPr lang="en" sz="1800"/>
              <a:t>Web Dark Mode</a:t>
            </a:r>
            <a:endParaRPr sz="1800"/>
          </a:p>
          <a:p>
            <a:pPr indent="-342900" lvl="0" marL="457200" rtl="0" algn="l">
              <a:spcBef>
                <a:spcPts val="0"/>
              </a:spcBef>
              <a:spcAft>
                <a:spcPts val="0"/>
              </a:spcAft>
              <a:buSzPts val="1800"/>
              <a:buFont typeface="Roboto"/>
              <a:buChar char="❖"/>
            </a:pPr>
            <a:r>
              <a:rPr lang="en" sz="1800"/>
              <a:t>Search and Filter functionality </a:t>
            </a:r>
            <a:endParaRPr sz="1800"/>
          </a:p>
          <a:p>
            <a:pPr indent="-342900" lvl="0" marL="457200" rtl="0" algn="l">
              <a:spcBef>
                <a:spcPts val="0"/>
              </a:spcBef>
              <a:spcAft>
                <a:spcPts val="0"/>
              </a:spcAft>
              <a:buSzPts val="1800"/>
              <a:buChar char="❖"/>
            </a:pPr>
            <a:r>
              <a:rPr lang="en" sz="1800"/>
              <a:t>Email Verification upon signup</a:t>
            </a:r>
            <a:endParaRPr sz="1800"/>
          </a:p>
          <a:p>
            <a:pPr indent="-342900" lvl="0" marL="457200" rtl="0" algn="l">
              <a:spcBef>
                <a:spcPts val="0"/>
              </a:spcBef>
              <a:spcAft>
                <a:spcPts val="0"/>
              </a:spcAft>
              <a:buSzPts val="1800"/>
              <a:buChar char="❖"/>
            </a:pPr>
            <a:r>
              <a:rPr lang="en" sz="1800"/>
              <a:t>Contact Quicklooks overhaul</a:t>
            </a:r>
            <a:endParaRPr sz="1800"/>
          </a:p>
          <a:p>
            <a:pPr indent="0" lvl="0" marL="0" rtl="0" algn="l">
              <a:spcBef>
                <a:spcPts val="1600"/>
              </a:spcBef>
              <a:spcAft>
                <a:spcPts val="0"/>
              </a:spcAft>
              <a:buNone/>
            </a:pPr>
            <a:r>
              <a:t/>
            </a:r>
            <a:endParaRPr sz="1800"/>
          </a:p>
          <a:p>
            <a:pPr indent="0" lvl="0" marL="0" rtl="0" algn="l">
              <a:spcBef>
                <a:spcPts val="1600"/>
              </a:spcBef>
              <a:spcAft>
                <a:spcPts val="1600"/>
              </a:spcAft>
              <a:buNone/>
            </a:pPr>
            <a:r>
              <a:t/>
            </a:r>
            <a:endParaRPr sz="1800"/>
          </a:p>
        </p:txBody>
      </p:sp>
      <p:pic>
        <p:nvPicPr>
          <p:cNvPr id="3092" name="Google Shape;3092;p149"/>
          <p:cNvPicPr preferRelativeResize="0"/>
          <p:nvPr/>
        </p:nvPicPr>
        <p:blipFill rotWithShape="1">
          <a:blip r:embed="rId3">
            <a:alphaModFix/>
          </a:blip>
          <a:srcRect b="6779" l="32259" r="26402" t="7295"/>
          <a:stretch/>
        </p:blipFill>
        <p:spPr>
          <a:xfrm>
            <a:off x="6975525" y="540000"/>
            <a:ext cx="1719998" cy="2011149"/>
          </a:xfrm>
          <a:prstGeom prst="rect">
            <a:avLst/>
          </a:prstGeom>
          <a:noFill/>
          <a:ln>
            <a:noFill/>
          </a:ln>
        </p:spPr>
      </p:pic>
      <p:pic>
        <p:nvPicPr>
          <p:cNvPr id="3093" name="Google Shape;3093;p149"/>
          <p:cNvPicPr preferRelativeResize="0"/>
          <p:nvPr/>
        </p:nvPicPr>
        <p:blipFill rotWithShape="1">
          <a:blip r:embed="rId4">
            <a:alphaModFix/>
          </a:blip>
          <a:srcRect b="9724" l="32596" r="0" t="7156"/>
          <a:stretch/>
        </p:blipFill>
        <p:spPr>
          <a:xfrm>
            <a:off x="6350713" y="2844000"/>
            <a:ext cx="2687525" cy="1863999"/>
          </a:xfrm>
          <a:prstGeom prst="rect">
            <a:avLst/>
          </a:prstGeom>
          <a:noFill/>
          <a:ln>
            <a:noFill/>
          </a:ln>
        </p:spPr>
      </p:pic>
      <p:pic>
        <p:nvPicPr>
          <p:cNvPr id="3094" name="Google Shape;3094;p149"/>
          <p:cNvPicPr preferRelativeResize="0"/>
          <p:nvPr/>
        </p:nvPicPr>
        <p:blipFill>
          <a:blip r:embed="rId5">
            <a:alphaModFix/>
          </a:blip>
          <a:stretch>
            <a:fillRect/>
          </a:stretch>
        </p:blipFill>
        <p:spPr>
          <a:xfrm>
            <a:off x="4364846" y="2808000"/>
            <a:ext cx="1847154" cy="1935999"/>
          </a:xfrm>
          <a:prstGeom prst="rect">
            <a:avLst/>
          </a:prstGeom>
          <a:noFill/>
          <a:ln>
            <a:noFill/>
          </a:ln>
        </p:spPr>
      </p:pic>
      <p:pic>
        <p:nvPicPr>
          <p:cNvPr id="3095" name="Google Shape;3095;p149"/>
          <p:cNvPicPr preferRelativeResize="0"/>
          <p:nvPr/>
        </p:nvPicPr>
        <p:blipFill>
          <a:blip r:embed="rId6">
            <a:alphaModFix/>
          </a:blip>
          <a:stretch>
            <a:fillRect/>
          </a:stretch>
        </p:blipFill>
        <p:spPr>
          <a:xfrm>
            <a:off x="4477900" y="540000"/>
            <a:ext cx="1791937" cy="1926650"/>
          </a:xfrm>
          <a:prstGeom prst="rect">
            <a:avLst/>
          </a:prstGeom>
          <a:noFill/>
          <a:ln>
            <a:noFill/>
          </a:ln>
        </p:spPr>
      </p:pic>
      <p:sp>
        <p:nvSpPr>
          <p:cNvPr id="3096" name="Google Shape;3096;p149"/>
          <p:cNvSpPr txBox="1"/>
          <p:nvPr/>
        </p:nvSpPr>
        <p:spPr>
          <a:xfrm>
            <a:off x="4995525" y="64400"/>
            <a:ext cx="1274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Roboto"/>
                <a:ea typeface="Roboto"/>
                <a:cs typeface="Roboto"/>
                <a:sym typeface="Roboto"/>
              </a:rPr>
              <a:t>Old Look</a:t>
            </a:r>
            <a:endParaRPr>
              <a:solidFill>
                <a:schemeClr val="dk1"/>
              </a:solidFill>
              <a:latin typeface="Roboto"/>
              <a:ea typeface="Roboto"/>
              <a:cs typeface="Roboto"/>
              <a:sym typeface="Roboto"/>
            </a:endParaRPr>
          </a:p>
        </p:txBody>
      </p:sp>
      <p:sp>
        <p:nvSpPr>
          <p:cNvPr id="3097" name="Google Shape;3097;p149"/>
          <p:cNvSpPr txBox="1"/>
          <p:nvPr/>
        </p:nvSpPr>
        <p:spPr>
          <a:xfrm>
            <a:off x="7153923" y="64400"/>
            <a:ext cx="1363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Roboto"/>
                <a:ea typeface="Roboto"/>
                <a:cs typeface="Roboto"/>
                <a:sym typeface="Roboto"/>
              </a:rPr>
              <a:t>New Look</a:t>
            </a:r>
            <a:endParaRPr>
              <a:solidFill>
                <a:schemeClr val="dk1"/>
              </a:solidFill>
              <a:latin typeface="Roboto"/>
              <a:ea typeface="Roboto"/>
              <a:cs typeface="Roboto"/>
              <a:sym typeface="Robo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4" name="Shape 2734"/>
        <p:cNvGrpSpPr/>
        <p:nvPr/>
      </p:nvGrpSpPr>
      <p:grpSpPr>
        <a:xfrm>
          <a:off x="0" y="0"/>
          <a:ext cx="0" cy="0"/>
          <a:chOff x="0" y="0"/>
          <a:chExt cx="0" cy="0"/>
        </a:xfrm>
      </p:grpSpPr>
      <p:sp>
        <p:nvSpPr>
          <p:cNvPr id="2735" name="Google Shape;2735;p123"/>
          <p:cNvSpPr txBox="1"/>
          <p:nvPr>
            <p:ph type="title"/>
          </p:nvPr>
        </p:nvSpPr>
        <p:spPr>
          <a:xfrm>
            <a:off x="720000" y="540000"/>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1"/>
                </a:solidFill>
              </a:rPr>
              <a:t>Sponsor</a:t>
            </a:r>
            <a:r>
              <a:rPr lang="en">
                <a:solidFill>
                  <a:schemeClr val="accent1"/>
                </a:solidFill>
              </a:rPr>
              <a:t>, CEO</a:t>
            </a:r>
            <a:r>
              <a:rPr lang="en">
                <a:solidFill>
                  <a:schemeClr val="accent1"/>
                </a:solidFill>
              </a:rPr>
              <a:t>, Michael C. Malone</a:t>
            </a:r>
            <a:endParaRPr>
              <a:solidFill>
                <a:schemeClr val="accent1"/>
              </a:solidFill>
            </a:endParaRPr>
          </a:p>
        </p:txBody>
      </p:sp>
      <p:sp>
        <p:nvSpPr>
          <p:cNvPr id="2736" name="Google Shape;2736;p123"/>
          <p:cNvSpPr txBox="1"/>
          <p:nvPr>
            <p:ph idx="1" type="body"/>
          </p:nvPr>
        </p:nvSpPr>
        <p:spPr>
          <a:xfrm>
            <a:off x="719875" y="1112700"/>
            <a:ext cx="4883100" cy="3143400"/>
          </a:xfrm>
          <a:prstGeom prst="rect">
            <a:avLst/>
          </a:prstGeom>
        </p:spPr>
        <p:txBody>
          <a:bodyPr anchorCtr="0" anchor="t" bIns="91425" lIns="91425" spcFirstLastPara="1" rIns="91425" wrap="square" tIns="91425">
            <a:noAutofit/>
          </a:bodyPr>
          <a:lstStyle/>
          <a:p>
            <a:pPr indent="-330200" lvl="0" marL="457200" rtl="0" algn="l">
              <a:lnSpc>
                <a:spcPct val="100000"/>
              </a:lnSpc>
              <a:spcBef>
                <a:spcPts val="0"/>
              </a:spcBef>
              <a:spcAft>
                <a:spcPts val="0"/>
              </a:spcAft>
              <a:buSzPts val="1600"/>
              <a:buFont typeface="Roboto"/>
              <a:buChar char="❖"/>
            </a:pPr>
            <a:r>
              <a:rPr lang="en" sz="1600"/>
              <a:t>Founder of We2Link, Inc.</a:t>
            </a:r>
            <a:r>
              <a:rPr baseline="30000" lang="en" sz="1600"/>
              <a:t>®</a:t>
            </a:r>
            <a:endParaRPr sz="1600"/>
          </a:p>
          <a:p>
            <a:pPr indent="0" lvl="0" marL="0" rtl="0" algn="l">
              <a:lnSpc>
                <a:spcPct val="100000"/>
              </a:lnSpc>
              <a:spcBef>
                <a:spcPts val="0"/>
              </a:spcBef>
              <a:spcAft>
                <a:spcPts val="0"/>
              </a:spcAft>
              <a:buNone/>
            </a:pPr>
            <a:r>
              <a:t/>
            </a:r>
            <a:endParaRPr sz="1600"/>
          </a:p>
          <a:p>
            <a:pPr indent="-330200" lvl="0" marL="457200" rtl="0" algn="l">
              <a:lnSpc>
                <a:spcPct val="100000"/>
              </a:lnSpc>
              <a:spcBef>
                <a:spcPts val="1200"/>
              </a:spcBef>
              <a:spcAft>
                <a:spcPts val="0"/>
              </a:spcAft>
              <a:buSzPts val="1600"/>
              <a:buFont typeface="Roboto"/>
              <a:buChar char="❖"/>
            </a:pPr>
            <a:r>
              <a:rPr lang="en" sz="1600"/>
              <a:t>A Disabled Army Veteran </a:t>
            </a:r>
            <a:endParaRPr sz="1600"/>
          </a:p>
          <a:p>
            <a:pPr indent="-330200" lvl="1" marL="914400" rtl="0" algn="l">
              <a:lnSpc>
                <a:spcPct val="100000"/>
              </a:lnSpc>
              <a:spcBef>
                <a:spcPts val="0"/>
              </a:spcBef>
              <a:spcAft>
                <a:spcPts val="0"/>
              </a:spcAft>
              <a:buSzPts val="1600"/>
              <a:buFont typeface="Roboto"/>
              <a:buChar char="➢"/>
            </a:pPr>
            <a:r>
              <a:rPr lang="en" sz="1600"/>
              <a:t>Developed Traumatic Brain Injury [TBI] while serving in the military</a:t>
            </a:r>
            <a:endParaRPr sz="1600"/>
          </a:p>
          <a:p>
            <a:pPr indent="0" lvl="0" marL="914400" rtl="0" algn="l">
              <a:lnSpc>
                <a:spcPct val="100000"/>
              </a:lnSpc>
              <a:spcBef>
                <a:spcPts val="0"/>
              </a:spcBef>
              <a:spcAft>
                <a:spcPts val="0"/>
              </a:spcAft>
              <a:buNone/>
            </a:pPr>
            <a:r>
              <a:t/>
            </a:r>
            <a:endParaRPr sz="1600"/>
          </a:p>
          <a:p>
            <a:pPr indent="-330200" lvl="0" marL="457200" rtl="0" algn="l">
              <a:lnSpc>
                <a:spcPct val="100000"/>
              </a:lnSpc>
              <a:spcBef>
                <a:spcPts val="1200"/>
              </a:spcBef>
              <a:spcAft>
                <a:spcPts val="0"/>
              </a:spcAft>
              <a:buSzPts val="1600"/>
              <a:buFont typeface="Roboto"/>
              <a:buChar char="❖"/>
            </a:pPr>
            <a:r>
              <a:rPr lang="en" sz="1600"/>
              <a:t>Works with TBI</a:t>
            </a:r>
            <a:endParaRPr sz="1600"/>
          </a:p>
          <a:p>
            <a:pPr indent="-330200" lvl="1" marL="914400" rtl="0" algn="l">
              <a:lnSpc>
                <a:spcPct val="100000"/>
              </a:lnSpc>
              <a:spcBef>
                <a:spcPts val="0"/>
              </a:spcBef>
              <a:spcAft>
                <a:spcPts val="0"/>
              </a:spcAft>
              <a:buSzPts val="1600"/>
              <a:buFont typeface="Roboto"/>
              <a:buChar char="➢"/>
            </a:pPr>
            <a:r>
              <a:rPr lang="en" sz="1600"/>
              <a:t>Interviewed people who had TBI</a:t>
            </a:r>
            <a:endParaRPr sz="1600"/>
          </a:p>
          <a:p>
            <a:pPr indent="-330200" lvl="1" marL="914400" rtl="0" algn="l">
              <a:lnSpc>
                <a:spcPct val="100000"/>
              </a:lnSpc>
              <a:spcBef>
                <a:spcPts val="0"/>
              </a:spcBef>
              <a:spcAft>
                <a:spcPts val="0"/>
              </a:spcAft>
              <a:buSzPts val="1600"/>
              <a:buFont typeface="Roboto"/>
              <a:buChar char="➢"/>
            </a:pPr>
            <a:r>
              <a:rPr lang="en" sz="1600"/>
              <a:t>Designated that this has impacted the Quality of Life [QoL] of people</a:t>
            </a:r>
            <a:endParaRPr sz="1600"/>
          </a:p>
          <a:p>
            <a:pPr indent="0" lvl="0" marL="457200" rtl="0" algn="l">
              <a:lnSpc>
                <a:spcPct val="100000"/>
              </a:lnSpc>
              <a:spcBef>
                <a:spcPts val="0"/>
              </a:spcBef>
              <a:spcAft>
                <a:spcPts val="0"/>
              </a:spcAft>
              <a:buNone/>
            </a:pPr>
            <a:r>
              <a:t/>
            </a:r>
            <a:endParaRPr sz="1600">
              <a:solidFill>
                <a:srgbClr val="595959"/>
              </a:solidFill>
              <a:latin typeface="Arial"/>
              <a:ea typeface="Arial"/>
              <a:cs typeface="Arial"/>
              <a:sym typeface="Arial"/>
            </a:endParaRPr>
          </a:p>
          <a:p>
            <a:pPr indent="0" lvl="0" marL="0" rtl="0" algn="l">
              <a:lnSpc>
                <a:spcPct val="100000"/>
              </a:lnSpc>
              <a:spcBef>
                <a:spcPts val="0"/>
              </a:spcBef>
              <a:spcAft>
                <a:spcPts val="1600"/>
              </a:spcAft>
              <a:buNone/>
            </a:pPr>
            <a:r>
              <a:t/>
            </a:r>
            <a:endParaRPr/>
          </a:p>
        </p:txBody>
      </p:sp>
      <p:pic>
        <p:nvPicPr>
          <p:cNvPr id="2737" name="Google Shape;2737;p123"/>
          <p:cNvPicPr preferRelativeResize="0"/>
          <p:nvPr/>
        </p:nvPicPr>
        <p:blipFill>
          <a:blip r:embed="rId3">
            <a:alphaModFix/>
          </a:blip>
          <a:stretch>
            <a:fillRect/>
          </a:stretch>
        </p:blipFill>
        <p:spPr>
          <a:xfrm>
            <a:off x="5602975" y="1352550"/>
            <a:ext cx="2438400" cy="24384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3367C"/>
            </a:gs>
            <a:gs pos="100000">
              <a:schemeClr val="dk2"/>
            </a:gs>
          </a:gsLst>
          <a:lin ang="5400012" scaled="0"/>
        </a:gradFill>
      </p:bgPr>
    </p:bg>
    <p:spTree>
      <p:nvGrpSpPr>
        <p:cNvPr id="3101" name="Shape 3101"/>
        <p:cNvGrpSpPr/>
        <p:nvPr/>
      </p:nvGrpSpPr>
      <p:grpSpPr>
        <a:xfrm>
          <a:off x="0" y="0"/>
          <a:ext cx="0" cy="0"/>
          <a:chOff x="0" y="0"/>
          <a:chExt cx="0" cy="0"/>
        </a:xfrm>
      </p:grpSpPr>
      <p:sp>
        <p:nvSpPr>
          <p:cNvPr id="3102" name="Google Shape;3102;p150"/>
          <p:cNvSpPr txBox="1"/>
          <p:nvPr>
            <p:ph type="title"/>
          </p:nvPr>
        </p:nvSpPr>
        <p:spPr>
          <a:xfrm>
            <a:off x="3216900" y="1653325"/>
            <a:ext cx="1599000" cy="123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accent4"/>
                </a:solidFill>
              </a:rPr>
              <a:t>07</a:t>
            </a:r>
            <a:endParaRPr>
              <a:solidFill>
                <a:schemeClr val="accent4"/>
              </a:solidFill>
            </a:endParaRPr>
          </a:p>
        </p:txBody>
      </p:sp>
      <p:sp>
        <p:nvSpPr>
          <p:cNvPr id="3103" name="Google Shape;3103;p150"/>
          <p:cNvSpPr txBox="1"/>
          <p:nvPr>
            <p:ph idx="2" type="title"/>
          </p:nvPr>
        </p:nvSpPr>
        <p:spPr>
          <a:xfrm>
            <a:off x="3216900" y="2879675"/>
            <a:ext cx="3017700" cy="610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700">
                <a:solidFill>
                  <a:schemeClr val="accent4"/>
                </a:solidFill>
              </a:rPr>
              <a:t>Workflow</a:t>
            </a:r>
            <a:endParaRPr sz="2700">
              <a:solidFill>
                <a:schemeClr val="accent4"/>
              </a:solidFill>
            </a:endParaRPr>
          </a:p>
        </p:txBody>
      </p:sp>
      <p:grpSp>
        <p:nvGrpSpPr>
          <p:cNvPr id="3104" name="Google Shape;3104;p150"/>
          <p:cNvGrpSpPr/>
          <p:nvPr/>
        </p:nvGrpSpPr>
        <p:grpSpPr>
          <a:xfrm>
            <a:off x="6275090" y="1382992"/>
            <a:ext cx="2377521" cy="2377521"/>
            <a:chOff x="6275090" y="1382992"/>
            <a:chExt cx="2377521" cy="2377521"/>
          </a:xfrm>
        </p:grpSpPr>
        <p:sp>
          <p:nvSpPr>
            <p:cNvPr id="3105" name="Google Shape;3105;p150"/>
            <p:cNvSpPr/>
            <p:nvPr/>
          </p:nvSpPr>
          <p:spPr>
            <a:xfrm>
              <a:off x="6275090" y="1382992"/>
              <a:ext cx="1862394" cy="2139770"/>
            </a:xfrm>
            <a:custGeom>
              <a:rect b="b" l="l" r="r" t="t"/>
              <a:pathLst>
                <a:path extrusionOk="0" h="176149" w="153315">
                  <a:moveTo>
                    <a:pt x="1" y="1"/>
                  </a:moveTo>
                  <a:lnTo>
                    <a:pt x="1" y="176148"/>
                  </a:lnTo>
                  <a:lnTo>
                    <a:pt x="153314" y="176148"/>
                  </a:lnTo>
                  <a:lnTo>
                    <a:pt x="153314" y="22835"/>
                  </a:lnTo>
                  <a:lnTo>
                    <a:pt x="13048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6" name="Google Shape;3106;p150"/>
            <p:cNvSpPr/>
            <p:nvPr/>
          </p:nvSpPr>
          <p:spPr>
            <a:xfrm>
              <a:off x="7860096" y="1382992"/>
              <a:ext cx="277388" cy="277388"/>
            </a:xfrm>
            <a:custGeom>
              <a:rect b="b" l="l" r="r" t="t"/>
              <a:pathLst>
                <a:path extrusionOk="0" h="22835" w="22835">
                  <a:moveTo>
                    <a:pt x="0" y="1"/>
                  </a:moveTo>
                  <a:lnTo>
                    <a:pt x="0" y="22835"/>
                  </a:lnTo>
                  <a:lnTo>
                    <a:pt x="22834" y="22835"/>
                  </a:lnTo>
                  <a:lnTo>
                    <a:pt x="0" y="1"/>
                  </a:lnTo>
                  <a:close/>
                </a:path>
              </a:pathLst>
            </a:custGeom>
            <a:solidFill>
              <a:srgbClr val="1B91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7" name="Google Shape;3107;p150"/>
            <p:cNvSpPr/>
            <p:nvPr/>
          </p:nvSpPr>
          <p:spPr>
            <a:xfrm>
              <a:off x="6631716" y="1977369"/>
              <a:ext cx="1228392" cy="1228392"/>
            </a:xfrm>
            <a:custGeom>
              <a:rect b="b" l="l" r="r" t="t"/>
              <a:pathLst>
                <a:path extrusionOk="0" h="101123" w="101123">
                  <a:moveTo>
                    <a:pt x="78289" y="55455"/>
                  </a:moveTo>
                  <a:lnTo>
                    <a:pt x="78289" y="78288"/>
                  </a:lnTo>
                  <a:lnTo>
                    <a:pt x="55455" y="78288"/>
                  </a:lnTo>
                  <a:lnTo>
                    <a:pt x="78289" y="55455"/>
                  </a:lnTo>
                  <a:close/>
                  <a:moveTo>
                    <a:pt x="101122" y="1"/>
                  </a:moveTo>
                  <a:lnTo>
                    <a:pt x="1" y="101122"/>
                  </a:lnTo>
                  <a:lnTo>
                    <a:pt x="101122" y="101122"/>
                  </a:lnTo>
                  <a:lnTo>
                    <a:pt x="101122"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8" name="Google Shape;3108;p150"/>
            <p:cNvSpPr/>
            <p:nvPr/>
          </p:nvSpPr>
          <p:spPr>
            <a:xfrm>
              <a:off x="7622345" y="2730246"/>
              <a:ext cx="1030266" cy="1030266"/>
            </a:xfrm>
            <a:custGeom>
              <a:rect b="b" l="l" r="r" t="t"/>
              <a:pathLst>
                <a:path extrusionOk="0" h="84813" w="84813">
                  <a:moveTo>
                    <a:pt x="42406" y="1"/>
                  </a:moveTo>
                  <a:cubicBezTo>
                    <a:pt x="41167" y="1"/>
                    <a:pt x="39927" y="66"/>
                    <a:pt x="38688" y="196"/>
                  </a:cubicBezTo>
                  <a:lnTo>
                    <a:pt x="36763" y="7014"/>
                  </a:lnTo>
                  <a:cubicBezTo>
                    <a:pt x="34284" y="7405"/>
                    <a:pt x="31870" y="8058"/>
                    <a:pt x="29554" y="8938"/>
                  </a:cubicBezTo>
                  <a:lnTo>
                    <a:pt x="24531" y="4013"/>
                  </a:lnTo>
                  <a:cubicBezTo>
                    <a:pt x="22247" y="5057"/>
                    <a:pt x="20094" y="6296"/>
                    <a:pt x="18072" y="7699"/>
                  </a:cubicBezTo>
                  <a:lnTo>
                    <a:pt x="19833" y="14549"/>
                  </a:lnTo>
                  <a:cubicBezTo>
                    <a:pt x="17876" y="16115"/>
                    <a:pt x="16115" y="17876"/>
                    <a:pt x="14549" y="19833"/>
                  </a:cubicBezTo>
                  <a:lnTo>
                    <a:pt x="7699" y="18072"/>
                  </a:lnTo>
                  <a:cubicBezTo>
                    <a:pt x="6296" y="20094"/>
                    <a:pt x="5057" y="22247"/>
                    <a:pt x="4013" y="24531"/>
                  </a:cubicBezTo>
                  <a:lnTo>
                    <a:pt x="8938" y="29554"/>
                  </a:lnTo>
                  <a:cubicBezTo>
                    <a:pt x="8058" y="31870"/>
                    <a:pt x="7405" y="34284"/>
                    <a:pt x="7014" y="36763"/>
                  </a:cubicBezTo>
                  <a:lnTo>
                    <a:pt x="196" y="38688"/>
                  </a:lnTo>
                  <a:cubicBezTo>
                    <a:pt x="66" y="39927"/>
                    <a:pt x="1" y="41167"/>
                    <a:pt x="1" y="42406"/>
                  </a:cubicBezTo>
                  <a:cubicBezTo>
                    <a:pt x="1" y="43646"/>
                    <a:pt x="66" y="44885"/>
                    <a:pt x="196" y="46125"/>
                  </a:cubicBezTo>
                  <a:lnTo>
                    <a:pt x="7014" y="48050"/>
                  </a:lnTo>
                  <a:cubicBezTo>
                    <a:pt x="7405" y="50529"/>
                    <a:pt x="8058" y="52943"/>
                    <a:pt x="8938" y="55259"/>
                  </a:cubicBezTo>
                  <a:lnTo>
                    <a:pt x="4013" y="60282"/>
                  </a:lnTo>
                  <a:cubicBezTo>
                    <a:pt x="5057" y="62565"/>
                    <a:pt x="6296" y="64718"/>
                    <a:pt x="7699" y="66741"/>
                  </a:cubicBezTo>
                  <a:lnTo>
                    <a:pt x="14549" y="64979"/>
                  </a:lnTo>
                  <a:cubicBezTo>
                    <a:pt x="16115" y="66936"/>
                    <a:pt x="17876" y="68698"/>
                    <a:pt x="19833" y="70264"/>
                  </a:cubicBezTo>
                  <a:lnTo>
                    <a:pt x="18072" y="77114"/>
                  </a:lnTo>
                  <a:cubicBezTo>
                    <a:pt x="20094" y="78517"/>
                    <a:pt x="22247" y="79756"/>
                    <a:pt x="24531" y="80800"/>
                  </a:cubicBezTo>
                  <a:lnTo>
                    <a:pt x="29554" y="75874"/>
                  </a:lnTo>
                  <a:cubicBezTo>
                    <a:pt x="31870" y="76755"/>
                    <a:pt x="34284" y="77407"/>
                    <a:pt x="36763" y="77799"/>
                  </a:cubicBezTo>
                  <a:lnTo>
                    <a:pt x="38688" y="84616"/>
                  </a:lnTo>
                  <a:cubicBezTo>
                    <a:pt x="39927" y="84747"/>
                    <a:pt x="41167" y="84812"/>
                    <a:pt x="42406" y="84812"/>
                  </a:cubicBezTo>
                  <a:cubicBezTo>
                    <a:pt x="43646" y="84812"/>
                    <a:pt x="44885" y="84747"/>
                    <a:pt x="46125" y="84616"/>
                  </a:cubicBezTo>
                  <a:lnTo>
                    <a:pt x="48050" y="77799"/>
                  </a:lnTo>
                  <a:cubicBezTo>
                    <a:pt x="50529" y="77407"/>
                    <a:pt x="52943" y="76755"/>
                    <a:pt x="55259" y="75874"/>
                  </a:cubicBezTo>
                  <a:lnTo>
                    <a:pt x="60282" y="80800"/>
                  </a:lnTo>
                  <a:cubicBezTo>
                    <a:pt x="62565" y="79756"/>
                    <a:pt x="64718" y="78517"/>
                    <a:pt x="66741" y="77114"/>
                  </a:cubicBezTo>
                  <a:lnTo>
                    <a:pt x="64979" y="70264"/>
                  </a:lnTo>
                  <a:cubicBezTo>
                    <a:pt x="66936" y="68698"/>
                    <a:pt x="68698" y="66936"/>
                    <a:pt x="70264" y="64979"/>
                  </a:cubicBezTo>
                  <a:lnTo>
                    <a:pt x="77114" y="66741"/>
                  </a:lnTo>
                  <a:cubicBezTo>
                    <a:pt x="78517" y="64718"/>
                    <a:pt x="79756" y="62565"/>
                    <a:pt x="80800" y="60282"/>
                  </a:cubicBezTo>
                  <a:lnTo>
                    <a:pt x="75874" y="55259"/>
                  </a:lnTo>
                  <a:cubicBezTo>
                    <a:pt x="76755" y="52943"/>
                    <a:pt x="77407" y="50529"/>
                    <a:pt x="77799" y="48050"/>
                  </a:cubicBezTo>
                  <a:lnTo>
                    <a:pt x="84616" y="46125"/>
                  </a:lnTo>
                  <a:cubicBezTo>
                    <a:pt x="84747" y="44885"/>
                    <a:pt x="84812" y="43646"/>
                    <a:pt x="84812" y="42406"/>
                  </a:cubicBezTo>
                  <a:cubicBezTo>
                    <a:pt x="84812" y="41167"/>
                    <a:pt x="84747" y="39927"/>
                    <a:pt x="84616" y="38688"/>
                  </a:cubicBezTo>
                  <a:lnTo>
                    <a:pt x="77799" y="36763"/>
                  </a:lnTo>
                  <a:cubicBezTo>
                    <a:pt x="77407" y="34284"/>
                    <a:pt x="76755" y="31870"/>
                    <a:pt x="75874" y="29554"/>
                  </a:cubicBezTo>
                  <a:lnTo>
                    <a:pt x="80800" y="24531"/>
                  </a:lnTo>
                  <a:cubicBezTo>
                    <a:pt x="79756" y="22247"/>
                    <a:pt x="78517" y="20094"/>
                    <a:pt x="77114" y="18072"/>
                  </a:cubicBezTo>
                  <a:lnTo>
                    <a:pt x="70264" y="19833"/>
                  </a:lnTo>
                  <a:cubicBezTo>
                    <a:pt x="68698" y="17876"/>
                    <a:pt x="66936" y="16115"/>
                    <a:pt x="64979" y="14549"/>
                  </a:cubicBezTo>
                  <a:lnTo>
                    <a:pt x="66741" y="7699"/>
                  </a:lnTo>
                  <a:cubicBezTo>
                    <a:pt x="64718" y="6296"/>
                    <a:pt x="62565" y="5057"/>
                    <a:pt x="60282" y="4013"/>
                  </a:cubicBezTo>
                  <a:lnTo>
                    <a:pt x="55259" y="8938"/>
                  </a:lnTo>
                  <a:cubicBezTo>
                    <a:pt x="52943" y="8058"/>
                    <a:pt x="50529" y="7405"/>
                    <a:pt x="48050" y="7014"/>
                  </a:cubicBezTo>
                  <a:lnTo>
                    <a:pt x="46125" y="196"/>
                  </a:lnTo>
                  <a:cubicBezTo>
                    <a:pt x="44885" y="66"/>
                    <a:pt x="43646" y="1"/>
                    <a:pt x="42406"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9" name="Google Shape;3109;p150"/>
            <p:cNvSpPr/>
            <p:nvPr/>
          </p:nvSpPr>
          <p:spPr>
            <a:xfrm>
              <a:off x="7265719" y="1660368"/>
              <a:ext cx="237763" cy="237763"/>
            </a:xfrm>
            <a:custGeom>
              <a:rect b="b" l="l" r="r" t="t"/>
              <a:pathLst>
                <a:path extrusionOk="0" h="19573" w="19573">
                  <a:moveTo>
                    <a:pt x="9787" y="1"/>
                  </a:moveTo>
                  <a:lnTo>
                    <a:pt x="1" y="19573"/>
                  </a:lnTo>
                  <a:lnTo>
                    <a:pt x="19573" y="19573"/>
                  </a:lnTo>
                  <a:lnTo>
                    <a:pt x="9787" y="1"/>
                  </a:lnTo>
                  <a:close/>
                </a:path>
              </a:pathLst>
            </a:custGeom>
            <a:solidFill>
              <a:srgbClr val="DED8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0" name="Google Shape;3110;p150"/>
            <p:cNvSpPr/>
            <p:nvPr/>
          </p:nvSpPr>
          <p:spPr>
            <a:xfrm>
              <a:off x="7265719" y="1898118"/>
              <a:ext cx="237763" cy="673640"/>
            </a:xfrm>
            <a:custGeom>
              <a:rect b="b" l="l" r="r" t="t"/>
              <a:pathLst>
                <a:path extrusionOk="0" h="55455" w="19573">
                  <a:moveTo>
                    <a:pt x="1" y="1"/>
                  </a:moveTo>
                  <a:lnTo>
                    <a:pt x="1" y="55455"/>
                  </a:lnTo>
                  <a:lnTo>
                    <a:pt x="19573" y="35883"/>
                  </a:lnTo>
                  <a:lnTo>
                    <a:pt x="19573"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1" name="Google Shape;3111;p150"/>
            <p:cNvSpPr/>
            <p:nvPr/>
          </p:nvSpPr>
          <p:spPr>
            <a:xfrm>
              <a:off x="6631716" y="1660368"/>
              <a:ext cx="396264" cy="515139"/>
            </a:xfrm>
            <a:custGeom>
              <a:rect b="b" l="l" r="r" t="t"/>
              <a:pathLst>
                <a:path extrusionOk="0" h="42407" w="32621">
                  <a:moveTo>
                    <a:pt x="16311" y="1"/>
                  </a:moveTo>
                  <a:lnTo>
                    <a:pt x="1" y="26097"/>
                  </a:lnTo>
                  <a:lnTo>
                    <a:pt x="9787" y="42407"/>
                  </a:lnTo>
                  <a:lnTo>
                    <a:pt x="22835" y="42407"/>
                  </a:lnTo>
                  <a:lnTo>
                    <a:pt x="32621" y="26097"/>
                  </a:lnTo>
                  <a:lnTo>
                    <a:pt x="16311" y="1"/>
                  </a:lnTo>
                  <a:close/>
                </a:path>
              </a:pathLst>
            </a:custGeom>
            <a:solidFill>
              <a:srgbClr val="DED8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2" name="Google Shape;3112;p150"/>
            <p:cNvSpPr/>
            <p:nvPr/>
          </p:nvSpPr>
          <p:spPr>
            <a:xfrm>
              <a:off x="6671342" y="2175494"/>
              <a:ext cx="317013" cy="922092"/>
            </a:xfrm>
            <a:custGeom>
              <a:rect b="b" l="l" r="r" t="t"/>
              <a:pathLst>
                <a:path extrusionOk="0" h="75908" w="26097">
                  <a:moveTo>
                    <a:pt x="6525" y="1"/>
                  </a:moveTo>
                  <a:lnTo>
                    <a:pt x="1" y="19573"/>
                  </a:lnTo>
                  <a:lnTo>
                    <a:pt x="5644" y="75907"/>
                  </a:lnTo>
                  <a:lnTo>
                    <a:pt x="22117" y="59434"/>
                  </a:lnTo>
                  <a:lnTo>
                    <a:pt x="26097" y="19573"/>
                  </a:lnTo>
                  <a:lnTo>
                    <a:pt x="19573"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3" name="Google Shape;3113;p150"/>
            <p:cNvSpPr/>
            <p:nvPr/>
          </p:nvSpPr>
          <p:spPr>
            <a:xfrm>
              <a:off x="7820471" y="2928372"/>
              <a:ext cx="634014" cy="634014"/>
            </a:xfrm>
            <a:custGeom>
              <a:rect b="b" l="l" r="r" t="t"/>
              <a:pathLst>
                <a:path extrusionOk="0" h="52193" w="52193">
                  <a:moveTo>
                    <a:pt x="26096" y="0"/>
                  </a:moveTo>
                  <a:cubicBezTo>
                    <a:pt x="11678" y="0"/>
                    <a:pt x="0" y="11678"/>
                    <a:pt x="0" y="26096"/>
                  </a:cubicBezTo>
                  <a:cubicBezTo>
                    <a:pt x="0" y="40514"/>
                    <a:pt x="11678" y="52192"/>
                    <a:pt x="26096" y="52192"/>
                  </a:cubicBezTo>
                  <a:cubicBezTo>
                    <a:pt x="40514" y="52192"/>
                    <a:pt x="52192" y="40514"/>
                    <a:pt x="52192" y="26096"/>
                  </a:cubicBezTo>
                  <a:cubicBezTo>
                    <a:pt x="52192" y="11678"/>
                    <a:pt x="40514" y="0"/>
                    <a:pt x="2609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4" name="Google Shape;3114;p150"/>
            <p:cNvSpPr/>
            <p:nvPr/>
          </p:nvSpPr>
          <p:spPr>
            <a:xfrm>
              <a:off x="7899721" y="2928372"/>
              <a:ext cx="277388" cy="356638"/>
            </a:xfrm>
            <a:custGeom>
              <a:rect b="b" l="l" r="r" t="t"/>
              <a:pathLst>
                <a:path extrusionOk="0" h="29359" w="22835">
                  <a:moveTo>
                    <a:pt x="16310" y="0"/>
                  </a:moveTo>
                  <a:lnTo>
                    <a:pt x="16310" y="22834"/>
                  </a:lnTo>
                  <a:lnTo>
                    <a:pt x="0" y="22834"/>
                  </a:lnTo>
                  <a:lnTo>
                    <a:pt x="0" y="29358"/>
                  </a:lnTo>
                  <a:lnTo>
                    <a:pt x="22834" y="29358"/>
                  </a:lnTo>
                  <a:lnTo>
                    <a:pt x="22834"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5" name="Google Shape;3115;p150"/>
            <p:cNvSpPr/>
            <p:nvPr/>
          </p:nvSpPr>
          <p:spPr>
            <a:xfrm>
              <a:off x="8058222" y="3166123"/>
              <a:ext cx="158513" cy="158513"/>
            </a:xfrm>
            <a:custGeom>
              <a:rect b="b" l="l" r="r" t="t"/>
              <a:pathLst>
                <a:path extrusionOk="0" h="13049" w="13049">
                  <a:moveTo>
                    <a:pt x="6524" y="0"/>
                  </a:moveTo>
                  <a:cubicBezTo>
                    <a:pt x="2936" y="0"/>
                    <a:pt x="0" y="2936"/>
                    <a:pt x="0" y="6524"/>
                  </a:cubicBezTo>
                  <a:cubicBezTo>
                    <a:pt x="0" y="10113"/>
                    <a:pt x="2936" y="13048"/>
                    <a:pt x="6524" y="13048"/>
                  </a:cubicBezTo>
                  <a:cubicBezTo>
                    <a:pt x="10113" y="13048"/>
                    <a:pt x="13048" y="10113"/>
                    <a:pt x="13048" y="6524"/>
                  </a:cubicBezTo>
                  <a:cubicBezTo>
                    <a:pt x="13048" y="2936"/>
                    <a:pt x="10113" y="0"/>
                    <a:pt x="652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6" name="Google Shape;3116;p150"/>
            <p:cNvSpPr/>
            <p:nvPr/>
          </p:nvSpPr>
          <p:spPr>
            <a:xfrm>
              <a:off x="6790217" y="1660368"/>
              <a:ext cx="79262" cy="317013"/>
            </a:xfrm>
            <a:custGeom>
              <a:rect b="b" l="l" r="r" t="t"/>
              <a:pathLst>
                <a:path extrusionOk="0" h="26097" w="6525">
                  <a:moveTo>
                    <a:pt x="3263" y="1"/>
                  </a:moveTo>
                  <a:lnTo>
                    <a:pt x="1" y="5220"/>
                  </a:lnTo>
                  <a:lnTo>
                    <a:pt x="1" y="26097"/>
                  </a:lnTo>
                  <a:lnTo>
                    <a:pt x="6525" y="26097"/>
                  </a:lnTo>
                  <a:lnTo>
                    <a:pt x="6525" y="5220"/>
                  </a:lnTo>
                  <a:lnTo>
                    <a:pt x="3263"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7" name="Google Shape;3117;p150"/>
            <p:cNvSpPr/>
            <p:nvPr/>
          </p:nvSpPr>
          <p:spPr>
            <a:xfrm>
              <a:off x="6841334" y="2939864"/>
              <a:ext cx="135141" cy="135129"/>
            </a:xfrm>
            <a:custGeom>
              <a:rect b="b" l="l" r="r" t="t"/>
              <a:pathLst>
                <a:path extrusionOk="0" h="11124" w="11125">
                  <a:moveTo>
                    <a:pt x="4600" y="0"/>
                  </a:moveTo>
                  <a:lnTo>
                    <a:pt x="1" y="4600"/>
                  </a:lnTo>
                  <a:lnTo>
                    <a:pt x="6525" y="11124"/>
                  </a:lnTo>
                  <a:lnTo>
                    <a:pt x="11124" y="6524"/>
                  </a:lnTo>
                  <a:lnTo>
                    <a:pt x="4600" y="0"/>
                  </a:lnTo>
                  <a:close/>
                </a:path>
              </a:pathLst>
            </a:custGeom>
            <a:solidFill>
              <a:srgbClr val="6F3C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8" name="Google Shape;3118;p150"/>
            <p:cNvSpPr/>
            <p:nvPr/>
          </p:nvSpPr>
          <p:spPr>
            <a:xfrm>
              <a:off x="6960209" y="2820988"/>
              <a:ext cx="135141" cy="135129"/>
            </a:xfrm>
            <a:custGeom>
              <a:rect b="b" l="l" r="r" t="t"/>
              <a:pathLst>
                <a:path extrusionOk="0" h="11124" w="11125">
                  <a:moveTo>
                    <a:pt x="4600" y="0"/>
                  </a:moveTo>
                  <a:lnTo>
                    <a:pt x="1" y="4632"/>
                  </a:lnTo>
                  <a:lnTo>
                    <a:pt x="6525" y="11124"/>
                  </a:lnTo>
                  <a:lnTo>
                    <a:pt x="11124" y="6524"/>
                  </a:lnTo>
                  <a:lnTo>
                    <a:pt x="4600" y="0"/>
                  </a:lnTo>
                  <a:close/>
                </a:path>
              </a:pathLst>
            </a:custGeom>
            <a:solidFill>
              <a:srgbClr val="6F3C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9" name="Google Shape;3119;p150"/>
            <p:cNvSpPr/>
            <p:nvPr/>
          </p:nvSpPr>
          <p:spPr>
            <a:xfrm>
              <a:off x="7079085" y="2702113"/>
              <a:ext cx="135141" cy="135530"/>
            </a:xfrm>
            <a:custGeom>
              <a:rect b="b" l="l" r="r" t="t"/>
              <a:pathLst>
                <a:path extrusionOk="0" h="11157" w="11125">
                  <a:moveTo>
                    <a:pt x="4600" y="1"/>
                  </a:moveTo>
                  <a:lnTo>
                    <a:pt x="1" y="4633"/>
                  </a:lnTo>
                  <a:lnTo>
                    <a:pt x="6525" y="11156"/>
                  </a:lnTo>
                  <a:lnTo>
                    <a:pt x="11124" y="6524"/>
                  </a:lnTo>
                  <a:lnTo>
                    <a:pt x="4600" y="1"/>
                  </a:lnTo>
                  <a:close/>
                </a:path>
              </a:pathLst>
            </a:custGeom>
            <a:solidFill>
              <a:srgbClr val="6F3C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0" name="Google Shape;3120;p150"/>
            <p:cNvSpPr/>
            <p:nvPr/>
          </p:nvSpPr>
          <p:spPr>
            <a:xfrm>
              <a:off x="7197960" y="2583237"/>
              <a:ext cx="135129" cy="135530"/>
            </a:xfrm>
            <a:custGeom>
              <a:rect b="b" l="l" r="r" t="t"/>
              <a:pathLst>
                <a:path extrusionOk="0" h="11157" w="11124">
                  <a:moveTo>
                    <a:pt x="4600" y="1"/>
                  </a:moveTo>
                  <a:lnTo>
                    <a:pt x="1" y="4633"/>
                  </a:lnTo>
                  <a:lnTo>
                    <a:pt x="6525" y="11157"/>
                  </a:lnTo>
                  <a:lnTo>
                    <a:pt x="11124" y="6525"/>
                  </a:lnTo>
                  <a:lnTo>
                    <a:pt x="4600" y="1"/>
                  </a:lnTo>
                  <a:close/>
                </a:path>
              </a:pathLst>
            </a:custGeom>
            <a:solidFill>
              <a:srgbClr val="6F3C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1" name="Google Shape;3121;p150"/>
            <p:cNvSpPr/>
            <p:nvPr/>
          </p:nvSpPr>
          <p:spPr>
            <a:xfrm>
              <a:off x="7316835" y="2464362"/>
              <a:ext cx="135129" cy="135530"/>
            </a:xfrm>
            <a:custGeom>
              <a:rect b="b" l="l" r="r" t="t"/>
              <a:pathLst>
                <a:path extrusionOk="0" h="11157" w="11124">
                  <a:moveTo>
                    <a:pt x="4600" y="1"/>
                  </a:moveTo>
                  <a:lnTo>
                    <a:pt x="1" y="4633"/>
                  </a:lnTo>
                  <a:lnTo>
                    <a:pt x="6525" y="11157"/>
                  </a:lnTo>
                  <a:lnTo>
                    <a:pt x="11124" y="6525"/>
                  </a:lnTo>
                  <a:lnTo>
                    <a:pt x="4600" y="1"/>
                  </a:lnTo>
                  <a:close/>
                </a:path>
              </a:pathLst>
            </a:custGeom>
            <a:solidFill>
              <a:srgbClr val="6F3C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2" name="Google Shape;3122;p150"/>
            <p:cNvSpPr/>
            <p:nvPr/>
          </p:nvSpPr>
          <p:spPr>
            <a:xfrm>
              <a:off x="7435711" y="2345487"/>
              <a:ext cx="135129" cy="135530"/>
            </a:xfrm>
            <a:custGeom>
              <a:rect b="b" l="l" r="r" t="t"/>
              <a:pathLst>
                <a:path extrusionOk="0" h="11157" w="11124">
                  <a:moveTo>
                    <a:pt x="4600" y="1"/>
                  </a:moveTo>
                  <a:lnTo>
                    <a:pt x="1" y="4633"/>
                  </a:lnTo>
                  <a:lnTo>
                    <a:pt x="6525" y="11157"/>
                  </a:lnTo>
                  <a:lnTo>
                    <a:pt x="11124" y="6525"/>
                  </a:lnTo>
                  <a:lnTo>
                    <a:pt x="4600" y="1"/>
                  </a:lnTo>
                  <a:close/>
                </a:path>
              </a:pathLst>
            </a:custGeom>
            <a:solidFill>
              <a:srgbClr val="6F3C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3" name="Google Shape;3123;p150"/>
            <p:cNvSpPr/>
            <p:nvPr/>
          </p:nvSpPr>
          <p:spPr>
            <a:xfrm>
              <a:off x="7554586" y="2226611"/>
              <a:ext cx="135129" cy="135530"/>
            </a:xfrm>
            <a:custGeom>
              <a:rect b="b" l="l" r="r" t="t"/>
              <a:pathLst>
                <a:path extrusionOk="0" h="11157" w="11124">
                  <a:moveTo>
                    <a:pt x="4600" y="1"/>
                  </a:moveTo>
                  <a:lnTo>
                    <a:pt x="1" y="4633"/>
                  </a:lnTo>
                  <a:lnTo>
                    <a:pt x="6524" y="11157"/>
                  </a:lnTo>
                  <a:lnTo>
                    <a:pt x="11124" y="6525"/>
                  </a:lnTo>
                  <a:lnTo>
                    <a:pt x="4600" y="1"/>
                  </a:lnTo>
                  <a:close/>
                </a:path>
              </a:pathLst>
            </a:custGeom>
            <a:solidFill>
              <a:srgbClr val="6F3C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4" name="Google Shape;3124;p150"/>
            <p:cNvSpPr/>
            <p:nvPr/>
          </p:nvSpPr>
          <p:spPr>
            <a:xfrm>
              <a:off x="6354340" y="3364249"/>
              <a:ext cx="79262" cy="79262"/>
            </a:xfrm>
            <a:custGeom>
              <a:rect b="b" l="l" r="r" t="t"/>
              <a:pathLst>
                <a:path extrusionOk="0" h="6525" w="6525">
                  <a:moveTo>
                    <a:pt x="1" y="0"/>
                  </a:moveTo>
                  <a:lnTo>
                    <a:pt x="1" y="6524"/>
                  </a:lnTo>
                  <a:lnTo>
                    <a:pt x="6525" y="6524"/>
                  </a:lnTo>
                  <a:lnTo>
                    <a:pt x="6525" y="0"/>
                  </a:lnTo>
                  <a:close/>
                </a:path>
              </a:pathLst>
            </a:custGeom>
            <a:solidFill>
              <a:srgbClr val="1B91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5" name="Google Shape;3125;p150"/>
            <p:cNvSpPr/>
            <p:nvPr/>
          </p:nvSpPr>
          <p:spPr>
            <a:xfrm>
              <a:off x="6512841" y="3364249"/>
              <a:ext cx="79262" cy="79262"/>
            </a:xfrm>
            <a:custGeom>
              <a:rect b="b" l="l" r="r" t="t"/>
              <a:pathLst>
                <a:path extrusionOk="0" h="6525" w="6525">
                  <a:moveTo>
                    <a:pt x="1" y="0"/>
                  </a:moveTo>
                  <a:lnTo>
                    <a:pt x="1" y="6524"/>
                  </a:lnTo>
                  <a:lnTo>
                    <a:pt x="6525" y="6524"/>
                  </a:lnTo>
                  <a:lnTo>
                    <a:pt x="6525" y="0"/>
                  </a:lnTo>
                  <a:close/>
                </a:path>
              </a:pathLst>
            </a:custGeom>
            <a:solidFill>
              <a:srgbClr val="1B91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6" name="Google Shape;3126;p150"/>
            <p:cNvSpPr/>
            <p:nvPr/>
          </p:nvSpPr>
          <p:spPr>
            <a:xfrm>
              <a:off x="6671342" y="3364249"/>
              <a:ext cx="79262" cy="79262"/>
            </a:xfrm>
            <a:custGeom>
              <a:rect b="b" l="l" r="r" t="t"/>
              <a:pathLst>
                <a:path extrusionOk="0" h="6525" w="6525">
                  <a:moveTo>
                    <a:pt x="1" y="0"/>
                  </a:moveTo>
                  <a:lnTo>
                    <a:pt x="1" y="6524"/>
                  </a:lnTo>
                  <a:lnTo>
                    <a:pt x="6525" y="6524"/>
                  </a:lnTo>
                  <a:lnTo>
                    <a:pt x="6525" y="0"/>
                  </a:lnTo>
                  <a:close/>
                </a:path>
              </a:pathLst>
            </a:custGeom>
            <a:solidFill>
              <a:srgbClr val="1B91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0" name="Shape 3130"/>
        <p:cNvGrpSpPr/>
        <p:nvPr/>
      </p:nvGrpSpPr>
      <p:grpSpPr>
        <a:xfrm>
          <a:off x="0" y="0"/>
          <a:ext cx="0" cy="0"/>
          <a:chOff x="0" y="0"/>
          <a:chExt cx="0" cy="0"/>
        </a:xfrm>
      </p:grpSpPr>
      <p:sp>
        <p:nvSpPr>
          <p:cNvPr id="3131" name="Google Shape;3131;p151"/>
          <p:cNvSpPr txBox="1"/>
          <p:nvPr>
            <p:ph type="title"/>
          </p:nvPr>
        </p:nvSpPr>
        <p:spPr>
          <a:xfrm>
            <a:off x="757375" y="173800"/>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Workflow </a:t>
            </a:r>
            <a:endParaRPr/>
          </a:p>
        </p:txBody>
      </p:sp>
      <p:pic>
        <p:nvPicPr>
          <p:cNvPr id="3132" name="Google Shape;3132;p151"/>
          <p:cNvPicPr preferRelativeResize="0"/>
          <p:nvPr/>
        </p:nvPicPr>
        <p:blipFill>
          <a:blip r:embed="rId3">
            <a:alphaModFix/>
          </a:blip>
          <a:stretch>
            <a:fillRect/>
          </a:stretch>
        </p:blipFill>
        <p:spPr>
          <a:xfrm>
            <a:off x="324363" y="746500"/>
            <a:ext cx="8495272" cy="40922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6" name="Shape 3136"/>
        <p:cNvGrpSpPr/>
        <p:nvPr/>
      </p:nvGrpSpPr>
      <p:grpSpPr>
        <a:xfrm>
          <a:off x="0" y="0"/>
          <a:ext cx="0" cy="0"/>
          <a:chOff x="0" y="0"/>
          <a:chExt cx="0" cy="0"/>
        </a:xfrm>
      </p:grpSpPr>
      <p:sp>
        <p:nvSpPr>
          <p:cNvPr id="3137" name="Google Shape;3137;p152"/>
          <p:cNvSpPr txBox="1"/>
          <p:nvPr>
            <p:ph type="title"/>
          </p:nvPr>
        </p:nvSpPr>
        <p:spPr>
          <a:xfrm>
            <a:off x="720000" y="540000"/>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QA / Peer Reviews</a:t>
            </a:r>
            <a:endParaRPr/>
          </a:p>
        </p:txBody>
      </p:sp>
      <p:sp>
        <p:nvSpPr>
          <p:cNvPr id="3138" name="Google Shape;3138;p152"/>
          <p:cNvSpPr txBox="1"/>
          <p:nvPr>
            <p:ph idx="1" type="body"/>
          </p:nvPr>
        </p:nvSpPr>
        <p:spPr>
          <a:xfrm>
            <a:off x="720000" y="1104850"/>
            <a:ext cx="7890600" cy="3143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Peer review task assigned to one team from Mobile and Web </a:t>
            </a:r>
            <a:endParaRPr sz="1800"/>
          </a:p>
          <a:p>
            <a:pPr indent="-342900" lvl="0" marL="457200" rtl="0" algn="l">
              <a:spcBef>
                <a:spcPts val="0"/>
              </a:spcBef>
              <a:spcAft>
                <a:spcPts val="0"/>
              </a:spcAft>
              <a:buSzPts val="1800"/>
              <a:buChar char="●"/>
            </a:pPr>
            <a:r>
              <a:rPr lang="en" sz="1800"/>
              <a:t>Rotates between teams every Sprint (every 2 weeks)</a:t>
            </a:r>
            <a:endParaRPr sz="1800"/>
          </a:p>
          <a:p>
            <a:pPr indent="-342900" lvl="0" marL="457200" rtl="0" algn="l">
              <a:spcBef>
                <a:spcPts val="0"/>
              </a:spcBef>
              <a:spcAft>
                <a:spcPts val="0"/>
              </a:spcAft>
              <a:buSzPts val="1800"/>
              <a:buChar char="●"/>
            </a:pPr>
            <a:r>
              <a:rPr lang="en" sz="1800"/>
              <a:t>Both members from the team will review the pull request on github and either raise conflicts for the team to fix or approve it</a:t>
            </a:r>
            <a:endParaRPr sz="1800"/>
          </a:p>
          <a:p>
            <a:pPr indent="-342900" lvl="0" marL="457200" rtl="0" algn="l">
              <a:spcBef>
                <a:spcPts val="0"/>
              </a:spcBef>
              <a:spcAft>
                <a:spcPts val="0"/>
              </a:spcAft>
              <a:buSzPts val="1800"/>
              <a:buChar char="●"/>
            </a:pPr>
            <a:r>
              <a:rPr lang="en" sz="1800"/>
              <a:t>Approved pull requests will then be sent to the lead developer to either finalize and push to alpha/beta testing or if errors are found it will be sent back</a:t>
            </a:r>
            <a:endParaRPr sz="1800"/>
          </a:p>
        </p:txBody>
      </p:sp>
      <p:pic>
        <p:nvPicPr>
          <p:cNvPr id="3139" name="Google Shape;3139;p152"/>
          <p:cNvPicPr preferRelativeResize="0"/>
          <p:nvPr/>
        </p:nvPicPr>
        <p:blipFill>
          <a:blip r:embed="rId3">
            <a:alphaModFix/>
          </a:blip>
          <a:stretch>
            <a:fillRect/>
          </a:stretch>
        </p:blipFill>
        <p:spPr>
          <a:xfrm>
            <a:off x="2804972" y="3087492"/>
            <a:ext cx="1670910" cy="1752875"/>
          </a:xfrm>
          <a:prstGeom prst="rect">
            <a:avLst/>
          </a:prstGeom>
          <a:noFill/>
          <a:ln>
            <a:noFill/>
          </a:ln>
        </p:spPr>
      </p:pic>
      <p:pic>
        <p:nvPicPr>
          <p:cNvPr id="3140" name="Google Shape;3140;p152"/>
          <p:cNvPicPr preferRelativeResize="0"/>
          <p:nvPr/>
        </p:nvPicPr>
        <p:blipFill>
          <a:blip r:embed="rId4">
            <a:alphaModFix/>
          </a:blip>
          <a:stretch>
            <a:fillRect/>
          </a:stretch>
        </p:blipFill>
        <p:spPr>
          <a:xfrm>
            <a:off x="4456675" y="3087475"/>
            <a:ext cx="1683264" cy="1752875"/>
          </a:xfrm>
          <a:prstGeom prst="rect">
            <a:avLst/>
          </a:prstGeom>
          <a:noFill/>
          <a:ln>
            <a:noFill/>
          </a:ln>
        </p:spPr>
      </p:pic>
      <p:sp>
        <p:nvSpPr>
          <p:cNvPr id="3141" name="Google Shape;3141;p152"/>
          <p:cNvSpPr txBox="1"/>
          <p:nvPr/>
        </p:nvSpPr>
        <p:spPr>
          <a:xfrm>
            <a:off x="5812050" y="4568875"/>
            <a:ext cx="327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Roboto"/>
                <a:ea typeface="Roboto"/>
                <a:cs typeface="Roboto"/>
                <a:sym typeface="Roboto"/>
              </a:rPr>
              <a:t>®</a:t>
            </a:r>
            <a:endParaRPr>
              <a:solidFill>
                <a:schemeClr val="dk1"/>
              </a:solidFill>
              <a:latin typeface="Roboto"/>
              <a:ea typeface="Roboto"/>
              <a:cs typeface="Roboto"/>
              <a:sym typeface="Roboto"/>
            </a:endParaRPr>
          </a:p>
        </p:txBody>
      </p:sp>
      <p:sp>
        <p:nvSpPr>
          <p:cNvPr id="3142" name="Google Shape;3142;p152"/>
          <p:cNvSpPr txBox="1"/>
          <p:nvPr/>
        </p:nvSpPr>
        <p:spPr>
          <a:xfrm>
            <a:off x="4147975" y="4568875"/>
            <a:ext cx="327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Roboto"/>
                <a:ea typeface="Roboto"/>
                <a:cs typeface="Roboto"/>
                <a:sym typeface="Roboto"/>
              </a:rPr>
              <a:t>®</a:t>
            </a:r>
            <a:endParaRPr>
              <a:solidFill>
                <a:schemeClr val="dk1"/>
              </a:solidFill>
              <a:latin typeface="Roboto"/>
              <a:ea typeface="Roboto"/>
              <a:cs typeface="Roboto"/>
              <a:sym typeface="Roboto"/>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3367C"/>
            </a:gs>
            <a:gs pos="100000">
              <a:schemeClr val="dk2"/>
            </a:gs>
          </a:gsLst>
          <a:lin ang="5400012" scaled="0"/>
        </a:gradFill>
      </p:bgPr>
    </p:bg>
    <p:spTree>
      <p:nvGrpSpPr>
        <p:cNvPr id="3146" name="Shape 3146"/>
        <p:cNvGrpSpPr/>
        <p:nvPr/>
      </p:nvGrpSpPr>
      <p:grpSpPr>
        <a:xfrm>
          <a:off x="0" y="0"/>
          <a:ext cx="0" cy="0"/>
          <a:chOff x="0" y="0"/>
          <a:chExt cx="0" cy="0"/>
        </a:xfrm>
      </p:grpSpPr>
      <p:sp>
        <p:nvSpPr>
          <p:cNvPr id="3147" name="Google Shape;3147;p153"/>
          <p:cNvSpPr txBox="1"/>
          <p:nvPr>
            <p:ph type="title"/>
          </p:nvPr>
        </p:nvSpPr>
        <p:spPr>
          <a:xfrm>
            <a:off x="3216900" y="1653325"/>
            <a:ext cx="1599000" cy="123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08</a:t>
            </a:r>
            <a:endParaRPr/>
          </a:p>
        </p:txBody>
      </p:sp>
      <p:sp>
        <p:nvSpPr>
          <p:cNvPr id="3148" name="Google Shape;3148;p153"/>
          <p:cNvSpPr txBox="1"/>
          <p:nvPr>
            <p:ph idx="2" type="title"/>
          </p:nvPr>
        </p:nvSpPr>
        <p:spPr>
          <a:xfrm>
            <a:off x="3216900" y="3114875"/>
            <a:ext cx="2906700" cy="796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700"/>
              <a:t>Communication</a:t>
            </a:r>
            <a:endParaRPr sz="2700"/>
          </a:p>
        </p:txBody>
      </p:sp>
      <p:grpSp>
        <p:nvGrpSpPr>
          <p:cNvPr id="3149" name="Google Shape;3149;p153"/>
          <p:cNvGrpSpPr/>
          <p:nvPr/>
        </p:nvGrpSpPr>
        <p:grpSpPr>
          <a:xfrm>
            <a:off x="6351340" y="1383010"/>
            <a:ext cx="2301266" cy="2377467"/>
            <a:chOff x="6945936" y="1456203"/>
            <a:chExt cx="2159597" cy="2231107"/>
          </a:xfrm>
        </p:grpSpPr>
        <p:sp>
          <p:nvSpPr>
            <p:cNvPr id="3150" name="Google Shape;3150;p153"/>
            <p:cNvSpPr/>
            <p:nvPr/>
          </p:nvSpPr>
          <p:spPr>
            <a:xfrm>
              <a:off x="7643769" y="1456203"/>
              <a:ext cx="1461763" cy="1846434"/>
            </a:xfrm>
            <a:custGeom>
              <a:rect b="b" l="l" r="r" t="t"/>
              <a:pathLst>
                <a:path extrusionOk="0" h="156577" w="123957">
                  <a:moveTo>
                    <a:pt x="1" y="1"/>
                  </a:moveTo>
                  <a:lnTo>
                    <a:pt x="1" y="16311"/>
                  </a:lnTo>
                  <a:lnTo>
                    <a:pt x="107646" y="16311"/>
                  </a:lnTo>
                  <a:lnTo>
                    <a:pt x="107646" y="156576"/>
                  </a:lnTo>
                  <a:lnTo>
                    <a:pt x="123956" y="156576"/>
                  </a:lnTo>
                  <a:lnTo>
                    <a:pt x="123956"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1" name="Google Shape;3151;p153"/>
            <p:cNvSpPr/>
            <p:nvPr/>
          </p:nvSpPr>
          <p:spPr>
            <a:xfrm>
              <a:off x="7451434" y="1648538"/>
              <a:ext cx="1461763" cy="1846434"/>
            </a:xfrm>
            <a:custGeom>
              <a:rect b="b" l="l" r="r" t="t"/>
              <a:pathLst>
                <a:path extrusionOk="0" h="156577" w="123957">
                  <a:moveTo>
                    <a:pt x="1" y="1"/>
                  </a:moveTo>
                  <a:lnTo>
                    <a:pt x="1" y="16311"/>
                  </a:lnTo>
                  <a:lnTo>
                    <a:pt x="81550" y="16311"/>
                  </a:lnTo>
                  <a:lnTo>
                    <a:pt x="107646" y="42407"/>
                  </a:lnTo>
                  <a:lnTo>
                    <a:pt x="107646" y="156576"/>
                  </a:lnTo>
                  <a:lnTo>
                    <a:pt x="123956" y="156576"/>
                  </a:lnTo>
                  <a:lnTo>
                    <a:pt x="123956" y="140266"/>
                  </a:lnTo>
                  <a:lnTo>
                    <a:pt x="12395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2" name="Google Shape;3152;p153"/>
            <p:cNvSpPr/>
            <p:nvPr/>
          </p:nvSpPr>
          <p:spPr>
            <a:xfrm>
              <a:off x="7259100" y="1840875"/>
              <a:ext cx="1487174" cy="1846434"/>
            </a:xfrm>
            <a:custGeom>
              <a:rect b="b" l="l" r="r" t="t"/>
              <a:pathLst>
                <a:path extrusionOk="0" h="156577" w="123957">
                  <a:moveTo>
                    <a:pt x="1" y="1"/>
                  </a:moveTo>
                  <a:lnTo>
                    <a:pt x="1" y="156576"/>
                  </a:lnTo>
                  <a:lnTo>
                    <a:pt x="123956" y="156576"/>
                  </a:lnTo>
                  <a:lnTo>
                    <a:pt x="123956" y="27043"/>
                  </a:lnTo>
                  <a:lnTo>
                    <a:pt x="9802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3" name="Google Shape;3153;p153"/>
            <p:cNvSpPr/>
            <p:nvPr/>
          </p:nvSpPr>
          <p:spPr>
            <a:xfrm>
              <a:off x="6945936" y="2917954"/>
              <a:ext cx="769354" cy="769354"/>
            </a:xfrm>
            <a:custGeom>
              <a:rect b="b" l="l" r="r" t="t"/>
              <a:pathLst>
                <a:path extrusionOk="0" h="65241" w="65241">
                  <a:moveTo>
                    <a:pt x="26097" y="0"/>
                  </a:moveTo>
                  <a:lnTo>
                    <a:pt x="26097" y="10732"/>
                  </a:lnTo>
                  <a:cubicBezTo>
                    <a:pt x="24596" y="11189"/>
                    <a:pt x="23128" y="11776"/>
                    <a:pt x="21758" y="12526"/>
                  </a:cubicBezTo>
                  <a:lnTo>
                    <a:pt x="21726" y="12526"/>
                  </a:lnTo>
                  <a:lnTo>
                    <a:pt x="14158" y="4926"/>
                  </a:lnTo>
                  <a:lnTo>
                    <a:pt x="4927" y="14157"/>
                  </a:lnTo>
                  <a:lnTo>
                    <a:pt x="12527" y="21758"/>
                  </a:lnTo>
                  <a:cubicBezTo>
                    <a:pt x="11777" y="23128"/>
                    <a:pt x="11190" y="24596"/>
                    <a:pt x="10733" y="26096"/>
                  </a:cubicBezTo>
                  <a:lnTo>
                    <a:pt x="1" y="26096"/>
                  </a:lnTo>
                  <a:lnTo>
                    <a:pt x="1" y="39144"/>
                  </a:lnTo>
                  <a:lnTo>
                    <a:pt x="10733" y="39144"/>
                  </a:lnTo>
                  <a:cubicBezTo>
                    <a:pt x="11190" y="40645"/>
                    <a:pt x="11777" y="42113"/>
                    <a:pt x="12527" y="43483"/>
                  </a:cubicBezTo>
                  <a:lnTo>
                    <a:pt x="12527" y="43515"/>
                  </a:lnTo>
                  <a:lnTo>
                    <a:pt x="4927" y="51083"/>
                  </a:lnTo>
                  <a:lnTo>
                    <a:pt x="14158" y="60315"/>
                  </a:lnTo>
                  <a:lnTo>
                    <a:pt x="21758" y="52714"/>
                  </a:lnTo>
                  <a:cubicBezTo>
                    <a:pt x="23128" y="53464"/>
                    <a:pt x="24596" y="54052"/>
                    <a:pt x="26097" y="54508"/>
                  </a:cubicBezTo>
                  <a:lnTo>
                    <a:pt x="26097" y="65240"/>
                  </a:lnTo>
                  <a:lnTo>
                    <a:pt x="39145" y="65240"/>
                  </a:lnTo>
                  <a:lnTo>
                    <a:pt x="39145" y="54508"/>
                  </a:lnTo>
                  <a:cubicBezTo>
                    <a:pt x="40645" y="54052"/>
                    <a:pt x="42113" y="53464"/>
                    <a:pt x="43483" y="52714"/>
                  </a:cubicBezTo>
                  <a:lnTo>
                    <a:pt x="51084" y="60315"/>
                  </a:lnTo>
                  <a:lnTo>
                    <a:pt x="60315" y="51083"/>
                  </a:lnTo>
                  <a:lnTo>
                    <a:pt x="52715" y="43515"/>
                  </a:lnTo>
                  <a:lnTo>
                    <a:pt x="52715" y="43483"/>
                  </a:lnTo>
                  <a:cubicBezTo>
                    <a:pt x="53465" y="42113"/>
                    <a:pt x="54052" y="40645"/>
                    <a:pt x="54509" y="39144"/>
                  </a:cubicBezTo>
                  <a:lnTo>
                    <a:pt x="65241" y="39144"/>
                  </a:lnTo>
                  <a:lnTo>
                    <a:pt x="65241" y="26096"/>
                  </a:lnTo>
                  <a:lnTo>
                    <a:pt x="54509" y="26096"/>
                  </a:lnTo>
                  <a:cubicBezTo>
                    <a:pt x="54052" y="24596"/>
                    <a:pt x="53465" y="23128"/>
                    <a:pt x="52715" y="21758"/>
                  </a:cubicBezTo>
                  <a:lnTo>
                    <a:pt x="60315" y="14157"/>
                  </a:lnTo>
                  <a:lnTo>
                    <a:pt x="51084" y="4926"/>
                  </a:lnTo>
                  <a:lnTo>
                    <a:pt x="43516" y="12526"/>
                  </a:lnTo>
                  <a:lnTo>
                    <a:pt x="43483" y="12526"/>
                  </a:lnTo>
                  <a:cubicBezTo>
                    <a:pt x="42113" y="11776"/>
                    <a:pt x="40645" y="11189"/>
                    <a:pt x="39145" y="10732"/>
                  </a:cubicBezTo>
                  <a:lnTo>
                    <a:pt x="39145" y="0"/>
                  </a:lnTo>
                  <a:close/>
                </a:path>
              </a:pathLst>
            </a:custGeom>
            <a:solidFill>
              <a:srgbClr val="67E0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4" name="Google Shape;3154;p153"/>
            <p:cNvSpPr/>
            <p:nvPr/>
          </p:nvSpPr>
          <p:spPr>
            <a:xfrm>
              <a:off x="7215206" y="3187224"/>
              <a:ext cx="230815" cy="230815"/>
            </a:xfrm>
            <a:custGeom>
              <a:rect b="b" l="l" r="r" t="t"/>
              <a:pathLst>
                <a:path extrusionOk="0" h="19573" w="19573">
                  <a:moveTo>
                    <a:pt x="9787" y="0"/>
                  </a:moveTo>
                  <a:cubicBezTo>
                    <a:pt x="4372" y="0"/>
                    <a:pt x="1" y="4371"/>
                    <a:pt x="1" y="9786"/>
                  </a:cubicBezTo>
                  <a:cubicBezTo>
                    <a:pt x="1" y="15201"/>
                    <a:pt x="4372" y="19572"/>
                    <a:pt x="9787" y="19572"/>
                  </a:cubicBezTo>
                  <a:cubicBezTo>
                    <a:pt x="15202" y="19572"/>
                    <a:pt x="19573" y="15201"/>
                    <a:pt x="19573" y="9786"/>
                  </a:cubicBezTo>
                  <a:cubicBezTo>
                    <a:pt x="19573" y="4371"/>
                    <a:pt x="15202" y="0"/>
                    <a:pt x="978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5" name="Google Shape;3155;p153"/>
            <p:cNvSpPr/>
            <p:nvPr/>
          </p:nvSpPr>
          <p:spPr>
            <a:xfrm>
              <a:off x="7489901" y="1994743"/>
              <a:ext cx="307749" cy="307749"/>
            </a:xfrm>
            <a:custGeom>
              <a:rect b="b" l="l" r="r" t="t"/>
              <a:pathLst>
                <a:path extrusionOk="0" h="26097" w="26097">
                  <a:moveTo>
                    <a:pt x="1" y="1"/>
                  </a:moveTo>
                  <a:lnTo>
                    <a:pt x="1" y="26097"/>
                  </a:lnTo>
                  <a:lnTo>
                    <a:pt x="26097" y="26097"/>
                  </a:lnTo>
                  <a:lnTo>
                    <a:pt x="26097" y="1"/>
                  </a:lnTo>
                  <a:close/>
                </a:path>
              </a:pathLst>
            </a:custGeom>
            <a:solidFill>
              <a:srgbClr val="BBB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6" name="Google Shape;3156;p153"/>
            <p:cNvSpPr/>
            <p:nvPr/>
          </p:nvSpPr>
          <p:spPr>
            <a:xfrm>
              <a:off x="7489901" y="2533283"/>
              <a:ext cx="307749" cy="307749"/>
            </a:xfrm>
            <a:custGeom>
              <a:rect b="b" l="l" r="r" t="t"/>
              <a:pathLst>
                <a:path extrusionOk="0" h="26097" w="26097">
                  <a:moveTo>
                    <a:pt x="1" y="1"/>
                  </a:moveTo>
                  <a:lnTo>
                    <a:pt x="1" y="26096"/>
                  </a:lnTo>
                  <a:lnTo>
                    <a:pt x="26097" y="26096"/>
                  </a:lnTo>
                  <a:lnTo>
                    <a:pt x="26097" y="1"/>
                  </a:lnTo>
                  <a:close/>
                </a:path>
              </a:pathLst>
            </a:custGeom>
            <a:solidFill>
              <a:srgbClr val="BBB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7" name="Google Shape;3157;p153"/>
            <p:cNvSpPr/>
            <p:nvPr/>
          </p:nvSpPr>
          <p:spPr>
            <a:xfrm>
              <a:off x="8259243" y="3148757"/>
              <a:ext cx="307749" cy="307749"/>
            </a:xfrm>
            <a:custGeom>
              <a:rect b="b" l="l" r="r" t="t"/>
              <a:pathLst>
                <a:path extrusionOk="0" h="26097" w="26097">
                  <a:moveTo>
                    <a:pt x="13048" y="0"/>
                  </a:moveTo>
                  <a:cubicBezTo>
                    <a:pt x="5839" y="0"/>
                    <a:pt x="0" y="5839"/>
                    <a:pt x="0" y="13048"/>
                  </a:cubicBezTo>
                  <a:cubicBezTo>
                    <a:pt x="0" y="20257"/>
                    <a:pt x="5839" y="26096"/>
                    <a:pt x="13048" y="26096"/>
                  </a:cubicBezTo>
                  <a:cubicBezTo>
                    <a:pt x="20257" y="26096"/>
                    <a:pt x="26096" y="20257"/>
                    <a:pt x="26096" y="13048"/>
                  </a:cubicBezTo>
                  <a:cubicBezTo>
                    <a:pt x="26096" y="5839"/>
                    <a:pt x="20257" y="0"/>
                    <a:pt x="13048" y="0"/>
                  </a:cubicBezTo>
                  <a:close/>
                </a:path>
              </a:pathLst>
            </a:custGeom>
            <a:solidFill>
              <a:srgbClr val="BBB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8" name="Google Shape;3158;p153"/>
            <p:cNvSpPr/>
            <p:nvPr/>
          </p:nvSpPr>
          <p:spPr>
            <a:xfrm>
              <a:off x="7913039" y="1956275"/>
              <a:ext cx="384683" cy="76946"/>
            </a:xfrm>
            <a:custGeom>
              <a:rect b="b" l="l" r="r" t="t"/>
              <a:pathLst>
                <a:path extrusionOk="0" h="6525" w="32621">
                  <a:moveTo>
                    <a:pt x="1" y="1"/>
                  </a:moveTo>
                  <a:lnTo>
                    <a:pt x="1" y="6525"/>
                  </a:lnTo>
                  <a:lnTo>
                    <a:pt x="32620" y="6525"/>
                  </a:lnTo>
                  <a:lnTo>
                    <a:pt x="32620" y="1"/>
                  </a:lnTo>
                  <a:close/>
                </a:path>
              </a:pathLst>
            </a:custGeom>
            <a:solidFill>
              <a:srgbClr val="424B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9" name="Google Shape;3159;p153"/>
            <p:cNvSpPr/>
            <p:nvPr/>
          </p:nvSpPr>
          <p:spPr>
            <a:xfrm>
              <a:off x="7913039" y="2110144"/>
              <a:ext cx="384683" cy="76946"/>
            </a:xfrm>
            <a:custGeom>
              <a:rect b="b" l="l" r="r" t="t"/>
              <a:pathLst>
                <a:path extrusionOk="0" h="6525" w="32621">
                  <a:moveTo>
                    <a:pt x="1" y="1"/>
                  </a:moveTo>
                  <a:lnTo>
                    <a:pt x="1" y="6525"/>
                  </a:lnTo>
                  <a:lnTo>
                    <a:pt x="32620" y="6525"/>
                  </a:lnTo>
                  <a:lnTo>
                    <a:pt x="32620" y="1"/>
                  </a:lnTo>
                  <a:close/>
                </a:path>
              </a:pathLst>
            </a:custGeom>
            <a:solidFill>
              <a:srgbClr val="424B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0" name="Google Shape;3160;p153"/>
            <p:cNvSpPr/>
            <p:nvPr/>
          </p:nvSpPr>
          <p:spPr>
            <a:xfrm>
              <a:off x="7913039" y="2264013"/>
              <a:ext cx="384683" cy="76946"/>
            </a:xfrm>
            <a:custGeom>
              <a:rect b="b" l="l" r="r" t="t"/>
              <a:pathLst>
                <a:path extrusionOk="0" h="6525" w="32621">
                  <a:moveTo>
                    <a:pt x="1" y="1"/>
                  </a:moveTo>
                  <a:lnTo>
                    <a:pt x="1" y="6525"/>
                  </a:lnTo>
                  <a:lnTo>
                    <a:pt x="32620" y="6525"/>
                  </a:lnTo>
                  <a:lnTo>
                    <a:pt x="32620" y="1"/>
                  </a:lnTo>
                  <a:close/>
                </a:path>
              </a:pathLst>
            </a:custGeom>
            <a:solidFill>
              <a:srgbClr val="424B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1" name="Google Shape;3161;p153"/>
            <p:cNvSpPr/>
            <p:nvPr/>
          </p:nvSpPr>
          <p:spPr>
            <a:xfrm>
              <a:off x="7913039" y="2494815"/>
              <a:ext cx="615486" cy="76946"/>
            </a:xfrm>
            <a:custGeom>
              <a:rect b="b" l="l" r="r" t="t"/>
              <a:pathLst>
                <a:path extrusionOk="0" h="6525" w="52193">
                  <a:moveTo>
                    <a:pt x="1" y="1"/>
                  </a:moveTo>
                  <a:lnTo>
                    <a:pt x="1" y="6525"/>
                  </a:lnTo>
                  <a:lnTo>
                    <a:pt x="52192" y="6525"/>
                  </a:lnTo>
                  <a:lnTo>
                    <a:pt x="52192" y="1"/>
                  </a:lnTo>
                  <a:close/>
                </a:path>
              </a:pathLst>
            </a:custGeom>
            <a:solidFill>
              <a:srgbClr val="424B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2" name="Google Shape;3162;p153"/>
            <p:cNvSpPr/>
            <p:nvPr/>
          </p:nvSpPr>
          <p:spPr>
            <a:xfrm>
              <a:off x="7913039" y="2648684"/>
              <a:ext cx="615486" cy="76946"/>
            </a:xfrm>
            <a:custGeom>
              <a:rect b="b" l="l" r="r" t="t"/>
              <a:pathLst>
                <a:path extrusionOk="0" h="6525" w="52193">
                  <a:moveTo>
                    <a:pt x="1" y="1"/>
                  </a:moveTo>
                  <a:lnTo>
                    <a:pt x="1" y="6525"/>
                  </a:lnTo>
                  <a:lnTo>
                    <a:pt x="52192" y="6525"/>
                  </a:lnTo>
                  <a:lnTo>
                    <a:pt x="52192" y="1"/>
                  </a:lnTo>
                  <a:close/>
                </a:path>
              </a:pathLst>
            </a:custGeom>
            <a:solidFill>
              <a:srgbClr val="424B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3" name="Google Shape;3163;p153"/>
            <p:cNvSpPr/>
            <p:nvPr/>
          </p:nvSpPr>
          <p:spPr>
            <a:xfrm>
              <a:off x="7913039" y="2802552"/>
              <a:ext cx="615486" cy="76946"/>
            </a:xfrm>
            <a:custGeom>
              <a:rect b="b" l="l" r="r" t="t"/>
              <a:pathLst>
                <a:path extrusionOk="0" h="6525" w="52193">
                  <a:moveTo>
                    <a:pt x="1" y="0"/>
                  </a:moveTo>
                  <a:lnTo>
                    <a:pt x="1" y="6524"/>
                  </a:lnTo>
                  <a:lnTo>
                    <a:pt x="52192" y="6524"/>
                  </a:lnTo>
                  <a:lnTo>
                    <a:pt x="52192" y="0"/>
                  </a:lnTo>
                  <a:close/>
                </a:path>
              </a:pathLst>
            </a:custGeom>
            <a:solidFill>
              <a:srgbClr val="424B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4" name="Google Shape;3164;p153"/>
            <p:cNvSpPr/>
            <p:nvPr/>
          </p:nvSpPr>
          <p:spPr>
            <a:xfrm>
              <a:off x="7797638" y="3110290"/>
              <a:ext cx="346216" cy="76946"/>
            </a:xfrm>
            <a:custGeom>
              <a:rect b="b" l="l" r="r" t="t"/>
              <a:pathLst>
                <a:path extrusionOk="0" h="6525" w="29359">
                  <a:moveTo>
                    <a:pt x="1" y="0"/>
                  </a:moveTo>
                  <a:lnTo>
                    <a:pt x="1" y="6524"/>
                  </a:lnTo>
                  <a:lnTo>
                    <a:pt x="29359" y="6524"/>
                  </a:lnTo>
                  <a:lnTo>
                    <a:pt x="29359" y="0"/>
                  </a:lnTo>
                  <a:close/>
                </a:path>
              </a:pathLst>
            </a:custGeom>
            <a:solidFill>
              <a:srgbClr val="424B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5" name="Google Shape;3165;p153"/>
            <p:cNvSpPr/>
            <p:nvPr/>
          </p:nvSpPr>
          <p:spPr>
            <a:xfrm>
              <a:off x="7797638" y="3264158"/>
              <a:ext cx="346216" cy="76946"/>
            </a:xfrm>
            <a:custGeom>
              <a:rect b="b" l="l" r="r" t="t"/>
              <a:pathLst>
                <a:path extrusionOk="0" h="6525" w="29359">
                  <a:moveTo>
                    <a:pt x="1" y="0"/>
                  </a:moveTo>
                  <a:lnTo>
                    <a:pt x="1" y="6524"/>
                  </a:lnTo>
                  <a:lnTo>
                    <a:pt x="29359" y="6524"/>
                  </a:lnTo>
                  <a:lnTo>
                    <a:pt x="29359" y="0"/>
                  </a:lnTo>
                  <a:close/>
                </a:path>
              </a:pathLst>
            </a:custGeom>
            <a:solidFill>
              <a:srgbClr val="424B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6" name="Google Shape;3166;p153"/>
            <p:cNvSpPr/>
            <p:nvPr/>
          </p:nvSpPr>
          <p:spPr>
            <a:xfrm>
              <a:off x="7797638" y="3418027"/>
              <a:ext cx="346216" cy="76946"/>
            </a:xfrm>
            <a:custGeom>
              <a:rect b="b" l="l" r="r" t="t"/>
              <a:pathLst>
                <a:path extrusionOk="0" h="6525" w="29359">
                  <a:moveTo>
                    <a:pt x="1" y="0"/>
                  </a:moveTo>
                  <a:lnTo>
                    <a:pt x="1" y="6524"/>
                  </a:lnTo>
                  <a:lnTo>
                    <a:pt x="29359" y="6524"/>
                  </a:lnTo>
                  <a:lnTo>
                    <a:pt x="29359" y="0"/>
                  </a:lnTo>
                  <a:close/>
                </a:path>
              </a:pathLst>
            </a:custGeom>
            <a:solidFill>
              <a:srgbClr val="424B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7" name="Google Shape;3167;p153"/>
            <p:cNvSpPr/>
            <p:nvPr/>
          </p:nvSpPr>
          <p:spPr>
            <a:xfrm>
              <a:off x="8413100" y="1828800"/>
              <a:ext cx="333193" cy="319819"/>
            </a:xfrm>
            <a:custGeom>
              <a:rect b="b" l="l" r="r" t="t"/>
              <a:pathLst>
                <a:path extrusionOk="0" h="26097" w="26097">
                  <a:moveTo>
                    <a:pt x="0" y="1"/>
                  </a:moveTo>
                  <a:lnTo>
                    <a:pt x="0" y="26097"/>
                  </a:lnTo>
                  <a:lnTo>
                    <a:pt x="26096" y="26097"/>
                  </a:lnTo>
                  <a:lnTo>
                    <a:pt x="0" y="1"/>
                  </a:lnTo>
                  <a:close/>
                </a:path>
              </a:pathLst>
            </a:custGeom>
            <a:solidFill>
              <a:srgbClr val="BBBFFF"/>
            </a:solidFill>
            <a:ln cap="flat" cmpd="sng" w="9525">
              <a:solidFill>
                <a:srgbClr val="BBB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1" name="Shape 3171"/>
        <p:cNvGrpSpPr/>
        <p:nvPr/>
      </p:nvGrpSpPr>
      <p:grpSpPr>
        <a:xfrm>
          <a:off x="0" y="0"/>
          <a:ext cx="0" cy="0"/>
          <a:chOff x="0" y="0"/>
          <a:chExt cx="0" cy="0"/>
        </a:xfrm>
      </p:grpSpPr>
      <p:sp>
        <p:nvSpPr>
          <p:cNvPr id="3172" name="Google Shape;3172;p154"/>
          <p:cNvSpPr txBox="1"/>
          <p:nvPr>
            <p:ph type="title"/>
          </p:nvPr>
        </p:nvSpPr>
        <p:spPr>
          <a:xfrm>
            <a:off x="626700" y="540000"/>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Communication</a:t>
            </a:r>
            <a:endParaRPr/>
          </a:p>
        </p:txBody>
      </p:sp>
      <p:sp>
        <p:nvSpPr>
          <p:cNvPr id="3173" name="Google Shape;3173;p154"/>
          <p:cNvSpPr txBox="1"/>
          <p:nvPr>
            <p:ph idx="1" type="body"/>
          </p:nvPr>
        </p:nvSpPr>
        <p:spPr>
          <a:xfrm>
            <a:off x="626700" y="1104850"/>
            <a:ext cx="7890600" cy="3633000"/>
          </a:xfrm>
          <a:prstGeom prst="rect">
            <a:avLst/>
          </a:prstGeom>
        </p:spPr>
        <p:txBody>
          <a:bodyPr anchorCtr="0" anchor="t" bIns="91425" lIns="91425" spcFirstLastPara="1" rIns="91425" wrap="square" tIns="91425">
            <a:noAutofit/>
          </a:bodyPr>
          <a:lstStyle/>
          <a:p>
            <a:pPr indent="-342900" lvl="0" marL="457200" rtl="0" algn="l">
              <a:lnSpc>
                <a:spcPct val="150000"/>
              </a:lnSpc>
              <a:spcBef>
                <a:spcPts val="0"/>
              </a:spcBef>
              <a:spcAft>
                <a:spcPts val="0"/>
              </a:spcAft>
              <a:buSzPts val="1800"/>
              <a:buChar char="❖"/>
            </a:pPr>
            <a:r>
              <a:rPr lang="en" sz="1800"/>
              <a:t>Slack</a:t>
            </a:r>
            <a:endParaRPr sz="1800"/>
          </a:p>
          <a:p>
            <a:pPr indent="-342900" lvl="1" marL="914400" rtl="0" algn="l">
              <a:lnSpc>
                <a:spcPct val="150000"/>
              </a:lnSpc>
              <a:spcBef>
                <a:spcPts val="0"/>
              </a:spcBef>
              <a:spcAft>
                <a:spcPts val="0"/>
              </a:spcAft>
              <a:buSzPts val="1800"/>
              <a:buChar char="➢"/>
            </a:pPr>
            <a:r>
              <a:rPr lang="en" sz="1800"/>
              <a:t>Communicate with Stakeholders</a:t>
            </a:r>
            <a:endParaRPr sz="1800"/>
          </a:p>
          <a:p>
            <a:pPr indent="-342900" lvl="0" marL="457200" rtl="0" algn="l">
              <a:lnSpc>
                <a:spcPct val="150000"/>
              </a:lnSpc>
              <a:spcBef>
                <a:spcPts val="0"/>
              </a:spcBef>
              <a:spcAft>
                <a:spcPts val="0"/>
              </a:spcAft>
              <a:buSzPts val="1800"/>
              <a:buChar char="❖"/>
            </a:pPr>
            <a:r>
              <a:rPr lang="en" sz="1800"/>
              <a:t>Discord</a:t>
            </a:r>
            <a:endParaRPr sz="1800"/>
          </a:p>
          <a:p>
            <a:pPr indent="-342900" lvl="1" marL="914400" rtl="0" algn="l">
              <a:lnSpc>
                <a:spcPct val="150000"/>
              </a:lnSpc>
              <a:spcBef>
                <a:spcPts val="0"/>
              </a:spcBef>
              <a:spcAft>
                <a:spcPts val="0"/>
              </a:spcAft>
              <a:buSzPts val="1800"/>
              <a:buChar char="➢"/>
            </a:pPr>
            <a:r>
              <a:rPr lang="en" sz="1800"/>
              <a:t>Communication among Team Members</a:t>
            </a:r>
            <a:endParaRPr sz="1800"/>
          </a:p>
          <a:p>
            <a:pPr indent="-342900" lvl="0" marL="457200" rtl="0" algn="l">
              <a:lnSpc>
                <a:spcPct val="150000"/>
              </a:lnSpc>
              <a:spcBef>
                <a:spcPts val="0"/>
              </a:spcBef>
              <a:spcAft>
                <a:spcPts val="0"/>
              </a:spcAft>
              <a:buSzPts val="1800"/>
              <a:buChar char="❖"/>
            </a:pPr>
            <a:r>
              <a:rPr lang="en" sz="1800"/>
              <a:t>Zoom</a:t>
            </a:r>
            <a:endParaRPr sz="1800"/>
          </a:p>
          <a:p>
            <a:pPr indent="-342900" lvl="1" marL="914400" rtl="0" algn="l">
              <a:lnSpc>
                <a:spcPct val="150000"/>
              </a:lnSpc>
              <a:spcBef>
                <a:spcPts val="0"/>
              </a:spcBef>
              <a:spcAft>
                <a:spcPts val="0"/>
              </a:spcAft>
              <a:buSzPts val="1800"/>
              <a:buChar char="➢"/>
            </a:pPr>
            <a:r>
              <a:rPr lang="en" sz="1800"/>
              <a:t>Project meetings with Stakeholders and Team Members</a:t>
            </a:r>
            <a:endParaRPr sz="1800"/>
          </a:p>
          <a:p>
            <a:pPr indent="-342900" lvl="0" marL="457200" rtl="0" algn="l">
              <a:lnSpc>
                <a:spcPct val="150000"/>
              </a:lnSpc>
              <a:spcBef>
                <a:spcPts val="0"/>
              </a:spcBef>
              <a:spcAft>
                <a:spcPts val="0"/>
              </a:spcAft>
              <a:buSzPts val="1800"/>
              <a:buChar char="❖"/>
            </a:pPr>
            <a:r>
              <a:rPr lang="en" sz="1800"/>
              <a:t>Github</a:t>
            </a:r>
            <a:endParaRPr sz="1800"/>
          </a:p>
          <a:p>
            <a:pPr indent="-342900" lvl="1" marL="914400" rtl="0" algn="l">
              <a:lnSpc>
                <a:spcPct val="150000"/>
              </a:lnSpc>
              <a:spcBef>
                <a:spcPts val="0"/>
              </a:spcBef>
              <a:spcAft>
                <a:spcPts val="0"/>
              </a:spcAft>
              <a:buSzPts val="1800"/>
              <a:buChar char="➢"/>
            </a:pPr>
            <a:r>
              <a:rPr lang="en" sz="1800"/>
              <a:t>Code updates for current tasks</a:t>
            </a:r>
            <a:endParaRPr sz="1800"/>
          </a:p>
        </p:txBody>
      </p:sp>
      <p:pic>
        <p:nvPicPr>
          <p:cNvPr id="3174" name="Google Shape;3174;p154"/>
          <p:cNvPicPr preferRelativeResize="0"/>
          <p:nvPr/>
        </p:nvPicPr>
        <p:blipFill>
          <a:blip r:embed="rId3">
            <a:alphaModFix/>
          </a:blip>
          <a:stretch>
            <a:fillRect/>
          </a:stretch>
        </p:blipFill>
        <p:spPr>
          <a:xfrm>
            <a:off x="5099375" y="3671550"/>
            <a:ext cx="929349" cy="929349"/>
          </a:xfrm>
          <a:prstGeom prst="rect">
            <a:avLst/>
          </a:prstGeom>
          <a:noFill/>
          <a:ln>
            <a:noFill/>
          </a:ln>
        </p:spPr>
      </p:pic>
      <p:pic>
        <p:nvPicPr>
          <p:cNvPr id="3175" name="Google Shape;3175;p154"/>
          <p:cNvPicPr preferRelativeResize="0"/>
          <p:nvPr/>
        </p:nvPicPr>
        <p:blipFill>
          <a:blip r:embed="rId4">
            <a:alphaModFix/>
          </a:blip>
          <a:stretch>
            <a:fillRect/>
          </a:stretch>
        </p:blipFill>
        <p:spPr>
          <a:xfrm>
            <a:off x="5515925" y="1326607"/>
            <a:ext cx="1846151" cy="522968"/>
          </a:xfrm>
          <a:prstGeom prst="rect">
            <a:avLst/>
          </a:prstGeom>
          <a:noFill/>
          <a:ln>
            <a:noFill/>
          </a:ln>
        </p:spPr>
      </p:pic>
      <p:pic>
        <p:nvPicPr>
          <p:cNvPr id="3176" name="Google Shape;3176;p154"/>
          <p:cNvPicPr preferRelativeResize="0"/>
          <p:nvPr/>
        </p:nvPicPr>
        <p:blipFill>
          <a:blip r:embed="rId5">
            <a:alphaModFix/>
          </a:blip>
          <a:stretch>
            <a:fillRect/>
          </a:stretch>
        </p:blipFill>
        <p:spPr>
          <a:xfrm>
            <a:off x="6060475" y="2063501"/>
            <a:ext cx="1016499" cy="1016499"/>
          </a:xfrm>
          <a:prstGeom prst="rect">
            <a:avLst/>
          </a:prstGeom>
          <a:noFill/>
          <a:ln>
            <a:noFill/>
          </a:ln>
        </p:spPr>
      </p:pic>
      <p:pic>
        <p:nvPicPr>
          <p:cNvPr id="3177" name="Google Shape;3177;p154"/>
          <p:cNvPicPr preferRelativeResize="0"/>
          <p:nvPr/>
        </p:nvPicPr>
        <p:blipFill>
          <a:blip r:embed="rId6">
            <a:alphaModFix/>
          </a:blip>
          <a:stretch>
            <a:fillRect/>
          </a:stretch>
        </p:blipFill>
        <p:spPr>
          <a:xfrm>
            <a:off x="7560100" y="2892275"/>
            <a:ext cx="1016500" cy="10165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3367C"/>
            </a:gs>
            <a:gs pos="100000">
              <a:schemeClr val="dk2"/>
            </a:gs>
          </a:gsLst>
          <a:lin ang="5400012" scaled="0"/>
        </a:gradFill>
      </p:bgPr>
    </p:bg>
    <p:spTree>
      <p:nvGrpSpPr>
        <p:cNvPr id="3181" name="Shape 3181"/>
        <p:cNvGrpSpPr/>
        <p:nvPr/>
      </p:nvGrpSpPr>
      <p:grpSpPr>
        <a:xfrm>
          <a:off x="0" y="0"/>
          <a:ext cx="0" cy="0"/>
          <a:chOff x="0" y="0"/>
          <a:chExt cx="0" cy="0"/>
        </a:xfrm>
      </p:grpSpPr>
      <p:sp>
        <p:nvSpPr>
          <p:cNvPr id="3182" name="Google Shape;3182;p155"/>
          <p:cNvSpPr txBox="1"/>
          <p:nvPr>
            <p:ph type="title"/>
          </p:nvPr>
        </p:nvSpPr>
        <p:spPr>
          <a:xfrm>
            <a:off x="3216900" y="1653325"/>
            <a:ext cx="1599000" cy="123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accent5"/>
                </a:solidFill>
              </a:rPr>
              <a:t>09</a:t>
            </a:r>
            <a:endParaRPr>
              <a:solidFill>
                <a:schemeClr val="accent5"/>
              </a:solidFill>
            </a:endParaRPr>
          </a:p>
        </p:txBody>
      </p:sp>
      <p:sp>
        <p:nvSpPr>
          <p:cNvPr id="3183" name="Google Shape;3183;p155"/>
          <p:cNvSpPr txBox="1"/>
          <p:nvPr>
            <p:ph idx="2" type="title"/>
          </p:nvPr>
        </p:nvSpPr>
        <p:spPr>
          <a:xfrm>
            <a:off x="3216900" y="3278475"/>
            <a:ext cx="2622000" cy="610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accent5"/>
                </a:solidFill>
              </a:rPr>
              <a:t>Work Environment</a:t>
            </a:r>
            <a:endParaRPr>
              <a:solidFill>
                <a:schemeClr val="accent5"/>
              </a:solidFill>
            </a:endParaRPr>
          </a:p>
        </p:txBody>
      </p:sp>
      <p:grpSp>
        <p:nvGrpSpPr>
          <p:cNvPr id="3184" name="Google Shape;3184;p155"/>
          <p:cNvGrpSpPr/>
          <p:nvPr/>
        </p:nvGrpSpPr>
        <p:grpSpPr>
          <a:xfrm>
            <a:off x="6293268" y="1146387"/>
            <a:ext cx="2850726" cy="2850726"/>
            <a:chOff x="1435250" y="482750"/>
            <a:chExt cx="4729925" cy="4729925"/>
          </a:xfrm>
        </p:grpSpPr>
        <p:sp>
          <p:nvSpPr>
            <p:cNvPr id="3185" name="Google Shape;3185;p155"/>
            <p:cNvSpPr/>
            <p:nvPr/>
          </p:nvSpPr>
          <p:spPr>
            <a:xfrm>
              <a:off x="1435250" y="2929250"/>
              <a:ext cx="3180475" cy="2283425"/>
            </a:xfrm>
            <a:custGeom>
              <a:rect b="b" l="l" r="r" t="t"/>
              <a:pathLst>
                <a:path extrusionOk="0" h="91337" w="127219">
                  <a:moveTo>
                    <a:pt x="19573" y="1"/>
                  </a:moveTo>
                  <a:cubicBezTo>
                    <a:pt x="8776" y="1"/>
                    <a:pt x="1" y="8775"/>
                    <a:pt x="1" y="19572"/>
                  </a:cubicBezTo>
                  <a:lnTo>
                    <a:pt x="1" y="91336"/>
                  </a:lnTo>
                  <a:lnTo>
                    <a:pt x="88075" y="91336"/>
                  </a:lnTo>
                  <a:lnTo>
                    <a:pt x="88075" y="29358"/>
                  </a:lnTo>
                  <a:lnTo>
                    <a:pt x="127218" y="68502"/>
                  </a:lnTo>
                  <a:lnTo>
                    <a:pt x="127218" y="35882"/>
                  </a:lnTo>
                  <a:lnTo>
                    <a:pt x="96132" y="4796"/>
                  </a:lnTo>
                  <a:cubicBezTo>
                    <a:pt x="93065" y="1729"/>
                    <a:pt x="88923" y="1"/>
                    <a:pt x="84584"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6" name="Google Shape;3186;p155"/>
            <p:cNvSpPr/>
            <p:nvPr/>
          </p:nvSpPr>
          <p:spPr>
            <a:xfrm>
              <a:off x="1484200" y="4046475"/>
              <a:ext cx="472200" cy="456100"/>
            </a:xfrm>
            <a:custGeom>
              <a:rect b="b" l="l" r="r" t="t"/>
              <a:pathLst>
                <a:path extrusionOk="0" h="18244" w="18888">
                  <a:moveTo>
                    <a:pt x="3601" y="1"/>
                  </a:moveTo>
                  <a:cubicBezTo>
                    <a:pt x="2765" y="1"/>
                    <a:pt x="1925" y="327"/>
                    <a:pt x="1272" y="979"/>
                  </a:cubicBezTo>
                  <a:cubicBezTo>
                    <a:pt x="0" y="2252"/>
                    <a:pt x="0" y="4307"/>
                    <a:pt x="1272" y="5579"/>
                  </a:cubicBezTo>
                  <a:lnTo>
                    <a:pt x="12983" y="17289"/>
                  </a:lnTo>
                  <a:cubicBezTo>
                    <a:pt x="13619" y="17925"/>
                    <a:pt x="14451" y="18243"/>
                    <a:pt x="15283" y="18243"/>
                  </a:cubicBezTo>
                  <a:cubicBezTo>
                    <a:pt x="16114" y="18243"/>
                    <a:pt x="16946" y="17925"/>
                    <a:pt x="17582" y="17289"/>
                  </a:cubicBezTo>
                  <a:cubicBezTo>
                    <a:pt x="18887" y="15985"/>
                    <a:pt x="18887" y="13929"/>
                    <a:pt x="17582" y="12657"/>
                  </a:cubicBezTo>
                  <a:lnTo>
                    <a:pt x="5904" y="979"/>
                  </a:lnTo>
                  <a:cubicBezTo>
                    <a:pt x="5268" y="327"/>
                    <a:pt x="4436" y="1"/>
                    <a:pt x="3601" y="1"/>
                  </a:cubicBezTo>
                  <a:close/>
                </a:path>
              </a:pathLst>
            </a:custGeom>
            <a:solidFill>
              <a:srgbClr val="A855C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7" name="Google Shape;3187;p155"/>
            <p:cNvSpPr/>
            <p:nvPr/>
          </p:nvSpPr>
          <p:spPr>
            <a:xfrm>
              <a:off x="1891950" y="3557800"/>
              <a:ext cx="512950" cy="496250"/>
            </a:xfrm>
            <a:custGeom>
              <a:rect b="b" l="l" r="r" t="t"/>
              <a:pathLst>
                <a:path extrusionOk="0" h="19850" w="20518">
                  <a:moveTo>
                    <a:pt x="3601" y="0"/>
                  </a:moveTo>
                  <a:cubicBezTo>
                    <a:pt x="2765" y="0"/>
                    <a:pt x="1925" y="318"/>
                    <a:pt x="1272" y="954"/>
                  </a:cubicBezTo>
                  <a:cubicBezTo>
                    <a:pt x="0" y="2227"/>
                    <a:pt x="0" y="4282"/>
                    <a:pt x="1272" y="5554"/>
                  </a:cubicBezTo>
                  <a:lnTo>
                    <a:pt x="14614" y="18895"/>
                  </a:lnTo>
                  <a:cubicBezTo>
                    <a:pt x="15250" y="19531"/>
                    <a:pt x="16082" y="19850"/>
                    <a:pt x="16913" y="19850"/>
                  </a:cubicBezTo>
                  <a:cubicBezTo>
                    <a:pt x="17745" y="19850"/>
                    <a:pt x="18577" y="19531"/>
                    <a:pt x="19213" y="18895"/>
                  </a:cubicBezTo>
                  <a:cubicBezTo>
                    <a:pt x="20518" y="17591"/>
                    <a:pt x="20518" y="15536"/>
                    <a:pt x="19213" y="14263"/>
                  </a:cubicBezTo>
                  <a:lnTo>
                    <a:pt x="5904" y="954"/>
                  </a:lnTo>
                  <a:cubicBezTo>
                    <a:pt x="5268" y="318"/>
                    <a:pt x="4436" y="0"/>
                    <a:pt x="3601" y="0"/>
                  </a:cubicBezTo>
                  <a:close/>
                </a:path>
              </a:pathLst>
            </a:custGeom>
            <a:solidFill>
              <a:srgbClr val="A855C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8" name="Google Shape;3188;p155"/>
            <p:cNvSpPr/>
            <p:nvPr/>
          </p:nvSpPr>
          <p:spPr>
            <a:xfrm>
              <a:off x="4615700" y="3663200"/>
              <a:ext cx="1549475" cy="1549475"/>
            </a:xfrm>
            <a:custGeom>
              <a:rect b="b" l="l" r="r" t="t"/>
              <a:pathLst>
                <a:path extrusionOk="0" h="61979" w="61979">
                  <a:moveTo>
                    <a:pt x="0" y="0"/>
                  </a:moveTo>
                  <a:lnTo>
                    <a:pt x="0" y="61978"/>
                  </a:lnTo>
                  <a:lnTo>
                    <a:pt x="61978" y="61978"/>
                  </a:lnTo>
                  <a:lnTo>
                    <a:pt x="61978"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9" name="Google Shape;3189;p155"/>
            <p:cNvSpPr/>
            <p:nvPr/>
          </p:nvSpPr>
          <p:spPr>
            <a:xfrm>
              <a:off x="3310900" y="4886450"/>
              <a:ext cx="1304825" cy="326225"/>
            </a:xfrm>
            <a:custGeom>
              <a:rect b="b" l="l" r="r" t="t"/>
              <a:pathLst>
                <a:path extrusionOk="0" h="13049" w="52193">
                  <a:moveTo>
                    <a:pt x="1" y="0"/>
                  </a:moveTo>
                  <a:lnTo>
                    <a:pt x="1" y="6524"/>
                  </a:lnTo>
                  <a:cubicBezTo>
                    <a:pt x="1" y="10112"/>
                    <a:pt x="2936" y="13048"/>
                    <a:pt x="6525" y="13048"/>
                  </a:cubicBezTo>
                  <a:lnTo>
                    <a:pt x="52192" y="13048"/>
                  </a:lnTo>
                  <a:lnTo>
                    <a:pt x="52192" y="0"/>
                  </a:lnTo>
                  <a:close/>
                </a:path>
              </a:pathLst>
            </a:custGeom>
            <a:solidFill>
              <a:srgbClr val="2B94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0" name="Google Shape;3190;p155"/>
            <p:cNvSpPr/>
            <p:nvPr/>
          </p:nvSpPr>
          <p:spPr>
            <a:xfrm>
              <a:off x="2413850" y="2684600"/>
              <a:ext cx="489325" cy="733550"/>
            </a:xfrm>
            <a:custGeom>
              <a:rect b="b" l="l" r="r" t="t"/>
              <a:pathLst>
                <a:path extrusionOk="0" h="29342" w="19573">
                  <a:moveTo>
                    <a:pt x="1" y="1"/>
                  </a:moveTo>
                  <a:lnTo>
                    <a:pt x="1" y="19573"/>
                  </a:lnTo>
                  <a:cubicBezTo>
                    <a:pt x="1" y="24335"/>
                    <a:pt x="3426" y="28412"/>
                    <a:pt x="8123" y="29195"/>
                  </a:cubicBezTo>
                  <a:cubicBezTo>
                    <a:pt x="8688" y="29293"/>
                    <a:pt x="9252" y="29341"/>
                    <a:pt x="9809" y="29341"/>
                  </a:cubicBezTo>
                  <a:cubicBezTo>
                    <a:pt x="13883" y="29341"/>
                    <a:pt x="17612" y="26795"/>
                    <a:pt x="19018" y="22834"/>
                  </a:cubicBezTo>
                  <a:cubicBezTo>
                    <a:pt x="19377" y="21791"/>
                    <a:pt x="19573" y="20682"/>
                    <a:pt x="19573" y="19573"/>
                  </a:cubicBezTo>
                  <a:lnTo>
                    <a:pt x="19573" y="1"/>
                  </a:lnTo>
                  <a:close/>
                </a:path>
              </a:pathLst>
            </a:custGeom>
            <a:solidFill>
              <a:srgbClr val="EAD1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1" name="Google Shape;3191;p155"/>
            <p:cNvSpPr/>
            <p:nvPr/>
          </p:nvSpPr>
          <p:spPr>
            <a:xfrm>
              <a:off x="2576950" y="2684600"/>
              <a:ext cx="326225" cy="570875"/>
            </a:xfrm>
            <a:custGeom>
              <a:rect b="b" l="l" r="r" t="t"/>
              <a:pathLst>
                <a:path extrusionOk="0" h="22835" w="13049">
                  <a:moveTo>
                    <a:pt x="1" y="1"/>
                  </a:moveTo>
                  <a:lnTo>
                    <a:pt x="1" y="13049"/>
                  </a:lnTo>
                  <a:cubicBezTo>
                    <a:pt x="1" y="18463"/>
                    <a:pt x="4372" y="22834"/>
                    <a:pt x="9787" y="22834"/>
                  </a:cubicBezTo>
                  <a:lnTo>
                    <a:pt x="12494" y="22834"/>
                  </a:lnTo>
                  <a:cubicBezTo>
                    <a:pt x="12853" y="21791"/>
                    <a:pt x="13049" y="20682"/>
                    <a:pt x="13049" y="19573"/>
                  </a:cubicBezTo>
                  <a:lnTo>
                    <a:pt x="13049" y="1"/>
                  </a:lnTo>
                  <a:close/>
                </a:path>
              </a:pathLst>
            </a:custGeom>
            <a:solidFill>
              <a:srgbClr val="D5A6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2" name="Google Shape;3192;p155"/>
            <p:cNvSpPr/>
            <p:nvPr/>
          </p:nvSpPr>
          <p:spPr>
            <a:xfrm>
              <a:off x="1924550" y="4030175"/>
              <a:ext cx="2691175" cy="856300"/>
            </a:xfrm>
            <a:custGeom>
              <a:rect b="b" l="l" r="r" t="t"/>
              <a:pathLst>
                <a:path extrusionOk="0" h="34252" w="107647">
                  <a:moveTo>
                    <a:pt x="17942" y="0"/>
                  </a:moveTo>
                  <a:lnTo>
                    <a:pt x="1" y="17941"/>
                  </a:lnTo>
                  <a:lnTo>
                    <a:pt x="8678" y="26618"/>
                  </a:lnTo>
                  <a:cubicBezTo>
                    <a:pt x="13571" y="31511"/>
                    <a:pt x="20193" y="34251"/>
                    <a:pt x="27108" y="34251"/>
                  </a:cubicBezTo>
                  <a:lnTo>
                    <a:pt x="75027" y="34251"/>
                  </a:lnTo>
                  <a:lnTo>
                    <a:pt x="88075" y="24465"/>
                  </a:lnTo>
                  <a:lnTo>
                    <a:pt x="99720" y="33207"/>
                  </a:lnTo>
                  <a:cubicBezTo>
                    <a:pt x="100633" y="33892"/>
                    <a:pt x="101742" y="34251"/>
                    <a:pt x="102851" y="34251"/>
                  </a:cubicBezTo>
                  <a:cubicBezTo>
                    <a:pt x="105494" y="34251"/>
                    <a:pt x="107646" y="32098"/>
                    <a:pt x="107646" y="29456"/>
                  </a:cubicBezTo>
                  <a:cubicBezTo>
                    <a:pt x="107646" y="28347"/>
                    <a:pt x="107255" y="27271"/>
                    <a:pt x="106537" y="26390"/>
                  </a:cubicBezTo>
                  <a:lnTo>
                    <a:pt x="95512" y="13146"/>
                  </a:lnTo>
                  <a:cubicBezTo>
                    <a:pt x="92870" y="9982"/>
                    <a:pt x="88955" y="8155"/>
                    <a:pt x="84845" y="8155"/>
                  </a:cubicBezTo>
                  <a:cubicBezTo>
                    <a:pt x="82660" y="8155"/>
                    <a:pt x="80539" y="8645"/>
                    <a:pt x="78615" y="9623"/>
                  </a:cubicBezTo>
                  <a:lnTo>
                    <a:pt x="68503" y="14679"/>
                  </a:lnTo>
                  <a:lnTo>
                    <a:pt x="32621" y="14679"/>
                  </a:lnTo>
                  <a:lnTo>
                    <a:pt x="17942" y="0"/>
                  </a:lnTo>
                  <a:close/>
                </a:path>
              </a:pathLst>
            </a:custGeom>
            <a:solidFill>
              <a:srgbClr val="EAD1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3" name="Google Shape;3193;p155"/>
            <p:cNvSpPr/>
            <p:nvPr/>
          </p:nvSpPr>
          <p:spPr>
            <a:xfrm>
              <a:off x="3963300" y="3581650"/>
              <a:ext cx="652425" cy="1060175"/>
            </a:xfrm>
            <a:custGeom>
              <a:rect b="b" l="l" r="r" t="t"/>
              <a:pathLst>
                <a:path extrusionOk="0" h="42407" w="26097">
                  <a:moveTo>
                    <a:pt x="16310" y="0"/>
                  </a:moveTo>
                  <a:lnTo>
                    <a:pt x="1" y="16310"/>
                  </a:lnTo>
                  <a:lnTo>
                    <a:pt x="26096" y="42406"/>
                  </a:lnTo>
                  <a:lnTo>
                    <a:pt x="26096" y="9786"/>
                  </a:lnTo>
                  <a:lnTo>
                    <a:pt x="16310" y="0"/>
                  </a:lnTo>
                  <a:close/>
                </a:path>
              </a:pathLst>
            </a:custGeom>
            <a:solidFill>
              <a:srgbClr val="EAD1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4" name="Google Shape;3194;p155"/>
            <p:cNvSpPr/>
            <p:nvPr/>
          </p:nvSpPr>
          <p:spPr>
            <a:xfrm>
              <a:off x="5186550" y="4152500"/>
              <a:ext cx="489325" cy="489325"/>
            </a:xfrm>
            <a:custGeom>
              <a:rect b="b" l="l" r="r" t="t"/>
              <a:pathLst>
                <a:path extrusionOk="0" h="19573" w="19573">
                  <a:moveTo>
                    <a:pt x="9786" y="0"/>
                  </a:moveTo>
                  <a:cubicBezTo>
                    <a:pt x="4371" y="0"/>
                    <a:pt x="0" y="4371"/>
                    <a:pt x="0" y="9786"/>
                  </a:cubicBezTo>
                  <a:cubicBezTo>
                    <a:pt x="0" y="15201"/>
                    <a:pt x="4371" y="19572"/>
                    <a:pt x="9786" y="19572"/>
                  </a:cubicBezTo>
                  <a:cubicBezTo>
                    <a:pt x="15201" y="19572"/>
                    <a:pt x="19572" y="15201"/>
                    <a:pt x="19572" y="9786"/>
                  </a:cubicBezTo>
                  <a:cubicBezTo>
                    <a:pt x="19572" y="4371"/>
                    <a:pt x="15201" y="0"/>
                    <a:pt x="9786" y="0"/>
                  </a:cubicBezTo>
                  <a:close/>
                </a:path>
              </a:pathLst>
            </a:custGeom>
            <a:solidFill>
              <a:srgbClr val="2B94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5" name="Google Shape;3195;p155"/>
            <p:cNvSpPr/>
            <p:nvPr/>
          </p:nvSpPr>
          <p:spPr>
            <a:xfrm>
              <a:off x="3555550" y="482750"/>
              <a:ext cx="2609625" cy="2772725"/>
            </a:xfrm>
            <a:custGeom>
              <a:rect b="b" l="l" r="r" t="t"/>
              <a:pathLst>
                <a:path extrusionOk="0" h="110909" w="104385">
                  <a:moveTo>
                    <a:pt x="6525" y="1"/>
                  </a:moveTo>
                  <a:cubicBezTo>
                    <a:pt x="2936" y="1"/>
                    <a:pt x="1" y="2937"/>
                    <a:pt x="1" y="6525"/>
                  </a:cubicBezTo>
                  <a:lnTo>
                    <a:pt x="1" y="88075"/>
                  </a:lnTo>
                  <a:cubicBezTo>
                    <a:pt x="1" y="91663"/>
                    <a:pt x="2936" y="94599"/>
                    <a:pt x="6525" y="94599"/>
                  </a:cubicBezTo>
                  <a:lnTo>
                    <a:pt x="48930" y="94599"/>
                  </a:lnTo>
                  <a:lnTo>
                    <a:pt x="71764" y="110908"/>
                  </a:lnTo>
                  <a:lnTo>
                    <a:pt x="71764" y="94599"/>
                  </a:lnTo>
                  <a:lnTo>
                    <a:pt x="97860" y="94599"/>
                  </a:lnTo>
                  <a:cubicBezTo>
                    <a:pt x="101448" y="94599"/>
                    <a:pt x="104384" y="91663"/>
                    <a:pt x="104384" y="88075"/>
                  </a:cubicBezTo>
                  <a:lnTo>
                    <a:pt x="104384" y="6525"/>
                  </a:lnTo>
                  <a:cubicBezTo>
                    <a:pt x="104384" y="2937"/>
                    <a:pt x="101448" y="1"/>
                    <a:pt x="9786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6" name="Google Shape;3196;p155"/>
            <p:cNvSpPr/>
            <p:nvPr/>
          </p:nvSpPr>
          <p:spPr>
            <a:xfrm>
              <a:off x="3881750" y="1053600"/>
              <a:ext cx="163125" cy="163125"/>
            </a:xfrm>
            <a:custGeom>
              <a:rect b="b" l="l" r="r" t="t"/>
              <a:pathLst>
                <a:path extrusionOk="0" h="6525" w="6525">
                  <a:moveTo>
                    <a:pt x="1" y="1"/>
                  </a:moveTo>
                  <a:lnTo>
                    <a:pt x="1" y="6525"/>
                  </a:lnTo>
                  <a:lnTo>
                    <a:pt x="6525" y="6525"/>
                  </a:lnTo>
                  <a:lnTo>
                    <a:pt x="6525" y="1"/>
                  </a:lnTo>
                  <a:close/>
                </a:path>
              </a:pathLst>
            </a:custGeom>
            <a:solidFill>
              <a:srgbClr val="AB90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7" name="Google Shape;3197;p155"/>
            <p:cNvSpPr/>
            <p:nvPr/>
          </p:nvSpPr>
          <p:spPr>
            <a:xfrm>
              <a:off x="4289500" y="1053600"/>
              <a:ext cx="489325" cy="163125"/>
            </a:xfrm>
            <a:custGeom>
              <a:rect b="b" l="l" r="r" t="t"/>
              <a:pathLst>
                <a:path extrusionOk="0" h="6525" w="19573">
                  <a:moveTo>
                    <a:pt x="0" y="1"/>
                  </a:moveTo>
                  <a:lnTo>
                    <a:pt x="0" y="6525"/>
                  </a:lnTo>
                  <a:lnTo>
                    <a:pt x="19572" y="6525"/>
                  </a:lnTo>
                  <a:lnTo>
                    <a:pt x="19572" y="1"/>
                  </a:lnTo>
                  <a:close/>
                </a:path>
              </a:pathLst>
            </a:custGeom>
            <a:solidFill>
              <a:srgbClr val="AB90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8" name="Google Shape;3198;p155"/>
            <p:cNvSpPr/>
            <p:nvPr/>
          </p:nvSpPr>
          <p:spPr>
            <a:xfrm>
              <a:off x="4941900" y="1053600"/>
              <a:ext cx="163125" cy="163125"/>
            </a:xfrm>
            <a:custGeom>
              <a:rect b="b" l="l" r="r" t="t"/>
              <a:pathLst>
                <a:path extrusionOk="0" h="6525" w="6525">
                  <a:moveTo>
                    <a:pt x="0" y="1"/>
                  </a:moveTo>
                  <a:lnTo>
                    <a:pt x="0" y="6525"/>
                  </a:lnTo>
                  <a:lnTo>
                    <a:pt x="6524" y="6525"/>
                  </a:lnTo>
                  <a:lnTo>
                    <a:pt x="6524" y="1"/>
                  </a:lnTo>
                  <a:close/>
                </a:path>
              </a:pathLst>
            </a:custGeom>
            <a:solidFill>
              <a:srgbClr val="AB90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9" name="Google Shape;3199;p155"/>
            <p:cNvSpPr/>
            <p:nvPr/>
          </p:nvSpPr>
          <p:spPr>
            <a:xfrm>
              <a:off x="3881750" y="1379800"/>
              <a:ext cx="163125" cy="163125"/>
            </a:xfrm>
            <a:custGeom>
              <a:rect b="b" l="l" r="r" t="t"/>
              <a:pathLst>
                <a:path extrusionOk="0" h="6525" w="6525">
                  <a:moveTo>
                    <a:pt x="1" y="1"/>
                  </a:moveTo>
                  <a:lnTo>
                    <a:pt x="1" y="6525"/>
                  </a:lnTo>
                  <a:lnTo>
                    <a:pt x="6525" y="6525"/>
                  </a:lnTo>
                  <a:lnTo>
                    <a:pt x="6525" y="1"/>
                  </a:lnTo>
                  <a:close/>
                </a:path>
              </a:pathLst>
            </a:custGeom>
            <a:solidFill>
              <a:srgbClr val="AB90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0" name="Google Shape;3200;p155"/>
            <p:cNvSpPr/>
            <p:nvPr/>
          </p:nvSpPr>
          <p:spPr>
            <a:xfrm>
              <a:off x="4289500" y="1379800"/>
              <a:ext cx="244675" cy="163125"/>
            </a:xfrm>
            <a:custGeom>
              <a:rect b="b" l="l" r="r" t="t"/>
              <a:pathLst>
                <a:path extrusionOk="0" h="6525" w="9787">
                  <a:moveTo>
                    <a:pt x="0" y="1"/>
                  </a:moveTo>
                  <a:lnTo>
                    <a:pt x="0" y="6525"/>
                  </a:lnTo>
                  <a:lnTo>
                    <a:pt x="9786" y="6525"/>
                  </a:lnTo>
                  <a:lnTo>
                    <a:pt x="9786" y="1"/>
                  </a:lnTo>
                  <a:close/>
                </a:path>
              </a:pathLst>
            </a:custGeom>
            <a:solidFill>
              <a:srgbClr val="AB90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1" name="Google Shape;3201;p155"/>
            <p:cNvSpPr/>
            <p:nvPr/>
          </p:nvSpPr>
          <p:spPr>
            <a:xfrm>
              <a:off x="4697250" y="1379800"/>
              <a:ext cx="897075" cy="163125"/>
            </a:xfrm>
            <a:custGeom>
              <a:rect b="b" l="l" r="r" t="t"/>
              <a:pathLst>
                <a:path extrusionOk="0" h="6525" w="35883">
                  <a:moveTo>
                    <a:pt x="0" y="1"/>
                  </a:moveTo>
                  <a:lnTo>
                    <a:pt x="0" y="6525"/>
                  </a:lnTo>
                  <a:lnTo>
                    <a:pt x="35882" y="6525"/>
                  </a:lnTo>
                  <a:lnTo>
                    <a:pt x="35882" y="1"/>
                  </a:lnTo>
                  <a:close/>
                </a:path>
              </a:pathLst>
            </a:custGeom>
            <a:solidFill>
              <a:srgbClr val="AB90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2" name="Google Shape;3202;p155"/>
            <p:cNvSpPr/>
            <p:nvPr/>
          </p:nvSpPr>
          <p:spPr>
            <a:xfrm>
              <a:off x="3881750" y="1706000"/>
              <a:ext cx="163125" cy="163125"/>
            </a:xfrm>
            <a:custGeom>
              <a:rect b="b" l="l" r="r" t="t"/>
              <a:pathLst>
                <a:path extrusionOk="0" h="6525" w="6525">
                  <a:moveTo>
                    <a:pt x="1" y="1"/>
                  </a:moveTo>
                  <a:lnTo>
                    <a:pt x="1" y="6525"/>
                  </a:lnTo>
                  <a:lnTo>
                    <a:pt x="6525" y="6525"/>
                  </a:lnTo>
                  <a:lnTo>
                    <a:pt x="6525" y="1"/>
                  </a:lnTo>
                  <a:close/>
                </a:path>
              </a:pathLst>
            </a:custGeom>
            <a:solidFill>
              <a:srgbClr val="AB90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3" name="Google Shape;3203;p155"/>
            <p:cNvSpPr/>
            <p:nvPr/>
          </p:nvSpPr>
          <p:spPr>
            <a:xfrm>
              <a:off x="4289500" y="1706000"/>
              <a:ext cx="652425" cy="163125"/>
            </a:xfrm>
            <a:custGeom>
              <a:rect b="b" l="l" r="r" t="t"/>
              <a:pathLst>
                <a:path extrusionOk="0" h="6525" w="26097">
                  <a:moveTo>
                    <a:pt x="0" y="1"/>
                  </a:moveTo>
                  <a:lnTo>
                    <a:pt x="0" y="6525"/>
                  </a:lnTo>
                  <a:lnTo>
                    <a:pt x="26096" y="6525"/>
                  </a:lnTo>
                  <a:lnTo>
                    <a:pt x="26096" y="1"/>
                  </a:lnTo>
                  <a:close/>
                </a:path>
              </a:pathLst>
            </a:custGeom>
            <a:solidFill>
              <a:srgbClr val="AB90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4" name="Google Shape;3204;p155"/>
            <p:cNvSpPr/>
            <p:nvPr/>
          </p:nvSpPr>
          <p:spPr>
            <a:xfrm>
              <a:off x="5105000" y="1706000"/>
              <a:ext cx="163125" cy="163125"/>
            </a:xfrm>
            <a:custGeom>
              <a:rect b="b" l="l" r="r" t="t"/>
              <a:pathLst>
                <a:path extrusionOk="0" h="6525" w="6525">
                  <a:moveTo>
                    <a:pt x="0" y="1"/>
                  </a:moveTo>
                  <a:lnTo>
                    <a:pt x="0" y="6525"/>
                  </a:lnTo>
                  <a:lnTo>
                    <a:pt x="6524" y="6525"/>
                  </a:lnTo>
                  <a:lnTo>
                    <a:pt x="6524" y="1"/>
                  </a:lnTo>
                  <a:close/>
                </a:path>
              </a:pathLst>
            </a:custGeom>
            <a:solidFill>
              <a:srgbClr val="AB90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5" name="Google Shape;3205;p155"/>
            <p:cNvSpPr/>
            <p:nvPr/>
          </p:nvSpPr>
          <p:spPr>
            <a:xfrm>
              <a:off x="3881750" y="2032200"/>
              <a:ext cx="163125" cy="163125"/>
            </a:xfrm>
            <a:custGeom>
              <a:rect b="b" l="l" r="r" t="t"/>
              <a:pathLst>
                <a:path extrusionOk="0" h="6525" w="6525">
                  <a:moveTo>
                    <a:pt x="1" y="1"/>
                  </a:moveTo>
                  <a:lnTo>
                    <a:pt x="1" y="6525"/>
                  </a:lnTo>
                  <a:lnTo>
                    <a:pt x="6525" y="6525"/>
                  </a:lnTo>
                  <a:lnTo>
                    <a:pt x="6525" y="1"/>
                  </a:lnTo>
                  <a:close/>
                </a:path>
              </a:pathLst>
            </a:custGeom>
            <a:solidFill>
              <a:srgbClr val="AB90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6" name="Google Shape;3206;p155"/>
            <p:cNvSpPr/>
            <p:nvPr/>
          </p:nvSpPr>
          <p:spPr>
            <a:xfrm>
              <a:off x="4289500" y="2032200"/>
              <a:ext cx="1141725" cy="163125"/>
            </a:xfrm>
            <a:custGeom>
              <a:rect b="b" l="l" r="r" t="t"/>
              <a:pathLst>
                <a:path extrusionOk="0" h="6525" w="45669">
                  <a:moveTo>
                    <a:pt x="0" y="1"/>
                  </a:moveTo>
                  <a:lnTo>
                    <a:pt x="0" y="6525"/>
                  </a:lnTo>
                  <a:lnTo>
                    <a:pt x="45668" y="6525"/>
                  </a:lnTo>
                  <a:lnTo>
                    <a:pt x="45668" y="1"/>
                  </a:lnTo>
                  <a:close/>
                </a:path>
              </a:pathLst>
            </a:custGeom>
            <a:solidFill>
              <a:srgbClr val="AB90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7" name="Google Shape;3207;p155"/>
            <p:cNvSpPr/>
            <p:nvPr/>
          </p:nvSpPr>
          <p:spPr>
            <a:xfrm>
              <a:off x="5594300" y="2032200"/>
              <a:ext cx="163125" cy="163125"/>
            </a:xfrm>
            <a:custGeom>
              <a:rect b="b" l="l" r="r" t="t"/>
              <a:pathLst>
                <a:path extrusionOk="0" h="6525" w="6525">
                  <a:moveTo>
                    <a:pt x="0" y="1"/>
                  </a:moveTo>
                  <a:lnTo>
                    <a:pt x="0" y="6525"/>
                  </a:lnTo>
                  <a:lnTo>
                    <a:pt x="6524" y="6525"/>
                  </a:lnTo>
                  <a:lnTo>
                    <a:pt x="6524" y="1"/>
                  </a:lnTo>
                  <a:close/>
                </a:path>
              </a:pathLst>
            </a:custGeom>
            <a:solidFill>
              <a:srgbClr val="AB90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8" name="Google Shape;3208;p155"/>
            <p:cNvSpPr/>
            <p:nvPr/>
          </p:nvSpPr>
          <p:spPr>
            <a:xfrm>
              <a:off x="3881750" y="2358400"/>
              <a:ext cx="163125" cy="163125"/>
            </a:xfrm>
            <a:custGeom>
              <a:rect b="b" l="l" r="r" t="t"/>
              <a:pathLst>
                <a:path extrusionOk="0" h="6525" w="6525">
                  <a:moveTo>
                    <a:pt x="1" y="1"/>
                  </a:moveTo>
                  <a:lnTo>
                    <a:pt x="1" y="6525"/>
                  </a:lnTo>
                  <a:lnTo>
                    <a:pt x="6525" y="6525"/>
                  </a:lnTo>
                  <a:lnTo>
                    <a:pt x="6525" y="1"/>
                  </a:lnTo>
                  <a:close/>
                </a:path>
              </a:pathLst>
            </a:custGeom>
            <a:solidFill>
              <a:srgbClr val="AB90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9" name="Google Shape;3209;p155"/>
            <p:cNvSpPr/>
            <p:nvPr/>
          </p:nvSpPr>
          <p:spPr>
            <a:xfrm>
              <a:off x="4289500" y="2358400"/>
              <a:ext cx="733975" cy="163125"/>
            </a:xfrm>
            <a:custGeom>
              <a:rect b="b" l="l" r="r" t="t"/>
              <a:pathLst>
                <a:path extrusionOk="0" h="6525" w="29359">
                  <a:moveTo>
                    <a:pt x="0" y="1"/>
                  </a:moveTo>
                  <a:lnTo>
                    <a:pt x="0" y="6525"/>
                  </a:lnTo>
                  <a:lnTo>
                    <a:pt x="29358" y="6525"/>
                  </a:lnTo>
                  <a:lnTo>
                    <a:pt x="29358" y="1"/>
                  </a:lnTo>
                  <a:close/>
                </a:path>
              </a:pathLst>
            </a:custGeom>
            <a:solidFill>
              <a:srgbClr val="AB90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0" name="Google Shape;3210;p155"/>
            <p:cNvSpPr/>
            <p:nvPr/>
          </p:nvSpPr>
          <p:spPr>
            <a:xfrm>
              <a:off x="5186550" y="2358400"/>
              <a:ext cx="163125" cy="163125"/>
            </a:xfrm>
            <a:custGeom>
              <a:rect b="b" l="l" r="r" t="t"/>
              <a:pathLst>
                <a:path extrusionOk="0" h="6525" w="6525">
                  <a:moveTo>
                    <a:pt x="0" y="1"/>
                  </a:moveTo>
                  <a:lnTo>
                    <a:pt x="0" y="6525"/>
                  </a:lnTo>
                  <a:lnTo>
                    <a:pt x="6524" y="6525"/>
                  </a:lnTo>
                  <a:lnTo>
                    <a:pt x="6524" y="1"/>
                  </a:lnTo>
                  <a:close/>
                </a:path>
              </a:pathLst>
            </a:custGeom>
            <a:solidFill>
              <a:srgbClr val="AB90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1" name="Google Shape;3211;p155"/>
            <p:cNvSpPr/>
            <p:nvPr/>
          </p:nvSpPr>
          <p:spPr>
            <a:xfrm>
              <a:off x="2413850" y="2358400"/>
              <a:ext cx="652425" cy="733975"/>
            </a:xfrm>
            <a:custGeom>
              <a:rect b="b" l="l" r="r" t="t"/>
              <a:pathLst>
                <a:path extrusionOk="0" h="29359" w="26097">
                  <a:moveTo>
                    <a:pt x="9787" y="1"/>
                  </a:moveTo>
                  <a:lnTo>
                    <a:pt x="1" y="9787"/>
                  </a:lnTo>
                  <a:lnTo>
                    <a:pt x="1" y="16311"/>
                  </a:lnTo>
                  <a:cubicBezTo>
                    <a:pt x="1" y="23520"/>
                    <a:pt x="5840" y="29359"/>
                    <a:pt x="13049" y="29359"/>
                  </a:cubicBezTo>
                  <a:cubicBezTo>
                    <a:pt x="20258" y="29359"/>
                    <a:pt x="26097" y="23520"/>
                    <a:pt x="26097" y="16311"/>
                  </a:cubicBezTo>
                  <a:lnTo>
                    <a:pt x="26097" y="1"/>
                  </a:lnTo>
                  <a:close/>
                </a:path>
              </a:pathLst>
            </a:custGeom>
            <a:solidFill>
              <a:srgbClr val="EAD1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2" name="Google Shape;3212;p155"/>
            <p:cNvSpPr/>
            <p:nvPr/>
          </p:nvSpPr>
          <p:spPr>
            <a:xfrm>
              <a:off x="2413850" y="2032200"/>
              <a:ext cx="815525" cy="570875"/>
            </a:xfrm>
            <a:custGeom>
              <a:rect b="b" l="l" r="r" t="t"/>
              <a:pathLst>
                <a:path extrusionOk="0" h="22835" w="32621">
                  <a:moveTo>
                    <a:pt x="13049" y="1"/>
                  </a:moveTo>
                  <a:cubicBezTo>
                    <a:pt x="5840" y="1"/>
                    <a:pt x="1" y="5840"/>
                    <a:pt x="1" y="13049"/>
                  </a:cubicBezTo>
                  <a:lnTo>
                    <a:pt x="1" y="22835"/>
                  </a:lnTo>
                  <a:lnTo>
                    <a:pt x="9787" y="13049"/>
                  </a:lnTo>
                  <a:lnTo>
                    <a:pt x="26097" y="13049"/>
                  </a:lnTo>
                  <a:lnTo>
                    <a:pt x="29293" y="11450"/>
                  </a:lnTo>
                  <a:cubicBezTo>
                    <a:pt x="31316" y="10439"/>
                    <a:pt x="32621" y="8351"/>
                    <a:pt x="32621" y="6035"/>
                  </a:cubicBezTo>
                  <a:cubicBezTo>
                    <a:pt x="32621" y="2708"/>
                    <a:pt x="29913" y="1"/>
                    <a:pt x="26586" y="1"/>
                  </a:cubicBezTo>
                  <a:close/>
                </a:path>
              </a:pathLst>
            </a:custGeom>
            <a:solidFill>
              <a:srgbClr val="674E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3" name="Google Shape;3213;p155"/>
            <p:cNvSpPr/>
            <p:nvPr/>
          </p:nvSpPr>
          <p:spPr>
            <a:xfrm>
              <a:off x="3718650" y="645850"/>
              <a:ext cx="163125" cy="163125"/>
            </a:xfrm>
            <a:custGeom>
              <a:rect b="b" l="l" r="r" t="t"/>
              <a:pathLst>
                <a:path extrusionOk="0" h="6525" w="6525">
                  <a:moveTo>
                    <a:pt x="3263" y="1"/>
                  </a:moveTo>
                  <a:cubicBezTo>
                    <a:pt x="1468" y="1"/>
                    <a:pt x="1" y="1469"/>
                    <a:pt x="1" y="3263"/>
                  </a:cubicBezTo>
                  <a:cubicBezTo>
                    <a:pt x="1" y="5057"/>
                    <a:pt x="1468" y="6525"/>
                    <a:pt x="3263" y="6525"/>
                  </a:cubicBezTo>
                  <a:cubicBezTo>
                    <a:pt x="5057" y="6525"/>
                    <a:pt x="6525" y="5057"/>
                    <a:pt x="6525" y="3263"/>
                  </a:cubicBezTo>
                  <a:cubicBezTo>
                    <a:pt x="6525" y="1469"/>
                    <a:pt x="5057" y="1"/>
                    <a:pt x="3263" y="1"/>
                  </a:cubicBezTo>
                  <a:close/>
                </a:path>
              </a:pathLst>
            </a:custGeom>
            <a:solidFill>
              <a:srgbClr val="19829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4" name="Google Shape;3214;p155"/>
            <p:cNvSpPr/>
            <p:nvPr/>
          </p:nvSpPr>
          <p:spPr>
            <a:xfrm>
              <a:off x="3963300" y="645850"/>
              <a:ext cx="163125" cy="163125"/>
            </a:xfrm>
            <a:custGeom>
              <a:rect b="b" l="l" r="r" t="t"/>
              <a:pathLst>
                <a:path extrusionOk="0" h="6525" w="6525">
                  <a:moveTo>
                    <a:pt x="3263" y="1"/>
                  </a:moveTo>
                  <a:cubicBezTo>
                    <a:pt x="1468" y="1"/>
                    <a:pt x="1" y="1469"/>
                    <a:pt x="1" y="3263"/>
                  </a:cubicBezTo>
                  <a:cubicBezTo>
                    <a:pt x="1" y="5057"/>
                    <a:pt x="1468" y="6525"/>
                    <a:pt x="3263" y="6525"/>
                  </a:cubicBezTo>
                  <a:cubicBezTo>
                    <a:pt x="5057" y="6525"/>
                    <a:pt x="6525" y="5057"/>
                    <a:pt x="6525" y="3263"/>
                  </a:cubicBezTo>
                  <a:cubicBezTo>
                    <a:pt x="6525" y="1469"/>
                    <a:pt x="5057" y="1"/>
                    <a:pt x="3263" y="1"/>
                  </a:cubicBezTo>
                  <a:close/>
                </a:path>
              </a:pathLst>
            </a:custGeom>
            <a:solidFill>
              <a:srgbClr val="22A2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5" name="Google Shape;3215;p155"/>
            <p:cNvSpPr/>
            <p:nvPr/>
          </p:nvSpPr>
          <p:spPr>
            <a:xfrm>
              <a:off x="4207950" y="645850"/>
              <a:ext cx="163125" cy="163125"/>
            </a:xfrm>
            <a:custGeom>
              <a:rect b="b" l="l" r="r" t="t"/>
              <a:pathLst>
                <a:path extrusionOk="0" h="6525" w="6525">
                  <a:moveTo>
                    <a:pt x="3262" y="1"/>
                  </a:moveTo>
                  <a:cubicBezTo>
                    <a:pt x="1468" y="1"/>
                    <a:pt x="1" y="1469"/>
                    <a:pt x="1" y="3263"/>
                  </a:cubicBezTo>
                  <a:cubicBezTo>
                    <a:pt x="1" y="5057"/>
                    <a:pt x="1468" y="6525"/>
                    <a:pt x="3262" y="6525"/>
                  </a:cubicBezTo>
                  <a:cubicBezTo>
                    <a:pt x="5057" y="6525"/>
                    <a:pt x="6524" y="5057"/>
                    <a:pt x="6524" y="3263"/>
                  </a:cubicBezTo>
                  <a:cubicBezTo>
                    <a:pt x="6524" y="1469"/>
                    <a:pt x="5057" y="1"/>
                    <a:pt x="3262" y="1"/>
                  </a:cubicBezTo>
                  <a:close/>
                </a:path>
              </a:pathLst>
            </a:custGeom>
            <a:solidFill>
              <a:srgbClr val="76A5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9" name="Shape 3219"/>
        <p:cNvGrpSpPr/>
        <p:nvPr/>
      </p:nvGrpSpPr>
      <p:grpSpPr>
        <a:xfrm>
          <a:off x="0" y="0"/>
          <a:ext cx="0" cy="0"/>
          <a:chOff x="0" y="0"/>
          <a:chExt cx="0" cy="0"/>
        </a:xfrm>
      </p:grpSpPr>
      <p:sp>
        <p:nvSpPr>
          <p:cNvPr id="3220" name="Google Shape;3220;p156"/>
          <p:cNvSpPr txBox="1"/>
          <p:nvPr>
            <p:ph type="title"/>
          </p:nvPr>
        </p:nvSpPr>
        <p:spPr>
          <a:xfrm>
            <a:off x="720000" y="540000"/>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Work Environment</a:t>
            </a:r>
            <a:endParaRPr/>
          </a:p>
        </p:txBody>
      </p:sp>
      <p:sp>
        <p:nvSpPr>
          <p:cNvPr id="3221" name="Google Shape;3221;p156"/>
          <p:cNvSpPr txBox="1"/>
          <p:nvPr>
            <p:ph idx="1" type="body"/>
          </p:nvPr>
        </p:nvSpPr>
        <p:spPr>
          <a:xfrm>
            <a:off x="720000" y="1104850"/>
            <a:ext cx="7890600" cy="3681300"/>
          </a:xfrm>
          <a:prstGeom prst="rect">
            <a:avLst/>
          </a:prstGeom>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Char char="❖"/>
            </a:pPr>
            <a:r>
              <a:rPr lang="en" sz="1800"/>
              <a:t>Virtual Work Environment </a:t>
            </a:r>
            <a:endParaRPr sz="1800"/>
          </a:p>
          <a:p>
            <a:pPr indent="-342900" lvl="1" marL="914400" rtl="0" algn="l">
              <a:lnSpc>
                <a:spcPct val="115000"/>
              </a:lnSpc>
              <a:spcBef>
                <a:spcPts val="0"/>
              </a:spcBef>
              <a:spcAft>
                <a:spcPts val="0"/>
              </a:spcAft>
              <a:buSzPts val="1800"/>
              <a:buChar char="➢"/>
            </a:pPr>
            <a:r>
              <a:rPr lang="en" sz="1800"/>
              <a:t>Visual Studio Code offers Live Share</a:t>
            </a:r>
            <a:endParaRPr sz="1800"/>
          </a:p>
          <a:p>
            <a:pPr indent="-342900" lvl="1" marL="914400" rtl="0" algn="l">
              <a:lnSpc>
                <a:spcPct val="115000"/>
              </a:lnSpc>
              <a:spcBef>
                <a:spcPts val="0"/>
              </a:spcBef>
              <a:spcAft>
                <a:spcPts val="0"/>
              </a:spcAft>
              <a:buSzPts val="1800"/>
              <a:buChar char="➢"/>
            </a:pPr>
            <a:r>
              <a:rPr lang="en" sz="1800"/>
              <a:t>Github Desktop</a:t>
            </a:r>
            <a:endParaRPr sz="1800"/>
          </a:p>
          <a:p>
            <a:pPr indent="-342900" lvl="0" marL="457200" rtl="0" algn="l">
              <a:lnSpc>
                <a:spcPct val="115000"/>
              </a:lnSpc>
              <a:spcBef>
                <a:spcPts val="0"/>
              </a:spcBef>
              <a:spcAft>
                <a:spcPts val="0"/>
              </a:spcAft>
              <a:buSzPts val="1800"/>
              <a:buChar char="❖"/>
            </a:pPr>
            <a:r>
              <a:rPr lang="en" sz="1800"/>
              <a:t>2 Zoom meetings weekly</a:t>
            </a:r>
            <a:endParaRPr sz="1800"/>
          </a:p>
          <a:p>
            <a:pPr indent="-342900" lvl="1" marL="914400" rtl="0" algn="l">
              <a:lnSpc>
                <a:spcPct val="115000"/>
              </a:lnSpc>
              <a:spcBef>
                <a:spcPts val="0"/>
              </a:spcBef>
              <a:spcAft>
                <a:spcPts val="0"/>
              </a:spcAft>
              <a:buSzPts val="1800"/>
              <a:buChar char="➢"/>
            </a:pPr>
            <a:r>
              <a:rPr lang="en" sz="1800"/>
              <a:t>Progress updates</a:t>
            </a:r>
            <a:endParaRPr sz="1800"/>
          </a:p>
          <a:p>
            <a:pPr indent="-342900" lvl="2" marL="1371600" rtl="0" algn="l">
              <a:lnSpc>
                <a:spcPct val="115000"/>
              </a:lnSpc>
              <a:spcBef>
                <a:spcPts val="0"/>
              </a:spcBef>
              <a:spcAft>
                <a:spcPts val="0"/>
              </a:spcAft>
              <a:buSzPts val="1800"/>
              <a:buChar char="■"/>
            </a:pPr>
            <a:r>
              <a:rPr lang="en" sz="1800"/>
              <a:t>What works</a:t>
            </a:r>
            <a:endParaRPr sz="1800"/>
          </a:p>
          <a:p>
            <a:pPr indent="-342900" lvl="2" marL="1371600" rtl="0" algn="l">
              <a:lnSpc>
                <a:spcPct val="115000"/>
              </a:lnSpc>
              <a:spcBef>
                <a:spcPts val="0"/>
              </a:spcBef>
              <a:spcAft>
                <a:spcPts val="0"/>
              </a:spcAft>
              <a:buSzPts val="1800"/>
              <a:buChar char="■"/>
            </a:pPr>
            <a:r>
              <a:rPr lang="en" sz="1800"/>
              <a:t>Report issues</a:t>
            </a:r>
            <a:endParaRPr sz="1800"/>
          </a:p>
          <a:p>
            <a:pPr indent="-342900" lvl="2" marL="1371600" rtl="0" algn="l">
              <a:lnSpc>
                <a:spcPct val="115000"/>
              </a:lnSpc>
              <a:spcBef>
                <a:spcPts val="0"/>
              </a:spcBef>
              <a:spcAft>
                <a:spcPts val="0"/>
              </a:spcAft>
              <a:buSzPts val="1800"/>
              <a:buChar char="■"/>
            </a:pPr>
            <a:r>
              <a:rPr lang="en" sz="1800"/>
              <a:t>Next steps</a:t>
            </a:r>
            <a:endParaRPr sz="1800"/>
          </a:p>
          <a:p>
            <a:pPr indent="-342900" lvl="1" marL="914400" rtl="0" algn="l">
              <a:lnSpc>
                <a:spcPct val="115000"/>
              </a:lnSpc>
              <a:spcBef>
                <a:spcPts val="0"/>
              </a:spcBef>
              <a:spcAft>
                <a:spcPts val="0"/>
              </a:spcAft>
              <a:buSzPts val="1800"/>
              <a:buChar char="➢"/>
            </a:pPr>
            <a:r>
              <a:rPr lang="en" sz="1800"/>
              <a:t>Sprint Retrospectives</a:t>
            </a:r>
            <a:endParaRPr sz="1800"/>
          </a:p>
          <a:p>
            <a:pPr indent="-342900" lvl="2" marL="1371600" rtl="0" algn="l">
              <a:lnSpc>
                <a:spcPct val="115000"/>
              </a:lnSpc>
              <a:spcBef>
                <a:spcPts val="0"/>
              </a:spcBef>
              <a:spcAft>
                <a:spcPts val="0"/>
              </a:spcAft>
              <a:buSzPts val="1800"/>
              <a:buChar char="■"/>
            </a:pPr>
            <a:r>
              <a:rPr lang="en" sz="1800"/>
              <a:t>Demo completed tasks</a:t>
            </a:r>
            <a:endParaRPr sz="1800"/>
          </a:p>
          <a:p>
            <a:pPr indent="-342900" lvl="2" marL="1371600" rtl="0" algn="l">
              <a:lnSpc>
                <a:spcPct val="115000"/>
              </a:lnSpc>
              <a:spcBef>
                <a:spcPts val="0"/>
              </a:spcBef>
              <a:spcAft>
                <a:spcPts val="0"/>
              </a:spcAft>
              <a:buSzPts val="1800"/>
              <a:buChar char="■"/>
            </a:pPr>
            <a:r>
              <a:rPr lang="en" sz="1800"/>
              <a:t>Briefed on new tasks</a:t>
            </a:r>
            <a:endParaRPr sz="1800"/>
          </a:p>
        </p:txBody>
      </p:sp>
      <p:pic>
        <p:nvPicPr>
          <p:cNvPr id="3222" name="Google Shape;3222;p156"/>
          <p:cNvPicPr preferRelativeResize="0"/>
          <p:nvPr/>
        </p:nvPicPr>
        <p:blipFill>
          <a:blip r:embed="rId3">
            <a:alphaModFix/>
          </a:blip>
          <a:stretch>
            <a:fillRect/>
          </a:stretch>
        </p:blipFill>
        <p:spPr>
          <a:xfrm>
            <a:off x="5554275" y="2449650"/>
            <a:ext cx="1391426" cy="1391426"/>
          </a:xfrm>
          <a:prstGeom prst="rect">
            <a:avLst/>
          </a:prstGeom>
          <a:noFill/>
          <a:ln>
            <a:noFill/>
          </a:ln>
        </p:spPr>
      </p:pic>
      <p:pic>
        <p:nvPicPr>
          <p:cNvPr id="3223" name="Google Shape;3223;p156"/>
          <p:cNvPicPr preferRelativeResize="0"/>
          <p:nvPr/>
        </p:nvPicPr>
        <p:blipFill>
          <a:blip r:embed="rId4">
            <a:alphaModFix/>
          </a:blip>
          <a:stretch>
            <a:fillRect/>
          </a:stretch>
        </p:blipFill>
        <p:spPr>
          <a:xfrm>
            <a:off x="5613850" y="859175"/>
            <a:ext cx="1272274" cy="1272274"/>
          </a:xfrm>
          <a:prstGeom prst="rect">
            <a:avLst/>
          </a:prstGeom>
          <a:noFill/>
          <a:ln>
            <a:noFill/>
          </a:ln>
        </p:spPr>
      </p:pic>
      <p:pic>
        <p:nvPicPr>
          <p:cNvPr id="3224" name="Google Shape;3224;p156"/>
          <p:cNvPicPr preferRelativeResize="0"/>
          <p:nvPr/>
        </p:nvPicPr>
        <p:blipFill>
          <a:blip r:embed="rId5">
            <a:alphaModFix/>
          </a:blip>
          <a:stretch>
            <a:fillRect/>
          </a:stretch>
        </p:blipFill>
        <p:spPr>
          <a:xfrm>
            <a:off x="7073200" y="859175"/>
            <a:ext cx="1272276" cy="1272276"/>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3367C"/>
            </a:gs>
            <a:gs pos="100000">
              <a:schemeClr val="dk2"/>
            </a:gs>
          </a:gsLst>
          <a:lin ang="5400012" scaled="0"/>
        </a:gradFill>
      </p:bgPr>
    </p:bg>
    <p:spTree>
      <p:nvGrpSpPr>
        <p:cNvPr id="3228" name="Shape 3228"/>
        <p:cNvGrpSpPr/>
        <p:nvPr/>
      </p:nvGrpSpPr>
      <p:grpSpPr>
        <a:xfrm>
          <a:off x="0" y="0"/>
          <a:ext cx="0" cy="0"/>
          <a:chOff x="0" y="0"/>
          <a:chExt cx="0" cy="0"/>
        </a:xfrm>
      </p:grpSpPr>
      <p:sp>
        <p:nvSpPr>
          <p:cNvPr id="3229" name="Google Shape;3229;p157"/>
          <p:cNvSpPr txBox="1"/>
          <p:nvPr>
            <p:ph type="title"/>
          </p:nvPr>
        </p:nvSpPr>
        <p:spPr>
          <a:xfrm>
            <a:off x="3216900" y="1653325"/>
            <a:ext cx="1599000" cy="123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10</a:t>
            </a:r>
            <a:endParaRPr/>
          </a:p>
        </p:txBody>
      </p:sp>
      <p:sp>
        <p:nvSpPr>
          <p:cNvPr id="3230" name="Google Shape;3230;p157"/>
          <p:cNvSpPr txBox="1"/>
          <p:nvPr>
            <p:ph idx="2" type="title"/>
          </p:nvPr>
        </p:nvSpPr>
        <p:spPr>
          <a:xfrm>
            <a:off x="3216900" y="3114875"/>
            <a:ext cx="2906700" cy="796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700"/>
              <a:t>Closing Remarks</a:t>
            </a:r>
            <a:endParaRPr sz="2700"/>
          </a:p>
        </p:txBody>
      </p:sp>
      <p:grpSp>
        <p:nvGrpSpPr>
          <p:cNvPr id="3231" name="Google Shape;3231;p157"/>
          <p:cNvGrpSpPr/>
          <p:nvPr/>
        </p:nvGrpSpPr>
        <p:grpSpPr>
          <a:xfrm>
            <a:off x="6351340" y="1383010"/>
            <a:ext cx="2301266" cy="2377467"/>
            <a:chOff x="6945936" y="1456203"/>
            <a:chExt cx="2159597" cy="2231107"/>
          </a:xfrm>
        </p:grpSpPr>
        <p:sp>
          <p:nvSpPr>
            <p:cNvPr id="3232" name="Google Shape;3232;p157"/>
            <p:cNvSpPr/>
            <p:nvPr/>
          </p:nvSpPr>
          <p:spPr>
            <a:xfrm>
              <a:off x="7643769" y="1456203"/>
              <a:ext cx="1461763" cy="1846434"/>
            </a:xfrm>
            <a:custGeom>
              <a:rect b="b" l="l" r="r" t="t"/>
              <a:pathLst>
                <a:path extrusionOk="0" h="156577" w="123957">
                  <a:moveTo>
                    <a:pt x="1" y="1"/>
                  </a:moveTo>
                  <a:lnTo>
                    <a:pt x="1" y="16311"/>
                  </a:lnTo>
                  <a:lnTo>
                    <a:pt x="107646" y="16311"/>
                  </a:lnTo>
                  <a:lnTo>
                    <a:pt x="107646" y="156576"/>
                  </a:lnTo>
                  <a:lnTo>
                    <a:pt x="123956" y="156576"/>
                  </a:lnTo>
                  <a:lnTo>
                    <a:pt x="123956"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3" name="Google Shape;3233;p157"/>
            <p:cNvSpPr/>
            <p:nvPr/>
          </p:nvSpPr>
          <p:spPr>
            <a:xfrm>
              <a:off x="7451434" y="1648538"/>
              <a:ext cx="1461763" cy="1846434"/>
            </a:xfrm>
            <a:custGeom>
              <a:rect b="b" l="l" r="r" t="t"/>
              <a:pathLst>
                <a:path extrusionOk="0" h="156577" w="123957">
                  <a:moveTo>
                    <a:pt x="1" y="1"/>
                  </a:moveTo>
                  <a:lnTo>
                    <a:pt x="1" y="16311"/>
                  </a:lnTo>
                  <a:lnTo>
                    <a:pt x="81550" y="16311"/>
                  </a:lnTo>
                  <a:lnTo>
                    <a:pt x="107646" y="42407"/>
                  </a:lnTo>
                  <a:lnTo>
                    <a:pt x="107646" y="156576"/>
                  </a:lnTo>
                  <a:lnTo>
                    <a:pt x="123956" y="156576"/>
                  </a:lnTo>
                  <a:lnTo>
                    <a:pt x="123956" y="140266"/>
                  </a:lnTo>
                  <a:lnTo>
                    <a:pt x="12395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4" name="Google Shape;3234;p157"/>
            <p:cNvSpPr/>
            <p:nvPr/>
          </p:nvSpPr>
          <p:spPr>
            <a:xfrm>
              <a:off x="7259100" y="1840875"/>
              <a:ext cx="1487174" cy="1846434"/>
            </a:xfrm>
            <a:custGeom>
              <a:rect b="b" l="l" r="r" t="t"/>
              <a:pathLst>
                <a:path extrusionOk="0" h="156577" w="123957">
                  <a:moveTo>
                    <a:pt x="1" y="1"/>
                  </a:moveTo>
                  <a:lnTo>
                    <a:pt x="1" y="156576"/>
                  </a:lnTo>
                  <a:lnTo>
                    <a:pt x="123956" y="156576"/>
                  </a:lnTo>
                  <a:lnTo>
                    <a:pt x="123956" y="27043"/>
                  </a:lnTo>
                  <a:lnTo>
                    <a:pt x="9802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5" name="Google Shape;3235;p157"/>
            <p:cNvSpPr/>
            <p:nvPr/>
          </p:nvSpPr>
          <p:spPr>
            <a:xfrm>
              <a:off x="6945936" y="2917954"/>
              <a:ext cx="769354" cy="769354"/>
            </a:xfrm>
            <a:custGeom>
              <a:rect b="b" l="l" r="r" t="t"/>
              <a:pathLst>
                <a:path extrusionOk="0" h="65241" w="65241">
                  <a:moveTo>
                    <a:pt x="26097" y="0"/>
                  </a:moveTo>
                  <a:lnTo>
                    <a:pt x="26097" y="10732"/>
                  </a:lnTo>
                  <a:cubicBezTo>
                    <a:pt x="24596" y="11189"/>
                    <a:pt x="23128" y="11776"/>
                    <a:pt x="21758" y="12526"/>
                  </a:cubicBezTo>
                  <a:lnTo>
                    <a:pt x="21726" y="12526"/>
                  </a:lnTo>
                  <a:lnTo>
                    <a:pt x="14158" y="4926"/>
                  </a:lnTo>
                  <a:lnTo>
                    <a:pt x="4927" y="14157"/>
                  </a:lnTo>
                  <a:lnTo>
                    <a:pt x="12527" y="21758"/>
                  </a:lnTo>
                  <a:cubicBezTo>
                    <a:pt x="11777" y="23128"/>
                    <a:pt x="11190" y="24596"/>
                    <a:pt x="10733" y="26096"/>
                  </a:cubicBezTo>
                  <a:lnTo>
                    <a:pt x="1" y="26096"/>
                  </a:lnTo>
                  <a:lnTo>
                    <a:pt x="1" y="39144"/>
                  </a:lnTo>
                  <a:lnTo>
                    <a:pt x="10733" y="39144"/>
                  </a:lnTo>
                  <a:cubicBezTo>
                    <a:pt x="11190" y="40645"/>
                    <a:pt x="11777" y="42113"/>
                    <a:pt x="12527" y="43483"/>
                  </a:cubicBezTo>
                  <a:lnTo>
                    <a:pt x="12527" y="43515"/>
                  </a:lnTo>
                  <a:lnTo>
                    <a:pt x="4927" y="51083"/>
                  </a:lnTo>
                  <a:lnTo>
                    <a:pt x="14158" y="60315"/>
                  </a:lnTo>
                  <a:lnTo>
                    <a:pt x="21758" y="52714"/>
                  </a:lnTo>
                  <a:cubicBezTo>
                    <a:pt x="23128" y="53464"/>
                    <a:pt x="24596" y="54052"/>
                    <a:pt x="26097" y="54508"/>
                  </a:cubicBezTo>
                  <a:lnTo>
                    <a:pt x="26097" y="65240"/>
                  </a:lnTo>
                  <a:lnTo>
                    <a:pt x="39145" y="65240"/>
                  </a:lnTo>
                  <a:lnTo>
                    <a:pt x="39145" y="54508"/>
                  </a:lnTo>
                  <a:cubicBezTo>
                    <a:pt x="40645" y="54052"/>
                    <a:pt x="42113" y="53464"/>
                    <a:pt x="43483" y="52714"/>
                  </a:cubicBezTo>
                  <a:lnTo>
                    <a:pt x="51084" y="60315"/>
                  </a:lnTo>
                  <a:lnTo>
                    <a:pt x="60315" y="51083"/>
                  </a:lnTo>
                  <a:lnTo>
                    <a:pt x="52715" y="43515"/>
                  </a:lnTo>
                  <a:lnTo>
                    <a:pt x="52715" y="43483"/>
                  </a:lnTo>
                  <a:cubicBezTo>
                    <a:pt x="53465" y="42113"/>
                    <a:pt x="54052" y="40645"/>
                    <a:pt x="54509" y="39144"/>
                  </a:cubicBezTo>
                  <a:lnTo>
                    <a:pt x="65241" y="39144"/>
                  </a:lnTo>
                  <a:lnTo>
                    <a:pt x="65241" y="26096"/>
                  </a:lnTo>
                  <a:lnTo>
                    <a:pt x="54509" y="26096"/>
                  </a:lnTo>
                  <a:cubicBezTo>
                    <a:pt x="54052" y="24596"/>
                    <a:pt x="53465" y="23128"/>
                    <a:pt x="52715" y="21758"/>
                  </a:cubicBezTo>
                  <a:lnTo>
                    <a:pt x="60315" y="14157"/>
                  </a:lnTo>
                  <a:lnTo>
                    <a:pt x="51084" y="4926"/>
                  </a:lnTo>
                  <a:lnTo>
                    <a:pt x="43516" y="12526"/>
                  </a:lnTo>
                  <a:lnTo>
                    <a:pt x="43483" y="12526"/>
                  </a:lnTo>
                  <a:cubicBezTo>
                    <a:pt x="42113" y="11776"/>
                    <a:pt x="40645" y="11189"/>
                    <a:pt x="39145" y="10732"/>
                  </a:cubicBezTo>
                  <a:lnTo>
                    <a:pt x="39145" y="0"/>
                  </a:lnTo>
                  <a:close/>
                </a:path>
              </a:pathLst>
            </a:custGeom>
            <a:solidFill>
              <a:srgbClr val="67E0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6" name="Google Shape;3236;p157"/>
            <p:cNvSpPr/>
            <p:nvPr/>
          </p:nvSpPr>
          <p:spPr>
            <a:xfrm>
              <a:off x="7215206" y="3187224"/>
              <a:ext cx="230815" cy="230815"/>
            </a:xfrm>
            <a:custGeom>
              <a:rect b="b" l="l" r="r" t="t"/>
              <a:pathLst>
                <a:path extrusionOk="0" h="19573" w="19573">
                  <a:moveTo>
                    <a:pt x="9787" y="0"/>
                  </a:moveTo>
                  <a:cubicBezTo>
                    <a:pt x="4372" y="0"/>
                    <a:pt x="1" y="4371"/>
                    <a:pt x="1" y="9786"/>
                  </a:cubicBezTo>
                  <a:cubicBezTo>
                    <a:pt x="1" y="15201"/>
                    <a:pt x="4372" y="19572"/>
                    <a:pt x="9787" y="19572"/>
                  </a:cubicBezTo>
                  <a:cubicBezTo>
                    <a:pt x="15202" y="19572"/>
                    <a:pt x="19573" y="15201"/>
                    <a:pt x="19573" y="9786"/>
                  </a:cubicBezTo>
                  <a:cubicBezTo>
                    <a:pt x="19573" y="4371"/>
                    <a:pt x="15202" y="0"/>
                    <a:pt x="978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7" name="Google Shape;3237;p157"/>
            <p:cNvSpPr/>
            <p:nvPr/>
          </p:nvSpPr>
          <p:spPr>
            <a:xfrm>
              <a:off x="7489901" y="1994743"/>
              <a:ext cx="307749" cy="307749"/>
            </a:xfrm>
            <a:custGeom>
              <a:rect b="b" l="l" r="r" t="t"/>
              <a:pathLst>
                <a:path extrusionOk="0" h="26097" w="26097">
                  <a:moveTo>
                    <a:pt x="1" y="1"/>
                  </a:moveTo>
                  <a:lnTo>
                    <a:pt x="1" y="26097"/>
                  </a:lnTo>
                  <a:lnTo>
                    <a:pt x="26097" y="26097"/>
                  </a:lnTo>
                  <a:lnTo>
                    <a:pt x="26097" y="1"/>
                  </a:lnTo>
                  <a:close/>
                </a:path>
              </a:pathLst>
            </a:custGeom>
            <a:solidFill>
              <a:srgbClr val="BBB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8" name="Google Shape;3238;p157"/>
            <p:cNvSpPr/>
            <p:nvPr/>
          </p:nvSpPr>
          <p:spPr>
            <a:xfrm>
              <a:off x="7489901" y="2533283"/>
              <a:ext cx="307749" cy="307749"/>
            </a:xfrm>
            <a:custGeom>
              <a:rect b="b" l="l" r="r" t="t"/>
              <a:pathLst>
                <a:path extrusionOk="0" h="26097" w="26097">
                  <a:moveTo>
                    <a:pt x="1" y="1"/>
                  </a:moveTo>
                  <a:lnTo>
                    <a:pt x="1" y="26096"/>
                  </a:lnTo>
                  <a:lnTo>
                    <a:pt x="26097" y="26096"/>
                  </a:lnTo>
                  <a:lnTo>
                    <a:pt x="26097" y="1"/>
                  </a:lnTo>
                  <a:close/>
                </a:path>
              </a:pathLst>
            </a:custGeom>
            <a:solidFill>
              <a:srgbClr val="BBB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9" name="Google Shape;3239;p157"/>
            <p:cNvSpPr/>
            <p:nvPr/>
          </p:nvSpPr>
          <p:spPr>
            <a:xfrm>
              <a:off x="8259243" y="3148757"/>
              <a:ext cx="307749" cy="307749"/>
            </a:xfrm>
            <a:custGeom>
              <a:rect b="b" l="l" r="r" t="t"/>
              <a:pathLst>
                <a:path extrusionOk="0" h="26097" w="26097">
                  <a:moveTo>
                    <a:pt x="13048" y="0"/>
                  </a:moveTo>
                  <a:cubicBezTo>
                    <a:pt x="5839" y="0"/>
                    <a:pt x="0" y="5839"/>
                    <a:pt x="0" y="13048"/>
                  </a:cubicBezTo>
                  <a:cubicBezTo>
                    <a:pt x="0" y="20257"/>
                    <a:pt x="5839" y="26096"/>
                    <a:pt x="13048" y="26096"/>
                  </a:cubicBezTo>
                  <a:cubicBezTo>
                    <a:pt x="20257" y="26096"/>
                    <a:pt x="26096" y="20257"/>
                    <a:pt x="26096" y="13048"/>
                  </a:cubicBezTo>
                  <a:cubicBezTo>
                    <a:pt x="26096" y="5839"/>
                    <a:pt x="20257" y="0"/>
                    <a:pt x="13048" y="0"/>
                  </a:cubicBezTo>
                  <a:close/>
                </a:path>
              </a:pathLst>
            </a:custGeom>
            <a:solidFill>
              <a:srgbClr val="BBB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0" name="Google Shape;3240;p157"/>
            <p:cNvSpPr/>
            <p:nvPr/>
          </p:nvSpPr>
          <p:spPr>
            <a:xfrm>
              <a:off x="7913039" y="1956275"/>
              <a:ext cx="384683" cy="76946"/>
            </a:xfrm>
            <a:custGeom>
              <a:rect b="b" l="l" r="r" t="t"/>
              <a:pathLst>
                <a:path extrusionOk="0" h="6525" w="32621">
                  <a:moveTo>
                    <a:pt x="1" y="1"/>
                  </a:moveTo>
                  <a:lnTo>
                    <a:pt x="1" y="6525"/>
                  </a:lnTo>
                  <a:lnTo>
                    <a:pt x="32620" y="6525"/>
                  </a:lnTo>
                  <a:lnTo>
                    <a:pt x="32620" y="1"/>
                  </a:lnTo>
                  <a:close/>
                </a:path>
              </a:pathLst>
            </a:custGeom>
            <a:solidFill>
              <a:srgbClr val="424B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1" name="Google Shape;3241;p157"/>
            <p:cNvSpPr/>
            <p:nvPr/>
          </p:nvSpPr>
          <p:spPr>
            <a:xfrm>
              <a:off x="7913039" y="2110144"/>
              <a:ext cx="384683" cy="76946"/>
            </a:xfrm>
            <a:custGeom>
              <a:rect b="b" l="l" r="r" t="t"/>
              <a:pathLst>
                <a:path extrusionOk="0" h="6525" w="32621">
                  <a:moveTo>
                    <a:pt x="1" y="1"/>
                  </a:moveTo>
                  <a:lnTo>
                    <a:pt x="1" y="6525"/>
                  </a:lnTo>
                  <a:lnTo>
                    <a:pt x="32620" y="6525"/>
                  </a:lnTo>
                  <a:lnTo>
                    <a:pt x="32620" y="1"/>
                  </a:lnTo>
                  <a:close/>
                </a:path>
              </a:pathLst>
            </a:custGeom>
            <a:solidFill>
              <a:srgbClr val="424B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2" name="Google Shape;3242;p157"/>
            <p:cNvSpPr/>
            <p:nvPr/>
          </p:nvSpPr>
          <p:spPr>
            <a:xfrm>
              <a:off x="7913039" y="2264013"/>
              <a:ext cx="384683" cy="76946"/>
            </a:xfrm>
            <a:custGeom>
              <a:rect b="b" l="l" r="r" t="t"/>
              <a:pathLst>
                <a:path extrusionOk="0" h="6525" w="32621">
                  <a:moveTo>
                    <a:pt x="1" y="1"/>
                  </a:moveTo>
                  <a:lnTo>
                    <a:pt x="1" y="6525"/>
                  </a:lnTo>
                  <a:lnTo>
                    <a:pt x="32620" y="6525"/>
                  </a:lnTo>
                  <a:lnTo>
                    <a:pt x="32620" y="1"/>
                  </a:lnTo>
                  <a:close/>
                </a:path>
              </a:pathLst>
            </a:custGeom>
            <a:solidFill>
              <a:srgbClr val="424B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3" name="Google Shape;3243;p157"/>
            <p:cNvSpPr/>
            <p:nvPr/>
          </p:nvSpPr>
          <p:spPr>
            <a:xfrm>
              <a:off x="7913039" y="2494815"/>
              <a:ext cx="615486" cy="76946"/>
            </a:xfrm>
            <a:custGeom>
              <a:rect b="b" l="l" r="r" t="t"/>
              <a:pathLst>
                <a:path extrusionOk="0" h="6525" w="52193">
                  <a:moveTo>
                    <a:pt x="1" y="1"/>
                  </a:moveTo>
                  <a:lnTo>
                    <a:pt x="1" y="6525"/>
                  </a:lnTo>
                  <a:lnTo>
                    <a:pt x="52192" y="6525"/>
                  </a:lnTo>
                  <a:lnTo>
                    <a:pt x="52192" y="1"/>
                  </a:lnTo>
                  <a:close/>
                </a:path>
              </a:pathLst>
            </a:custGeom>
            <a:solidFill>
              <a:srgbClr val="424B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4" name="Google Shape;3244;p157"/>
            <p:cNvSpPr/>
            <p:nvPr/>
          </p:nvSpPr>
          <p:spPr>
            <a:xfrm>
              <a:off x="7913039" y="2648684"/>
              <a:ext cx="615486" cy="76946"/>
            </a:xfrm>
            <a:custGeom>
              <a:rect b="b" l="l" r="r" t="t"/>
              <a:pathLst>
                <a:path extrusionOk="0" h="6525" w="52193">
                  <a:moveTo>
                    <a:pt x="1" y="1"/>
                  </a:moveTo>
                  <a:lnTo>
                    <a:pt x="1" y="6525"/>
                  </a:lnTo>
                  <a:lnTo>
                    <a:pt x="52192" y="6525"/>
                  </a:lnTo>
                  <a:lnTo>
                    <a:pt x="52192" y="1"/>
                  </a:lnTo>
                  <a:close/>
                </a:path>
              </a:pathLst>
            </a:custGeom>
            <a:solidFill>
              <a:srgbClr val="424B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5" name="Google Shape;3245;p157"/>
            <p:cNvSpPr/>
            <p:nvPr/>
          </p:nvSpPr>
          <p:spPr>
            <a:xfrm>
              <a:off x="7913039" y="2802552"/>
              <a:ext cx="615486" cy="76946"/>
            </a:xfrm>
            <a:custGeom>
              <a:rect b="b" l="l" r="r" t="t"/>
              <a:pathLst>
                <a:path extrusionOk="0" h="6525" w="52193">
                  <a:moveTo>
                    <a:pt x="1" y="0"/>
                  </a:moveTo>
                  <a:lnTo>
                    <a:pt x="1" y="6524"/>
                  </a:lnTo>
                  <a:lnTo>
                    <a:pt x="52192" y="6524"/>
                  </a:lnTo>
                  <a:lnTo>
                    <a:pt x="52192" y="0"/>
                  </a:lnTo>
                  <a:close/>
                </a:path>
              </a:pathLst>
            </a:custGeom>
            <a:solidFill>
              <a:srgbClr val="424B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6" name="Google Shape;3246;p157"/>
            <p:cNvSpPr/>
            <p:nvPr/>
          </p:nvSpPr>
          <p:spPr>
            <a:xfrm>
              <a:off x="7797638" y="3110290"/>
              <a:ext cx="346216" cy="76946"/>
            </a:xfrm>
            <a:custGeom>
              <a:rect b="b" l="l" r="r" t="t"/>
              <a:pathLst>
                <a:path extrusionOk="0" h="6525" w="29359">
                  <a:moveTo>
                    <a:pt x="1" y="0"/>
                  </a:moveTo>
                  <a:lnTo>
                    <a:pt x="1" y="6524"/>
                  </a:lnTo>
                  <a:lnTo>
                    <a:pt x="29359" y="6524"/>
                  </a:lnTo>
                  <a:lnTo>
                    <a:pt x="29359" y="0"/>
                  </a:lnTo>
                  <a:close/>
                </a:path>
              </a:pathLst>
            </a:custGeom>
            <a:solidFill>
              <a:srgbClr val="424B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7" name="Google Shape;3247;p157"/>
            <p:cNvSpPr/>
            <p:nvPr/>
          </p:nvSpPr>
          <p:spPr>
            <a:xfrm>
              <a:off x="7797638" y="3264158"/>
              <a:ext cx="346216" cy="76946"/>
            </a:xfrm>
            <a:custGeom>
              <a:rect b="b" l="l" r="r" t="t"/>
              <a:pathLst>
                <a:path extrusionOk="0" h="6525" w="29359">
                  <a:moveTo>
                    <a:pt x="1" y="0"/>
                  </a:moveTo>
                  <a:lnTo>
                    <a:pt x="1" y="6524"/>
                  </a:lnTo>
                  <a:lnTo>
                    <a:pt x="29359" y="6524"/>
                  </a:lnTo>
                  <a:lnTo>
                    <a:pt x="29359" y="0"/>
                  </a:lnTo>
                  <a:close/>
                </a:path>
              </a:pathLst>
            </a:custGeom>
            <a:solidFill>
              <a:srgbClr val="424B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8" name="Google Shape;3248;p157"/>
            <p:cNvSpPr/>
            <p:nvPr/>
          </p:nvSpPr>
          <p:spPr>
            <a:xfrm>
              <a:off x="7797638" y="3418027"/>
              <a:ext cx="346216" cy="76946"/>
            </a:xfrm>
            <a:custGeom>
              <a:rect b="b" l="l" r="r" t="t"/>
              <a:pathLst>
                <a:path extrusionOk="0" h="6525" w="29359">
                  <a:moveTo>
                    <a:pt x="1" y="0"/>
                  </a:moveTo>
                  <a:lnTo>
                    <a:pt x="1" y="6524"/>
                  </a:lnTo>
                  <a:lnTo>
                    <a:pt x="29359" y="6524"/>
                  </a:lnTo>
                  <a:lnTo>
                    <a:pt x="29359" y="0"/>
                  </a:lnTo>
                  <a:close/>
                </a:path>
              </a:pathLst>
            </a:custGeom>
            <a:solidFill>
              <a:srgbClr val="424B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9" name="Google Shape;3249;p157"/>
            <p:cNvSpPr/>
            <p:nvPr/>
          </p:nvSpPr>
          <p:spPr>
            <a:xfrm>
              <a:off x="8413100" y="1828800"/>
              <a:ext cx="333193" cy="319819"/>
            </a:xfrm>
            <a:custGeom>
              <a:rect b="b" l="l" r="r" t="t"/>
              <a:pathLst>
                <a:path extrusionOk="0" h="26097" w="26097">
                  <a:moveTo>
                    <a:pt x="0" y="1"/>
                  </a:moveTo>
                  <a:lnTo>
                    <a:pt x="0" y="26097"/>
                  </a:lnTo>
                  <a:lnTo>
                    <a:pt x="26096" y="26097"/>
                  </a:lnTo>
                  <a:lnTo>
                    <a:pt x="0" y="1"/>
                  </a:lnTo>
                  <a:close/>
                </a:path>
              </a:pathLst>
            </a:custGeom>
            <a:solidFill>
              <a:srgbClr val="BBBFFF"/>
            </a:solidFill>
            <a:ln cap="flat" cmpd="sng" w="9525">
              <a:solidFill>
                <a:srgbClr val="BBB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3" name="Shape 3253"/>
        <p:cNvGrpSpPr/>
        <p:nvPr/>
      </p:nvGrpSpPr>
      <p:grpSpPr>
        <a:xfrm>
          <a:off x="0" y="0"/>
          <a:ext cx="0" cy="0"/>
          <a:chOff x="0" y="0"/>
          <a:chExt cx="0" cy="0"/>
        </a:xfrm>
      </p:grpSpPr>
      <p:sp>
        <p:nvSpPr>
          <p:cNvPr id="3254" name="Google Shape;3254;p158"/>
          <p:cNvSpPr txBox="1"/>
          <p:nvPr>
            <p:ph type="title"/>
          </p:nvPr>
        </p:nvSpPr>
        <p:spPr>
          <a:xfrm>
            <a:off x="720000" y="506800"/>
            <a:ext cx="7704000" cy="59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Closing Remarks/Overall </a:t>
            </a:r>
            <a:r>
              <a:rPr lang="en"/>
              <a:t>Experience</a:t>
            </a:r>
            <a:r>
              <a:rPr lang="en"/>
              <a:t> </a:t>
            </a:r>
            <a:endParaRPr/>
          </a:p>
        </p:txBody>
      </p:sp>
      <p:sp>
        <p:nvSpPr>
          <p:cNvPr id="3255" name="Google Shape;3255;p158"/>
          <p:cNvSpPr txBox="1"/>
          <p:nvPr>
            <p:ph idx="1" type="body"/>
          </p:nvPr>
        </p:nvSpPr>
        <p:spPr>
          <a:xfrm>
            <a:off x="720000" y="1200850"/>
            <a:ext cx="7890600" cy="3143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Gained experience with industry standard tools/methods</a:t>
            </a:r>
            <a:endParaRPr sz="1800"/>
          </a:p>
          <a:p>
            <a:pPr indent="-342900" lvl="0" marL="457200" rtl="0" algn="l">
              <a:spcBef>
                <a:spcPts val="0"/>
              </a:spcBef>
              <a:spcAft>
                <a:spcPts val="0"/>
              </a:spcAft>
              <a:buSzPts val="1800"/>
              <a:buChar char="●"/>
            </a:pPr>
            <a:r>
              <a:rPr lang="en" sz="1800"/>
              <a:t>Learned one of the most popular front end libraries in web/mobile app development as well as a popular back end/database service</a:t>
            </a:r>
            <a:endParaRPr sz="1800"/>
          </a:p>
          <a:p>
            <a:pPr indent="-342900" lvl="0" marL="457200" rtl="0" algn="l">
              <a:spcBef>
                <a:spcPts val="0"/>
              </a:spcBef>
              <a:spcAft>
                <a:spcPts val="0"/>
              </a:spcAft>
              <a:buSzPts val="1800"/>
              <a:buChar char="●"/>
            </a:pPr>
            <a:r>
              <a:rPr lang="en" sz="1800"/>
              <a:t>Attended and participated in scrum meetings twice a week</a:t>
            </a:r>
            <a:endParaRPr sz="1800"/>
          </a:p>
          <a:p>
            <a:pPr indent="-342900" lvl="0" marL="457200" rtl="0" algn="l">
              <a:spcBef>
                <a:spcPts val="0"/>
              </a:spcBef>
              <a:spcAft>
                <a:spcPts val="0"/>
              </a:spcAft>
              <a:buSzPts val="1800"/>
              <a:buChar char="●"/>
            </a:pPr>
            <a:r>
              <a:rPr lang="en" sz="1800"/>
              <a:t>Engaged in pair programming to </a:t>
            </a:r>
            <a:r>
              <a:rPr lang="en" sz="1800"/>
              <a:t>better</a:t>
            </a:r>
            <a:r>
              <a:rPr lang="en" sz="1800"/>
              <a:t> develop our programming </a:t>
            </a:r>
            <a:r>
              <a:rPr lang="en" sz="1800"/>
              <a:t>skills</a:t>
            </a:r>
            <a:r>
              <a:rPr lang="en" sz="1800"/>
              <a:t> </a:t>
            </a:r>
            <a:endParaRPr sz="1800"/>
          </a:p>
        </p:txBody>
      </p:sp>
      <p:pic>
        <p:nvPicPr>
          <p:cNvPr id="3256" name="Google Shape;3256;p158"/>
          <p:cNvPicPr preferRelativeResize="0"/>
          <p:nvPr/>
        </p:nvPicPr>
        <p:blipFill>
          <a:blip r:embed="rId3">
            <a:alphaModFix/>
          </a:blip>
          <a:stretch>
            <a:fillRect/>
          </a:stretch>
        </p:blipFill>
        <p:spPr>
          <a:xfrm>
            <a:off x="5436000" y="2849225"/>
            <a:ext cx="2988000" cy="2042025"/>
          </a:xfrm>
          <a:prstGeom prst="rect">
            <a:avLst/>
          </a:prstGeom>
          <a:noFill/>
          <a:ln>
            <a:noFill/>
          </a:ln>
        </p:spPr>
      </p:pic>
      <p:sp>
        <p:nvSpPr>
          <p:cNvPr id="3257" name="Google Shape;3257;p158"/>
          <p:cNvSpPr txBox="1"/>
          <p:nvPr/>
        </p:nvSpPr>
        <p:spPr>
          <a:xfrm>
            <a:off x="8172300" y="4443100"/>
            <a:ext cx="327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Roboto"/>
                <a:ea typeface="Roboto"/>
                <a:cs typeface="Roboto"/>
                <a:sym typeface="Roboto"/>
              </a:rPr>
              <a:t>®</a:t>
            </a:r>
            <a:endParaRPr>
              <a:solidFill>
                <a:schemeClr val="dk1"/>
              </a:solidFill>
              <a:latin typeface="Roboto"/>
              <a:ea typeface="Roboto"/>
              <a:cs typeface="Roboto"/>
              <a:sym typeface="Roboto"/>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1" name="Shape 3261"/>
        <p:cNvGrpSpPr/>
        <p:nvPr/>
      </p:nvGrpSpPr>
      <p:grpSpPr>
        <a:xfrm>
          <a:off x="0" y="0"/>
          <a:ext cx="0" cy="0"/>
          <a:chOff x="0" y="0"/>
          <a:chExt cx="0" cy="0"/>
        </a:xfrm>
      </p:grpSpPr>
      <p:grpSp>
        <p:nvGrpSpPr>
          <p:cNvPr id="3262" name="Google Shape;3262;p159"/>
          <p:cNvGrpSpPr/>
          <p:nvPr/>
        </p:nvGrpSpPr>
        <p:grpSpPr>
          <a:xfrm>
            <a:off x="2371999" y="755091"/>
            <a:ext cx="4399998" cy="4274321"/>
            <a:chOff x="2320641" y="-248638"/>
            <a:chExt cx="5191125" cy="5295900"/>
          </a:xfrm>
        </p:grpSpPr>
        <p:pic>
          <p:nvPicPr>
            <p:cNvPr id="3263" name="Google Shape;3263;p159"/>
            <p:cNvPicPr preferRelativeResize="0"/>
            <p:nvPr/>
          </p:nvPicPr>
          <p:blipFill>
            <a:blip r:embed="rId3">
              <a:alphaModFix/>
            </a:blip>
            <a:stretch>
              <a:fillRect/>
            </a:stretch>
          </p:blipFill>
          <p:spPr>
            <a:xfrm>
              <a:off x="2320641" y="-248638"/>
              <a:ext cx="5191125" cy="5295900"/>
            </a:xfrm>
            <a:prstGeom prst="rect">
              <a:avLst/>
            </a:prstGeom>
            <a:noFill/>
            <a:ln>
              <a:noFill/>
            </a:ln>
          </p:spPr>
        </p:pic>
        <p:sp>
          <p:nvSpPr>
            <p:cNvPr id="3264" name="Google Shape;3264;p159"/>
            <p:cNvSpPr txBox="1"/>
            <p:nvPr/>
          </p:nvSpPr>
          <p:spPr>
            <a:xfrm rot="-214350">
              <a:off x="3773156" y="2313994"/>
              <a:ext cx="2802045" cy="1601519"/>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7200">
                  <a:latin typeface="Caveat"/>
                  <a:ea typeface="Caveat"/>
                  <a:cs typeface="Caveat"/>
                  <a:sym typeface="Caveat"/>
                </a:rPr>
                <a:t>Q &amp; A</a:t>
              </a:r>
              <a:endParaRPr b="1" sz="7200">
                <a:latin typeface="Caveat"/>
                <a:ea typeface="Caveat"/>
                <a:cs typeface="Caveat"/>
                <a:sym typeface="Caveat"/>
              </a:endParaRPr>
            </a:p>
          </p:txBody>
        </p:sp>
      </p:grpSp>
      <p:sp>
        <p:nvSpPr>
          <p:cNvPr id="3265" name="Google Shape;3265;p159"/>
          <p:cNvSpPr txBox="1"/>
          <p:nvPr/>
        </p:nvSpPr>
        <p:spPr>
          <a:xfrm>
            <a:off x="970650" y="247200"/>
            <a:ext cx="72027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600"/>
              </a:spcAft>
              <a:buNone/>
            </a:pPr>
            <a:r>
              <a:rPr b="1" lang="en" sz="2400">
                <a:solidFill>
                  <a:srgbClr val="FFFF00"/>
                </a:solidFill>
                <a:latin typeface="Roboto"/>
                <a:ea typeface="Roboto"/>
                <a:cs typeface="Roboto"/>
                <a:sym typeface="Roboto"/>
              </a:rPr>
              <a:t>Demo Link</a:t>
            </a:r>
            <a:r>
              <a:rPr lang="en" sz="2400">
                <a:solidFill>
                  <a:srgbClr val="FFFF00"/>
                </a:solidFill>
                <a:latin typeface="Roboto"/>
                <a:ea typeface="Roboto"/>
                <a:cs typeface="Roboto"/>
                <a:sym typeface="Roboto"/>
              </a:rPr>
              <a:t>:</a:t>
            </a:r>
            <a:r>
              <a:rPr lang="en" sz="2400">
                <a:solidFill>
                  <a:schemeClr val="dk1"/>
                </a:solidFill>
                <a:latin typeface="Roboto"/>
                <a:ea typeface="Roboto"/>
                <a:cs typeface="Roboto"/>
                <a:sym typeface="Roboto"/>
              </a:rPr>
              <a:t> https://www.want2remember.com/</a:t>
            </a:r>
            <a:endParaRPr sz="2400">
              <a:latin typeface="Roboto"/>
              <a:ea typeface="Roboto"/>
              <a:cs typeface="Roboto"/>
              <a:sym typeface="Roboto"/>
            </a:endParaRPr>
          </a:p>
        </p:txBody>
      </p:sp>
      <p:sp>
        <p:nvSpPr>
          <p:cNvPr id="3266" name="Google Shape;3266;p159"/>
          <p:cNvSpPr txBox="1"/>
          <p:nvPr/>
        </p:nvSpPr>
        <p:spPr>
          <a:xfrm>
            <a:off x="5748675" y="4484100"/>
            <a:ext cx="327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Roboto"/>
                <a:ea typeface="Roboto"/>
                <a:cs typeface="Roboto"/>
                <a:sym typeface="Roboto"/>
              </a:rPr>
              <a:t>®</a:t>
            </a:r>
            <a:endParaRPr>
              <a:solidFill>
                <a:schemeClr val="dk1"/>
              </a:solidFill>
              <a:latin typeface="Roboto"/>
              <a:ea typeface="Roboto"/>
              <a:cs typeface="Roboto"/>
              <a:sym typeface="Roboto"/>
            </a:endParaRPr>
          </a:p>
        </p:txBody>
      </p:sp>
      <p:pic>
        <p:nvPicPr>
          <p:cNvPr id="3267" name="Google Shape;3267;p159"/>
          <p:cNvPicPr preferRelativeResize="0"/>
          <p:nvPr/>
        </p:nvPicPr>
        <p:blipFill>
          <a:blip r:embed="rId4">
            <a:alphaModFix/>
          </a:blip>
          <a:stretch>
            <a:fillRect/>
          </a:stretch>
        </p:blipFill>
        <p:spPr>
          <a:xfrm>
            <a:off x="632700" y="833400"/>
            <a:ext cx="1974450" cy="19562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1" name="Shape 2741"/>
        <p:cNvGrpSpPr/>
        <p:nvPr/>
      </p:nvGrpSpPr>
      <p:grpSpPr>
        <a:xfrm>
          <a:off x="0" y="0"/>
          <a:ext cx="0" cy="0"/>
          <a:chOff x="0" y="0"/>
          <a:chExt cx="0" cy="0"/>
        </a:xfrm>
      </p:grpSpPr>
      <p:pic>
        <p:nvPicPr>
          <p:cNvPr id="2742" name="Google Shape;2742;p124"/>
          <p:cNvPicPr preferRelativeResize="0"/>
          <p:nvPr/>
        </p:nvPicPr>
        <p:blipFill rotWithShape="1">
          <a:blip r:embed="rId3">
            <a:alphaModFix/>
          </a:blip>
          <a:srcRect b="0" l="0" r="0" t="0"/>
          <a:stretch/>
        </p:blipFill>
        <p:spPr>
          <a:xfrm>
            <a:off x="170075" y="415875"/>
            <a:ext cx="3527124" cy="3972101"/>
          </a:xfrm>
          <a:prstGeom prst="rect">
            <a:avLst/>
          </a:prstGeom>
          <a:noFill/>
          <a:ln>
            <a:noFill/>
          </a:ln>
        </p:spPr>
      </p:pic>
      <p:sp>
        <p:nvSpPr>
          <p:cNvPr id="2743" name="Google Shape;2743;p124"/>
          <p:cNvSpPr txBox="1"/>
          <p:nvPr>
            <p:ph type="title"/>
          </p:nvPr>
        </p:nvSpPr>
        <p:spPr>
          <a:xfrm>
            <a:off x="704100" y="892974"/>
            <a:ext cx="3475500" cy="626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1B91A9"/>
                </a:solidFill>
              </a:rPr>
              <a:t>Team Members</a:t>
            </a:r>
            <a:endParaRPr>
              <a:solidFill>
                <a:srgbClr val="1B91A9"/>
              </a:solidFill>
            </a:endParaRPr>
          </a:p>
        </p:txBody>
      </p:sp>
      <p:sp>
        <p:nvSpPr>
          <p:cNvPr id="2744" name="Google Shape;2744;p124"/>
          <p:cNvSpPr txBox="1"/>
          <p:nvPr/>
        </p:nvSpPr>
        <p:spPr>
          <a:xfrm>
            <a:off x="4179600" y="2452150"/>
            <a:ext cx="1692900" cy="47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900">
                <a:solidFill>
                  <a:srgbClr val="B394EB"/>
                </a:solidFill>
                <a:latin typeface="Roboto"/>
                <a:ea typeface="Roboto"/>
                <a:cs typeface="Roboto"/>
                <a:sym typeface="Roboto"/>
              </a:rPr>
              <a:t>Web Team:</a:t>
            </a:r>
            <a:endParaRPr>
              <a:solidFill>
                <a:srgbClr val="B394EB"/>
              </a:solidFill>
              <a:latin typeface="Roboto"/>
              <a:ea typeface="Roboto"/>
              <a:cs typeface="Roboto"/>
              <a:sym typeface="Roboto"/>
            </a:endParaRPr>
          </a:p>
        </p:txBody>
      </p:sp>
      <p:sp>
        <p:nvSpPr>
          <p:cNvPr id="2745" name="Google Shape;2745;p124"/>
          <p:cNvSpPr txBox="1"/>
          <p:nvPr/>
        </p:nvSpPr>
        <p:spPr>
          <a:xfrm>
            <a:off x="4179600" y="3536200"/>
            <a:ext cx="1692900" cy="47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900">
                <a:solidFill>
                  <a:srgbClr val="B394EB"/>
                </a:solidFill>
                <a:latin typeface="Roboto"/>
                <a:ea typeface="Roboto"/>
                <a:cs typeface="Roboto"/>
                <a:sym typeface="Roboto"/>
              </a:rPr>
              <a:t>Mobile </a:t>
            </a:r>
            <a:r>
              <a:rPr lang="en" sz="1900">
                <a:solidFill>
                  <a:srgbClr val="B394EB"/>
                </a:solidFill>
                <a:latin typeface="Roboto"/>
                <a:ea typeface="Roboto"/>
                <a:cs typeface="Roboto"/>
                <a:sym typeface="Roboto"/>
              </a:rPr>
              <a:t>Team:</a:t>
            </a:r>
            <a:endParaRPr>
              <a:solidFill>
                <a:srgbClr val="B394EB"/>
              </a:solidFill>
              <a:latin typeface="Roboto"/>
              <a:ea typeface="Roboto"/>
              <a:cs typeface="Roboto"/>
              <a:sym typeface="Roboto"/>
            </a:endParaRPr>
          </a:p>
        </p:txBody>
      </p:sp>
      <p:sp>
        <p:nvSpPr>
          <p:cNvPr id="2746" name="Google Shape;2746;p124"/>
          <p:cNvSpPr txBox="1"/>
          <p:nvPr/>
        </p:nvSpPr>
        <p:spPr>
          <a:xfrm>
            <a:off x="3920875" y="2846100"/>
            <a:ext cx="5158500" cy="776100"/>
          </a:xfrm>
          <a:prstGeom prst="rect">
            <a:avLst/>
          </a:prstGeom>
          <a:noFill/>
          <a:ln>
            <a:noFill/>
          </a:ln>
        </p:spPr>
        <p:txBody>
          <a:bodyPr anchorCtr="0" anchor="t" bIns="91425" lIns="91425" spcFirstLastPara="1" rIns="91425" wrap="square" tIns="91425">
            <a:noAutofit/>
          </a:bodyPr>
          <a:lstStyle/>
          <a:p>
            <a:pPr indent="-349250" lvl="0" marL="457200" rtl="0" algn="l">
              <a:spcBef>
                <a:spcPts val="0"/>
              </a:spcBef>
              <a:spcAft>
                <a:spcPts val="0"/>
              </a:spcAft>
              <a:buClr>
                <a:schemeClr val="dk1"/>
              </a:buClr>
              <a:buSzPts val="1900"/>
              <a:buFont typeface="Roboto"/>
              <a:buChar char="●"/>
            </a:pPr>
            <a:r>
              <a:rPr lang="en" sz="1900">
                <a:solidFill>
                  <a:schemeClr val="dk1"/>
                </a:solidFill>
                <a:latin typeface="Roboto"/>
                <a:ea typeface="Roboto"/>
                <a:cs typeface="Roboto"/>
                <a:sym typeface="Roboto"/>
              </a:rPr>
              <a:t>Hein Htet, Ivan Wang</a:t>
            </a:r>
            <a:endParaRPr sz="1900">
              <a:solidFill>
                <a:schemeClr val="dk1"/>
              </a:solidFill>
              <a:latin typeface="Roboto"/>
              <a:ea typeface="Roboto"/>
              <a:cs typeface="Roboto"/>
              <a:sym typeface="Roboto"/>
            </a:endParaRPr>
          </a:p>
          <a:p>
            <a:pPr indent="-349250" lvl="0" marL="457200" rtl="0" algn="l">
              <a:spcBef>
                <a:spcPts val="0"/>
              </a:spcBef>
              <a:spcAft>
                <a:spcPts val="0"/>
              </a:spcAft>
              <a:buClr>
                <a:schemeClr val="dk1"/>
              </a:buClr>
              <a:buSzPts val="1900"/>
              <a:buFont typeface="Roboto"/>
              <a:buChar char="●"/>
            </a:pPr>
            <a:r>
              <a:rPr lang="en" sz="1900">
                <a:solidFill>
                  <a:schemeClr val="dk1"/>
                </a:solidFill>
                <a:latin typeface="Roboto"/>
                <a:ea typeface="Roboto"/>
                <a:cs typeface="Roboto"/>
                <a:sym typeface="Roboto"/>
              </a:rPr>
              <a:t>Zain Syed (Scribe), Jennifer Lizárraga</a:t>
            </a:r>
            <a:endParaRPr sz="1900">
              <a:solidFill>
                <a:schemeClr val="dk1"/>
              </a:solidFill>
              <a:latin typeface="Roboto"/>
              <a:ea typeface="Roboto"/>
              <a:cs typeface="Roboto"/>
              <a:sym typeface="Roboto"/>
            </a:endParaRPr>
          </a:p>
        </p:txBody>
      </p:sp>
      <p:sp>
        <p:nvSpPr>
          <p:cNvPr id="2747" name="Google Shape;2747;p124"/>
          <p:cNvSpPr txBox="1"/>
          <p:nvPr/>
        </p:nvSpPr>
        <p:spPr>
          <a:xfrm>
            <a:off x="3920875" y="3892625"/>
            <a:ext cx="5106900" cy="1214100"/>
          </a:xfrm>
          <a:prstGeom prst="rect">
            <a:avLst/>
          </a:prstGeom>
          <a:noFill/>
          <a:ln>
            <a:noFill/>
          </a:ln>
        </p:spPr>
        <p:txBody>
          <a:bodyPr anchorCtr="0" anchor="t" bIns="91425" lIns="91425" spcFirstLastPara="1" rIns="91425" wrap="square" tIns="91425">
            <a:noAutofit/>
          </a:bodyPr>
          <a:lstStyle/>
          <a:p>
            <a:pPr indent="-349250" lvl="0" marL="457200" rtl="0" algn="l">
              <a:spcBef>
                <a:spcPts val="0"/>
              </a:spcBef>
              <a:spcAft>
                <a:spcPts val="0"/>
              </a:spcAft>
              <a:buClr>
                <a:schemeClr val="dk1"/>
              </a:buClr>
              <a:buSzPts val="1900"/>
              <a:buFont typeface="Roboto"/>
              <a:buChar char="●"/>
            </a:pPr>
            <a:r>
              <a:rPr lang="en" sz="1900">
                <a:solidFill>
                  <a:schemeClr val="dk1"/>
                </a:solidFill>
                <a:latin typeface="Roboto"/>
                <a:ea typeface="Roboto"/>
                <a:cs typeface="Roboto"/>
                <a:sym typeface="Roboto"/>
              </a:rPr>
              <a:t>Davy Chi (Co-Lead), Joanne Wu (Scribe)</a:t>
            </a:r>
            <a:endParaRPr sz="1900">
              <a:solidFill>
                <a:schemeClr val="dk1"/>
              </a:solidFill>
              <a:latin typeface="Roboto"/>
              <a:ea typeface="Roboto"/>
              <a:cs typeface="Roboto"/>
              <a:sym typeface="Roboto"/>
            </a:endParaRPr>
          </a:p>
          <a:p>
            <a:pPr indent="-349250" lvl="0" marL="457200" rtl="0" algn="l">
              <a:spcBef>
                <a:spcPts val="0"/>
              </a:spcBef>
              <a:spcAft>
                <a:spcPts val="0"/>
              </a:spcAft>
              <a:buClr>
                <a:schemeClr val="dk1"/>
              </a:buClr>
              <a:buSzPts val="1900"/>
              <a:buFont typeface="Roboto"/>
              <a:buChar char="●"/>
            </a:pPr>
            <a:r>
              <a:rPr lang="en" sz="1900">
                <a:solidFill>
                  <a:schemeClr val="dk1"/>
                </a:solidFill>
                <a:latin typeface="Roboto"/>
                <a:ea typeface="Roboto"/>
                <a:cs typeface="Roboto"/>
                <a:sym typeface="Roboto"/>
              </a:rPr>
              <a:t>Adrian Soria (Co-Lead), Kevin Fong</a:t>
            </a:r>
            <a:endParaRPr sz="1900">
              <a:solidFill>
                <a:schemeClr val="dk1"/>
              </a:solidFill>
              <a:latin typeface="Roboto"/>
              <a:ea typeface="Roboto"/>
              <a:cs typeface="Roboto"/>
              <a:sym typeface="Roboto"/>
            </a:endParaRPr>
          </a:p>
          <a:p>
            <a:pPr indent="-349250" lvl="0" marL="457200" rtl="0" algn="l">
              <a:spcBef>
                <a:spcPts val="0"/>
              </a:spcBef>
              <a:spcAft>
                <a:spcPts val="0"/>
              </a:spcAft>
              <a:buClr>
                <a:schemeClr val="dk1"/>
              </a:buClr>
              <a:buSzPts val="1900"/>
              <a:buFont typeface="Roboto"/>
              <a:buChar char="●"/>
            </a:pPr>
            <a:r>
              <a:rPr lang="en" sz="1900">
                <a:solidFill>
                  <a:schemeClr val="dk1"/>
                </a:solidFill>
                <a:latin typeface="Roboto"/>
                <a:ea typeface="Roboto"/>
                <a:cs typeface="Roboto"/>
                <a:sym typeface="Roboto"/>
              </a:rPr>
              <a:t>Carlos Ramirez, Nicholas Barger</a:t>
            </a:r>
            <a:endParaRPr sz="1900">
              <a:solidFill>
                <a:schemeClr val="dk1"/>
              </a:solidFill>
              <a:latin typeface="Roboto"/>
              <a:ea typeface="Roboto"/>
              <a:cs typeface="Roboto"/>
              <a:sym typeface="Roboto"/>
            </a:endParaRPr>
          </a:p>
        </p:txBody>
      </p:sp>
      <p:sp>
        <p:nvSpPr>
          <p:cNvPr id="2748" name="Google Shape;2748;p124"/>
          <p:cNvSpPr txBox="1"/>
          <p:nvPr/>
        </p:nvSpPr>
        <p:spPr>
          <a:xfrm>
            <a:off x="4179600" y="1086750"/>
            <a:ext cx="2973000" cy="47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900">
                <a:solidFill>
                  <a:srgbClr val="B394EB"/>
                </a:solidFill>
                <a:latin typeface="Roboto"/>
                <a:ea typeface="Roboto"/>
                <a:cs typeface="Roboto"/>
                <a:sym typeface="Roboto"/>
              </a:rPr>
              <a:t>Senior Developer</a:t>
            </a:r>
            <a:r>
              <a:rPr lang="en" sz="1900">
                <a:solidFill>
                  <a:srgbClr val="B394EB"/>
                </a:solidFill>
                <a:latin typeface="Roboto"/>
                <a:ea typeface="Roboto"/>
                <a:cs typeface="Roboto"/>
                <a:sym typeface="Roboto"/>
              </a:rPr>
              <a:t>:</a:t>
            </a:r>
            <a:endParaRPr>
              <a:solidFill>
                <a:srgbClr val="B394EB"/>
              </a:solidFill>
              <a:latin typeface="Roboto"/>
              <a:ea typeface="Roboto"/>
              <a:cs typeface="Roboto"/>
              <a:sym typeface="Roboto"/>
            </a:endParaRPr>
          </a:p>
        </p:txBody>
      </p:sp>
      <p:sp>
        <p:nvSpPr>
          <p:cNvPr id="2749" name="Google Shape;2749;p124"/>
          <p:cNvSpPr txBox="1"/>
          <p:nvPr/>
        </p:nvSpPr>
        <p:spPr>
          <a:xfrm>
            <a:off x="4179600" y="1769450"/>
            <a:ext cx="2601600" cy="47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900">
                <a:solidFill>
                  <a:srgbClr val="B394EB"/>
                </a:solidFill>
                <a:latin typeface="Roboto"/>
                <a:ea typeface="Roboto"/>
                <a:cs typeface="Roboto"/>
                <a:sym typeface="Roboto"/>
              </a:rPr>
              <a:t>Pro</a:t>
            </a:r>
            <a:r>
              <a:rPr lang="en" sz="1900">
                <a:solidFill>
                  <a:srgbClr val="B394EB"/>
                </a:solidFill>
                <a:latin typeface="Roboto"/>
                <a:ea typeface="Roboto"/>
                <a:cs typeface="Roboto"/>
                <a:sym typeface="Roboto"/>
              </a:rPr>
              <a:t>ject </a:t>
            </a:r>
            <a:r>
              <a:rPr lang="en" sz="1900">
                <a:solidFill>
                  <a:srgbClr val="B394EB"/>
                </a:solidFill>
                <a:latin typeface="Roboto"/>
                <a:ea typeface="Roboto"/>
                <a:cs typeface="Roboto"/>
                <a:sym typeface="Roboto"/>
              </a:rPr>
              <a:t>Manager</a:t>
            </a:r>
            <a:r>
              <a:rPr lang="en" sz="1900">
                <a:solidFill>
                  <a:srgbClr val="B394EB"/>
                </a:solidFill>
                <a:latin typeface="Roboto"/>
                <a:ea typeface="Roboto"/>
                <a:cs typeface="Roboto"/>
                <a:sym typeface="Roboto"/>
              </a:rPr>
              <a:t>:</a:t>
            </a:r>
            <a:endParaRPr>
              <a:solidFill>
                <a:srgbClr val="B394EB"/>
              </a:solidFill>
              <a:latin typeface="Roboto"/>
              <a:ea typeface="Roboto"/>
              <a:cs typeface="Roboto"/>
              <a:sym typeface="Roboto"/>
            </a:endParaRPr>
          </a:p>
        </p:txBody>
      </p:sp>
      <p:sp>
        <p:nvSpPr>
          <p:cNvPr id="2750" name="Google Shape;2750;p124"/>
          <p:cNvSpPr txBox="1"/>
          <p:nvPr/>
        </p:nvSpPr>
        <p:spPr>
          <a:xfrm>
            <a:off x="3920875" y="1400500"/>
            <a:ext cx="4954200" cy="477900"/>
          </a:xfrm>
          <a:prstGeom prst="rect">
            <a:avLst/>
          </a:prstGeom>
          <a:noFill/>
          <a:ln>
            <a:noFill/>
          </a:ln>
        </p:spPr>
        <p:txBody>
          <a:bodyPr anchorCtr="0" anchor="t" bIns="91425" lIns="91425" spcFirstLastPara="1" rIns="91425" wrap="square" tIns="91425">
            <a:noAutofit/>
          </a:bodyPr>
          <a:lstStyle/>
          <a:p>
            <a:pPr indent="-349250" lvl="0" marL="457200" rtl="0" algn="l">
              <a:spcBef>
                <a:spcPts val="0"/>
              </a:spcBef>
              <a:spcAft>
                <a:spcPts val="0"/>
              </a:spcAft>
              <a:buClr>
                <a:schemeClr val="dk1"/>
              </a:buClr>
              <a:buSzPts val="1900"/>
              <a:buFont typeface="Roboto"/>
              <a:buChar char="●"/>
            </a:pPr>
            <a:r>
              <a:rPr lang="en" sz="1900">
                <a:solidFill>
                  <a:schemeClr val="dk1"/>
                </a:solidFill>
                <a:latin typeface="Roboto"/>
                <a:ea typeface="Roboto"/>
                <a:cs typeface="Roboto"/>
                <a:sym typeface="Roboto"/>
              </a:rPr>
              <a:t>Ricardo Marroquin</a:t>
            </a:r>
            <a:endParaRPr sz="1900">
              <a:solidFill>
                <a:schemeClr val="dk1"/>
              </a:solidFill>
              <a:latin typeface="Roboto"/>
              <a:ea typeface="Roboto"/>
              <a:cs typeface="Roboto"/>
              <a:sym typeface="Roboto"/>
            </a:endParaRPr>
          </a:p>
        </p:txBody>
      </p:sp>
      <p:sp>
        <p:nvSpPr>
          <p:cNvPr id="2751" name="Google Shape;2751;p124"/>
          <p:cNvSpPr txBox="1"/>
          <p:nvPr/>
        </p:nvSpPr>
        <p:spPr>
          <a:xfrm>
            <a:off x="3920875" y="2123300"/>
            <a:ext cx="4954200" cy="477900"/>
          </a:xfrm>
          <a:prstGeom prst="rect">
            <a:avLst/>
          </a:prstGeom>
          <a:noFill/>
          <a:ln>
            <a:noFill/>
          </a:ln>
        </p:spPr>
        <p:txBody>
          <a:bodyPr anchorCtr="0" anchor="t" bIns="91425" lIns="91425" spcFirstLastPara="1" rIns="91425" wrap="square" tIns="91425">
            <a:noAutofit/>
          </a:bodyPr>
          <a:lstStyle/>
          <a:p>
            <a:pPr indent="-349250" lvl="0" marL="457200" rtl="0" algn="l">
              <a:spcBef>
                <a:spcPts val="0"/>
              </a:spcBef>
              <a:spcAft>
                <a:spcPts val="0"/>
              </a:spcAft>
              <a:buClr>
                <a:schemeClr val="dk1"/>
              </a:buClr>
              <a:buSzPts val="1900"/>
              <a:buFont typeface="Roboto"/>
              <a:buChar char="●"/>
            </a:pPr>
            <a:r>
              <a:rPr lang="en" sz="1900">
                <a:solidFill>
                  <a:schemeClr val="dk1"/>
                </a:solidFill>
                <a:latin typeface="Roboto"/>
                <a:ea typeface="Roboto"/>
                <a:cs typeface="Roboto"/>
                <a:sym typeface="Roboto"/>
              </a:rPr>
              <a:t>Jay</a:t>
            </a:r>
            <a:r>
              <a:rPr lang="en" sz="1900">
                <a:solidFill>
                  <a:schemeClr val="dk1"/>
                </a:solidFill>
                <a:latin typeface="Roboto"/>
                <a:ea typeface="Roboto"/>
                <a:cs typeface="Roboto"/>
                <a:sym typeface="Roboto"/>
              </a:rPr>
              <a:t> Rodriguez</a:t>
            </a:r>
            <a:endParaRPr sz="1900">
              <a:solidFill>
                <a:schemeClr val="dk1"/>
              </a:solidFill>
              <a:latin typeface="Roboto"/>
              <a:ea typeface="Roboto"/>
              <a:cs typeface="Roboto"/>
              <a:sym typeface="Roboto"/>
            </a:endParaRPr>
          </a:p>
        </p:txBody>
      </p:sp>
      <p:sp>
        <p:nvSpPr>
          <p:cNvPr id="2752" name="Google Shape;2752;p124"/>
          <p:cNvSpPr txBox="1"/>
          <p:nvPr/>
        </p:nvSpPr>
        <p:spPr>
          <a:xfrm>
            <a:off x="4179600" y="458550"/>
            <a:ext cx="1692900" cy="47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900">
                <a:solidFill>
                  <a:srgbClr val="B394EB"/>
                </a:solidFill>
                <a:latin typeface="Roboto"/>
                <a:ea typeface="Roboto"/>
                <a:cs typeface="Roboto"/>
                <a:sym typeface="Roboto"/>
              </a:rPr>
              <a:t>Advisor</a:t>
            </a:r>
            <a:r>
              <a:rPr lang="en" sz="1900">
                <a:solidFill>
                  <a:srgbClr val="B394EB"/>
                </a:solidFill>
                <a:latin typeface="Roboto"/>
                <a:ea typeface="Roboto"/>
                <a:cs typeface="Roboto"/>
                <a:sym typeface="Roboto"/>
              </a:rPr>
              <a:t>:</a:t>
            </a:r>
            <a:endParaRPr>
              <a:solidFill>
                <a:srgbClr val="B394EB"/>
              </a:solidFill>
              <a:latin typeface="Roboto"/>
              <a:ea typeface="Roboto"/>
              <a:cs typeface="Roboto"/>
              <a:sym typeface="Roboto"/>
            </a:endParaRPr>
          </a:p>
        </p:txBody>
      </p:sp>
      <p:sp>
        <p:nvSpPr>
          <p:cNvPr id="2753" name="Google Shape;2753;p124"/>
          <p:cNvSpPr txBox="1"/>
          <p:nvPr/>
        </p:nvSpPr>
        <p:spPr>
          <a:xfrm>
            <a:off x="3920875" y="781025"/>
            <a:ext cx="3758400" cy="477900"/>
          </a:xfrm>
          <a:prstGeom prst="rect">
            <a:avLst/>
          </a:prstGeom>
          <a:noFill/>
          <a:ln>
            <a:noFill/>
          </a:ln>
        </p:spPr>
        <p:txBody>
          <a:bodyPr anchorCtr="0" anchor="t" bIns="91425" lIns="91425" spcFirstLastPara="1" rIns="91425" wrap="square" tIns="91425">
            <a:noAutofit/>
          </a:bodyPr>
          <a:lstStyle/>
          <a:p>
            <a:pPr indent="-349250" lvl="0" marL="457200" rtl="0" algn="l">
              <a:spcBef>
                <a:spcPts val="0"/>
              </a:spcBef>
              <a:spcAft>
                <a:spcPts val="0"/>
              </a:spcAft>
              <a:buClr>
                <a:schemeClr val="dk1"/>
              </a:buClr>
              <a:buSzPts val="1900"/>
              <a:buFont typeface="Roboto"/>
              <a:buChar char="●"/>
            </a:pPr>
            <a:r>
              <a:rPr lang="en" sz="1900">
                <a:solidFill>
                  <a:schemeClr val="dk1"/>
                </a:solidFill>
                <a:latin typeface="Roboto"/>
                <a:ea typeface="Roboto"/>
                <a:cs typeface="Roboto"/>
                <a:sym typeface="Roboto"/>
              </a:rPr>
              <a:t>Huiping Guo</a:t>
            </a:r>
            <a:endParaRPr sz="1900">
              <a:solidFill>
                <a:schemeClr val="dk1"/>
              </a:solidFill>
              <a:latin typeface="Roboto"/>
              <a:ea typeface="Roboto"/>
              <a:cs typeface="Roboto"/>
              <a:sym typeface="Roboto"/>
            </a:endParaRPr>
          </a:p>
        </p:txBody>
      </p:sp>
      <p:sp>
        <p:nvSpPr>
          <p:cNvPr id="2754" name="Google Shape;2754;p124"/>
          <p:cNvSpPr txBox="1"/>
          <p:nvPr/>
        </p:nvSpPr>
        <p:spPr>
          <a:xfrm>
            <a:off x="2023650" y="4014100"/>
            <a:ext cx="327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Roboto"/>
                <a:ea typeface="Roboto"/>
                <a:cs typeface="Roboto"/>
                <a:sym typeface="Roboto"/>
              </a:rPr>
              <a:t>®</a:t>
            </a:r>
            <a:endParaRPr>
              <a:solidFill>
                <a:schemeClr val="dk1"/>
              </a:solidFill>
              <a:latin typeface="Roboto"/>
              <a:ea typeface="Roboto"/>
              <a:cs typeface="Roboto"/>
              <a:sym typeface="Roboto"/>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3367C"/>
            </a:gs>
            <a:gs pos="100000">
              <a:schemeClr val="dk2"/>
            </a:gs>
          </a:gsLst>
          <a:lin ang="5400012" scaled="0"/>
        </a:gradFill>
      </p:bgPr>
    </p:bg>
    <p:spTree>
      <p:nvGrpSpPr>
        <p:cNvPr id="3271" name="Shape 3271"/>
        <p:cNvGrpSpPr/>
        <p:nvPr/>
      </p:nvGrpSpPr>
      <p:grpSpPr>
        <a:xfrm>
          <a:off x="0" y="0"/>
          <a:ext cx="0" cy="0"/>
          <a:chOff x="0" y="0"/>
          <a:chExt cx="0" cy="0"/>
        </a:xfrm>
      </p:grpSpPr>
      <p:sp>
        <p:nvSpPr>
          <p:cNvPr id="3272" name="Google Shape;3272;p160"/>
          <p:cNvSpPr txBox="1"/>
          <p:nvPr/>
        </p:nvSpPr>
        <p:spPr>
          <a:xfrm>
            <a:off x="3209700" y="1478850"/>
            <a:ext cx="2797500" cy="218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6500">
                <a:solidFill>
                  <a:schemeClr val="accent1"/>
                </a:solidFill>
                <a:latin typeface="Oswald"/>
                <a:ea typeface="Oswald"/>
                <a:cs typeface="Oswald"/>
                <a:sym typeface="Oswald"/>
              </a:rPr>
              <a:t>T</a:t>
            </a:r>
            <a:r>
              <a:rPr lang="en" sz="6500">
                <a:solidFill>
                  <a:schemeClr val="accent2"/>
                </a:solidFill>
                <a:latin typeface="Oswald"/>
                <a:ea typeface="Oswald"/>
                <a:cs typeface="Oswald"/>
                <a:sym typeface="Oswald"/>
              </a:rPr>
              <a:t>H</a:t>
            </a:r>
            <a:r>
              <a:rPr lang="en" sz="6500">
                <a:solidFill>
                  <a:schemeClr val="accent3"/>
                </a:solidFill>
                <a:latin typeface="Oswald"/>
                <a:ea typeface="Oswald"/>
                <a:cs typeface="Oswald"/>
                <a:sym typeface="Oswald"/>
              </a:rPr>
              <a:t>A</a:t>
            </a:r>
            <a:r>
              <a:rPr lang="en" sz="6500">
                <a:solidFill>
                  <a:schemeClr val="accent4"/>
                </a:solidFill>
                <a:latin typeface="Oswald"/>
                <a:ea typeface="Oswald"/>
                <a:cs typeface="Oswald"/>
                <a:sym typeface="Oswald"/>
              </a:rPr>
              <a:t>N</a:t>
            </a:r>
            <a:r>
              <a:rPr lang="en" sz="6500">
                <a:solidFill>
                  <a:schemeClr val="accent5"/>
                </a:solidFill>
                <a:latin typeface="Oswald"/>
                <a:ea typeface="Oswald"/>
                <a:cs typeface="Oswald"/>
                <a:sym typeface="Oswald"/>
              </a:rPr>
              <a:t>K</a:t>
            </a:r>
            <a:r>
              <a:rPr lang="en" sz="6500">
                <a:solidFill>
                  <a:schemeClr val="accent6"/>
                </a:solidFill>
                <a:latin typeface="Oswald"/>
                <a:ea typeface="Oswald"/>
                <a:cs typeface="Oswald"/>
                <a:sym typeface="Oswald"/>
              </a:rPr>
              <a:t> </a:t>
            </a:r>
            <a:r>
              <a:rPr lang="en" sz="6500">
                <a:solidFill>
                  <a:schemeClr val="accent2"/>
                </a:solidFill>
                <a:latin typeface="Oswald"/>
                <a:ea typeface="Oswald"/>
                <a:cs typeface="Oswald"/>
                <a:sym typeface="Oswald"/>
              </a:rPr>
              <a:t>Y</a:t>
            </a:r>
            <a:r>
              <a:rPr lang="en" sz="6500">
                <a:solidFill>
                  <a:srgbClr val="9154F8"/>
                </a:solidFill>
                <a:latin typeface="Oswald"/>
                <a:ea typeface="Oswald"/>
                <a:cs typeface="Oswald"/>
                <a:sym typeface="Oswald"/>
              </a:rPr>
              <a:t>O</a:t>
            </a:r>
            <a:r>
              <a:rPr lang="en" sz="6500">
                <a:solidFill>
                  <a:srgbClr val="35C2DF"/>
                </a:solidFill>
                <a:latin typeface="Oswald"/>
                <a:ea typeface="Oswald"/>
                <a:cs typeface="Oswald"/>
                <a:sym typeface="Oswald"/>
              </a:rPr>
              <a:t>U</a:t>
            </a:r>
            <a:endParaRPr>
              <a:solidFill>
                <a:srgbClr val="35C2DF"/>
              </a:solidFill>
            </a:endParaRPr>
          </a:p>
        </p:txBody>
      </p:sp>
      <p:pic>
        <p:nvPicPr>
          <p:cNvPr descr="Icon&#10;&#10;Description automatically generated" id="3273" name="Google Shape;3273;p160"/>
          <p:cNvPicPr preferRelativeResize="0"/>
          <p:nvPr/>
        </p:nvPicPr>
        <p:blipFill rotWithShape="1">
          <a:blip r:embed="rId3">
            <a:alphaModFix/>
          </a:blip>
          <a:srcRect b="0" l="0" r="0" t="0"/>
          <a:stretch/>
        </p:blipFill>
        <p:spPr>
          <a:xfrm>
            <a:off x="5674814" y="1478850"/>
            <a:ext cx="1763126" cy="1815350"/>
          </a:xfrm>
          <a:prstGeom prst="rect">
            <a:avLst/>
          </a:prstGeom>
          <a:noFill/>
          <a:ln>
            <a:noFill/>
          </a:ln>
        </p:spPr>
      </p:pic>
      <p:pic>
        <p:nvPicPr>
          <p:cNvPr descr="Icon&#10;&#10;Description automatically generated" id="3274" name="Google Shape;3274;p160"/>
          <p:cNvPicPr preferRelativeResize="0"/>
          <p:nvPr/>
        </p:nvPicPr>
        <p:blipFill rotWithShape="1">
          <a:blip r:embed="rId3">
            <a:alphaModFix/>
          </a:blip>
          <a:srcRect b="0" l="0" r="0" t="0"/>
          <a:stretch/>
        </p:blipFill>
        <p:spPr>
          <a:xfrm flipH="1">
            <a:off x="1657489" y="1478850"/>
            <a:ext cx="1763126" cy="1815350"/>
          </a:xfrm>
          <a:prstGeom prst="rect">
            <a:avLst/>
          </a:prstGeom>
          <a:noFill/>
          <a:ln>
            <a:noFill/>
          </a:ln>
        </p:spPr>
      </p:pic>
      <p:sp>
        <p:nvSpPr>
          <p:cNvPr id="3275" name="Google Shape;3275;p160"/>
          <p:cNvSpPr txBox="1"/>
          <p:nvPr/>
        </p:nvSpPr>
        <p:spPr>
          <a:xfrm>
            <a:off x="2929200" y="2894000"/>
            <a:ext cx="280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Roboto"/>
                <a:ea typeface="Roboto"/>
                <a:cs typeface="Roboto"/>
                <a:sym typeface="Roboto"/>
              </a:rPr>
              <a:t>®</a:t>
            </a:r>
            <a:endParaRPr>
              <a:solidFill>
                <a:schemeClr val="dk1"/>
              </a:solidFill>
              <a:latin typeface="Roboto"/>
              <a:ea typeface="Roboto"/>
              <a:cs typeface="Roboto"/>
              <a:sym typeface="Roboto"/>
            </a:endParaRPr>
          </a:p>
        </p:txBody>
      </p:sp>
      <p:sp>
        <p:nvSpPr>
          <p:cNvPr id="3276" name="Google Shape;3276;p160"/>
          <p:cNvSpPr txBox="1"/>
          <p:nvPr/>
        </p:nvSpPr>
        <p:spPr>
          <a:xfrm>
            <a:off x="7031275" y="2973850"/>
            <a:ext cx="327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Roboto"/>
                <a:ea typeface="Roboto"/>
                <a:cs typeface="Roboto"/>
                <a:sym typeface="Roboto"/>
              </a:rPr>
              <a:t>®</a:t>
            </a:r>
            <a:endParaRPr>
              <a:solidFill>
                <a:schemeClr val="dk1"/>
              </a:solidFill>
              <a:latin typeface="Roboto"/>
              <a:ea typeface="Roboto"/>
              <a:cs typeface="Roboto"/>
              <a:sym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8" name="Shape 2758"/>
        <p:cNvGrpSpPr/>
        <p:nvPr/>
      </p:nvGrpSpPr>
      <p:grpSpPr>
        <a:xfrm>
          <a:off x="0" y="0"/>
          <a:ext cx="0" cy="0"/>
          <a:chOff x="0" y="0"/>
          <a:chExt cx="0" cy="0"/>
        </a:xfrm>
      </p:grpSpPr>
      <p:sp>
        <p:nvSpPr>
          <p:cNvPr id="2759" name="Google Shape;2759;p125"/>
          <p:cNvSpPr txBox="1"/>
          <p:nvPr>
            <p:ph type="title"/>
          </p:nvPr>
        </p:nvSpPr>
        <p:spPr>
          <a:xfrm>
            <a:off x="720000" y="253650"/>
            <a:ext cx="3427200" cy="694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a:t>Presentation Outline </a:t>
            </a:r>
            <a:endParaRPr sz="3000"/>
          </a:p>
        </p:txBody>
      </p:sp>
      <p:sp>
        <p:nvSpPr>
          <p:cNvPr id="2760" name="Google Shape;2760;p125"/>
          <p:cNvSpPr txBox="1"/>
          <p:nvPr>
            <p:ph idx="1" type="body"/>
          </p:nvPr>
        </p:nvSpPr>
        <p:spPr>
          <a:xfrm>
            <a:off x="4340100" y="335275"/>
            <a:ext cx="4584900" cy="41241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 sz="2000"/>
              <a:t>About Want2Remember</a:t>
            </a:r>
            <a:r>
              <a:rPr baseline="30000" lang="en" sz="2000"/>
              <a:t>®</a:t>
            </a:r>
            <a:endParaRPr baseline="30000" sz="2000"/>
          </a:p>
          <a:p>
            <a:pPr indent="-355600" lvl="1" marL="914400" rtl="0" algn="l">
              <a:spcBef>
                <a:spcPts val="0"/>
              </a:spcBef>
              <a:spcAft>
                <a:spcPts val="0"/>
              </a:spcAft>
              <a:buSzPts val="2000"/>
              <a:buChar char="➢"/>
            </a:pPr>
            <a:r>
              <a:rPr lang="en" sz="2000"/>
              <a:t>Purpose</a:t>
            </a:r>
            <a:endParaRPr sz="2000"/>
          </a:p>
          <a:p>
            <a:pPr indent="-355600" lvl="0" marL="457200" rtl="0" algn="l">
              <a:spcBef>
                <a:spcPts val="0"/>
              </a:spcBef>
              <a:spcAft>
                <a:spcPts val="0"/>
              </a:spcAft>
              <a:buSzPts val="2000"/>
              <a:buChar char="❖"/>
            </a:pPr>
            <a:r>
              <a:rPr lang="en" sz="2000"/>
              <a:t>Software</a:t>
            </a:r>
            <a:endParaRPr sz="2000"/>
          </a:p>
          <a:p>
            <a:pPr indent="-355600" lvl="1" marL="914400" rtl="0" algn="l">
              <a:spcBef>
                <a:spcPts val="0"/>
              </a:spcBef>
              <a:spcAft>
                <a:spcPts val="0"/>
              </a:spcAft>
              <a:buSzPts val="2000"/>
              <a:buChar char="➢"/>
            </a:pPr>
            <a:r>
              <a:rPr lang="en" sz="2000"/>
              <a:t>Project Requirements</a:t>
            </a:r>
            <a:endParaRPr sz="2000"/>
          </a:p>
          <a:p>
            <a:pPr indent="-355600" lvl="1" marL="914400" rtl="0" algn="l">
              <a:spcBef>
                <a:spcPts val="0"/>
              </a:spcBef>
              <a:spcAft>
                <a:spcPts val="0"/>
              </a:spcAft>
              <a:buSzPts val="2000"/>
              <a:buChar char="➢"/>
            </a:pPr>
            <a:r>
              <a:rPr lang="en" sz="2000"/>
              <a:t>Firebase</a:t>
            </a:r>
            <a:endParaRPr sz="2000"/>
          </a:p>
          <a:p>
            <a:pPr indent="-355600" lvl="1" marL="914400" rtl="0" algn="l">
              <a:spcBef>
                <a:spcPts val="0"/>
              </a:spcBef>
              <a:spcAft>
                <a:spcPts val="0"/>
              </a:spcAft>
              <a:buSzPts val="2000"/>
              <a:buChar char="➢"/>
            </a:pPr>
            <a:r>
              <a:rPr lang="en" sz="2000"/>
              <a:t>React/React Native</a:t>
            </a:r>
            <a:endParaRPr sz="2000"/>
          </a:p>
          <a:p>
            <a:pPr indent="-355600" lvl="0" marL="457200" rtl="0" algn="l">
              <a:spcBef>
                <a:spcPts val="0"/>
              </a:spcBef>
              <a:spcAft>
                <a:spcPts val="0"/>
              </a:spcAft>
              <a:buSzPts val="2000"/>
              <a:buChar char="❖"/>
            </a:pPr>
            <a:r>
              <a:rPr lang="en" sz="2000"/>
              <a:t>Application Map</a:t>
            </a:r>
            <a:endParaRPr sz="2000"/>
          </a:p>
          <a:p>
            <a:pPr indent="-355600" lvl="0" marL="457200" rtl="0" algn="l">
              <a:spcBef>
                <a:spcPts val="0"/>
              </a:spcBef>
              <a:spcAft>
                <a:spcPts val="0"/>
              </a:spcAft>
              <a:buSzPts val="2000"/>
              <a:buChar char="❖"/>
            </a:pPr>
            <a:r>
              <a:rPr lang="en" sz="2000"/>
              <a:t>Project Workload Overview</a:t>
            </a:r>
            <a:endParaRPr sz="2000"/>
          </a:p>
          <a:p>
            <a:pPr indent="-355600" lvl="0" marL="457200" rtl="0" algn="l">
              <a:spcBef>
                <a:spcPts val="0"/>
              </a:spcBef>
              <a:spcAft>
                <a:spcPts val="0"/>
              </a:spcAft>
              <a:buSzPts val="2000"/>
              <a:buChar char="❖"/>
            </a:pPr>
            <a:r>
              <a:rPr lang="en" sz="2000"/>
              <a:t>Spring 2024 Updates and Features</a:t>
            </a:r>
            <a:endParaRPr sz="2000"/>
          </a:p>
          <a:p>
            <a:pPr indent="-355600" lvl="0" marL="457200" rtl="0" algn="l">
              <a:spcBef>
                <a:spcPts val="0"/>
              </a:spcBef>
              <a:spcAft>
                <a:spcPts val="0"/>
              </a:spcAft>
              <a:buSzPts val="2000"/>
              <a:buChar char="❖"/>
            </a:pPr>
            <a:r>
              <a:rPr lang="en" sz="2000"/>
              <a:t>WorkFlow</a:t>
            </a:r>
            <a:endParaRPr sz="2000"/>
          </a:p>
          <a:p>
            <a:pPr indent="-355600" lvl="1" marL="914400" rtl="0" algn="l">
              <a:spcBef>
                <a:spcPts val="0"/>
              </a:spcBef>
              <a:spcAft>
                <a:spcPts val="0"/>
              </a:spcAft>
              <a:buSzPts val="2000"/>
              <a:buChar char="➢"/>
            </a:pPr>
            <a:r>
              <a:rPr lang="en" sz="2000"/>
              <a:t>QA/Peer Review</a:t>
            </a:r>
            <a:endParaRPr sz="2000"/>
          </a:p>
          <a:p>
            <a:pPr indent="-368300" lvl="0" marL="457200" rtl="0" algn="l">
              <a:spcBef>
                <a:spcPts val="0"/>
              </a:spcBef>
              <a:spcAft>
                <a:spcPts val="0"/>
              </a:spcAft>
              <a:buSzPts val="2200"/>
              <a:buChar char="❖"/>
            </a:pPr>
            <a:r>
              <a:rPr lang="en" sz="2000"/>
              <a:t>Communication</a:t>
            </a:r>
            <a:endParaRPr sz="2000"/>
          </a:p>
          <a:p>
            <a:pPr indent="-355600" lvl="0" marL="457200" rtl="0" algn="l">
              <a:spcBef>
                <a:spcPts val="0"/>
              </a:spcBef>
              <a:spcAft>
                <a:spcPts val="0"/>
              </a:spcAft>
              <a:buSzPts val="2000"/>
              <a:buChar char="❖"/>
            </a:pPr>
            <a:r>
              <a:rPr lang="en" sz="2000"/>
              <a:t>Work Environment</a:t>
            </a:r>
            <a:endParaRPr sz="2000"/>
          </a:p>
          <a:p>
            <a:pPr indent="-355600" lvl="0" marL="457200" rtl="0" algn="l">
              <a:spcBef>
                <a:spcPts val="0"/>
              </a:spcBef>
              <a:spcAft>
                <a:spcPts val="0"/>
              </a:spcAft>
              <a:buSzPts val="2000"/>
              <a:buChar char="❖"/>
            </a:pPr>
            <a:r>
              <a:rPr lang="en" sz="2000"/>
              <a:t>Closing Remarks</a:t>
            </a:r>
            <a:endParaRPr sz="2000"/>
          </a:p>
          <a:p>
            <a:pPr indent="-355600" lvl="0" marL="457200" rtl="0" algn="l">
              <a:spcBef>
                <a:spcPts val="0"/>
              </a:spcBef>
              <a:spcAft>
                <a:spcPts val="0"/>
              </a:spcAft>
              <a:buSzPts val="2000"/>
              <a:buChar char="❖"/>
            </a:pPr>
            <a:r>
              <a:rPr lang="en" sz="2000"/>
              <a:t>Q&amp;A</a:t>
            </a:r>
            <a:endParaRPr sz="2000"/>
          </a:p>
        </p:txBody>
      </p:sp>
      <p:pic>
        <p:nvPicPr>
          <p:cNvPr descr="Icon&#10;&#10;Description automatically generated" id="2761" name="Google Shape;2761;p125"/>
          <p:cNvPicPr preferRelativeResize="0"/>
          <p:nvPr/>
        </p:nvPicPr>
        <p:blipFill rotWithShape="1">
          <a:blip r:embed="rId3">
            <a:alphaModFix/>
          </a:blip>
          <a:srcRect b="0" l="0" r="0" t="0"/>
          <a:stretch/>
        </p:blipFill>
        <p:spPr>
          <a:xfrm rot="899998">
            <a:off x="-799815" y="897622"/>
            <a:ext cx="4282705" cy="4994982"/>
          </a:xfrm>
          <a:prstGeom prst="rect">
            <a:avLst/>
          </a:prstGeom>
          <a:noFill/>
          <a:ln>
            <a:noFill/>
          </a:ln>
        </p:spPr>
      </p:pic>
      <p:sp>
        <p:nvSpPr>
          <p:cNvPr id="2762" name="Google Shape;2762;p125"/>
          <p:cNvSpPr txBox="1"/>
          <p:nvPr/>
        </p:nvSpPr>
        <p:spPr>
          <a:xfrm>
            <a:off x="2369650" y="4828050"/>
            <a:ext cx="327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Roboto"/>
                <a:ea typeface="Roboto"/>
                <a:cs typeface="Roboto"/>
                <a:sym typeface="Roboto"/>
              </a:rPr>
              <a:t>®</a:t>
            </a:r>
            <a:endParaRPr>
              <a:solidFill>
                <a:schemeClr val="dk1"/>
              </a:solidFill>
              <a:latin typeface="Roboto"/>
              <a:ea typeface="Roboto"/>
              <a:cs typeface="Roboto"/>
              <a:sym typeface="Robo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3367C"/>
            </a:gs>
            <a:gs pos="100000">
              <a:schemeClr val="dk2"/>
            </a:gs>
          </a:gsLst>
          <a:lin ang="5400012" scaled="0"/>
        </a:gradFill>
      </p:bgPr>
    </p:bg>
    <p:spTree>
      <p:nvGrpSpPr>
        <p:cNvPr id="2766" name="Shape 2766"/>
        <p:cNvGrpSpPr/>
        <p:nvPr/>
      </p:nvGrpSpPr>
      <p:grpSpPr>
        <a:xfrm>
          <a:off x="0" y="0"/>
          <a:ext cx="0" cy="0"/>
          <a:chOff x="0" y="0"/>
          <a:chExt cx="0" cy="0"/>
        </a:xfrm>
      </p:grpSpPr>
      <p:sp>
        <p:nvSpPr>
          <p:cNvPr id="2767" name="Google Shape;2767;p126"/>
          <p:cNvSpPr txBox="1"/>
          <p:nvPr>
            <p:ph type="title"/>
          </p:nvPr>
        </p:nvSpPr>
        <p:spPr>
          <a:xfrm>
            <a:off x="3216900" y="1653325"/>
            <a:ext cx="1599000" cy="123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accent4"/>
                </a:solidFill>
              </a:rPr>
              <a:t>02</a:t>
            </a:r>
            <a:endParaRPr>
              <a:solidFill>
                <a:schemeClr val="accent4"/>
              </a:solidFill>
            </a:endParaRPr>
          </a:p>
        </p:txBody>
      </p:sp>
      <p:sp>
        <p:nvSpPr>
          <p:cNvPr id="2768" name="Google Shape;2768;p126"/>
          <p:cNvSpPr txBox="1"/>
          <p:nvPr>
            <p:ph idx="2" type="title"/>
          </p:nvPr>
        </p:nvSpPr>
        <p:spPr>
          <a:xfrm>
            <a:off x="3072250" y="2888125"/>
            <a:ext cx="3162300" cy="789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700">
                <a:solidFill>
                  <a:schemeClr val="accent4"/>
                </a:solidFill>
              </a:rPr>
              <a:t>About Want2Remember</a:t>
            </a:r>
            <a:r>
              <a:rPr baseline="30000" lang="en" sz="2700">
                <a:solidFill>
                  <a:schemeClr val="accent4"/>
                </a:solidFill>
              </a:rPr>
              <a:t>®</a:t>
            </a:r>
            <a:endParaRPr baseline="30000" sz="2700">
              <a:solidFill>
                <a:schemeClr val="accent4"/>
              </a:solidFill>
            </a:endParaRPr>
          </a:p>
        </p:txBody>
      </p:sp>
      <p:grpSp>
        <p:nvGrpSpPr>
          <p:cNvPr id="2769" name="Google Shape;2769;p126"/>
          <p:cNvGrpSpPr/>
          <p:nvPr/>
        </p:nvGrpSpPr>
        <p:grpSpPr>
          <a:xfrm>
            <a:off x="6275090" y="1382992"/>
            <a:ext cx="2377521" cy="2377521"/>
            <a:chOff x="6275090" y="1382992"/>
            <a:chExt cx="2377521" cy="2377521"/>
          </a:xfrm>
        </p:grpSpPr>
        <p:sp>
          <p:nvSpPr>
            <p:cNvPr id="2770" name="Google Shape;2770;p126"/>
            <p:cNvSpPr/>
            <p:nvPr/>
          </p:nvSpPr>
          <p:spPr>
            <a:xfrm>
              <a:off x="6275090" y="1382992"/>
              <a:ext cx="1862394" cy="2139770"/>
            </a:xfrm>
            <a:custGeom>
              <a:rect b="b" l="l" r="r" t="t"/>
              <a:pathLst>
                <a:path extrusionOk="0" h="176149" w="153315">
                  <a:moveTo>
                    <a:pt x="1" y="1"/>
                  </a:moveTo>
                  <a:lnTo>
                    <a:pt x="1" y="176148"/>
                  </a:lnTo>
                  <a:lnTo>
                    <a:pt x="153314" y="176148"/>
                  </a:lnTo>
                  <a:lnTo>
                    <a:pt x="153314" y="22835"/>
                  </a:lnTo>
                  <a:lnTo>
                    <a:pt x="13048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1" name="Google Shape;2771;p126"/>
            <p:cNvSpPr/>
            <p:nvPr/>
          </p:nvSpPr>
          <p:spPr>
            <a:xfrm>
              <a:off x="7860096" y="1382992"/>
              <a:ext cx="277388" cy="277388"/>
            </a:xfrm>
            <a:custGeom>
              <a:rect b="b" l="l" r="r" t="t"/>
              <a:pathLst>
                <a:path extrusionOk="0" h="22835" w="22835">
                  <a:moveTo>
                    <a:pt x="0" y="1"/>
                  </a:moveTo>
                  <a:lnTo>
                    <a:pt x="0" y="22835"/>
                  </a:lnTo>
                  <a:lnTo>
                    <a:pt x="22834" y="22835"/>
                  </a:lnTo>
                  <a:lnTo>
                    <a:pt x="0" y="1"/>
                  </a:lnTo>
                  <a:close/>
                </a:path>
              </a:pathLst>
            </a:custGeom>
            <a:solidFill>
              <a:srgbClr val="1B91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2" name="Google Shape;2772;p126"/>
            <p:cNvSpPr/>
            <p:nvPr/>
          </p:nvSpPr>
          <p:spPr>
            <a:xfrm>
              <a:off x="6631716" y="1977369"/>
              <a:ext cx="1228392" cy="1228392"/>
            </a:xfrm>
            <a:custGeom>
              <a:rect b="b" l="l" r="r" t="t"/>
              <a:pathLst>
                <a:path extrusionOk="0" h="101123" w="101123">
                  <a:moveTo>
                    <a:pt x="78289" y="55455"/>
                  </a:moveTo>
                  <a:lnTo>
                    <a:pt x="78289" y="78288"/>
                  </a:lnTo>
                  <a:lnTo>
                    <a:pt x="55455" y="78288"/>
                  </a:lnTo>
                  <a:lnTo>
                    <a:pt x="78289" y="55455"/>
                  </a:lnTo>
                  <a:close/>
                  <a:moveTo>
                    <a:pt x="101122" y="1"/>
                  </a:moveTo>
                  <a:lnTo>
                    <a:pt x="1" y="101122"/>
                  </a:lnTo>
                  <a:lnTo>
                    <a:pt x="101122" y="101122"/>
                  </a:lnTo>
                  <a:lnTo>
                    <a:pt x="101122"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3" name="Google Shape;2773;p126"/>
            <p:cNvSpPr/>
            <p:nvPr/>
          </p:nvSpPr>
          <p:spPr>
            <a:xfrm>
              <a:off x="7622345" y="2730246"/>
              <a:ext cx="1030266" cy="1030266"/>
            </a:xfrm>
            <a:custGeom>
              <a:rect b="b" l="l" r="r" t="t"/>
              <a:pathLst>
                <a:path extrusionOk="0" h="84813" w="84813">
                  <a:moveTo>
                    <a:pt x="42406" y="1"/>
                  </a:moveTo>
                  <a:cubicBezTo>
                    <a:pt x="41167" y="1"/>
                    <a:pt x="39927" y="66"/>
                    <a:pt x="38688" y="196"/>
                  </a:cubicBezTo>
                  <a:lnTo>
                    <a:pt x="36763" y="7014"/>
                  </a:lnTo>
                  <a:cubicBezTo>
                    <a:pt x="34284" y="7405"/>
                    <a:pt x="31870" y="8058"/>
                    <a:pt x="29554" y="8938"/>
                  </a:cubicBezTo>
                  <a:lnTo>
                    <a:pt x="24531" y="4013"/>
                  </a:lnTo>
                  <a:cubicBezTo>
                    <a:pt x="22247" y="5057"/>
                    <a:pt x="20094" y="6296"/>
                    <a:pt x="18072" y="7699"/>
                  </a:cubicBezTo>
                  <a:lnTo>
                    <a:pt x="19833" y="14549"/>
                  </a:lnTo>
                  <a:cubicBezTo>
                    <a:pt x="17876" y="16115"/>
                    <a:pt x="16115" y="17876"/>
                    <a:pt x="14549" y="19833"/>
                  </a:cubicBezTo>
                  <a:lnTo>
                    <a:pt x="7699" y="18072"/>
                  </a:lnTo>
                  <a:cubicBezTo>
                    <a:pt x="6296" y="20094"/>
                    <a:pt x="5057" y="22247"/>
                    <a:pt x="4013" y="24531"/>
                  </a:cubicBezTo>
                  <a:lnTo>
                    <a:pt x="8938" y="29554"/>
                  </a:lnTo>
                  <a:cubicBezTo>
                    <a:pt x="8058" y="31870"/>
                    <a:pt x="7405" y="34284"/>
                    <a:pt x="7014" y="36763"/>
                  </a:cubicBezTo>
                  <a:lnTo>
                    <a:pt x="196" y="38688"/>
                  </a:lnTo>
                  <a:cubicBezTo>
                    <a:pt x="66" y="39927"/>
                    <a:pt x="1" y="41167"/>
                    <a:pt x="1" y="42406"/>
                  </a:cubicBezTo>
                  <a:cubicBezTo>
                    <a:pt x="1" y="43646"/>
                    <a:pt x="66" y="44885"/>
                    <a:pt x="196" y="46125"/>
                  </a:cubicBezTo>
                  <a:lnTo>
                    <a:pt x="7014" y="48050"/>
                  </a:lnTo>
                  <a:cubicBezTo>
                    <a:pt x="7405" y="50529"/>
                    <a:pt x="8058" y="52943"/>
                    <a:pt x="8938" y="55259"/>
                  </a:cubicBezTo>
                  <a:lnTo>
                    <a:pt x="4013" y="60282"/>
                  </a:lnTo>
                  <a:cubicBezTo>
                    <a:pt x="5057" y="62565"/>
                    <a:pt x="6296" y="64718"/>
                    <a:pt x="7699" y="66741"/>
                  </a:cubicBezTo>
                  <a:lnTo>
                    <a:pt x="14549" y="64979"/>
                  </a:lnTo>
                  <a:cubicBezTo>
                    <a:pt x="16115" y="66936"/>
                    <a:pt x="17876" y="68698"/>
                    <a:pt x="19833" y="70264"/>
                  </a:cubicBezTo>
                  <a:lnTo>
                    <a:pt x="18072" y="77114"/>
                  </a:lnTo>
                  <a:cubicBezTo>
                    <a:pt x="20094" y="78517"/>
                    <a:pt x="22247" y="79756"/>
                    <a:pt x="24531" y="80800"/>
                  </a:cubicBezTo>
                  <a:lnTo>
                    <a:pt x="29554" y="75874"/>
                  </a:lnTo>
                  <a:cubicBezTo>
                    <a:pt x="31870" y="76755"/>
                    <a:pt x="34284" y="77407"/>
                    <a:pt x="36763" y="77799"/>
                  </a:cubicBezTo>
                  <a:lnTo>
                    <a:pt x="38688" y="84616"/>
                  </a:lnTo>
                  <a:cubicBezTo>
                    <a:pt x="39927" y="84747"/>
                    <a:pt x="41167" y="84812"/>
                    <a:pt x="42406" y="84812"/>
                  </a:cubicBezTo>
                  <a:cubicBezTo>
                    <a:pt x="43646" y="84812"/>
                    <a:pt x="44885" y="84747"/>
                    <a:pt x="46125" y="84616"/>
                  </a:cubicBezTo>
                  <a:lnTo>
                    <a:pt x="48050" y="77799"/>
                  </a:lnTo>
                  <a:cubicBezTo>
                    <a:pt x="50529" y="77407"/>
                    <a:pt x="52943" y="76755"/>
                    <a:pt x="55259" y="75874"/>
                  </a:cubicBezTo>
                  <a:lnTo>
                    <a:pt x="60282" y="80800"/>
                  </a:lnTo>
                  <a:cubicBezTo>
                    <a:pt x="62565" y="79756"/>
                    <a:pt x="64718" y="78517"/>
                    <a:pt x="66741" y="77114"/>
                  </a:cubicBezTo>
                  <a:lnTo>
                    <a:pt x="64979" y="70264"/>
                  </a:lnTo>
                  <a:cubicBezTo>
                    <a:pt x="66936" y="68698"/>
                    <a:pt x="68698" y="66936"/>
                    <a:pt x="70264" y="64979"/>
                  </a:cubicBezTo>
                  <a:lnTo>
                    <a:pt x="77114" y="66741"/>
                  </a:lnTo>
                  <a:cubicBezTo>
                    <a:pt x="78517" y="64718"/>
                    <a:pt x="79756" y="62565"/>
                    <a:pt x="80800" y="60282"/>
                  </a:cubicBezTo>
                  <a:lnTo>
                    <a:pt x="75874" y="55259"/>
                  </a:lnTo>
                  <a:cubicBezTo>
                    <a:pt x="76755" y="52943"/>
                    <a:pt x="77407" y="50529"/>
                    <a:pt x="77799" y="48050"/>
                  </a:cubicBezTo>
                  <a:lnTo>
                    <a:pt x="84616" y="46125"/>
                  </a:lnTo>
                  <a:cubicBezTo>
                    <a:pt x="84747" y="44885"/>
                    <a:pt x="84812" y="43646"/>
                    <a:pt x="84812" y="42406"/>
                  </a:cubicBezTo>
                  <a:cubicBezTo>
                    <a:pt x="84812" y="41167"/>
                    <a:pt x="84747" y="39927"/>
                    <a:pt x="84616" y="38688"/>
                  </a:cubicBezTo>
                  <a:lnTo>
                    <a:pt x="77799" y="36763"/>
                  </a:lnTo>
                  <a:cubicBezTo>
                    <a:pt x="77407" y="34284"/>
                    <a:pt x="76755" y="31870"/>
                    <a:pt x="75874" y="29554"/>
                  </a:cubicBezTo>
                  <a:lnTo>
                    <a:pt x="80800" y="24531"/>
                  </a:lnTo>
                  <a:cubicBezTo>
                    <a:pt x="79756" y="22247"/>
                    <a:pt x="78517" y="20094"/>
                    <a:pt x="77114" y="18072"/>
                  </a:cubicBezTo>
                  <a:lnTo>
                    <a:pt x="70264" y="19833"/>
                  </a:lnTo>
                  <a:cubicBezTo>
                    <a:pt x="68698" y="17876"/>
                    <a:pt x="66936" y="16115"/>
                    <a:pt x="64979" y="14549"/>
                  </a:cubicBezTo>
                  <a:lnTo>
                    <a:pt x="66741" y="7699"/>
                  </a:lnTo>
                  <a:cubicBezTo>
                    <a:pt x="64718" y="6296"/>
                    <a:pt x="62565" y="5057"/>
                    <a:pt x="60282" y="4013"/>
                  </a:cubicBezTo>
                  <a:lnTo>
                    <a:pt x="55259" y="8938"/>
                  </a:lnTo>
                  <a:cubicBezTo>
                    <a:pt x="52943" y="8058"/>
                    <a:pt x="50529" y="7405"/>
                    <a:pt x="48050" y="7014"/>
                  </a:cubicBezTo>
                  <a:lnTo>
                    <a:pt x="46125" y="196"/>
                  </a:lnTo>
                  <a:cubicBezTo>
                    <a:pt x="44885" y="66"/>
                    <a:pt x="43646" y="1"/>
                    <a:pt x="42406"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4" name="Google Shape;2774;p126"/>
            <p:cNvSpPr/>
            <p:nvPr/>
          </p:nvSpPr>
          <p:spPr>
            <a:xfrm>
              <a:off x="7265719" y="1660368"/>
              <a:ext cx="237763" cy="237763"/>
            </a:xfrm>
            <a:custGeom>
              <a:rect b="b" l="l" r="r" t="t"/>
              <a:pathLst>
                <a:path extrusionOk="0" h="19573" w="19573">
                  <a:moveTo>
                    <a:pt x="9787" y="1"/>
                  </a:moveTo>
                  <a:lnTo>
                    <a:pt x="1" y="19573"/>
                  </a:lnTo>
                  <a:lnTo>
                    <a:pt x="19573" y="19573"/>
                  </a:lnTo>
                  <a:lnTo>
                    <a:pt x="9787" y="1"/>
                  </a:lnTo>
                  <a:close/>
                </a:path>
              </a:pathLst>
            </a:custGeom>
            <a:solidFill>
              <a:srgbClr val="DED8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5" name="Google Shape;2775;p126"/>
            <p:cNvSpPr/>
            <p:nvPr/>
          </p:nvSpPr>
          <p:spPr>
            <a:xfrm>
              <a:off x="7265719" y="1898118"/>
              <a:ext cx="237763" cy="673640"/>
            </a:xfrm>
            <a:custGeom>
              <a:rect b="b" l="l" r="r" t="t"/>
              <a:pathLst>
                <a:path extrusionOk="0" h="55455" w="19573">
                  <a:moveTo>
                    <a:pt x="1" y="1"/>
                  </a:moveTo>
                  <a:lnTo>
                    <a:pt x="1" y="55455"/>
                  </a:lnTo>
                  <a:lnTo>
                    <a:pt x="19573" y="35883"/>
                  </a:lnTo>
                  <a:lnTo>
                    <a:pt x="19573"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6" name="Google Shape;2776;p126"/>
            <p:cNvSpPr/>
            <p:nvPr/>
          </p:nvSpPr>
          <p:spPr>
            <a:xfrm>
              <a:off x="6631716" y="1660368"/>
              <a:ext cx="396264" cy="515139"/>
            </a:xfrm>
            <a:custGeom>
              <a:rect b="b" l="l" r="r" t="t"/>
              <a:pathLst>
                <a:path extrusionOk="0" h="42407" w="32621">
                  <a:moveTo>
                    <a:pt x="16311" y="1"/>
                  </a:moveTo>
                  <a:lnTo>
                    <a:pt x="1" y="26097"/>
                  </a:lnTo>
                  <a:lnTo>
                    <a:pt x="9787" y="42407"/>
                  </a:lnTo>
                  <a:lnTo>
                    <a:pt x="22835" y="42407"/>
                  </a:lnTo>
                  <a:lnTo>
                    <a:pt x="32621" y="26097"/>
                  </a:lnTo>
                  <a:lnTo>
                    <a:pt x="16311" y="1"/>
                  </a:lnTo>
                  <a:close/>
                </a:path>
              </a:pathLst>
            </a:custGeom>
            <a:solidFill>
              <a:srgbClr val="DED8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7" name="Google Shape;2777;p126"/>
            <p:cNvSpPr/>
            <p:nvPr/>
          </p:nvSpPr>
          <p:spPr>
            <a:xfrm>
              <a:off x="6671342" y="2175494"/>
              <a:ext cx="317013" cy="922092"/>
            </a:xfrm>
            <a:custGeom>
              <a:rect b="b" l="l" r="r" t="t"/>
              <a:pathLst>
                <a:path extrusionOk="0" h="75908" w="26097">
                  <a:moveTo>
                    <a:pt x="6525" y="1"/>
                  </a:moveTo>
                  <a:lnTo>
                    <a:pt x="1" y="19573"/>
                  </a:lnTo>
                  <a:lnTo>
                    <a:pt x="5644" y="75907"/>
                  </a:lnTo>
                  <a:lnTo>
                    <a:pt x="22117" y="59434"/>
                  </a:lnTo>
                  <a:lnTo>
                    <a:pt x="26097" y="19573"/>
                  </a:lnTo>
                  <a:lnTo>
                    <a:pt x="19573"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8" name="Google Shape;2778;p126"/>
            <p:cNvSpPr/>
            <p:nvPr/>
          </p:nvSpPr>
          <p:spPr>
            <a:xfrm>
              <a:off x="7820471" y="2928372"/>
              <a:ext cx="634014" cy="634014"/>
            </a:xfrm>
            <a:custGeom>
              <a:rect b="b" l="l" r="r" t="t"/>
              <a:pathLst>
                <a:path extrusionOk="0" h="52193" w="52193">
                  <a:moveTo>
                    <a:pt x="26096" y="0"/>
                  </a:moveTo>
                  <a:cubicBezTo>
                    <a:pt x="11678" y="0"/>
                    <a:pt x="0" y="11678"/>
                    <a:pt x="0" y="26096"/>
                  </a:cubicBezTo>
                  <a:cubicBezTo>
                    <a:pt x="0" y="40514"/>
                    <a:pt x="11678" y="52192"/>
                    <a:pt x="26096" y="52192"/>
                  </a:cubicBezTo>
                  <a:cubicBezTo>
                    <a:pt x="40514" y="52192"/>
                    <a:pt x="52192" y="40514"/>
                    <a:pt x="52192" y="26096"/>
                  </a:cubicBezTo>
                  <a:cubicBezTo>
                    <a:pt x="52192" y="11678"/>
                    <a:pt x="40514" y="0"/>
                    <a:pt x="2609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9" name="Google Shape;2779;p126"/>
            <p:cNvSpPr/>
            <p:nvPr/>
          </p:nvSpPr>
          <p:spPr>
            <a:xfrm>
              <a:off x="7899721" y="2928372"/>
              <a:ext cx="277388" cy="356638"/>
            </a:xfrm>
            <a:custGeom>
              <a:rect b="b" l="l" r="r" t="t"/>
              <a:pathLst>
                <a:path extrusionOk="0" h="29359" w="22835">
                  <a:moveTo>
                    <a:pt x="16310" y="0"/>
                  </a:moveTo>
                  <a:lnTo>
                    <a:pt x="16310" y="22834"/>
                  </a:lnTo>
                  <a:lnTo>
                    <a:pt x="0" y="22834"/>
                  </a:lnTo>
                  <a:lnTo>
                    <a:pt x="0" y="29358"/>
                  </a:lnTo>
                  <a:lnTo>
                    <a:pt x="22834" y="29358"/>
                  </a:lnTo>
                  <a:lnTo>
                    <a:pt x="22834"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0" name="Google Shape;2780;p126"/>
            <p:cNvSpPr/>
            <p:nvPr/>
          </p:nvSpPr>
          <p:spPr>
            <a:xfrm>
              <a:off x="8058222" y="3166123"/>
              <a:ext cx="158513" cy="158513"/>
            </a:xfrm>
            <a:custGeom>
              <a:rect b="b" l="l" r="r" t="t"/>
              <a:pathLst>
                <a:path extrusionOk="0" h="13049" w="13049">
                  <a:moveTo>
                    <a:pt x="6524" y="0"/>
                  </a:moveTo>
                  <a:cubicBezTo>
                    <a:pt x="2936" y="0"/>
                    <a:pt x="0" y="2936"/>
                    <a:pt x="0" y="6524"/>
                  </a:cubicBezTo>
                  <a:cubicBezTo>
                    <a:pt x="0" y="10113"/>
                    <a:pt x="2936" y="13048"/>
                    <a:pt x="6524" y="13048"/>
                  </a:cubicBezTo>
                  <a:cubicBezTo>
                    <a:pt x="10113" y="13048"/>
                    <a:pt x="13048" y="10113"/>
                    <a:pt x="13048" y="6524"/>
                  </a:cubicBezTo>
                  <a:cubicBezTo>
                    <a:pt x="13048" y="2936"/>
                    <a:pt x="10113" y="0"/>
                    <a:pt x="652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1" name="Google Shape;2781;p126"/>
            <p:cNvSpPr/>
            <p:nvPr/>
          </p:nvSpPr>
          <p:spPr>
            <a:xfrm>
              <a:off x="6790217" y="1660368"/>
              <a:ext cx="79262" cy="317013"/>
            </a:xfrm>
            <a:custGeom>
              <a:rect b="b" l="l" r="r" t="t"/>
              <a:pathLst>
                <a:path extrusionOk="0" h="26097" w="6525">
                  <a:moveTo>
                    <a:pt x="3263" y="1"/>
                  </a:moveTo>
                  <a:lnTo>
                    <a:pt x="1" y="5220"/>
                  </a:lnTo>
                  <a:lnTo>
                    <a:pt x="1" y="26097"/>
                  </a:lnTo>
                  <a:lnTo>
                    <a:pt x="6525" y="26097"/>
                  </a:lnTo>
                  <a:lnTo>
                    <a:pt x="6525" y="5220"/>
                  </a:lnTo>
                  <a:lnTo>
                    <a:pt x="3263"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2" name="Google Shape;2782;p126"/>
            <p:cNvSpPr/>
            <p:nvPr/>
          </p:nvSpPr>
          <p:spPr>
            <a:xfrm>
              <a:off x="6841334" y="2939864"/>
              <a:ext cx="135141" cy="135129"/>
            </a:xfrm>
            <a:custGeom>
              <a:rect b="b" l="l" r="r" t="t"/>
              <a:pathLst>
                <a:path extrusionOk="0" h="11124" w="11125">
                  <a:moveTo>
                    <a:pt x="4600" y="0"/>
                  </a:moveTo>
                  <a:lnTo>
                    <a:pt x="1" y="4600"/>
                  </a:lnTo>
                  <a:lnTo>
                    <a:pt x="6525" y="11124"/>
                  </a:lnTo>
                  <a:lnTo>
                    <a:pt x="11124" y="6524"/>
                  </a:lnTo>
                  <a:lnTo>
                    <a:pt x="4600" y="0"/>
                  </a:lnTo>
                  <a:close/>
                </a:path>
              </a:pathLst>
            </a:custGeom>
            <a:solidFill>
              <a:srgbClr val="6F3C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3" name="Google Shape;2783;p126"/>
            <p:cNvSpPr/>
            <p:nvPr/>
          </p:nvSpPr>
          <p:spPr>
            <a:xfrm>
              <a:off x="6960209" y="2820988"/>
              <a:ext cx="135141" cy="135129"/>
            </a:xfrm>
            <a:custGeom>
              <a:rect b="b" l="l" r="r" t="t"/>
              <a:pathLst>
                <a:path extrusionOk="0" h="11124" w="11125">
                  <a:moveTo>
                    <a:pt x="4600" y="0"/>
                  </a:moveTo>
                  <a:lnTo>
                    <a:pt x="1" y="4632"/>
                  </a:lnTo>
                  <a:lnTo>
                    <a:pt x="6525" y="11124"/>
                  </a:lnTo>
                  <a:lnTo>
                    <a:pt x="11124" y="6524"/>
                  </a:lnTo>
                  <a:lnTo>
                    <a:pt x="4600" y="0"/>
                  </a:lnTo>
                  <a:close/>
                </a:path>
              </a:pathLst>
            </a:custGeom>
            <a:solidFill>
              <a:srgbClr val="6F3C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4" name="Google Shape;2784;p126"/>
            <p:cNvSpPr/>
            <p:nvPr/>
          </p:nvSpPr>
          <p:spPr>
            <a:xfrm>
              <a:off x="7079085" y="2702113"/>
              <a:ext cx="135141" cy="135530"/>
            </a:xfrm>
            <a:custGeom>
              <a:rect b="b" l="l" r="r" t="t"/>
              <a:pathLst>
                <a:path extrusionOk="0" h="11157" w="11125">
                  <a:moveTo>
                    <a:pt x="4600" y="1"/>
                  </a:moveTo>
                  <a:lnTo>
                    <a:pt x="1" y="4633"/>
                  </a:lnTo>
                  <a:lnTo>
                    <a:pt x="6525" y="11156"/>
                  </a:lnTo>
                  <a:lnTo>
                    <a:pt x="11124" y="6524"/>
                  </a:lnTo>
                  <a:lnTo>
                    <a:pt x="4600" y="1"/>
                  </a:lnTo>
                  <a:close/>
                </a:path>
              </a:pathLst>
            </a:custGeom>
            <a:solidFill>
              <a:srgbClr val="6F3C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5" name="Google Shape;2785;p126"/>
            <p:cNvSpPr/>
            <p:nvPr/>
          </p:nvSpPr>
          <p:spPr>
            <a:xfrm>
              <a:off x="7197960" y="2583237"/>
              <a:ext cx="135129" cy="135530"/>
            </a:xfrm>
            <a:custGeom>
              <a:rect b="b" l="l" r="r" t="t"/>
              <a:pathLst>
                <a:path extrusionOk="0" h="11157" w="11124">
                  <a:moveTo>
                    <a:pt x="4600" y="1"/>
                  </a:moveTo>
                  <a:lnTo>
                    <a:pt x="1" y="4633"/>
                  </a:lnTo>
                  <a:lnTo>
                    <a:pt x="6525" y="11157"/>
                  </a:lnTo>
                  <a:lnTo>
                    <a:pt x="11124" y="6525"/>
                  </a:lnTo>
                  <a:lnTo>
                    <a:pt x="4600" y="1"/>
                  </a:lnTo>
                  <a:close/>
                </a:path>
              </a:pathLst>
            </a:custGeom>
            <a:solidFill>
              <a:srgbClr val="6F3C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6" name="Google Shape;2786;p126"/>
            <p:cNvSpPr/>
            <p:nvPr/>
          </p:nvSpPr>
          <p:spPr>
            <a:xfrm>
              <a:off x="7316835" y="2464362"/>
              <a:ext cx="135129" cy="135530"/>
            </a:xfrm>
            <a:custGeom>
              <a:rect b="b" l="l" r="r" t="t"/>
              <a:pathLst>
                <a:path extrusionOk="0" h="11157" w="11124">
                  <a:moveTo>
                    <a:pt x="4600" y="1"/>
                  </a:moveTo>
                  <a:lnTo>
                    <a:pt x="1" y="4633"/>
                  </a:lnTo>
                  <a:lnTo>
                    <a:pt x="6525" y="11157"/>
                  </a:lnTo>
                  <a:lnTo>
                    <a:pt x="11124" y="6525"/>
                  </a:lnTo>
                  <a:lnTo>
                    <a:pt x="4600" y="1"/>
                  </a:lnTo>
                  <a:close/>
                </a:path>
              </a:pathLst>
            </a:custGeom>
            <a:solidFill>
              <a:srgbClr val="6F3C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7" name="Google Shape;2787;p126"/>
            <p:cNvSpPr/>
            <p:nvPr/>
          </p:nvSpPr>
          <p:spPr>
            <a:xfrm>
              <a:off x="7435711" y="2345487"/>
              <a:ext cx="135129" cy="135530"/>
            </a:xfrm>
            <a:custGeom>
              <a:rect b="b" l="l" r="r" t="t"/>
              <a:pathLst>
                <a:path extrusionOk="0" h="11157" w="11124">
                  <a:moveTo>
                    <a:pt x="4600" y="1"/>
                  </a:moveTo>
                  <a:lnTo>
                    <a:pt x="1" y="4633"/>
                  </a:lnTo>
                  <a:lnTo>
                    <a:pt x="6525" y="11157"/>
                  </a:lnTo>
                  <a:lnTo>
                    <a:pt x="11124" y="6525"/>
                  </a:lnTo>
                  <a:lnTo>
                    <a:pt x="4600" y="1"/>
                  </a:lnTo>
                  <a:close/>
                </a:path>
              </a:pathLst>
            </a:custGeom>
            <a:solidFill>
              <a:srgbClr val="6F3C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8" name="Google Shape;2788;p126"/>
            <p:cNvSpPr/>
            <p:nvPr/>
          </p:nvSpPr>
          <p:spPr>
            <a:xfrm>
              <a:off x="7554586" y="2226611"/>
              <a:ext cx="135129" cy="135530"/>
            </a:xfrm>
            <a:custGeom>
              <a:rect b="b" l="l" r="r" t="t"/>
              <a:pathLst>
                <a:path extrusionOk="0" h="11157" w="11124">
                  <a:moveTo>
                    <a:pt x="4600" y="1"/>
                  </a:moveTo>
                  <a:lnTo>
                    <a:pt x="1" y="4633"/>
                  </a:lnTo>
                  <a:lnTo>
                    <a:pt x="6524" y="11157"/>
                  </a:lnTo>
                  <a:lnTo>
                    <a:pt x="11124" y="6525"/>
                  </a:lnTo>
                  <a:lnTo>
                    <a:pt x="4600" y="1"/>
                  </a:lnTo>
                  <a:close/>
                </a:path>
              </a:pathLst>
            </a:custGeom>
            <a:solidFill>
              <a:srgbClr val="6F3C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9" name="Google Shape;2789;p126"/>
            <p:cNvSpPr/>
            <p:nvPr/>
          </p:nvSpPr>
          <p:spPr>
            <a:xfrm>
              <a:off x="6354340" y="3364249"/>
              <a:ext cx="79262" cy="79262"/>
            </a:xfrm>
            <a:custGeom>
              <a:rect b="b" l="l" r="r" t="t"/>
              <a:pathLst>
                <a:path extrusionOk="0" h="6525" w="6525">
                  <a:moveTo>
                    <a:pt x="1" y="0"/>
                  </a:moveTo>
                  <a:lnTo>
                    <a:pt x="1" y="6524"/>
                  </a:lnTo>
                  <a:lnTo>
                    <a:pt x="6525" y="6524"/>
                  </a:lnTo>
                  <a:lnTo>
                    <a:pt x="6525" y="0"/>
                  </a:lnTo>
                  <a:close/>
                </a:path>
              </a:pathLst>
            </a:custGeom>
            <a:solidFill>
              <a:srgbClr val="1B91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0" name="Google Shape;2790;p126"/>
            <p:cNvSpPr/>
            <p:nvPr/>
          </p:nvSpPr>
          <p:spPr>
            <a:xfrm>
              <a:off x="6512841" y="3364249"/>
              <a:ext cx="79262" cy="79262"/>
            </a:xfrm>
            <a:custGeom>
              <a:rect b="b" l="l" r="r" t="t"/>
              <a:pathLst>
                <a:path extrusionOk="0" h="6525" w="6525">
                  <a:moveTo>
                    <a:pt x="1" y="0"/>
                  </a:moveTo>
                  <a:lnTo>
                    <a:pt x="1" y="6524"/>
                  </a:lnTo>
                  <a:lnTo>
                    <a:pt x="6525" y="6524"/>
                  </a:lnTo>
                  <a:lnTo>
                    <a:pt x="6525" y="0"/>
                  </a:lnTo>
                  <a:close/>
                </a:path>
              </a:pathLst>
            </a:custGeom>
            <a:solidFill>
              <a:srgbClr val="1B91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1" name="Google Shape;2791;p126"/>
            <p:cNvSpPr/>
            <p:nvPr/>
          </p:nvSpPr>
          <p:spPr>
            <a:xfrm>
              <a:off x="6671342" y="3364249"/>
              <a:ext cx="79262" cy="79262"/>
            </a:xfrm>
            <a:custGeom>
              <a:rect b="b" l="l" r="r" t="t"/>
              <a:pathLst>
                <a:path extrusionOk="0" h="6525" w="6525">
                  <a:moveTo>
                    <a:pt x="1" y="0"/>
                  </a:moveTo>
                  <a:lnTo>
                    <a:pt x="1" y="6524"/>
                  </a:lnTo>
                  <a:lnTo>
                    <a:pt x="6525" y="6524"/>
                  </a:lnTo>
                  <a:lnTo>
                    <a:pt x="6525" y="0"/>
                  </a:lnTo>
                  <a:close/>
                </a:path>
              </a:pathLst>
            </a:custGeom>
            <a:solidFill>
              <a:srgbClr val="1B91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5" name="Shape 2795"/>
        <p:cNvGrpSpPr/>
        <p:nvPr/>
      </p:nvGrpSpPr>
      <p:grpSpPr>
        <a:xfrm>
          <a:off x="0" y="0"/>
          <a:ext cx="0" cy="0"/>
          <a:chOff x="0" y="0"/>
          <a:chExt cx="0" cy="0"/>
        </a:xfrm>
      </p:grpSpPr>
      <p:sp>
        <p:nvSpPr>
          <p:cNvPr id="2796" name="Google Shape;2796;p127"/>
          <p:cNvSpPr txBox="1"/>
          <p:nvPr>
            <p:ph type="title"/>
          </p:nvPr>
        </p:nvSpPr>
        <p:spPr>
          <a:xfrm>
            <a:off x="720000" y="540000"/>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About Want2Remember</a:t>
            </a:r>
            <a:r>
              <a:rPr baseline="30000" lang="en"/>
              <a:t>®</a:t>
            </a:r>
            <a:r>
              <a:rPr lang="en"/>
              <a:t> / Purpose</a:t>
            </a:r>
            <a:endParaRPr/>
          </a:p>
        </p:txBody>
      </p:sp>
      <p:sp>
        <p:nvSpPr>
          <p:cNvPr id="2797" name="Google Shape;2797;p127"/>
          <p:cNvSpPr txBox="1"/>
          <p:nvPr>
            <p:ph idx="1" type="body"/>
          </p:nvPr>
        </p:nvSpPr>
        <p:spPr>
          <a:xfrm>
            <a:off x="720000" y="1104850"/>
            <a:ext cx="7890600" cy="3300600"/>
          </a:xfrm>
          <a:prstGeom prst="rect">
            <a:avLst/>
          </a:prstGeom>
        </p:spPr>
        <p:txBody>
          <a:bodyPr anchorCtr="0" anchor="t" bIns="91425" lIns="91425" spcFirstLastPara="1" rIns="91425" wrap="square" tIns="91425">
            <a:noAutofit/>
          </a:bodyPr>
          <a:lstStyle/>
          <a:p>
            <a:pPr indent="-342900" lvl="0" marL="457200" rtl="0" algn="l">
              <a:lnSpc>
                <a:spcPct val="95000"/>
              </a:lnSpc>
              <a:spcBef>
                <a:spcPts val="0"/>
              </a:spcBef>
              <a:spcAft>
                <a:spcPts val="0"/>
              </a:spcAft>
              <a:buSzPts val="1800"/>
              <a:buFont typeface="Rockwell"/>
              <a:buChar char="❖"/>
            </a:pPr>
            <a:r>
              <a:rPr lang="en" sz="1800"/>
              <a:t>Quality of life app to assist those who suffer from cognitive difficulties</a:t>
            </a:r>
            <a:endParaRPr sz="1800"/>
          </a:p>
          <a:p>
            <a:pPr indent="-342900" lvl="1" marL="914400" rtl="0" algn="l">
              <a:lnSpc>
                <a:spcPct val="95000"/>
              </a:lnSpc>
              <a:spcBef>
                <a:spcPts val="0"/>
              </a:spcBef>
              <a:spcAft>
                <a:spcPts val="0"/>
              </a:spcAft>
              <a:buSzPts val="1800"/>
              <a:buFont typeface="Rockwell"/>
              <a:buChar char="➢"/>
            </a:pPr>
            <a:r>
              <a:rPr lang="en" sz="1800"/>
              <a:t>Examples:</a:t>
            </a:r>
            <a:endParaRPr sz="1800"/>
          </a:p>
          <a:p>
            <a:pPr indent="-342900" lvl="2" marL="1371600" rtl="0" algn="l">
              <a:lnSpc>
                <a:spcPct val="95000"/>
              </a:lnSpc>
              <a:spcBef>
                <a:spcPts val="0"/>
              </a:spcBef>
              <a:spcAft>
                <a:spcPts val="0"/>
              </a:spcAft>
              <a:buSzPts val="1800"/>
              <a:buFont typeface="Roboto Light"/>
              <a:buChar char="■"/>
            </a:pPr>
            <a:r>
              <a:rPr lang="en" sz="1800"/>
              <a:t>Traumatic Brain Injuries [TBI]</a:t>
            </a:r>
            <a:endParaRPr sz="1800"/>
          </a:p>
          <a:p>
            <a:pPr indent="-342900" lvl="2" marL="1371600" rtl="0" algn="l">
              <a:lnSpc>
                <a:spcPct val="95000"/>
              </a:lnSpc>
              <a:spcBef>
                <a:spcPts val="0"/>
              </a:spcBef>
              <a:spcAft>
                <a:spcPts val="0"/>
              </a:spcAft>
              <a:buSzPts val="1800"/>
              <a:buFont typeface="Roboto"/>
              <a:buChar char="■"/>
            </a:pPr>
            <a:r>
              <a:rPr lang="en" sz="1800"/>
              <a:t>Alzheimer's Disease</a:t>
            </a:r>
            <a:endParaRPr sz="1800"/>
          </a:p>
          <a:p>
            <a:pPr indent="-342900" lvl="2" marL="1371600" rtl="0" algn="l">
              <a:lnSpc>
                <a:spcPct val="95000"/>
              </a:lnSpc>
              <a:spcBef>
                <a:spcPts val="0"/>
              </a:spcBef>
              <a:spcAft>
                <a:spcPts val="0"/>
              </a:spcAft>
              <a:buSzPts val="1800"/>
              <a:buFont typeface="Roboto"/>
              <a:buChar char="■"/>
            </a:pPr>
            <a:r>
              <a:rPr lang="en" sz="1800"/>
              <a:t>Dementia</a:t>
            </a:r>
            <a:endParaRPr sz="1800"/>
          </a:p>
          <a:p>
            <a:pPr indent="0" lvl="0" marL="0" rtl="0" algn="l">
              <a:lnSpc>
                <a:spcPct val="95000"/>
              </a:lnSpc>
              <a:spcBef>
                <a:spcPts val="0"/>
              </a:spcBef>
              <a:spcAft>
                <a:spcPts val="0"/>
              </a:spcAft>
              <a:buNone/>
            </a:pPr>
            <a:r>
              <a:t/>
            </a:r>
            <a:endParaRPr sz="1800"/>
          </a:p>
          <a:p>
            <a:pPr indent="-342900" lvl="0" marL="457200" rtl="0" algn="l">
              <a:lnSpc>
                <a:spcPct val="95000"/>
              </a:lnSpc>
              <a:spcBef>
                <a:spcPts val="1200"/>
              </a:spcBef>
              <a:spcAft>
                <a:spcPts val="0"/>
              </a:spcAft>
              <a:buSzPts val="1800"/>
              <a:buFont typeface="Roboto"/>
              <a:buChar char="❖"/>
            </a:pPr>
            <a:r>
              <a:rPr lang="en" sz="1800"/>
              <a:t>The </a:t>
            </a:r>
            <a:r>
              <a:rPr b="1" lang="en" sz="1800"/>
              <a:t>main purpose</a:t>
            </a:r>
            <a:r>
              <a:rPr lang="en" sz="1800"/>
              <a:t>: </a:t>
            </a:r>
            <a:endParaRPr sz="1800"/>
          </a:p>
          <a:p>
            <a:pPr indent="-342900" lvl="1" marL="914400" rtl="0" algn="l">
              <a:lnSpc>
                <a:spcPct val="95000"/>
              </a:lnSpc>
              <a:spcBef>
                <a:spcPts val="0"/>
              </a:spcBef>
              <a:spcAft>
                <a:spcPts val="0"/>
              </a:spcAft>
              <a:buSzPts val="1800"/>
              <a:buFont typeface="Rockwell"/>
              <a:buChar char="➢"/>
            </a:pPr>
            <a:r>
              <a:rPr lang="en" sz="1800"/>
              <a:t>Help those with cognitive impairments and daily living challenges</a:t>
            </a:r>
            <a:endParaRPr sz="1800"/>
          </a:p>
          <a:p>
            <a:pPr indent="-342900" lvl="1" marL="914400" rtl="0" algn="l">
              <a:lnSpc>
                <a:spcPct val="95000"/>
              </a:lnSpc>
              <a:spcBef>
                <a:spcPts val="0"/>
              </a:spcBef>
              <a:spcAft>
                <a:spcPts val="0"/>
              </a:spcAft>
              <a:buSzPts val="1800"/>
              <a:buFont typeface="Roboto"/>
              <a:buChar char="➢"/>
            </a:pPr>
            <a:r>
              <a:rPr lang="en" sz="1800"/>
              <a:t>The overall goal:</a:t>
            </a:r>
            <a:endParaRPr sz="1800"/>
          </a:p>
          <a:p>
            <a:pPr indent="-342900" lvl="2" marL="1371600" rtl="0" algn="l">
              <a:lnSpc>
                <a:spcPct val="95000"/>
              </a:lnSpc>
              <a:spcBef>
                <a:spcPts val="0"/>
              </a:spcBef>
              <a:spcAft>
                <a:spcPts val="0"/>
              </a:spcAft>
              <a:buSzPts val="1800"/>
              <a:buFont typeface="Roboto"/>
              <a:buChar char="■"/>
            </a:pPr>
            <a:r>
              <a:rPr lang="en" sz="1800"/>
              <a:t>Reduce Isolation</a:t>
            </a:r>
            <a:endParaRPr sz="1800"/>
          </a:p>
          <a:p>
            <a:pPr indent="-342900" lvl="2" marL="1371600" rtl="0" algn="l">
              <a:lnSpc>
                <a:spcPct val="95000"/>
              </a:lnSpc>
              <a:spcBef>
                <a:spcPts val="0"/>
              </a:spcBef>
              <a:spcAft>
                <a:spcPts val="0"/>
              </a:spcAft>
              <a:buSzPts val="1800"/>
              <a:buFont typeface="Roboto"/>
              <a:buChar char="■"/>
            </a:pPr>
            <a:r>
              <a:rPr lang="en" sz="1800"/>
              <a:t>Ease the burden on caregivers</a:t>
            </a:r>
            <a:endParaRPr sz="1800"/>
          </a:p>
          <a:p>
            <a:pPr indent="-342900" lvl="2" marL="1371600" rtl="0" algn="l">
              <a:lnSpc>
                <a:spcPct val="95000"/>
              </a:lnSpc>
              <a:spcBef>
                <a:spcPts val="0"/>
              </a:spcBef>
              <a:spcAft>
                <a:spcPts val="0"/>
              </a:spcAft>
              <a:buSzPts val="1800"/>
              <a:buFont typeface="Roboto"/>
              <a:buChar char="■"/>
            </a:pPr>
            <a:r>
              <a:rPr lang="en" sz="1800"/>
              <a:t>Reduce Suicide Rate</a:t>
            </a:r>
            <a:endParaRPr sz="1800"/>
          </a:p>
          <a:p>
            <a:pPr indent="-342900" lvl="2" marL="1371600" rtl="0" algn="l">
              <a:lnSpc>
                <a:spcPct val="95000"/>
              </a:lnSpc>
              <a:spcBef>
                <a:spcPts val="0"/>
              </a:spcBef>
              <a:spcAft>
                <a:spcPts val="0"/>
              </a:spcAft>
              <a:buSzPts val="1800"/>
              <a:buFont typeface="Rockwell"/>
              <a:buChar char="■"/>
            </a:pPr>
            <a:r>
              <a:rPr lang="en" sz="1800"/>
              <a:t>Achieve Greater Independence </a:t>
            </a:r>
            <a:endParaRPr sz="1800"/>
          </a:p>
          <a:p>
            <a:pPr indent="0" lvl="0" marL="0" rtl="0" algn="l">
              <a:spcBef>
                <a:spcPts val="0"/>
              </a:spcBef>
              <a:spcAft>
                <a:spcPts val="1600"/>
              </a:spcAft>
              <a:buNone/>
            </a:pPr>
            <a:r>
              <a:t/>
            </a:r>
            <a:endParaRPr sz="18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3367C"/>
            </a:gs>
            <a:gs pos="100000">
              <a:schemeClr val="dk2"/>
            </a:gs>
          </a:gsLst>
          <a:lin ang="5400012" scaled="0"/>
        </a:gradFill>
      </p:bgPr>
    </p:bg>
    <p:spTree>
      <p:nvGrpSpPr>
        <p:cNvPr id="2801" name="Shape 2801"/>
        <p:cNvGrpSpPr/>
        <p:nvPr/>
      </p:nvGrpSpPr>
      <p:grpSpPr>
        <a:xfrm>
          <a:off x="0" y="0"/>
          <a:ext cx="0" cy="0"/>
          <a:chOff x="0" y="0"/>
          <a:chExt cx="0" cy="0"/>
        </a:xfrm>
      </p:grpSpPr>
      <p:sp>
        <p:nvSpPr>
          <p:cNvPr id="2802" name="Google Shape;2802;p128"/>
          <p:cNvSpPr txBox="1"/>
          <p:nvPr>
            <p:ph type="title"/>
          </p:nvPr>
        </p:nvSpPr>
        <p:spPr>
          <a:xfrm>
            <a:off x="3216900" y="1653325"/>
            <a:ext cx="1599000" cy="123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03</a:t>
            </a:r>
            <a:endParaRPr/>
          </a:p>
        </p:txBody>
      </p:sp>
      <p:sp>
        <p:nvSpPr>
          <p:cNvPr id="2803" name="Google Shape;2803;p128"/>
          <p:cNvSpPr txBox="1"/>
          <p:nvPr>
            <p:ph idx="2" type="title"/>
          </p:nvPr>
        </p:nvSpPr>
        <p:spPr>
          <a:xfrm>
            <a:off x="3216900" y="3114875"/>
            <a:ext cx="2906700" cy="796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700"/>
              <a:t>Software</a:t>
            </a:r>
            <a:endParaRPr sz="2700"/>
          </a:p>
        </p:txBody>
      </p:sp>
      <p:grpSp>
        <p:nvGrpSpPr>
          <p:cNvPr id="2804" name="Google Shape;2804;p128"/>
          <p:cNvGrpSpPr/>
          <p:nvPr/>
        </p:nvGrpSpPr>
        <p:grpSpPr>
          <a:xfrm>
            <a:off x="6351340" y="1383010"/>
            <a:ext cx="2301266" cy="2377467"/>
            <a:chOff x="6945936" y="1456203"/>
            <a:chExt cx="2159597" cy="2231107"/>
          </a:xfrm>
        </p:grpSpPr>
        <p:sp>
          <p:nvSpPr>
            <p:cNvPr id="2805" name="Google Shape;2805;p128"/>
            <p:cNvSpPr/>
            <p:nvPr/>
          </p:nvSpPr>
          <p:spPr>
            <a:xfrm>
              <a:off x="7643769" y="1456203"/>
              <a:ext cx="1461763" cy="1846434"/>
            </a:xfrm>
            <a:custGeom>
              <a:rect b="b" l="l" r="r" t="t"/>
              <a:pathLst>
                <a:path extrusionOk="0" h="156577" w="123957">
                  <a:moveTo>
                    <a:pt x="1" y="1"/>
                  </a:moveTo>
                  <a:lnTo>
                    <a:pt x="1" y="16311"/>
                  </a:lnTo>
                  <a:lnTo>
                    <a:pt x="107646" y="16311"/>
                  </a:lnTo>
                  <a:lnTo>
                    <a:pt x="107646" y="156576"/>
                  </a:lnTo>
                  <a:lnTo>
                    <a:pt x="123956" y="156576"/>
                  </a:lnTo>
                  <a:lnTo>
                    <a:pt x="123956"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6" name="Google Shape;2806;p128"/>
            <p:cNvSpPr/>
            <p:nvPr/>
          </p:nvSpPr>
          <p:spPr>
            <a:xfrm>
              <a:off x="7451434" y="1648538"/>
              <a:ext cx="1461763" cy="1846434"/>
            </a:xfrm>
            <a:custGeom>
              <a:rect b="b" l="l" r="r" t="t"/>
              <a:pathLst>
                <a:path extrusionOk="0" h="156577" w="123957">
                  <a:moveTo>
                    <a:pt x="1" y="1"/>
                  </a:moveTo>
                  <a:lnTo>
                    <a:pt x="1" y="16311"/>
                  </a:lnTo>
                  <a:lnTo>
                    <a:pt x="81550" y="16311"/>
                  </a:lnTo>
                  <a:lnTo>
                    <a:pt x="107646" y="42407"/>
                  </a:lnTo>
                  <a:lnTo>
                    <a:pt x="107646" y="156576"/>
                  </a:lnTo>
                  <a:lnTo>
                    <a:pt x="123956" y="156576"/>
                  </a:lnTo>
                  <a:lnTo>
                    <a:pt x="123956" y="140266"/>
                  </a:lnTo>
                  <a:lnTo>
                    <a:pt x="12395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7" name="Google Shape;2807;p128"/>
            <p:cNvSpPr/>
            <p:nvPr/>
          </p:nvSpPr>
          <p:spPr>
            <a:xfrm>
              <a:off x="7259100" y="1840875"/>
              <a:ext cx="1487174" cy="1846434"/>
            </a:xfrm>
            <a:custGeom>
              <a:rect b="b" l="l" r="r" t="t"/>
              <a:pathLst>
                <a:path extrusionOk="0" h="156577" w="123957">
                  <a:moveTo>
                    <a:pt x="1" y="1"/>
                  </a:moveTo>
                  <a:lnTo>
                    <a:pt x="1" y="156576"/>
                  </a:lnTo>
                  <a:lnTo>
                    <a:pt x="123956" y="156576"/>
                  </a:lnTo>
                  <a:lnTo>
                    <a:pt x="123956" y="27043"/>
                  </a:lnTo>
                  <a:lnTo>
                    <a:pt x="9802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8" name="Google Shape;2808;p128"/>
            <p:cNvSpPr/>
            <p:nvPr/>
          </p:nvSpPr>
          <p:spPr>
            <a:xfrm>
              <a:off x="6945936" y="2917954"/>
              <a:ext cx="769354" cy="769354"/>
            </a:xfrm>
            <a:custGeom>
              <a:rect b="b" l="l" r="r" t="t"/>
              <a:pathLst>
                <a:path extrusionOk="0" h="65241" w="65241">
                  <a:moveTo>
                    <a:pt x="26097" y="0"/>
                  </a:moveTo>
                  <a:lnTo>
                    <a:pt x="26097" y="10732"/>
                  </a:lnTo>
                  <a:cubicBezTo>
                    <a:pt x="24596" y="11189"/>
                    <a:pt x="23128" y="11776"/>
                    <a:pt x="21758" y="12526"/>
                  </a:cubicBezTo>
                  <a:lnTo>
                    <a:pt x="21726" y="12526"/>
                  </a:lnTo>
                  <a:lnTo>
                    <a:pt x="14158" y="4926"/>
                  </a:lnTo>
                  <a:lnTo>
                    <a:pt x="4927" y="14157"/>
                  </a:lnTo>
                  <a:lnTo>
                    <a:pt x="12527" y="21758"/>
                  </a:lnTo>
                  <a:cubicBezTo>
                    <a:pt x="11777" y="23128"/>
                    <a:pt x="11190" y="24596"/>
                    <a:pt x="10733" y="26096"/>
                  </a:cubicBezTo>
                  <a:lnTo>
                    <a:pt x="1" y="26096"/>
                  </a:lnTo>
                  <a:lnTo>
                    <a:pt x="1" y="39144"/>
                  </a:lnTo>
                  <a:lnTo>
                    <a:pt x="10733" y="39144"/>
                  </a:lnTo>
                  <a:cubicBezTo>
                    <a:pt x="11190" y="40645"/>
                    <a:pt x="11777" y="42113"/>
                    <a:pt x="12527" y="43483"/>
                  </a:cubicBezTo>
                  <a:lnTo>
                    <a:pt x="12527" y="43515"/>
                  </a:lnTo>
                  <a:lnTo>
                    <a:pt x="4927" y="51083"/>
                  </a:lnTo>
                  <a:lnTo>
                    <a:pt x="14158" y="60315"/>
                  </a:lnTo>
                  <a:lnTo>
                    <a:pt x="21758" y="52714"/>
                  </a:lnTo>
                  <a:cubicBezTo>
                    <a:pt x="23128" y="53464"/>
                    <a:pt x="24596" y="54052"/>
                    <a:pt x="26097" y="54508"/>
                  </a:cubicBezTo>
                  <a:lnTo>
                    <a:pt x="26097" y="65240"/>
                  </a:lnTo>
                  <a:lnTo>
                    <a:pt x="39145" y="65240"/>
                  </a:lnTo>
                  <a:lnTo>
                    <a:pt x="39145" y="54508"/>
                  </a:lnTo>
                  <a:cubicBezTo>
                    <a:pt x="40645" y="54052"/>
                    <a:pt x="42113" y="53464"/>
                    <a:pt x="43483" y="52714"/>
                  </a:cubicBezTo>
                  <a:lnTo>
                    <a:pt x="51084" y="60315"/>
                  </a:lnTo>
                  <a:lnTo>
                    <a:pt x="60315" y="51083"/>
                  </a:lnTo>
                  <a:lnTo>
                    <a:pt x="52715" y="43515"/>
                  </a:lnTo>
                  <a:lnTo>
                    <a:pt x="52715" y="43483"/>
                  </a:lnTo>
                  <a:cubicBezTo>
                    <a:pt x="53465" y="42113"/>
                    <a:pt x="54052" y="40645"/>
                    <a:pt x="54509" y="39144"/>
                  </a:cubicBezTo>
                  <a:lnTo>
                    <a:pt x="65241" y="39144"/>
                  </a:lnTo>
                  <a:lnTo>
                    <a:pt x="65241" y="26096"/>
                  </a:lnTo>
                  <a:lnTo>
                    <a:pt x="54509" y="26096"/>
                  </a:lnTo>
                  <a:cubicBezTo>
                    <a:pt x="54052" y="24596"/>
                    <a:pt x="53465" y="23128"/>
                    <a:pt x="52715" y="21758"/>
                  </a:cubicBezTo>
                  <a:lnTo>
                    <a:pt x="60315" y="14157"/>
                  </a:lnTo>
                  <a:lnTo>
                    <a:pt x="51084" y="4926"/>
                  </a:lnTo>
                  <a:lnTo>
                    <a:pt x="43516" y="12526"/>
                  </a:lnTo>
                  <a:lnTo>
                    <a:pt x="43483" y="12526"/>
                  </a:lnTo>
                  <a:cubicBezTo>
                    <a:pt x="42113" y="11776"/>
                    <a:pt x="40645" y="11189"/>
                    <a:pt x="39145" y="10732"/>
                  </a:cubicBezTo>
                  <a:lnTo>
                    <a:pt x="39145" y="0"/>
                  </a:lnTo>
                  <a:close/>
                </a:path>
              </a:pathLst>
            </a:custGeom>
            <a:solidFill>
              <a:srgbClr val="67E0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9" name="Google Shape;2809;p128"/>
            <p:cNvSpPr/>
            <p:nvPr/>
          </p:nvSpPr>
          <p:spPr>
            <a:xfrm>
              <a:off x="7215206" y="3187224"/>
              <a:ext cx="230815" cy="230815"/>
            </a:xfrm>
            <a:custGeom>
              <a:rect b="b" l="l" r="r" t="t"/>
              <a:pathLst>
                <a:path extrusionOk="0" h="19573" w="19573">
                  <a:moveTo>
                    <a:pt x="9787" y="0"/>
                  </a:moveTo>
                  <a:cubicBezTo>
                    <a:pt x="4372" y="0"/>
                    <a:pt x="1" y="4371"/>
                    <a:pt x="1" y="9786"/>
                  </a:cubicBezTo>
                  <a:cubicBezTo>
                    <a:pt x="1" y="15201"/>
                    <a:pt x="4372" y="19572"/>
                    <a:pt x="9787" y="19572"/>
                  </a:cubicBezTo>
                  <a:cubicBezTo>
                    <a:pt x="15202" y="19572"/>
                    <a:pt x="19573" y="15201"/>
                    <a:pt x="19573" y="9786"/>
                  </a:cubicBezTo>
                  <a:cubicBezTo>
                    <a:pt x="19573" y="4371"/>
                    <a:pt x="15202" y="0"/>
                    <a:pt x="978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0" name="Google Shape;2810;p128"/>
            <p:cNvSpPr/>
            <p:nvPr/>
          </p:nvSpPr>
          <p:spPr>
            <a:xfrm>
              <a:off x="7489901" y="1994743"/>
              <a:ext cx="307749" cy="307749"/>
            </a:xfrm>
            <a:custGeom>
              <a:rect b="b" l="l" r="r" t="t"/>
              <a:pathLst>
                <a:path extrusionOk="0" h="26097" w="26097">
                  <a:moveTo>
                    <a:pt x="1" y="1"/>
                  </a:moveTo>
                  <a:lnTo>
                    <a:pt x="1" y="26097"/>
                  </a:lnTo>
                  <a:lnTo>
                    <a:pt x="26097" y="26097"/>
                  </a:lnTo>
                  <a:lnTo>
                    <a:pt x="26097" y="1"/>
                  </a:lnTo>
                  <a:close/>
                </a:path>
              </a:pathLst>
            </a:custGeom>
            <a:solidFill>
              <a:srgbClr val="BBB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1" name="Google Shape;2811;p128"/>
            <p:cNvSpPr/>
            <p:nvPr/>
          </p:nvSpPr>
          <p:spPr>
            <a:xfrm>
              <a:off x="7489901" y="2533283"/>
              <a:ext cx="307749" cy="307749"/>
            </a:xfrm>
            <a:custGeom>
              <a:rect b="b" l="l" r="r" t="t"/>
              <a:pathLst>
                <a:path extrusionOk="0" h="26097" w="26097">
                  <a:moveTo>
                    <a:pt x="1" y="1"/>
                  </a:moveTo>
                  <a:lnTo>
                    <a:pt x="1" y="26096"/>
                  </a:lnTo>
                  <a:lnTo>
                    <a:pt x="26097" y="26096"/>
                  </a:lnTo>
                  <a:lnTo>
                    <a:pt x="26097" y="1"/>
                  </a:lnTo>
                  <a:close/>
                </a:path>
              </a:pathLst>
            </a:custGeom>
            <a:solidFill>
              <a:srgbClr val="BBB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2" name="Google Shape;2812;p128"/>
            <p:cNvSpPr/>
            <p:nvPr/>
          </p:nvSpPr>
          <p:spPr>
            <a:xfrm>
              <a:off x="8259243" y="3148757"/>
              <a:ext cx="307749" cy="307749"/>
            </a:xfrm>
            <a:custGeom>
              <a:rect b="b" l="l" r="r" t="t"/>
              <a:pathLst>
                <a:path extrusionOk="0" h="26097" w="26097">
                  <a:moveTo>
                    <a:pt x="13048" y="0"/>
                  </a:moveTo>
                  <a:cubicBezTo>
                    <a:pt x="5839" y="0"/>
                    <a:pt x="0" y="5839"/>
                    <a:pt x="0" y="13048"/>
                  </a:cubicBezTo>
                  <a:cubicBezTo>
                    <a:pt x="0" y="20257"/>
                    <a:pt x="5839" y="26096"/>
                    <a:pt x="13048" y="26096"/>
                  </a:cubicBezTo>
                  <a:cubicBezTo>
                    <a:pt x="20257" y="26096"/>
                    <a:pt x="26096" y="20257"/>
                    <a:pt x="26096" y="13048"/>
                  </a:cubicBezTo>
                  <a:cubicBezTo>
                    <a:pt x="26096" y="5839"/>
                    <a:pt x="20257" y="0"/>
                    <a:pt x="13048" y="0"/>
                  </a:cubicBezTo>
                  <a:close/>
                </a:path>
              </a:pathLst>
            </a:custGeom>
            <a:solidFill>
              <a:srgbClr val="BBB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3" name="Google Shape;2813;p128"/>
            <p:cNvSpPr/>
            <p:nvPr/>
          </p:nvSpPr>
          <p:spPr>
            <a:xfrm>
              <a:off x="7913039" y="1956275"/>
              <a:ext cx="384683" cy="76946"/>
            </a:xfrm>
            <a:custGeom>
              <a:rect b="b" l="l" r="r" t="t"/>
              <a:pathLst>
                <a:path extrusionOk="0" h="6525" w="32621">
                  <a:moveTo>
                    <a:pt x="1" y="1"/>
                  </a:moveTo>
                  <a:lnTo>
                    <a:pt x="1" y="6525"/>
                  </a:lnTo>
                  <a:lnTo>
                    <a:pt x="32620" y="6525"/>
                  </a:lnTo>
                  <a:lnTo>
                    <a:pt x="32620" y="1"/>
                  </a:lnTo>
                  <a:close/>
                </a:path>
              </a:pathLst>
            </a:custGeom>
            <a:solidFill>
              <a:srgbClr val="424B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4" name="Google Shape;2814;p128"/>
            <p:cNvSpPr/>
            <p:nvPr/>
          </p:nvSpPr>
          <p:spPr>
            <a:xfrm>
              <a:off x="7913039" y="2110144"/>
              <a:ext cx="384683" cy="76946"/>
            </a:xfrm>
            <a:custGeom>
              <a:rect b="b" l="l" r="r" t="t"/>
              <a:pathLst>
                <a:path extrusionOk="0" h="6525" w="32621">
                  <a:moveTo>
                    <a:pt x="1" y="1"/>
                  </a:moveTo>
                  <a:lnTo>
                    <a:pt x="1" y="6525"/>
                  </a:lnTo>
                  <a:lnTo>
                    <a:pt x="32620" y="6525"/>
                  </a:lnTo>
                  <a:lnTo>
                    <a:pt x="32620" y="1"/>
                  </a:lnTo>
                  <a:close/>
                </a:path>
              </a:pathLst>
            </a:custGeom>
            <a:solidFill>
              <a:srgbClr val="424B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5" name="Google Shape;2815;p128"/>
            <p:cNvSpPr/>
            <p:nvPr/>
          </p:nvSpPr>
          <p:spPr>
            <a:xfrm>
              <a:off x="7913039" y="2264013"/>
              <a:ext cx="384683" cy="76946"/>
            </a:xfrm>
            <a:custGeom>
              <a:rect b="b" l="l" r="r" t="t"/>
              <a:pathLst>
                <a:path extrusionOk="0" h="6525" w="32621">
                  <a:moveTo>
                    <a:pt x="1" y="1"/>
                  </a:moveTo>
                  <a:lnTo>
                    <a:pt x="1" y="6525"/>
                  </a:lnTo>
                  <a:lnTo>
                    <a:pt x="32620" y="6525"/>
                  </a:lnTo>
                  <a:lnTo>
                    <a:pt x="32620" y="1"/>
                  </a:lnTo>
                  <a:close/>
                </a:path>
              </a:pathLst>
            </a:custGeom>
            <a:solidFill>
              <a:srgbClr val="424B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6" name="Google Shape;2816;p128"/>
            <p:cNvSpPr/>
            <p:nvPr/>
          </p:nvSpPr>
          <p:spPr>
            <a:xfrm>
              <a:off x="7913039" y="2494815"/>
              <a:ext cx="615486" cy="76946"/>
            </a:xfrm>
            <a:custGeom>
              <a:rect b="b" l="l" r="r" t="t"/>
              <a:pathLst>
                <a:path extrusionOk="0" h="6525" w="52193">
                  <a:moveTo>
                    <a:pt x="1" y="1"/>
                  </a:moveTo>
                  <a:lnTo>
                    <a:pt x="1" y="6525"/>
                  </a:lnTo>
                  <a:lnTo>
                    <a:pt x="52192" y="6525"/>
                  </a:lnTo>
                  <a:lnTo>
                    <a:pt x="52192" y="1"/>
                  </a:lnTo>
                  <a:close/>
                </a:path>
              </a:pathLst>
            </a:custGeom>
            <a:solidFill>
              <a:srgbClr val="424B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7" name="Google Shape;2817;p128"/>
            <p:cNvSpPr/>
            <p:nvPr/>
          </p:nvSpPr>
          <p:spPr>
            <a:xfrm>
              <a:off x="7913039" y="2648684"/>
              <a:ext cx="615486" cy="76946"/>
            </a:xfrm>
            <a:custGeom>
              <a:rect b="b" l="l" r="r" t="t"/>
              <a:pathLst>
                <a:path extrusionOk="0" h="6525" w="52193">
                  <a:moveTo>
                    <a:pt x="1" y="1"/>
                  </a:moveTo>
                  <a:lnTo>
                    <a:pt x="1" y="6525"/>
                  </a:lnTo>
                  <a:lnTo>
                    <a:pt x="52192" y="6525"/>
                  </a:lnTo>
                  <a:lnTo>
                    <a:pt x="52192" y="1"/>
                  </a:lnTo>
                  <a:close/>
                </a:path>
              </a:pathLst>
            </a:custGeom>
            <a:solidFill>
              <a:srgbClr val="424B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8" name="Google Shape;2818;p128"/>
            <p:cNvSpPr/>
            <p:nvPr/>
          </p:nvSpPr>
          <p:spPr>
            <a:xfrm>
              <a:off x="7913039" y="2802552"/>
              <a:ext cx="615486" cy="76946"/>
            </a:xfrm>
            <a:custGeom>
              <a:rect b="b" l="l" r="r" t="t"/>
              <a:pathLst>
                <a:path extrusionOk="0" h="6525" w="52193">
                  <a:moveTo>
                    <a:pt x="1" y="0"/>
                  </a:moveTo>
                  <a:lnTo>
                    <a:pt x="1" y="6524"/>
                  </a:lnTo>
                  <a:lnTo>
                    <a:pt x="52192" y="6524"/>
                  </a:lnTo>
                  <a:lnTo>
                    <a:pt x="52192" y="0"/>
                  </a:lnTo>
                  <a:close/>
                </a:path>
              </a:pathLst>
            </a:custGeom>
            <a:solidFill>
              <a:srgbClr val="424B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9" name="Google Shape;2819;p128"/>
            <p:cNvSpPr/>
            <p:nvPr/>
          </p:nvSpPr>
          <p:spPr>
            <a:xfrm>
              <a:off x="7797638" y="3110290"/>
              <a:ext cx="346216" cy="76946"/>
            </a:xfrm>
            <a:custGeom>
              <a:rect b="b" l="l" r="r" t="t"/>
              <a:pathLst>
                <a:path extrusionOk="0" h="6525" w="29359">
                  <a:moveTo>
                    <a:pt x="1" y="0"/>
                  </a:moveTo>
                  <a:lnTo>
                    <a:pt x="1" y="6524"/>
                  </a:lnTo>
                  <a:lnTo>
                    <a:pt x="29359" y="6524"/>
                  </a:lnTo>
                  <a:lnTo>
                    <a:pt x="29359" y="0"/>
                  </a:lnTo>
                  <a:close/>
                </a:path>
              </a:pathLst>
            </a:custGeom>
            <a:solidFill>
              <a:srgbClr val="424B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0" name="Google Shape;2820;p128"/>
            <p:cNvSpPr/>
            <p:nvPr/>
          </p:nvSpPr>
          <p:spPr>
            <a:xfrm>
              <a:off x="7797638" y="3264158"/>
              <a:ext cx="346216" cy="76946"/>
            </a:xfrm>
            <a:custGeom>
              <a:rect b="b" l="l" r="r" t="t"/>
              <a:pathLst>
                <a:path extrusionOk="0" h="6525" w="29359">
                  <a:moveTo>
                    <a:pt x="1" y="0"/>
                  </a:moveTo>
                  <a:lnTo>
                    <a:pt x="1" y="6524"/>
                  </a:lnTo>
                  <a:lnTo>
                    <a:pt x="29359" y="6524"/>
                  </a:lnTo>
                  <a:lnTo>
                    <a:pt x="29359" y="0"/>
                  </a:lnTo>
                  <a:close/>
                </a:path>
              </a:pathLst>
            </a:custGeom>
            <a:solidFill>
              <a:srgbClr val="424B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1" name="Google Shape;2821;p128"/>
            <p:cNvSpPr/>
            <p:nvPr/>
          </p:nvSpPr>
          <p:spPr>
            <a:xfrm>
              <a:off x="7797638" y="3418027"/>
              <a:ext cx="346216" cy="76946"/>
            </a:xfrm>
            <a:custGeom>
              <a:rect b="b" l="l" r="r" t="t"/>
              <a:pathLst>
                <a:path extrusionOk="0" h="6525" w="29359">
                  <a:moveTo>
                    <a:pt x="1" y="0"/>
                  </a:moveTo>
                  <a:lnTo>
                    <a:pt x="1" y="6524"/>
                  </a:lnTo>
                  <a:lnTo>
                    <a:pt x="29359" y="6524"/>
                  </a:lnTo>
                  <a:lnTo>
                    <a:pt x="29359" y="0"/>
                  </a:lnTo>
                  <a:close/>
                </a:path>
              </a:pathLst>
            </a:custGeom>
            <a:solidFill>
              <a:srgbClr val="424B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2" name="Google Shape;2822;p128"/>
            <p:cNvSpPr/>
            <p:nvPr/>
          </p:nvSpPr>
          <p:spPr>
            <a:xfrm>
              <a:off x="8413100" y="1828800"/>
              <a:ext cx="333193" cy="319819"/>
            </a:xfrm>
            <a:custGeom>
              <a:rect b="b" l="l" r="r" t="t"/>
              <a:pathLst>
                <a:path extrusionOk="0" h="26097" w="26097">
                  <a:moveTo>
                    <a:pt x="0" y="1"/>
                  </a:moveTo>
                  <a:lnTo>
                    <a:pt x="0" y="26097"/>
                  </a:lnTo>
                  <a:lnTo>
                    <a:pt x="26096" y="26097"/>
                  </a:lnTo>
                  <a:lnTo>
                    <a:pt x="0" y="1"/>
                  </a:lnTo>
                  <a:close/>
                </a:path>
              </a:pathLst>
            </a:custGeom>
            <a:solidFill>
              <a:srgbClr val="BBBFFF"/>
            </a:solidFill>
            <a:ln cap="flat" cmpd="sng" w="9525">
              <a:solidFill>
                <a:srgbClr val="BBB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6" name="Shape 2826"/>
        <p:cNvGrpSpPr/>
        <p:nvPr/>
      </p:nvGrpSpPr>
      <p:grpSpPr>
        <a:xfrm>
          <a:off x="0" y="0"/>
          <a:ext cx="0" cy="0"/>
          <a:chOff x="0" y="0"/>
          <a:chExt cx="0" cy="0"/>
        </a:xfrm>
      </p:grpSpPr>
      <p:sp>
        <p:nvSpPr>
          <p:cNvPr id="2827" name="Google Shape;2827;p129"/>
          <p:cNvSpPr txBox="1"/>
          <p:nvPr>
            <p:ph type="title"/>
          </p:nvPr>
        </p:nvSpPr>
        <p:spPr>
          <a:xfrm>
            <a:off x="720000" y="253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Project Requirements/Tech Stack</a:t>
            </a:r>
            <a:endParaRPr/>
          </a:p>
        </p:txBody>
      </p:sp>
      <p:sp>
        <p:nvSpPr>
          <p:cNvPr id="2828" name="Google Shape;2828;p129"/>
          <p:cNvSpPr txBox="1"/>
          <p:nvPr>
            <p:ph idx="1" type="body"/>
          </p:nvPr>
        </p:nvSpPr>
        <p:spPr>
          <a:xfrm>
            <a:off x="720000" y="817875"/>
            <a:ext cx="8156700" cy="41946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000000"/>
              </a:buClr>
              <a:buSzPts val="1677"/>
              <a:buFont typeface="Arial"/>
              <a:buNone/>
            </a:pPr>
            <a:r>
              <a:rPr lang="en" sz="1500"/>
              <a:t>Programming/Development:</a:t>
            </a:r>
            <a:endParaRPr sz="1500"/>
          </a:p>
          <a:p>
            <a:pPr indent="-311150" lvl="0" marL="457200" rtl="0" algn="l">
              <a:lnSpc>
                <a:spcPct val="150000"/>
              </a:lnSpc>
              <a:spcBef>
                <a:spcPts val="1200"/>
              </a:spcBef>
              <a:spcAft>
                <a:spcPts val="0"/>
              </a:spcAft>
              <a:buSzPts val="1300"/>
              <a:buFont typeface="Roboto"/>
              <a:buChar char="❖"/>
            </a:pPr>
            <a:r>
              <a:rPr lang="en" sz="1300"/>
              <a:t>Firebase </a:t>
            </a:r>
            <a:endParaRPr sz="1300"/>
          </a:p>
          <a:p>
            <a:pPr indent="-311150" lvl="0" marL="457200" rtl="0" algn="l">
              <a:lnSpc>
                <a:spcPct val="150000"/>
              </a:lnSpc>
              <a:spcBef>
                <a:spcPts val="0"/>
              </a:spcBef>
              <a:spcAft>
                <a:spcPts val="0"/>
              </a:spcAft>
              <a:buSzPts val="1300"/>
              <a:buFont typeface="Roboto"/>
              <a:buChar char="❖"/>
            </a:pPr>
            <a:r>
              <a:rPr lang="en" sz="1300"/>
              <a:t>HTML</a:t>
            </a:r>
            <a:endParaRPr sz="1300"/>
          </a:p>
          <a:p>
            <a:pPr indent="-311150" lvl="0" marL="457200" rtl="0" algn="l">
              <a:lnSpc>
                <a:spcPct val="150000"/>
              </a:lnSpc>
              <a:spcBef>
                <a:spcPts val="0"/>
              </a:spcBef>
              <a:spcAft>
                <a:spcPts val="0"/>
              </a:spcAft>
              <a:buSzPts val="1300"/>
              <a:buFont typeface="Roboto"/>
              <a:buChar char="❖"/>
            </a:pPr>
            <a:r>
              <a:rPr lang="en" sz="1300"/>
              <a:t>Tailwind CSS</a:t>
            </a:r>
            <a:endParaRPr sz="1300"/>
          </a:p>
          <a:p>
            <a:pPr indent="-311150" lvl="0" marL="457200" rtl="0" algn="l">
              <a:lnSpc>
                <a:spcPct val="150000"/>
              </a:lnSpc>
              <a:spcBef>
                <a:spcPts val="0"/>
              </a:spcBef>
              <a:spcAft>
                <a:spcPts val="0"/>
              </a:spcAft>
              <a:buSzPts val="1300"/>
              <a:buFont typeface="Roboto"/>
              <a:buChar char="❖"/>
            </a:pPr>
            <a:r>
              <a:rPr lang="en" sz="1300"/>
              <a:t>Visual Studio Code</a:t>
            </a:r>
            <a:endParaRPr sz="1300"/>
          </a:p>
          <a:p>
            <a:pPr indent="-311150" lvl="0" marL="457200" rtl="0" algn="l">
              <a:lnSpc>
                <a:spcPct val="150000"/>
              </a:lnSpc>
              <a:spcBef>
                <a:spcPts val="0"/>
              </a:spcBef>
              <a:spcAft>
                <a:spcPts val="0"/>
              </a:spcAft>
              <a:buSzPts val="1300"/>
              <a:buFont typeface="Roboto"/>
              <a:buChar char="❖"/>
            </a:pPr>
            <a:r>
              <a:rPr lang="en" sz="1300"/>
              <a:t>Javascript/React</a:t>
            </a:r>
            <a:endParaRPr sz="1300"/>
          </a:p>
          <a:p>
            <a:pPr indent="-311150" lvl="0" marL="457200" rtl="0" algn="l">
              <a:lnSpc>
                <a:spcPct val="150000"/>
              </a:lnSpc>
              <a:spcBef>
                <a:spcPts val="0"/>
              </a:spcBef>
              <a:spcAft>
                <a:spcPts val="0"/>
              </a:spcAft>
              <a:buSzPts val="1300"/>
              <a:buFont typeface="Roboto"/>
              <a:buChar char="❖"/>
            </a:pPr>
            <a:r>
              <a:rPr lang="en" sz="1300"/>
              <a:t>React Native</a:t>
            </a:r>
            <a:endParaRPr sz="1300"/>
          </a:p>
          <a:p>
            <a:pPr indent="-311150" lvl="0" marL="457200" rtl="0" algn="l">
              <a:lnSpc>
                <a:spcPct val="100000"/>
              </a:lnSpc>
              <a:spcBef>
                <a:spcPts val="0"/>
              </a:spcBef>
              <a:spcAft>
                <a:spcPts val="0"/>
              </a:spcAft>
              <a:buSzPts val="1300"/>
              <a:buFont typeface="Roboto"/>
              <a:buChar char="❖"/>
            </a:pPr>
            <a:r>
              <a:rPr lang="en" sz="1300"/>
              <a:t>Android Studio/Xcode</a:t>
            </a:r>
            <a:endParaRPr sz="1300"/>
          </a:p>
          <a:p>
            <a:pPr indent="0" lvl="0" marL="0" rtl="0" algn="l">
              <a:lnSpc>
                <a:spcPct val="100000"/>
              </a:lnSpc>
              <a:spcBef>
                <a:spcPts val="1200"/>
              </a:spcBef>
              <a:spcAft>
                <a:spcPts val="0"/>
              </a:spcAft>
              <a:buClr>
                <a:srgbClr val="000000"/>
              </a:buClr>
              <a:buSzPts val="1677"/>
              <a:buFont typeface="Arial"/>
              <a:buNone/>
            </a:pPr>
            <a:r>
              <a:rPr lang="en" sz="1500"/>
              <a:t>Source Control:</a:t>
            </a:r>
            <a:endParaRPr sz="1500"/>
          </a:p>
          <a:p>
            <a:pPr indent="-311150" lvl="0" marL="457200" rtl="0" algn="l">
              <a:lnSpc>
                <a:spcPct val="150000"/>
              </a:lnSpc>
              <a:spcBef>
                <a:spcPts val="1200"/>
              </a:spcBef>
              <a:spcAft>
                <a:spcPts val="0"/>
              </a:spcAft>
              <a:buSzPts val="1300"/>
              <a:buFont typeface="Roboto"/>
              <a:buChar char="❖"/>
            </a:pPr>
            <a:r>
              <a:rPr lang="en" sz="1300"/>
              <a:t>GitHub</a:t>
            </a:r>
            <a:endParaRPr sz="1300"/>
          </a:p>
          <a:p>
            <a:pPr indent="-311150" lvl="0" marL="457200" rtl="0" algn="l">
              <a:lnSpc>
                <a:spcPct val="150000"/>
              </a:lnSpc>
              <a:spcBef>
                <a:spcPts val="0"/>
              </a:spcBef>
              <a:spcAft>
                <a:spcPts val="0"/>
              </a:spcAft>
              <a:buSzPts val="1300"/>
              <a:buFont typeface="Roboto"/>
              <a:buChar char="❖"/>
            </a:pPr>
            <a:r>
              <a:rPr lang="en" sz="1300"/>
              <a:t>Jira (Agile Tracking)</a:t>
            </a:r>
            <a:endParaRPr sz="1300"/>
          </a:p>
          <a:p>
            <a:pPr indent="0" lvl="0" marL="0" rtl="0" algn="l">
              <a:lnSpc>
                <a:spcPct val="150000"/>
              </a:lnSpc>
              <a:spcBef>
                <a:spcPts val="0"/>
              </a:spcBef>
              <a:spcAft>
                <a:spcPts val="0"/>
              </a:spcAft>
              <a:buNone/>
            </a:pPr>
            <a:r>
              <a:rPr lang="en" sz="1500"/>
              <a:t>Communication:</a:t>
            </a:r>
            <a:endParaRPr sz="1300"/>
          </a:p>
          <a:p>
            <a:pPr indent="-311150" lvl="0" marL="457200" rtl="0" algn="l">
              <a:lnSpc>
                <a:spcPct val="150000"/>
              </a:lnSpc>
              <a:spcBef>
                <a:spcPts val="0"/>
              </a:spcBef>
              <a:spcAft>
                <a:spcPts val="0"/>
              </a:spcAft>
              <a:buSzPts val="1300"/>
              <a:buFont typeface="Roboto"/>
              <a:buChar char="❖"/>
            </a:pPr>
            <a:r>
              <a:rPr lang="en" sz="1300"/>
              <a:t>Slack</a:t>
            </a:r>
            <a:endParaRPr sz="1300"/>
          </a:p>
        </p:txBody>
      </p:sp>
      <p:grpSp>
        <p:nvGrpSpPr>
          <p:cNvPr id="2829" name="Google Shape;2829;p129"/>
          <p:cNvGrpSpPr/>
          <p:nvPr/>
        </p:nvGrpSpPr>
        <p:grpSpPr>
          <a:xfrm>
            <a:off x="4007107" y="1115460"/>
            <a:ext cx="2822161" cy="970126"/>
            <a:chOff x="6898550" y="214688"/>
            <a:chExt cx="2385798" cy="820125"/>
          </a:xfrm>
        </p:grpSpPr>
        <p:sp>
          <p:nvSpPr>
            <p:cNvPr id="2830" name="Google Shape;2830;p129"/>
            <p:cNvSpPr/>
            <p:nvPr/>
          </p:nvSpPr>
          <p:spPr>
            <a:xfrm>
              <a:off x="7102650" y="339000"/>
              <a:ext cx="1977600" cy="571500"/>
            </a:xfrm>
            <a:prstGeom prst="rect">
              <a:avLst/>
            </a:prstGeom>
            <a:solidFill>
              <a:srgbClr val="FFFFFF"/>
            </a:solidFill>
            <a:ln cap="flat" cmpd="sng" w="9525">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pic>
          <p:nvPicPr>
            <p:cNvPr id="2831" name="Google Shape;2831;p129"/>
            <p:cNvPicPr preferRelativeResize="0"/>
            <p:nvPr/>
          </p:nvPicPr>
          <p:blipFill rotWithShape="1">
            <a:blip r:embed="rId3">
              <a:alphaModFix/>
            </a:blip>
            <a:srcRect b="0" l="0" r="0" t="0"/>
            <a:stretch/>
          </p:blipFill>
          <p:spPr>
            <a:xfrm>
              <a:off x="6898550" y="214688"/>
              <a:ext cx="2385798" cy="820125"/>
            </a:xfrm>
            <a:prstGeom prst="rect">
              <a:avLst/>
            </a:prstGeom>
            <a:noFill/>
            <a:ln>
              <a:noFill/>
            </a:ln>
          </p:spPr>
        </p:pic>
      </p:grpSp>
      <p:pic>
        <p:nvPicPr>
          <p:cNvPr id="2832" name="Google Shape;2832;p129"/>
          <p:cNvPicPr preferRelativeResize="0"/>
          <p:nvPr/>
        </p:nvPicPr>
        <p:blipFill rotWithShape="1">
          <a:blip r:embed="rId4">
            <a:alphaModFix/>
          </a:blip>
          <a:srcRect b="0" l="0" r="0" t="0"/>
          <a:stretch/>
        </p:blipFill>
        <p:spPr>
          <a:xfrm>
            <a:off x="3802825" y="2149650"/>
            <a:ext cx="1060961" cy="1060961"/>
          </a:xfrm>
          <a:prstGeom prst="rect">
            <a:avLst/>
          </a:prstGeom>
          <a:noFill/>
          <a:ln>
            <a:noFill/>
          </a:ln>
        </p:spPr>
      </p:pic>
      <p:pic>
        <p:nvPicPr>
          <p:cNvPr id="2833" name="Google Shape;2833;p129"/>
          <p:cNvPicPr preferRelativeResize="0"/>
          <p:nvPr/>
        </p:nvPicPr>
        <p:blipFill>
          <a:blip r:embed="rId5">
            <a:alphaModFix/>
          </a:blip>
          <a:stretch>
            <a:fillRect/>
          </a:stretch>
        </p:blipFill>
        <p:spPr>
          <a:xfrm>
            <a:off x="6883850" y="4210207"/>
            <a:ext cx="1846151" cy="522968"/>
          </a:xfrm>
          <a:prstGeom prst="rect">
            <a:avLst/>
          </a:prstGeom>
          <a:noFill/>
          <a:ln>
            <a:noFill/>
          </a:ln>
        </p:spPr>
      </p:pic>
      <p:pic>
        <p:nvPicPr>
          <p:cNvPr id="2834" name="Google Shape;2834;p129"/>
          <p:cNvPicPr preferRelativeResize="0"/>
          <p:nvPr/>
        </p:nvPicPr>
        <p:blipFill>
          <a:blip r:embed="rId6">
            <a:alphaModFix/>
          </a:blip>
          <a:stretch>
            <a:fillRect/>
          </a:stretch>
        </p:blipFill>
        <p:spPr>
          <a:xfrm>
            <a:off x="7120412" y="1970800"/>
            <a:ext cx="1663025" cy="1663050"/>
          </a:xfrm>
          <a:prstGeom prst="rect">
            <a:avLst/>
          </a:prstGeom>
          <a:noFill/>
          <a:ln>
            <a:noFill/>
          </a:ln>
        </p:spPr>
      </p:pic>
      <p:pic>
        <p:nvPicPr>
          <p:cNvPr id="2835" name="Google Shape;2835;p129"/>
          <p:cNvPicPr preferRelativeResize="0"/>
          <p:nvPr/>
        </p:nvPicPr>
        <p:blipFill>
          <a:blip r:embed="rId7">
            <a:alphaModFix/>
          </a:blip>
          <a:stretch>
            <a:fillRect/>
          </a:stretch>
        </p:blipFill>
        <p:spPr>
          <a:xfrm>
            <a:off x="3405225" y="3450250"/>
            <a:ext cx="759949" cy="759949"/>
          </a:xfrm>
          <a:prstGeom prst="rect">
            <a:avLst/>
          </a:prstGeom>
          <a:noFill/>
          <a:ln>
            <a:noFill/>
          </a:ln>
        </p:spPr>
      </p:pic>
      <p:pic>
        <p:nvPicPr>
          <p:cNvPr id="2836" name="Google Shape;2836;p129"/>
          <p:cNvPicPr preferRelativeResize="0"/>
          <p:nvPr/>
        </p:nvPicPr>
        <p:blipFill rotWithShape="1">
          <a:blip r:embed="rId8">
            <a:alphaModFix/>
          </a:blip>
          <a:srcRect b="42625" l="23041" r="22628" t="42598"/>
          <a:stretch/>
        </p:blipFill>
        <p:spPr>
          <a:xfrm>
            <a:off x="2962975" y="4418301"/>
            <a:ext cx="3418786" cy="522974"/>
          </a:xfrm>
          <a:prstGeom prst="rect">
            <a:avLst/>
          </a:prstGeom>
          <a:noFill/>
          <a:ln>
            <a:noFill/>
          </a:ln>
        </p:spPr>
      </p:pic>
      <p:pic>
        <p:nvPicPr>
          <p:cNvPr id="2837" name="Google Shape;2837;p129"/>
          <p:cNvPicPr preferRelativeResize="0"/>
          <p:nvPr/>
        </p:nvPicPr>
        <p:blipFill rotWithShape="1">
          <a:blip r:embed="rId9">
            <a:alphaModFix/>
          </a:blip>
          <a:srcRect b="35848" l="0" r="0" t="35588"/>
          <a:stretch/>
        </p:blipFill>
        <p:spPr>
          <a:xfrm>
            <a:off x="4571988" y="3633848"/>
            <a:ext cx="2475126" cy="392750"/>
          </a:xfrm>
          <a:prstGeom prst="rect">
            <a:avLst/>
          </a:prstGeom>
          <a:noFill/>
          <a:ln>
            <a:noFill/>
          </a:ln>
        </p:spPr>
      </p:pic>
      <p:pic>
        <p:nvPicPr>
          <p:cNvPr id="2838" name="Google Shape;2838;p129"/>
          <p:cNvPicPr preferRelativeResize="0"/>
          <p:nvPr/>
        </p:nvPicPr>
        <p:blipFill rotWithShape="1">
          <a:blip r:embed="rId10">
            <a:alphaModFix/>
          </a:blip>
          <a:srcRect b="0" l="0" r="66295" t="18778"/>
          <a:stretch/>
        </p:blipFill>
        <p:spPr>
          <a:xfrm>
            <a:off x="5938409" y="2085578"/>
            <a:ext cx="890867" cy="119022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oftware Development Bussines Plan by Slidesgo">
  <a:themeElements>
    <a:clrScheme name="Simple Light">
      <a:dk1>
        <a:srgbClr val="CEF3F5"/>
      </a:dk1>
      <a:lt1>
        <a:srgbClr val="FFFFFF"/>
      </a:lt1>
      <a:dk2>
        <a:srgbClr val="0A1D42"/>
      </a:dk2>
      <a:lt2>
        <a:srgbClr val="29272C"/>
      </a:lt2>
      <a:accent1>
        <a:srgbClr val="C8AEF8"/>
      </a:accent1>
      <a:accent2>
        <a:srgbClr val="878FFF"/>
      </a:accent2>
      <a:accent3>
        <a:srgbClr val="9154F8"/>
      </a:accent3>
      <a:accent4>
        <a:srgbClr val="35C2DF"/>
      </a:accent4>
      <a:accent5>
        <a:srgbClr val="CA7BEB"/>
      </a:accent5>
      <a:accent6>
        <a:srgbClr val="972CB4"/>
      </a:accent6>
      <a:hlink>
        <a:srgbClr val="CEF3F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oftware Development Bussines Plan by Slidesgo">
  <a:themeElements>
    <a:clrScheme name="Simple Light">
      <a:dk1>
        <a:srgbClr val="CEF3F5"/>
      </a:dk1>
      <a:lt1>
        <a:srgbClr val="FFFFFF"/>
      </a:lt1>
      <a:dk2>
        <a:srgbClr val="0A1D42"/>
      </a:dk2>
      <a:lt2>
        <a:srgbClr val="29272C"/>
      </a:lt2>
      <a:accent1>
        <a:srgbClr val="C8AEF8"/>
      </a:accent1>
      <a:accent2>
        <a:srgbClr val="878FFF"/>
      </a:accent2>
      <a:accent3>
        <a:srgbClr val="9154F8"/>
      </a:accent3>
      <a:accent4>
        <a:srgbClr val="35C2DF"/>
      </a:accent4>
      <a:accent5>
        <a:srgbClr val="CA7BEB"/>
      </a:accent5>
      <a:accent6>
        <a:srgbClr val="972CB4"/>
      </a:accent6>
      <a:hlink>
        <a:srgbClr val="CEF3F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oftware Development Bussines Plan by Slidesgo">
  <a:themeElements>
    <a:clrScheme name="Simple Light">
      <a:dk1>
        <a:srgbClr val="CEF3F5"/>
      </a:dk1>
      <a:lt1>
        <a:srgbClr val="FFFFFF"/>
      </a:lt1>
      <a:dk2>
        <a:srgbClr val="0A1D42"/>
      </a:dk2>
      <a:lt2>
        <a:srgbClr val="29272C"/>
      </a:lt2>
      <a:accent1>
        <a:srgbClr val="C8AEF8"/>
      </a:accent1>
      <a:accent2>
        <a:srgbClr val="878FFF"/>
      </a:accent2>
      <a:accent3>
        <a:srgbClr val="9154F8"/>
      </a:accent3>
      <a:accent4>
        <a:srgbClr val="35C2DF"/>
      </a:accent4>
      <a:accent5>
        <a:srgbClr val="CA7BEB"/>
      </a:accent5>
      <a:accent6>
        <a:srgbClr val="972CB4"/>
      </a:accent6>
      <a:hlink>
        <a:srgbClr val="CEF3F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Software Development Bussines Plan by Slidesgo">
  <a:themeElements>
    <a:clrScheme name="Simple Light">
      <a:dk1>
        <a:srgbClr val="CEF3F5"/>
      </a:dk1>
      <a:lt1>
        <a:srgbClr val="FFFFFF"/>
      </a:lt1>
      <a:dk2>
        <a:srgbClr val="0A1D42"/>
      </a:dk2>
      <a:lt2>
        <a:srgbClr val="29272C"/>
      </a:lt2>
      <a:accent1>
        <a:srgbClr val="C8AEF8"/>
      </a:accent1>
      <a:accent2>
        <a:srgbClr val="878FFF"/>
      </a:accent2>
      <a:accent3>
        <a:srgbClr val="9154F8"/>
      </a:accent3>
      <a:accent4>
        <a:srgbClr val="35C2DF"/>
      </a:accent4>
      <a:accent5>
        <a:srgbClr val="CA7BEB"/>
      </a:accent5>
      <a:accent6>
        <a:srgbClr val="972CB4"/>
      </a:accent6>
      <a:hlink>
        <a:srgbClr val="CEF3F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Software Development Bussines Plan by Slidesgo">
  <a:themeElements>
    <a:clrScheme name="Simple Light">
      <a:dk1>
        <a:srgbClr val="CEF3F5"/>
      </a:dk1>
      <a:lt1>
        <a:srgbClr val="FFFFFF"/>
      </a:lt1>
      <a:dk2>
        <a:srgbClr val="0A1D42"/>
      </a:dk2>
      <a:lt2>
        <a:srgbClr val="29272C"/>
      </a:lt2>
      <a:accent1>
        <a:srgbClr val="C8AEF8"/>
      </a:accent1>
      <a:accent2>
        <a:srgbClr val="878FFF"/>
      </a:accent2>
      <a:accent3>
        <a:srgbClr val="9154F8"/>
      </a:accent3>
      <a:accent4>
        <a:srgbClr val="35C2DF"/>
      </a:accent4>
      <a:accent5>
        <a:srgbClr val="CA7BEB"/>
      </a:accent5>
      <a:accent6>
        <a:srgbClr val="972CB4"/>
      </a:accent6>
      <a:hlink>
        <a:srgbClr val="CEF3F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