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7" r:id="rId4"/>
    <p:sldMasterId id="214748366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979">
          <p15:clr>
            <a:srgbClr val="747775"/>
          </p15:clr>
        </p15:guide>
        <p15:guide id="2" pos="103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979" orient="horz"/>
        <p:guide pos="1031"/>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cdc58b824b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cdc58b824b_1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d056ba59f3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190500" lvl="0" marL="228600" rtl="0" algn="l">
              <a:lnSpc>
                <a:spcPct val="150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Objective</a:t>
            </a:r>
            <a:endParaRPr>
              <a:solidFill>
                <a:schemeClr val="dk1"/>
              </a:solidFill>
            </a:endParaRPr>
          </a:p>
        </p:txBody>
      </p:sp>
      <p:sp>
        <p:nvSpPr>
          <p:cNvPr id="416" name="Google Shape;416;g2d056ba59f3_1_1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d056ba59f3_1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190500" lvl="0" marL="228600" rtl="0" algn="l">
              <a:lnSpc>
                <a:spcPct val="150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Objective</a:t>
            </a:r>
            <a:endParaRPr>
              <a:solidFill>
                <a:schemeClr val="dk1"/>
              </a:solidFill>
            </a:endParaRPr>
          </a:p>
        </p:txBody>
      </p:sp>
      <p:sp>
        <p:nvSpPr>
          <p:cNvPr id="438" name="Google Shape;438;g2d056ba59f3_1_1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d056ba59f3_1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190500" lvl="0" marL="228600" rtl="0" algn="l">
              <a:lnSpc>
                <a:spcPct val="150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Objective</a:t>
            </a:r>
            <a:endParaRPr>
              <a:solidFill>
                <a:schemeClr val="dk1"/>
              </a:solidFill>
            </a:endParaRPr>
          </a:p>
        </p:txBody>
      </p:sp>
      <p:sp>
        <p:nvSpPr>
          <p:cNvPr id="453" name="Google Shape;453;g2d056ba59f3_1_2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cf78df8947_1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190500" lvl="0" marL="228600" rtl="0" algn="l">
              <a:lnSpc>
                <a:spcPct val="150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Objective</a:t>
            </a:r>
            <a:endParaRPr>
              <a:solidFill>
                <a:schemeClr val="dk1"/>
              </a:solidFill>
            </a:endParaRPr>
          </a:p>
        </p:txBody>
      </p:sp>
      <p:sp>
        <p:nvSpPr>
          <p:cNvPr id="464" name="Google Shape;464;g2cf78df8947_11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cf78df8947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cf78df8947_3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cf78df8947_3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cf78df8947_3_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cf78df8947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cf78df8947_7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d0ccbfe97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give a rundown of how our image </a:t>
            </a:r>
            <a:r>
              <a:rPr lang="en"/>
              <a:t>classification</a:t>
            </a:r>
            <a:r>
              <a:rPr lang="en"/>
              <a:t> process looks like:</a:t>
            </a:r>
            <a:endParaRPr/>
          </a:p>
        </p:txBody>
      </p:sp>
      <p:sp>
        <p:nvSpPr>
          <p:cNvPr id="526" name="Google Shape;526;g2d0ccbfe977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cf78df8947_7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cf78df8947_7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cf78df8947_3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cf78df8947_3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cdc58b824b_1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cdc58b824b_1_2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cfb6a0c3ba_1_9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cfb6a0c3ba_1_9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cfe5d884d9_9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cfe5d884d9_9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cfb6a0c3ba_1_1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2cfb6a0c3ba_1_12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d006e7c368_7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2d006e7c368_7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cfe5d884d9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cfe5d884d9_3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cf78df8947_7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600"/>
              </a:spcAft>
              <a:buClr>
                <a:schemeClr val="dk1"/>
              </a:buClr>
              <a:buSzPts val="1100"/>
              <a:buFont typeface="Arial"/>
              <a:buNone/>
            </a:pPr>
            <a:r>
              <a:rPr lang="en" sz="1200">
                <a:solidFill>
                  <a:schemeClr val="dk1"/>
                </a:solidFill>
                <a:latin typeface="Montserrat"/>
                <a:ea typeface="Montserrat"/>
                <a:cs typeface="Montserrat"/>
                <a:sym typeface="Montserrat"/>
              </a:rPr>
              <a:t>Here is our demo of the offline aspect of our mobile application. In the beginning, you may note that the WiFi gets disabled. Then we will classify any images taken by the phone’s camera or photo gallery. In a few seconds, the model will return the prediction without the need for a WiFi connection just as it would if it was online. The few times that a WiFi connection will be required is when the user would like to upload the classified image to our server or when the user would like to update the version model as shown towards the end.</a:t>
            </a:r>
            <a:endParaRPr/>
          </a:p>
        </p:txBody>
      </p:sp>
      <p:sp>
        <p:nvSpPr>
          <p:cNvPr id="670" name="Google Shape;670;g2cf78df8947_7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2d006e7c368_7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g2d006e7c368_7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cf78df8947_3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g2cf78df8947_3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cf19277dc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457200" lvl="0" marL="0" rtl="0" algn="l">
              <a:lnSpc>
                <a:spcPct val="150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With all that being said, we do believe our project will remain significant for years to come, especially with the accelerating development of modern network AI technology. More applications and tools will eventually require the support of network or cloud computing to run and operate smoothly.</a:t>
            </a:r>
            <a:endParaRPr sz="1200">
              <a:solidFill>
                <a:schemeClr val="dk1"/>
              </a:solidFill>
              <a:latin typeface="Montserrat"/>
              <a:ea typeface="Montserrat"/>
              <a:cs typeface="Montserrat"/>
              <a:sym typeface="Montserrat"/>
            </a:endParaRPr>
          </a:p>
          <a:p>
            <a:pPr indent="457200" lvl="0" marL="0" rtl="0" algn="l">
              <a:lnSpc>
                <a:spcPct val="150000"/>
              </a:lnSpc>
              <a:spcBef>
                <a:spcPts val="60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In addition, the impact the application will have on people in environments where the Internet is scarce will be immense. A software powered by machine learning and artificial intelligence that supports network-free operation can greatly support a user’s education, finances, and other applicable aspects of a user’s life.</a:t>
            </a:r>
            <a:endParaRPr sz="1200">
              <a:solidFill>
                <a:schemeClr val="dk1"/>
              </a:solidFill>
              <a:latin typeface="Montserrat"/>
              <a:ea typeface="Montserrat"/>
              <a:cs typeface="Montserrat"/>
              <a:sym typeface="Montserrat"/>
            </a:endParaRPr>
          </a:p>
          <a:p>
            <a:pPr indent="457200" lvl="0" marL="0" rtl="0" algn="l">
              <a:lnSpc>
                <a:spcPct val="150000"/>
              </a:lnSpc>
              <a:spcBef>
                <a:spcPts val="600"/>
              </a:spcBef>
              <a:spcAft>
                <a:spcPts val="0"/>
              </a:spcAft>
              <a:buClr>
                <a:schemeClr val="dk1"/>
              </a:buClr>
              <a:buSzPts val="1100"/>
              <a:buFont typeface="Arial"/>
              <a:buNone/>
            </a:pPr>
            <a:r>
              <a:rPr lang="en" sz="1200">
                <a:latin typeface="Montserrat"/>
                <a:ea typeface="Montserrat"/>
                <a:cs typeface="Montserrat"/>
                <a:sym typeface="Montserrat"/>
              </a:rPr>
              <a:t>Our approach, which blends cloud-based and client-based Machine Learning solutions, could serve as a pivotal factor in enabling efficient distribution to areas with limited or no Internet connectivity.</a:t>
            </a:r>
            <a:endParaRPr sz="1200">
              <a:latin typeface="Montserrat"/>
              <a:ea typeface="Montserrat"/>
              <a:cs typeface="Montserrat"/>
              <a:sym typeface="Montserrat"/>
            </a:endParaRPr>
          </a:p>
          <a:p>
            <a:pPr indent="457200" lvl="0" marL="0" rtl="0" algn="l">
              <a:lnSpc>
                <a:spcPct val="150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rtl="0" algn="l">
              <a:spcBef>
                <a:spcPts val="600"/>
              </a:spcBef>
              <a:spcAft>
                <a:spcPts val="0"/>
              </a:spcAft>
              <a:buNone/>
            </a:pPr>
            <a:r>
              <a:t/>
            </a:r>
            <a:endParaRPr/>
          </a:p>
          <a:p>
            <a:pPr indent="0" lvl="0" marL="0" rtl="0" algn="l">
              <a:spcBef>
                <a:spcPts val="0"/>
              </a:spcBef>
              <a:spcAft>
                <a:spcPts val="0"/>
              </a:spcAft>
              <a:buNone/>
            </a:pPr>
            <a:r>
              <a:rPr lang="en"/>
              <a:t>Summary at end, future work</a:t>
            </a:r>
            <a:endParaRPr/>
          </a:p>
        </p:txBody>
      </p:sp>
      <p:sp>
        <p:nvSpPr>
          <p:cNvPr id="713" name="Google Shape;713;g2cf19277dc2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2ced01f67c8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g2ced01f67c8_0_3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ced01f67c8_0_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ced01f67c8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6f0d1d9b75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6f0d1d9b75_1_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ced01f67c8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ced01f67c8_0_2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cf78df8947_3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Redraw in slides, simplify</a:t>
            </a:r>
            <a:endParaRPr/>
          </a:p>
        </p:txBody>
      </p:sp>
      <p:sp>
        <p:nvSpPr>
          <p:cNvPr id="323" name="Google Shape;323;g2cf78df8947_3_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ced01f67c8_0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ced01f67c8_0_5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d056ba59f3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2d056ba59f3_1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d056ba59f3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d056ba59f3_1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ta Privacy Training Presentation" type="blank">
  <p:cSld name="BLANK">
    <p:bg>
      <p:bgPr>
        <a:solidFill>
          <a:schemeClr val="dk1"/>
        </a:solidFill>
      </p:bgPr>
    </p:bg>
    <p:spTree>
      <p:nvGrpSpPr>
        <p:cNvPr id="133" name="Shape 133"/>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4" name="Shape 134"/>
        <p:cNvGrpSpPr/>
        <p:nvPr/>
      </p:nvGrpSpPr>
      <p:grpSpPr>
        <a:xfrm>
          <a:off x="0" y="0"/>
          <a:ext cx="0" cy="0"/>
          <a:chOff x="0" y="0"/>
          <a:chExt cx="0" cy="0"/>
        </a:xfrm>
      </p:grpSpPr>
      <p:sp>
        <p:nvSpPr>
          <p:cNvPr id="135" name="Google Shape;135;p15"/>
          <p:cNvSpPr txBox="1"/>
          <p:nvPr>
            <p:ph type="ctrTitle"/>
          </p:nvPr>
        </p:nvSpPr>
        <p:spPr>
          <a:xfrm>
            <a:off x="486938" y="329750"/>
            <a:ext cx="8128500" cy="7350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3600"/>
              <a:buNone/>
              <a:defRPr sz="360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36" name="Google Shape;136;p15"/>
          <p:cNvSpPr txBox="1"/>
          <p:nvPr>
            <p:ph idx="1" type="subTitle"/>
          </p:nvPr>
        </p:nvSpPr>
        <p:spPr>
          <a:xfrm>
            <a:off x="2743225" y="1195088"/>
            <a:ext cx="3385500" cy="350400"/>
          </a:xfrm>
          <a:prstGeom prst="rect">
            <a:avLst/>
          </a:prstGeom>
          <a:noFill/>
          <a:ln>
            <a:noFill/>
          </a:ln>
        </p:spPr>
        <p:txBody>
          <a:bodyPr anchorCtr="0" anchor="t" bIns="22850" lIns="45725" spcFirstLastPara="1" rIns="45725" wrap="square" tIns="22850">
            <a:normAutofit/>
          </a:bodyPr>
          <a:lstStyle>
            <a:lvl1pPr lvl="0" rtl="0">
              <a:spcBef>
                <a:spcPts val="300"/>
              </a:spcBef>
              <a:spcAft>
                <a:spcPts val="0"/>
              </a:spcAft>
              <a:buSzPts val="1600"/>
              <a:buNone/>
              <a:defRPr/>
            </a:lvl1pPr>
            <a:lvl2pPr lvl="1" rtl="0" algn="ctr">
              <a:spcBef>
                <a:spcPts val="300"/>
              </a:spcBef>
              <a:spcAft>
                <a:spcPts val="0"/>
              </a:spcAft>
              <a:buClr>
                <a:srgbClr val="888888"/>
              </a:buClr>
              <a:buSzPts val="1400"/>
              <a:buNone/>
              <a:defRPr>
                <a:solidFill>
                  <a:srgbClr val="888888"/>
                </a:solidFill>
              </a:defRPr>
            </a:lvl2pPr>
            <a:lvl3pPr lvl="2" rtl="0" algn="ctr">
              <a:spcBef>
                <a:spcPts val="200"/>
              </a:spcBef>
              <a:spcAft>
                <a:spcPts val="0"/>
              </a:spcAft>
              <a:buClr>
                <a:srgbClr val="888888"/>
              </a:buClr>
              <a:buSzPts val="1200"/>
              <a:buNone/>
              <a:defRPr>
                <a:solidFill>
                  <a:srgbClr val="888888"/>
                </a:solidFill>
              </a:defRPr>
            </a:lvl3pPr>
            <a:lvl4pPr lvl="3" rtl="0" algn="ctr">
              <a:spcBef>
                <a:spcPts val="200"/>
              </a:spcBef>
              <a:spcAft>
                <a:spcPts val="0"/>
              </a:spcAft>
              <a:buClr>
                <a:srgbClr val="888888"/>
              </a:buClr>
              <a:buSzPts val="1000"/>
              <a:buNone/>
              <a:defRPr>
                <a:solidFill>
                  <a:srgbClr val="888888"/>
                </a:solidFill>
              </a:defRPr>
            </a:lvl4pPr>
            <a:lvl5pPr lvl="4" rtl="0" algn="ctr">
              <a:spcBef>
                <a:spcPts val="200"/>
              </a:spcBef>
              <a:spcAft>
                <a:spcPts val="0"/>
              </a:spcAft>
              <a:buClr>
                <a:srgbClr val="888888"/>
              </a:buClr>
              <a:buSzPts val="1000"/>
              <a:buNone/>
              <a:defRPr>
                <a:solidFill>
                  <a:srgbClr val="888888"/>
                </a:solidFill>
              </a:defRPr>
            </a:lvl5pPr>
            <a:lvl6pPr lvl="5" rtl="0" algn="ctr">
              <a:spcBef>
                <a:spcPts val="200"/>
              </a:spcBef>
              <a:spcAft>
                <a:spcPts val="0"/>
              </a:spcAft>
              <a:buClr>
                <a:srgbClr val="888888"/>
              </a:buClr>
              <a:buSzPts val="1000"/>
              <a:buNone/>
              <a:defRPr>
                <a:solidFill>
                  <a:srgbClr val="888888"/>
                </a:solidFill>
              </a:defRPr>
            </a:lvl6pPr>
            <a:lvl7pPr lvl="6" rtl="0" algn="ctr">
              <a:spcBef>
                <a:spcPts val="200"/>
              </a:spcBef>
              <a:spcAft>
                <a:spcPts val="0"/>
              </a:spcAft>
              <a:buClr>
                <a:srgbClr val="888888"/>
              </a:buClr>
              <a:buSzPts val="1000"/>
              <a:buNone/>
              <a:defRPr>
                <a:solidFill>
                  <a:srgbClr val="888888"/>
                </a:solidFill>
              </a:defRPr>
            </a:lvl7pPr>
            <a:lvl8pPr lvl="7" rtl="0" algn="ctr">
              <a:spcBef>
                <a:spcPts val="200"/>
              </a:spcBef>
              <a:spcAft>
                <a:spcPts val="0"/>
              </a:spcAft>
              <a:buClr>
                <a:srgbClr val="888888"/>
              </a:buClr>
              <a:buSzPts val="1000"/>
              <a:buNone/>
              <a:defRPr>
                <a:solidFill>
                  <a:srgbClr val="888888"/>
                </a:solidFill>
              </a:defRPr>
            </a:lvl8pPr>
            <a:lvl9pPr lvl="8" rtl="0" algn="ctr">
              <a:spcBef>
                <a:spcPts val="200"/>
              </a:spcBef>
              <a:spcAft>
                <a:spcPts val="0"/>
              </a:spcAft>
              <a:buClr>
                <a:srgbClr val="888888"/>
              </a:buClr>
              <a:buSzPts val="1000"/>
              <a:buNone/>
              <a:defRPr>
                <a:solidFill>
                  <a:srgbClr val="888888"/>
                </a:solidFill>
              </a:defRPr>
            </a:lvl9pPr>
          </a:lstStyle>
          <a:p/>
        </p:txBody>
      </p:sp>
      <p:sp>
        <p:nvSpPr>
          <p:cNvPr id="137" name="Google Shape;137;p15"/>
          <p:cNvSpPr/>
          <p:nvPr/>
        </p:nvSpPr>
        <p:spPr>
          <a:xfrm>
            <a:off x="-1636775" y="1271292"/>
            <a:ext cx="4286250" cy="4119563"/>
          </a:xfrm>
          <a:custGeom>
            <a:rect b="b" l="l" r="r" t="t"/>
            <a:pathLst>
              <a:path extrusionOk="0" h="8239125" w="8572500">
                <a:moveTo>
                  <a:pt x="0" y="0"/>
                </a:moveTo>
                <a:lnTo>
                  <a:pt x="8572500" y="0"/>
                </a:lnTo>
                <a:lnTo>
                  <a:pt x="8572500" y="8239125"/>
                </a:lnTo>
                <a:lnTo>
                  <a:pt x="0" y="8239125"/>
                </a:lnTo>
                <a:lnTo>
                  <a:pt x="0" y="0"/>
                </a:lnTo>
                <a:close/>
              </a:path>
            </a:pathLst>
          </a:custGeom>
          <a:blipFill rotWithShape="1">
            <a:blip r:embed="rId2">
              <a:alphaModFix/>
            </a:blip>
            <a:stretch>
              <a:fillRect b="0" l="0" r="-109" t="0"/>
            </a:stretch>
          </a:blipFill>
          <a:ln>
            <a:noFill/>
          </a:ln>
        </p:spPr>
      </p:sp>
      <p:sp>
        <p:nvSpPr>
          <p:cNvPr id="138" name="Google Shape;138;p15"/>
          <p:cNvSpPr/>
          <p:nvPr/>
        </p:nvSpPr>
        <p:spPr>
          <a:xfrm>
            <a:off x="6034940" y="2432870"/>
            <a:ext cx="5383674" cy="3223475"/>
          </a:xfrm>
          <a:custGeom>
            <a:rect b="b" l="l" r="r" t="t"/>
            <a:pathLst>
              <a:path extrusionOk="0" h="6446949" w="10767347">
                <a:moveTo>
                  <a:pt x="0" y="0"/>
                </a:moveTo>
                <a:lnTo>
                  <a:pt x="10767347" y="0"/>
                </a:lnTo>
                <a:lnTo>
                  <a:pt x="10767347" y="6446949"/>
                </a:lnTo>
                <a:lnTo>
                  <a:pt x="0" y="6446949"/>
                </a:lnTo>
                <a:lnTo>
                  <a:pt x="0" y="0"/>
                </a:lnTo>
                <a:close/>
              </a:path>
            </a:pathLst>
          </a:custGeom>
          <a:blipFill rotWithShape="1">
            <a:blip r:embed="rId3">
              <a:alphaModFix/>
            </a:blip>
            <a:stretch>
              <a:fillRect b="0" l="0" r="0" t="0"/>
            </a:stretch>
          </a:blipFill>
          <a:ln>
            <a:noFill/>
          </a:ln>
        </p:spPr>
      </p:sp>
      <p:sp>
        <p:nvSpPr>
          <p:cNvPr id="139" name="Google Shape;139;p15"/>
          <p:cNvSpPr/>
          <p:nvPr/>
        </p:nvSpPr>
        <p:spPr>
          <a:xfrm>
            <a:off x="-283067" y="2512965"/>
            <a:ext cx="2893255" cy="611200"/>
          </a:xfrm>
          <a:custGeom>
            <a:rect b="b" l="l" r="r" t="t"/>
            <a:pathLst>
              <a:path extrusionOk="0" h="1222400" w="5786510">
                <a:moveTo>
                  <a:pt x="0" y="0"/>
                </a:moveTo>
                <a:lnTo>
                  <a:pt x="5786510" y="0"/>
                </a:lnTo>
                <a:lnTo>
                  <a:pt x="5786510" y="1222401"/>
                </a:lnTo>
                <a:lnTo>
                  <a:pt x="0" y="1222401"/>
                </a:lnTo>
                <a:lnTo>
                  <a:pt x="0" y="0"/>
                </a:lnTo>
                <a:close/>
              </a:path>
            </a:pathLst>
          </a:custGeom>
          <a:blipFill rotWithShape="1">
            <a:blip r:embed="rId4">
              <a:alphaModFix/>
            </a:blip>
            <a:stretch>
              <a:fillRect b="0" l="0" r="0" t="0"/>
            </a:stretch>
          </a:blipFill>
          <a:ln>
            <a:noFill/>
          </a:ln>
        </p:spPr>
      </p:sp>
      <p:sp>
        <p:nvSpPr>
          <p:cNvPr id="140" name="Google Shape;140;p15"/>
          <p:cNvSpPr/>
          <p:nvPr/>
        </p:nvSpPr>
        <p:spPr>
          <a:xfrm>
            <a:off x="6255448" y="3855369"/>
            <a:ext cx="2893255" cy="611200"/>
          </a:xfrm>
          <a:custGeom>
            <a:rect b="b" l="l" r="r" t="t"/>
            <a:pathLst>
              <a:path extrusionOk="0" h="1222400" w="5786510">
                <a:moveTo>
                  <a:pt x="0" y="0"/>
                </a:moveTo>
                <a:lnTo>
                  <a:pt x="5786510" y="0"/>
                </a:lnTo>
                <a:lnTo>
                  <a:pt x="5786510" y="1222401"/>
                </a:lnTo>
                <a:lnTo>
                  <a:pt x="0" y="1222401"/>
                </a:lnTo>
                <a:lnTo>
                  <a:pt x="0" y="0"/>
                </a:lnTo>
                <a:close/>
              </a:path>
            </a:pathLst>
          </a:custGeom>
          <a:blipFill rotWithShape="1">
            <a:blip r:embed="rId4">
              <a:alphaModFix/>
            </a:blip>
            <a:stretch>
              <a:fillRect b="0" l="0" r="0" t="0"/>
            </a:stretch>
          </a:blipFill>
          <a:ln>
            <a:noFill/>
          </a:ln>
        </p:spPr>
      </p:sp>
      <p:sp>
        <p:nvSpPr>
          <p:cNvPr id="141" name="Google Shape;141;p15"/>
          <p:cNvSpPr/>
          <p:nvPr/>
        </p:nvSpPr>
        <p:spPr>
          <a:xfrm>
            <a:off x="68138" y="2818565"/>
            <a:ext cx="2893255" cy="468182"/>
          </a:xfrm>
          <a:custGeom>
            <a:rect b="b" l="l" r="r" t="t"/>
            <a:pathLst>
              <a:path extrusionOk="0" h="936363" w="5786510">
                <a:moveTo>
                  <a:pt x="0" y="0"/>
                </a:moveTo>
                <a:lnTo>
                  <a:pt x="5786510" y="0"/>
                </a:lnTo>
                <a:lnTo>
                  <a:pt x="5786510" y="936362"/>
                </a:lnTo>
                <a:lnTo>
                  <a:pt x="0" y="936362"/>
                </a:lnTo>
                <a:lnTo>
                  <a:pt x="0" y="0"/>
                </a:lnTo>
                <a:close/>
              </a:path>
            </a:pathLst>
          </a:custGeom>
          <a:blipFill rotWithShape="1">
            <a:blip r:embed="rId5">
              <a:alphaModFix/>
            </a:blip>
            <a:stretch>
              <a:fillRect b="0" l="0" r="0" t="0"/>
            </a:stretch>
          </a:blipFill>
          <a:ln>
            <a:noFill/>
          </a:ln>
        </p:spPr>
      </p:sp>
      <p:sp>
        <p:nvSpPr>
          <p:cNvPr id="142" name="Google Shape;142;p15"/>
          <p:cNvSpPr/>
          <p:nvPr/>
        </p:nvSpPr>
        <p:spPr>
          <a:xfrm>
            <a:off x="6606652" y="4160969"/>
            <a:ext cx="2893255" cy="468182"/>
          </a:xfrm>
          <a:custGeom>
            <a:rect b="b" l="l" r="r" t="t"/>
            <a:pathLst>
              <a:path extrusionOk="0" h="936363" w="5786510">
                <a:moveTo>
                  <a:pt x="0" y="0"/>
                </a:moveTo>
                <a:lnTo>
                  <a:pt x="5786511" y="0"/>
                </a:lnTo>
                <a:lnTo>
                  <a:pt x="5786511" y="936363"/>
                </a:lnTo>
                <a:lnTo>
                  <a:pt x="0" y="936363"/>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3" name="Shape 143"/>
        <p:cNvGrpSpPr/>
        <p:nvPr/>
      </p:nvGrpSpPr>
      <p:grpSpPr>
        <a:xfrm>
          <a:off x="0" y="0"/>
          <a:ext cx="0" cy="0"/>
          <a:chOff x="0" y="0"/>
          <a:chExt cx="0" cy="0"/>
        </a:xfrm>
      </p:grpSpPr>
      <p:sp>
        <p:nvSpPr>
          <p:cNvPr id="144" name="Google Shape;144;p16"/>
          <p:cNvSpPr txBox="1"/>
          <p:nvPr>
            <p:ph type="title"/>
          </p:nvPr>
        </p:nvSpPr>
        <p:spPr>
          <a:xfrm>
            <a:off x="687400" y="393875"/>
            <a:ext cx="8314800" cy="571500"/>
          </a:xfrm>
          <a:prstGeom prst="rect">
            <a:avLst/>
          </a:prstGeom>
          <a:noFill/>
          <a:ln>
            <a:noFill/>
          </a:ln>
        </p:spPr>
        <p:txBody>
          <a:bodyPr anchorCtr="0" anchor="ctr" bIns="22850" lIns="45725" spcFirstLastPara="1" rIns="45725" wrap="square" tIns="22850">
            <a:normAutofit/>
          </a:bodyPr>
          <a:lstStyle>
            <a:lvl1pPr lvl="0" rtl="0">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45" name="Google Shape;145;p16"/>
          <p:cNvSpPr txBox="1"/>
          <p:nvPr>
            <p:ph idx="1" type="body"/>
          </p:nvPr>
        </p:nvSpPr>
        <p:spPr>
          <a:xfrm>
            <a:off x="629363" y="1280625"/>
            <a:ext cx="4114800" cy="2263200"/>
          </a:xfrm>
          <a:prstGeom prst="rect">
            <a:avLst/>
          </a:prstGeom>
          <a:noFill/>
          <a:ln>
            <a:noFill/>
          </a:ln>
        </p:spPr>
        <p:txBody>
          <a:bodyPr anchorCtr="0" anchor="t" bIns="22850" lIns="45725" spcFirstLastPara="1" rIns="45725" wrap="square" tIns="22850">
            <a:norm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
        <p:nvSpPr>
          <p:cNvPr id="146" name="Google Shape;146;p16"/>
          <p:cNvSpPr/>
          <p:nvPr/>
        </p:nvSpPr>
        <p:spPr>
          <a:xfrm>
            <a:off x="5580052" y="1396285"/>
            <a:ext cx="4922635" cy="6351787"/>
          </a:xfrm>
          <a:custGeom>
            <a:rect b="b" l="l" r="r" t="t"/>
            <a:pathLst>
              <a:path extrusionOk="0" h="12703574" w="9845270">
                <a:moveTo>
                  <a:pt x="0" y="0"/>
                </a:moveTo>
                <a:lnTo>
                  <a:pt x="9845270" y="0"/>
                </a:lnTo>
                <a:lnTo>
                  <a:pt x="9845270" y="12703574"/>
                </a:lnTo>
                <a:lnTo>
                  <a:pt x="0" y="12703574"/>
                </a:lnTo>
                <a:lnTo>
                  <a:pt x="0" y="0"/>
                </a:lnTo>
                <a:close/>
              </a:path>
            </a:pathLst>
          </a:custGeom>
          <a:blipFill rotWithShape="1">
            <a:blip r:embed="rId2">
              <a:alphaModFix/>
            </a:blip>
            <a:stretch>
              <a:fillRect b="0" l="0" r="0" t="0"/>
            </a:stretch>
          </a:blipFill>
          <a:ln>
            <a:noFill/>
          </a:ln>
        </p:spPr>
      </p:sp>
      <p:sp>
        <p:nvSpPr>
          <p:cNvPr id="147" name="Google Shape;147;p16"/>
          <p:cNvSpPr/>
          <p:nvPr/>
        </p:nvSpPr>
        <p:spPr>
          <a:xfrm>
            <a:off x="6927072" y="1799169"/>
            <a:ext cx="3657600" cy="772668"/>
          </a:xfrm>
          <a:custGeom>
            <a:rect b="b" l="l" r="r" t="t"/>
            <a:pathLst>
              <a:path extrusionOk="0" h="1545336" w="7315200">
                <a:moveTo>
                  <a:pt x="0" y="0"/>
                </a:moveTo>
                <a:lnTo>
                  <a:pt x="7315200" y="0"/>
                </a:lnTo>
                <a:lnTo>
                  <a:pt x="7315200" y="1545336"/>
                </a:lnTo>
                <a:lnTo>
                  <a:pt x="0" y="1545336"/>
                </a:lnTo>
                <a:lnTo>
                  <a:pt x="0" y="0"/>
                </a:lnTo>
                <a:close/>
              </a:path>
            </a:pathLst>
          </a:custGeom>
          <a:blipFill rotWithShape="1">
            <a:blip r:embed="rId3">
              <a:alphaModFix/>
            </a:blip>
            <a:stretch>
              <a:fillRect b="0" l="0" r="0" t="0"/>
            </a:stretch>
          </a:blipFill>
          <a:ln>
            <a:noFill/>
          </a:ln>
        </p:spPr>
      </p:sp>
      <p:sp>
        <p:nvSpPr>
          <p:cNvPr id="148" name="Google Shape;148;p16"/>
          <p:cNvSpPr/>
          <p:nvPr/>
        </p:nvSpPr>
        <p:spPr>
          <a:xfrm>
            <a:off x="6174630" y="2293999"/>
            <a:ext cx="2356803" cy="381374"/>
          </a:xfrm>
          <a:custGeom>
            <a:rect b="b" l="l" r="r" t="t"/>
            <a:pathLst>
              <a:path extrusionOk="0" h="762747" w="4713606">
                <a:moveTo>
                  <a:pt x="0" y="0"/>
                </a:moveTo>
                <a:lnTo>
                  <a:pt x="4713606" y="0"/>
                </a:lnTo>
                <a:lnTo>
                  <a:pt x="4713606" y="762747"/>
                </a:lnTo>
                <a:lnTo>
                  <a:pt x="0" y="762747"/>
                </a:lnTo>
                <a:lnTo>
                  <a:pt x="0" y="0"/>
                </a:lnTo>
                <a:close/>
              </a:path>
            </a:pathLst>
          </a:custGeom>
          <a:blipFill rotWithShape="1">
            <a:blip r:embed="rId4">
              <a:alphaModFix/>
            </a:blip>
            <a:stretch>
              <a:fillRect b="0" l="0" r="0" t="0"/>
            </a:stretch>
          </a:blipFill>
          <a:ln>
            <a:noFill/>
          </a:ln>
        </p:spPr>
      </p:sp>
      <p:sp>
        <p:nvSpPr>
          <p:cNvPr id="149" name="Google Shape;149;p16"/>
          <p:cNvSpPr/>
          <p:nvPr/>
        </p:nvSpPr>
        <p:spPr>
          <a:xfrm>
            <a:off x="-969925" y="4401078"/>
            <a:ext cx="2818876" cy="456146"/>
          </a:xfrm>
          <a:custGeom>
            <a:rect b="b" l="l" r="r" t="t"/>
            <a:pathLst>
              <a:path extrusionOk="0" h="912291" w="5637751">
                <a:moveTo>
                  <a:pt x="0" y="0"/>
                </a:moveTo>
                <a:lnTo>
                  <a:pt x="5637751" y="0"/>
                </a:lnTo>
                <a:lnTo>
                  <a:pt x="5637751" y="912290"/>
                </a:lnTo>
                <a:lnTo>
                  <a:pt x="0" y="912290"/>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0" name="Shape 150"/>
        <p:cNvGrpSpPr/>
        <p:nvPr/>
      </p:nvGrpSpPr>
      <p:grpSpPr>
        <a:xfrm>
          <a:off x="0" y="0"/>
          <a:ext cx="0" cy="0"/>
          <a:chOff x="0" y="0"/>
          <a:chExt cx="0" cy="0"/>
        </a:xfrm>
      </p:grpSpPr>
      <p:sp>
        <p:nvSpPr>
          <p:cNvPr id="151" name="Google Shape;151;p17"/>
          <p:cNvSpPr txBox="1"/>
          <p:nvPr>
            <p:ph type="title"/>
          </p:nvPr>
        </p:nvSpPr>
        <p:spPr>
          <a:xfrm>
            <a:off x="691619" y="388713"/>
            <a:ext cx="7821900" cy="681000"/>
          </a:xfrm>
          <a:prstGeom prst="rect">
            <a:avLst/>
          </a:prstGeom>
          <a:noFill/>
          <a:ln>
            <a:noFill/>
          </a:ln>
        </p:spPr>
        <p:txBody>
          <a:bodyPr anchorCtr="0" anchor="t" bIns="22850" lIns="45725" spcFirstLastPara="1" rIns="45725" wrap="square" tIns="22850">
            <a:normAutofit/>
          </a:bodyPr>
          <a:lstStyle>
            <a:lvl1pPr lvl="0" rtl="0" algn="l">
              <a:spcBef>
                <a:spcPts val="0"/>
              </a:spcBef>
              <a:spcAft>
                <a:spcPts val="0"/>
              </a:spcAft>
              <a:buClr>
                <a:schemeClr val="dk1"/>
              </a:buClr>
              <a:buSzPts val="3600"/>
              <a:buFont typeface="Calibri"/>
              <a:buNone/>
              <a:defRPr cap="none"/>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52" name="Google Shape;152;p17"/>
          <p:cNvSpPr txBox="1"/>
          <p:nvPr>
            <p:ph idx="1" type="body"/>
          </p:nvPr>
        </p:nvSpPr>
        <p:spPr>
          <a:xfrm>
            <a:off x="653506" y="2354219"/>
            <a:ext cx="3886200" cy="750300"/>
          </a:xfrm>
          <a:prstGeom prst="rect">
            <a:avLst/>
          </a:prstGeom>
          <a:noFill/>
          <a:ln>
            <a:noFill/>
          </a:ln>
        </p:spPr>
        <p:txBody>
          <a:bodyPr anchorCtr="0" anchor="b" bIns="22850" lIns="45725" spcFirstLastPara="1" rIns="45725" wrap="square" tIns="22850">
            <a:normAutofit/>
          </a:bodyPr>
          <a:lstStyle>
            <a:lvl1pPr indent="-228600" lvl="0" marL="457200" rtl="0" algn="l">
              <a:spcBef>
                <a:spcPts val="200"/>
              </a:spcBef>
              <a:spcAft>
                <a:spcPts val="0"/>
              </a:spcAft>
              <a:buSzPts val="1200"/>
              <a:buNone/>
              <a:defRPr sz="1200"/>
            </a:lvl1pPr>
            <a:lvl2pPr indent="-228600" lvl="1" marL="914400" rtl="0" algn="l">
              <a:spcBef>
                <a:spcPts val="200"/>
              </a:spcBef>
              <a:spcAft>
                <a:spcPts val="0"/>
              </a:spcAft>
              <a:buSzPts val="1200"/>
              <a:buNone/>
              <a:defRPr sz="1200"/>
            </a:lvl2pPr>
            <a:lvl3pPr indent="-228600" lvl="2" marL="1371600" rtl="0" algn="l">
              <a:spcBef>
                <a:spcPts val="200"/>
              </a:spcBef>
              <a:spcAft>
                <a:spcPts val="0"/>
              </a:spcAft>
              <a:buSzPts val="1200"/>
              <a:buNone/>
              <a:defRPr/>
            </a:lvl3pPr>
            <a:lvl4pPr indent="-228600" lvl="3" marL="1828800" rtl="0" algn="l">
              <a:spcBef>
                <a:spcPts val="100"/>
              </a:spcBef>
              <a:spcAft>
                <a:spcPts val="0"/>
              </a:spcAft>
              <a:buSzPts val="1200"/>
              <a:buNone/>
              <a:defRPr sz="1200"/>
            </a:lvl4pPr>
            <a:lvl5pPr indent="-228600" lvl="4" marL="2286000" rtl="0" algn="l">
              <a:spcBef>
                <a:spcPts val="100"/>
              </a:spcBef>
              <a:spcAft>
                <a:spcPts val="0"/>
              </a:spcAft>
              <a:buSzPts val="1200"/>
              <a:buNone/>
              <a:defRPr sz="1200"/>
            </a:lvl5pPr>
            <a:lvl6pPr indent="-228600" lvl="5" marL="2743200" rtl="0" algn="l">
              <a:spcBef>
                <a:spcPts val="100"/>
              </a:spcBef>
              <a:spcAft>
                <a:spcPts val="0"/>
              </a:spcAft>
              <a:buSzPts val="1200"/>
              <a:buNone/>
              <a:defRPr sz="1200"/>
            </a:lvl6pPr>
            <a:lvl7pPr indent="-228600" lvl="6" marL="3200400" rtl="0" algn="l">
              <a:spcBef>
                <a:spcPts val="100"/>
              </a:spcBef>
              <a:spcAft>
                <a:spcPts val="0"/>
              </a:spcAft>
              <a:buSzPts val="1200"/>
              <a:buNone/>
              <a:defRPr sz="1200"/>
            </a:lvl7pPr>
            <a:lvl8pPr indent="-228600" lvl="7" marL="3657600" rtl="0" algn="l">
              <a:spcBef>
                <a:spcPts val="100"/>
              </a:spcBef>
              <a:spcAft>
                <a:spcPts val="0"/>
              </a:spcAft>
              <a:buSzPts val="1200"/>
              <a:buNone/>
              <a:defRPr sz="1200"/>
            </a:lvl8pPr>
            <a:lvl9pPr indent="-228600" lvl="8" marL="4114800" rtl="0" algn="l">
              <a:spcBef>
                <a:spcPts val="100"/>
              </a:spcBef>
              <a:spcAft>
                <a:spcPts val="0"/>
              </a:spcAft>
              <a:buSzPts val="1200"/>
              <a:buNone/>
              <a:defRPr sz="1200"/>
            </a:lvl9pPr>
          </a:lstStyle>
          <a:p/>
        </p:txBody>
      </p:sp>
      <p:sp>
        <p:nvSpPr>
          <p:cNvPr id="153" name="Google Shape;153;p17"/>
          <p:cNvSpPr/>
          <p:nvPr/>
        </p:nvSpPr>
        <p:spPr>
          <a:xfrm rot="2833555">
            <a:off x="5227440" y="1528780"/>
            <a:ext cx="5012644" cy="6474898"/>
          </a:xfrm>
          <a:custGeom>
            <a:rect b="b" l="l" r="r" t="t"/>
            <a:pathLst>
              <a:path extrusionOk="0" h="12932833" w="10012156">
                <a:moveTo>
                  <a:pt x="0" y="0"/>
                </a:moveTo>
                <a:lnTo>
                  <a:pt x="10012156" y="0"/>
                </a:lnTo>
                <a:lnTo>
                  <a:pt x="10012156" y="12932833"/>
                </a:lnTo>
                <a:lnTo>
                  <a:pt x="0" y="12932833"/>
                </a:lnTo>
                <a:lnTo>
                  <a:pt x="0" y="0"/>
                </a:lnTo>
                <a:close/>
              </a:path>
            </a:pathLst>
          </a:custGeom>
          <a:blipFill rotWithShape="1">
            <a:blip r:embed="rId2">
              <a:alphaModFix/>
            </a:blip>
            <a:stretch>
              <a:fillRect b="0" l="-279" r="-549" t="-729"/>
            </a:stretch>
          </a:blipFill>
          <a:ln>
            <a:noFill/>
          </a:ln>
        </p:spPr>
      </p:sp>
      <p:sp>
        <p:nvSpPr>
          <p:cNvPr id="154" name="Google Shape;154;p17"/>
          <p:cNvSpPr/>
          <p:nvPr/>
        </p:nvSpPr>
        <p:spPr>
          <a:xfrm>
            <a:off x="6617357" y="3297874"/>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3">
              <a:alphaModFix/>
            </a:blip>
            <a:stretch>
              <a:fillRect b="0" l="0" r="0" t="0"/>
            </a:stretch>
          </a:blipFill>
          <a:ln>
            <a:noFill/>
          </a:ln>
        </p:spPr>
      </p:sp>
      <p:sp>
        <p:nvSpPr>
          <p:cNvPr id="155" name="Google Shape;155;p17"/>
          <p:cNvSpPr/>
          <p:nvPr/>
        </p:nvSpPr>
        <p:spPr>
          <a:xfrm>
            <a:off x="6581603" y="4131484"/>
            <a:ext cx="2893255" cy="468182"/>
          </a:xfrm>
          <a:custGeom>
            <a:rect b="b" l="l" r="r" t="t"/>
            <a:pathLst>
              <a:path extrusionOk="0" h="936363" w="5786510">
                <a:moveTo>
                  <a:pt x="0" y="0"/>
                </a:moveTo>
                <a:lnTo>
                  <a:pt x="5786510" y="0"/>
                </a:lnTo>
                <a:lnTo>
                  <a:pt x="5786510" y="936363"/>
                </a:lnTo>
                <a:lnTo>
                  <a:pt x="0" y="936363"/>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6" name="Shape 156"/>
        <p:cNvGrpSpPr/>
        <p:nvPr/>
      </p:nvGrpSpPr>
      <p:grpSpPr>
        <a:xfrm>
          <a:off x="0" y="0"/>
          <a:ext cx="0" cy="0"/>
          <a:chOff x="0" y="0"/>
          <a:chExt cx="0" cy="0"/>
        </a:xfrm>
      </p:grpSpPr>
      <p:sp>
        <p:nvSpPr>
          <p:cNvPr id="157" name="Google Shape;157;p18"/>
          <p:cNvSpPr/>
          <p:nvPr/>
        </p:nvSpPr>
        <p:spPr>
          <a:xfrm>
            <a:off x="-2253687" y="1080917"/>
            <a:ext cx="4286250" cy="4119563"/>
          </a:xfrm>
          <a:custGeom>
            <a:rect b="b" l="l" r="r" t="t"/>
            <a:pathLst>
              <a:path extrusionOk="0" h="8239125" w="8572500">
                <a:moveTo>
                  <a:pt x="0" y="0"/>
                </a:moveTo>
                <a:lnTo>
                  <a:pt x="8572500" y="0"/>
                </a:lnTo>
                <a:lnTo>
                  <a:pt x="8572500" y="8239125"/>
                </a:lnTo>
                <a:lnTo>
                  <a:pt x="0" y="8239125"/>
                </a:lnTo>
                <a:lnTo>
                  <a:pt x="0" y="0"/>
                </a:lnTo>
                <a:close/>
              </a:path>
            </a:pathLst>
          </a:custGeom>
          <a:blipFill rotWithShape="1">
            <a:blip r:embed="rId2">
              <a:alphaModFix/>
            </a:blip>
            <a:stretch>
              <a:fillRect b="0" l="0" r="-109" t="0"/>
            </a:stretch>
          </a:blipFill>
          <a:ln>
            <a:noFill/>
          </a:ln>
        </p:spPr>
      </p:sp>
      <p:sp>
        <p:nvSpPr>
          <p:cNvPr id="158" name="Google Shape;158;p18"/>
          <p:cNvSpPr/>
          <p:nvPr/>
        </p:nvSpPr>
        <p:spPr>
          <a:xfrm>
            <a:off x="6034940" y="3017720"/>
            <a:ext cx="5383674" cy="3223475"/>
          </a:xfrm>
          <a:custGeom>
            <a:rect b="b" l="l" r="r" t="t"/>
            <a:pathLst>
              <a:path extrusionOk="0" h="6446949" w="10767347">
                <a:moveTo>
                  <a:pt x="0" y="0"/>
                </a:moveTo>
                <a:lnTo>
                  <a:pt x="10767347" y="0"/>
                </a:lnTo>
                <a:lnTo>
                  <a:pt x="10767347" y="6446949"/>
                </a:lnTo>
                <a:lnTo>
                  <a:pt x="0" y="6446949"/>
                </a:lnTo>
                <a:lnTo>
                  <a:pt x="0" y="0"/>
                </a:lnTo>
                <a:close/>
              </a:path>
            </a:pathLst>
          </a:custGeom>
          <a:blipFill rotWithShape="1">
            <a:blip r:embed="rId3">
              <a:alphaModFix/>
            </a:blip>
            <a:stretch>
              <a:fillRect b="0" l="0" r="0" t="0"/>
            </a:stretch>
          </a:blipFill>
          <a:ln>
            <a:noFill/>
          </a:ln>
        </p:spPr>
      </p:sp>
      <p:sp>
        <p:nvSpPr>
          <p:cNvPr id="159" name="Google Shape;159;p18"/>
          <p:cNvSpPr/>
          <p:nvPr/>
        </p:nvSpPr>
        <p:spPr>
          <a:xfrm>
            <a:off x="-811842" y="4008165"/>
            <a:ext cx="2893255" cy="611200"/>
          </a:xfrm>
          <a:custGeom>
            <a:rect b="b" l="l" r="r" t="t"/>
            <a:pathLst>
              <a:path extrusionOk="0" h="1222400" w="5786510">
                <a:moveTo>
                  <a:pt x="0" y="0"/>
                </a:moveTo>
                <a:lnTo>
                  <a:pt x="5786510" y="0"/>
                </a:lnTo>
                <a:lnTo>
                  <a:pt x="5786510" y="1222401"/>
                </a:lnTo>
                <a:lnTo>
                  <a:pt x="0" y="1222401"/>
                </a:lnTo>
                <a:lnTo>
                  <a:pt x="0" y="0"/>
                </a:lnTo>
                <a:close/>
              </a:path>
            </a:pathLst>
          </a:custGeom>
          <a:blipFill rotWithShape="1">
            <a:blip r:embed="rId4">
              <a:alphaModFix/>
            </a:blip>
            <a:stretch>
              <a:fillRect b="0" l="0" r="0" t="0"/>
            </a:stretch>
          </a:blipFill>
          <a:ln>
            <a:noFill/>
          </a:ln>
        </p:spPr>
      </p:sp>
      <p:sp>
        <p:nvSpPr>
          <p:cNvPr id="160" name="Google Shape;160;p18"/>
          <p:cNvSpPr/>
          <p:nvPr/>
        </p:nvSpPr>
        <p:spPr>
          <a:xfrm>
            <a:off x="6255448" y="3855369"/>
            <a:ext cx="2893255" cy="611200"/>
          </a:xfrm>
          <a:custGeom>
            <a:rect b="b" l="l" r="r" t="t"/>
            <a:pathLst>
              <a:path extrusionOk="0" h="1222400" w="5786510">
                <a:moveTo>
                  <a:pt x="0" y="0"/>
                </a:moveTo>
                <a:lnTo>
                  <a:pt x="5786510" y="0"/>
                </a:lnTo>
                <a:lnTo>
                  <a:pt x="5786510" y="1222401"/>
                </a:lnTo>
                <a:lnTo>
                  <a:pt x="0" y="1222401"/>
                </a:lnTo>
                <a:lnTo>
                  <a:pt x="0" y="0"/>
                </a:lnTo>
                <a:close/>
              </a:path>
            </a:pathLst>
          </a:custGeom>
          <a:blipFill rotWithShape="1">
            <a:blip r:embed="rId4">
              <a:alphaModFix/>
            </a:blip>
            <a:stretch>
              <a:fillRect b="0" l="0" r="0" t="0"/>
            </a:stretch>
          </a:blipFill>
          <a:ln>
            <a:noFill/>
          </a:ln>
        </p:spPr>
      </p:sp>
      <p:sp>
        <p:nvSpPr>
          <p:cNvPr id="161" name="Google Shape;161;p18"/>
          <p:cNvSpPr/>
          <p:nvPr/>
        </p:nvSpPr>
        <p:spPr>
          <a:xfrm>
            <a:off x="-460637" y="4313765"/>
            <a:ext cx="2893255" cy="468182"/>
          </a:xfrm>
          <a:custGeom>
            <a:rect b="b" l="l" r="r" t="t"/>
            <a:pathLst>
              <a:path extrusionOk="0" h="936363" w="5786510">
                <a:moveTo>
                  <a:pt x="0" y="0"/>
                </a:moveTo>
                <a:lnTo>
                  <a:pt x="5786510" y="0"/>
                </a:lnTo>
                <a:lnTo>
                  <a:pt x="5786510" y="936362"/>
                </a:lnTo>
                <a:lnTo>
                  <a:pt x="0" y="936362"/>
                </a:lnTo>
                <a:lnTo>
                  <a:pt x="0" y="0"/>
                </a:lnTo>
                <a:close/>
              </a:path>
            </a:pathLst>
          </a:custGeom>
          <a:blipFill rotWithShape="1">
            <a:blip r:embed="rId5">
              <a:alphaModFix/>
            </a:blip>
            <a:stretch>
              <a:fillRect b="0" l="0" r="0" t="0"/>
            </a:stretch>
          </a:blipFill>
          <a:ln>
            <a:noFill/>
          </a:ln>
        </p:spPr>
      </p:sp>
      <p:sp>
        <p:nvSpPr>
          <p:cNvPr id="162" name="Google Shape;162;p18"/>
          <p:cNvSpPr/>
          <p:nvPr/>
        </p:nvSpPr>
        <p:spPr>
          <a:xfrm>
            <a:off x="6606652" y="4160969"/>
            <a:ext cx="2893255" cy="468182"/>
          </a:xfrm>
          <a:custGeom>
            <a:rect b="b" l="l" r="r" t="t"/>
            <a:pathLst>
              <a:path extrusionOk="0" h="936363" w="5786510">
                <a:moveTo>
                  <a:pt x="0" y="0"/>
                </a:moveTo>
                <a:lnTo>
                  <a:pt x="5786511" y="0"/>
                </a:lnTo>
                <a:lnTo>
                  <a:pt x="5786511" y="936363"/>
                </a:lnTo>
                <a:lnTo>
                  <a:pt x="0" y="936363"/>
                </a:lnTo>
                <a:lnTo>
                  <a:pt x="0" y="0"/>
                </a:lnTo>
                <a:close/>
              </a:path>
            </a:pathLst>
          </a:custGeom>
          <a:blipFill rotWithShape="1">
            <a:blip r:embed="rId5">
              <a:alphaModFix/>
            </a:blip>
            <a:stretch>
              <a:fillRect b="0" l="0" r="0" t="0"/>
            </a:stretch>
          </a:blipFill>
          <a:ln>
            <a:noFill/>
          </a:ln>
        </p:spPr>
      </p:sp>
      <p:sp>
        <p:nvSpPr>
          <p:cNvPr id="163" name="Google Shape;163;p18"/>
          <p:cNvSpPr txBox="1"/>
          <p:nvPr>
            <p:ph type="title"/>
          </p:nvPr>
        </p:nvSpPr>
        <p:spPr>
          <a:xfrm>
            <a:off x="397725" y="405450"/>
            <a:ext cx="83802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64" name="Google Shape;164;p18"/>
          <p:cNvSpPr txBox="1"/>
          <p:nvPr>
            <p:ph idx="1" type="body"/>
          </p:nvPr>
        </p:nvSpPr>
        <p:spPr>
          <a:xfrm>
            <a:off x="1917813" y="1334038"/>
            <a:ext cx="2605500" cy="2263200"/>
          </a:xfrm>
          <a:prstGeom prst="rect">
            <a:avLst/>
          </a:prstGeom>
          <a:noFill/>
          <a:ln>
            <a:noFill/>
          </a:ln>
        </p:spPr>
        <p:txBody>
          <a:bodyPr anchorCtr="0" anchor="t" bIns="22850" lIns="45725" spcFirstLastPara="1" rIns="45725" wrap="square" tIns="22850">
            <a:normAutofit/>
          </a:bodyPr>
          <a:lstStyle>
            <a:lvl1pPr indent="-304800" lvl="0" marL="457200" rtl="0" algn="l">
              <a:spcBef>
                <a:spcPts val="300"/>
              </a:spcBef>
              <a:spcAft>
                <a:spcPts val="0"/>
              </a:spcAft>
              <a:buClr>
                <a:schemeClr val="dk1"/>
              </a:buClr>
              <a:buSzPts val="1200"/>
              <a:buChar char="•"/>
              <a:defRPr sz="1200"/>
            </a:lvl1pPr>
            <a:lvl2pPr indent="-304800" lvl="1" marL="914400" rtl="0" algn="l">
              <a:spcBef>
                <a:spcPts val="200"/>
              </a:spcBef>
              <a:spcAft>
                <a:spcPts val="0"/>
              </a:spcAft>
              <a:buClr>
                <a:schemeClr val="dk1"/>
              </a:buClr>
              <a:buSzPts val="1200"/>
              <a:buChar char="–"/>
              <a:defRPr sz="1200"/>
            </a:lvl2pPr>
            <a:lvl3pPr indent="-304800" lvl="2" marL="1371600" rtl="0" algn="l">
              <a:spcBef>
                <a:spcPts val="200"/>
              </a:spcBef>
              <a:spcAft>
                <a:spcPts val="0"/>
              </a:spcAft>
              <a:buClr>
                <a:schemeClr val="dk1"/>
              </a:buClr>
              <a:buSzPts val="1200"/>
              <a:buChar char="•"/>
              <a:defRPr/>
            </a:lvl3pPr>
            <a:lvl4pPr indent="-304800" lvl="3" marL="1828800" rtl="0" algn="l">
              <a:spcBef>
                <a:spcPts val="200"/>
              </a:spcBef>
              <a:spcAft>
                <a:spcPts val="0"/>
              </a:spcAft>
              <a:buClr>
                <a:schemeClr val="dk1"/>
              </a:buClr>
              <a:buSzPts val="1200"/>
              <a:buChar char="–"/>
              <a:defRPr sz="1200"/>
            </a:lvl4pPr>
            <a:lvl5pPr indent="-304800" lvl="4" marL="2286000" rtl="0" algn="l">
              <a:spcBef>
                <a:spcPts val="200"/>
              </a:spcBef>
              <a:spcAft>
                <a:spcPts val="0"/>
              </a:spcAft>
              <a:buClr>
                <a:schemeClr val="dk1"/>
              </a:buClr>
              <a:buSzPts val="1200"/>
              <a:buChar char="»"/>
              <a:defRPr sz="1200"/>
            </a:lvl5pPr>
            <a:lvl6pPr indent="-304800" lvl="5" marL="2743200" rtl="0" algn="l">
              <a:spcBef>
                <a:spcPts val="200"/>
              </a:spcBef>
              <a:spcAft>
                <a:spcPts val="0"/>
              </a:spcAft>
              <a:buClr>
                <a:schemeClr val="dk1"/>
              </a:buClr>
              <a:buSzPts val="1200"/>
              <a:buChar char="•"/>
              <a:defRPr sz="1200"/>
            </a:lvl6pPr>
            <a:lvl7pPr indent="-304800" lvl="6" marL="3200400" rtl="0" algn="l">
              <a:spcBef>
                <a:spcPts val="200"/>
              </a:spcBef>
              <a:spcAft>
                <a:spcPts val="0"/>
              </a:spcAft>
              <a:buClr>
                <a:schemeClr val="dk1"/>
              </a:buClr>
              <a:buSzPts val="1200"/>
              <a:buChar char="•"/>
              <a:defRPr sz="1200"/>
            </a:lvl7pPr>
            <a:lvl8pPr indent="-304800" lvl="7" marL="3657600" rtl="0" algn="l">
              <a:spcBef>
                <a:spcPts val="200"/>
              </a:spcBef>
              <a:spcAft>
                <a:spcPts val="0"/>
              </a:spcAft>
              <a:buClr>
                <a:schemeClr val="dk1"/>
              </a:buClr>
              <a:buSzPts val="1200"/>
              <a:buChar char="•"/>
              <a:defRPr sz="1200"/>
            </a:lvl8pPr>
            <a:lvl9pPr indent="-304800" lvl="8" marL="4114800" rtl="0" algn="l">
              <a:spcBef>
                <a:spcPts val="200"/>
              </a:spcBef>
              <a:spcAft>
                <a:spcPts val="0"/>
              </a:spcAft>
              <a:buClr>
                <a:schemeClr val="dk1"/>
              </a:buClr>
              <a:buSzPts val="1200"/>
              <a:buChar char="•"/>
              <a:defRPr sz="1200"/>
            </a:lvl9pPr>
          </a:lstStyle>
          <a:p/>
        </p:txBody>
      </p:sp>
      <p:sp>
        <p:nvSpPr>
          <p:cNvPr id="165" name="Google Shape;165;p18"/>
          <p:cNvSpPr txBox="1"/>
          <p:nvPr>
            <p:ph idx="2" type="body"/>
          </p:nvPr>
        </p:nvSpPr>
        <p:spPr>
          <a:xfrm>
            <a:off x="4599413" y="1334038"/>
            <a:ext cx="2958600" cy="2263200"/>
          </a:xfrm>
          <a:prstGeom prst="rect">
            <a:avLst/>
          </a:prstGeom>
          <a:noFill/>
          <a:ln>
            <a:noFill/>
          </a:ln>
        </p:spPr>
        <p:txBody>
          <a:bodyPr anchorCtr="0" anchor="t" bIns="22850" lIns="45725" spcFirstLastPara="1" rIns="45725" wrap="square" tIns="22850">
            <a:normAutofit/>
          </a:bodyPr>
          <a:lstStyle>
            <a:lvl1pPr indent="-304800" lvl="0" marL="457200" rtl="0" algn="l">
              <a:spcBef>
                <a:spcPts val="300"/>
              </a:spcBef>
              <a:spcAft>
                <a:spcPts val="0"/>
              </a:spcAft>
              <a:buClr>
                <a:schemeClr val="dk1"/>
              </a:buClr>
              <a:buSzPts val="1200"/>
              <a:buChar char="•"/>
              <a:defRPr sz="1200"/>
            </a:lvl1pPr>
            <a:lvl2pPr indent="-304800" lvl="1" marL="914400" rtl="0" algn="l">
              <a:spcBef>
                <a:spcPts val="200"/>
              </a:spcBef>
              <a:spcAft>
                <a:spcPts val="0"/>
              </a:spcAft>
              <a:buClr>
                <a:schemeClr val="dk1"/>
              </a:buClr>
              <a:buSzPts val="1200"/>
              <a:buChar char="–"/>
              <a:defRPr sz="1200"/>
            </a:lvl2pPr>
            <a:lvl3pPr indent="-304800" lvl="2" marL="1371600" rtl="0" algn="l">
              <a:spcBef>
                <a:spcPts val="200"/>
              </a:spcBef>
              <a:spcAft>
                <a:spcPts val="0"/>
              </a:spcAft>
              <a:buClr>
                <a:schemeClr val="dk1"/>
              </a:buClr>
              <a:buSzPts val="1200"/>
              <a:buChar char="•"/>
              <a:defRPr/>
            </a:lvl3pPr>
            <a:lvl4pPr indent="-304800" lvl="3" marL="1828800" rtl="0" algn="l">
              <a:spcBef>
                <a:spcPts val="200"/>
              </a:spcBef>
              <a:spcAft>
                <a:spcPts val="0"/>
              </a:spcAft>
              <a:buClr>
                <a:schemeClr val="dk1"/>
              </a:buClr>
              <a:buSzPts val="1200"/>
              <a:buChar char="–"/>
              <a:defRPr sz="1200"/>
            </a:lvl4pPr>
            <a:lvl5pPr indent="-304800" lvl="4" marL="2286000" rtl="0" algn="l">
              <a:spcBef>
                <a:spcPts val="200"/>
              </a:spcBef>
              <a:spcAft>
                <a:spcPts val="0"/>
              </a:spcAft>
              <a:buClr>
                <a:schemeClr val="dk1"/>
              </a:buClr>
              <a:buSzPts val="1200"/>
              <a:buChar char="»"/>
              <a:defRPr sz="1200"/>
            </a:lvl5pPr>
            <a:lvl6pPr indent="-304800" lvl="5" marL="2743200" rtl="0" algn="l">
              <a:spcBef>
                <a:spcPts val="200"/>
              </a:spcBef>
              <a:spcAft>
                <a:spcPts val="0"/>
              </a:spcAft>
              <a:buClr>
                <a:schemeClr val="dk1"/>
              </a:buClr>
              <a:buSzPts val="1200"/>
              <a:buChar char="•"/>
              <a:defRPr sz="1200"/>
            </a:lvl6pPr>
            <a:lvl7pPr indent="-304800" lvl="6" marL="3200400" rtl="0" algn="l">
              <a:spcBef>
                <a:spcPts val="200"/>
              </a:spcBef>
              <a:spcAft>
                <a:spcPts val="0"/>
              </a:spcAft>
              <a:buClr>
                <a:schemeClr val="dk1"/>
              </a:buClr>
              <a:buSzPts val="1200"/>
              <a:buChar char="•"/>
              <a:defRPr sz="1200"/>
            </a:lvl7pPr>
            <a:lvl8pPr indent="-304800" lvl="7" marL="3657600" rtl="0" algn="l">
              <a:spcBef>
                <a:spcPts val="200"/>
              </a:spcBef>
              <a:spcAft>
                <a:spcPts val="0"/>
              </a:spcAft>
              <a:buClr>
                <a:schemeClr val="dk1"/>
              </a:buClr>
              <a:buSzPts val="1200"/>
              <a:buChar char="•"/>
              <a:defRPr sz="1200"/>
            </a:lvl8pPr>
            <a:lvl9pPr indent="-304800" lvl="8" marL="4114800" rtl="0" algn="l">
              <a:spcBef>
                <a:spcPts val="200"/>
              </a:spcBef>
              <a:spcAft>
                <a:spcPts val="0"/>
              </a:spcAft>
              <a:buClr>
                <a:schemeClr val="dk1"/>
              </a:buClr>
              <a:buSzPts val="1200"/>
              <a:buChar char="•"/>
              <a:defRPr sz="12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6" name="Shape 166"/>
        <p:cNvGrpSpPr/>
        <p:nvPr/>
      </p:nvGrpSpPr>
      <p:grpSpPr>
        <a:xfrm>
          <a:off x="0" y="0"/>
          <a:ext cx="0" cy="0"/>
          <a:chOff x="0" y="0"/>
          <a:chExt cx="0" cy="0"/>
        </a:xfrm>
      </p:grpSpPr>
      <p:sp>
        <p:nvSpPr>
          <p:cNvPr id="167" name="Google Shape;167;p19"/>
          <p:cNvSpPr/>
          <p:nvPr/>
        </p:nvSpPr>
        <p:spPr>
          <a:xfrm>
            <a:off x="-2107805" y="1877130"/>
            <a:ext cx="5569949" cy="4114800"/>
          </a:xfrm>
          <a:custGeom>
            <a:rect b="b" l="l" r="r" t="t"/>
            <a:pathLst>
              <a:path extrusionOk="0" h="8229600" w="11139898">
                <a:moveTo>
                  <a:pt x="0" y="0"/>
                </a:moveTo>
                <a:lnTo>
                  <a:pt x="11139898" y="0"/>
                </a:lnTo>
                <a:lnTo>
                  <a:pt x="11139898" y="8229600"/>
                </a:lnTo>
                <a:lnTo>
                  <a:pt x="0" y="8229600"/>
                </a:lnTo>
                <a:lnTo>
                  <a:pt x="0" y="0"/>
                </a:lnTo>
                <a:close/>
              </a:path>
            </a:pathLst>
          </a:custGeom>
          <a:blipFill rotWithShape="1">
            <a:blip r:embed="rId2">
              <a:alphaModFix/>
            </a:blip>
            <a:stretch>
              <a:fillRect b="0" l="0" r="0" t="0"/>
            </a:stretch>
          </a:blipFill>
          <a:ln>
            <a:noFill/>
          </a:ln>
        </p:spPr>
      </p:sp>
      <p:sp>
        <p:nvSpPr>
          <p:cNvPr id="168" name="Google Shape;168;p19"/>
          <p:cNvSpPr/>
          <p:nvPr/>
        </p:nvSpPr>
        <p:spPr>
          <a:xfrm rot="-833831">
            <a:off x="6884286" y="-1846482"/>
            <a:ext cx="4597391" cy="5122762"/>
          </a:xfrm>
          <a:custGeom>
            <a:rect b="b" l="l" r="r" t="t"/>
            <a:pathLst>
              <a:path extrusionOk="0" h="10240788" w="9201686">
                <a:moveTo>
                  <a:pt x="0" y="0"/>
                </a:moveTo>
                <a:lnTo>
                  <a:pt x="9201686" y="0"/>
                </a:lnTo>
                <a:lnTo>
                  <a:pt x="9201686" y="10240788"/>
                </a:lnTo>
                <a:lnTo>
                  <a:pt x="0" y="10240788"/>
                </a:lnTo>
                <a:lnTo>
                  <a:pt x="0" y="0"/>
                </a:lnTo>
                <a:close/>
              </a:path>
            </a:pathLst>
          </a:custGeom>
          <a:blipFill rotWithShape="1">
            <a:blip r:embed="rId3">
              <a:alphaModFix/>
            </a:blip>
            <a:stretch>
              <a:fillRect b="-479" l="0" r="0" t="-479"/>
            </a:stretch>
          </a:blipFill>
          <a:ln>
            <a:noFill/>
          </a:ln>
        </p:spPr>
      </p:sp>
      <p:sp>
        <p:nvSpPr>
          <p:cNvPr id="169" name="Google Shape;169;p19"/>
          <p:cNvSpPr/>
          <p:nvPr/>
        </p:nvSpPr>
        <p:spPr>
          <a:xfrm>
            <a:off x="-821795" y="251149"/>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4">
              <a:alphaModFix/>
            </a:blip>
            <a:stretch>
              <a:fillRect b="0" l="0" r="0" t="0"/>
            </a:stretch>
          </a:blipFill>
          <a:ln>
            <a:noFill/>
          </a:ln>
        </p:spPr>
      </p:sp>
      <p:sp>
        <p:nvSpPr>
          <p:cNvPr id="170" name="Google Shape;170;p19"/>
          <p:cNvSpPr/>
          <p:nvPr/>
        </p:nvSpPr>
        <p:spPr>
          <a:xfrm>
            <a:off x="6660811" y="4199517"/>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4">
              <a:alphaModFix/>
            </a:blip>
            <a:stretch>
              <a:fillRect b="0" l="0" r="0" t="0"/>
            </a:stretch>
          </a:blipFill>
          <a:ln>
            <a:noFill/>
          </a:ln>
        </p:spPr>
      </p:sp>
      <p:sp>
        <p:nvSpPr>
          <p:cNvPr id="171" name="Google Shape;171;p19"/>
          <p:cNvSpPr/>
          <p:nvPr/>
        </p:nvSpPr>
        <p:spPr>
          <a:xfrm>
            <a:off x="503521" y="4117433"/>
            <a:ext cx="3162293" cy="511717"/>
          </a:xfrm>
          <a:custGeom>
            <a:rect b="b" l="l" r="r" t="t"/>
            <a:pathLst>
              <a:path extrusionOk="0" h="1023433" w="6324586">
                <a:moveTo>
                  <a:pt x="0" y="0"/>
                </a:moveTo>
                <a:lnTo>
                  <a:pt x="6324586" y="0"/>
                </a:lnTo>
                <a:lnTo>
                  <a:pt x="6324586" y="1023433"/>
                </a:lnTo>
                <a:lnTo>
                  <a:pt x="0" y="1023433"/>
                </a:lnTo>
                <a:lnTo>
                  <a:pt x="0" y="0"/>
                </a:lnTo>
                <a:close/>
              </a:path>
            </a:pathLst>
          </a:custGeom>
          <a:blipFill rotWithShape="1">
            <a:blip r:embed="rId5">
              <a:alphaModFix/>
            </a:blip>
            <a:stretch>
              <a:fillRect b="0" l="0" r="0" t="0"/>
            </a:stretch>
          </a:blipFill>
          <a:ln>
            <a:noFill/>
          </a:ln>
        </p:spPr>
      </p:sp>
      <p:sp>
        <p:nvSpPr>
          <p:cNvPr id="172" name="Google Shape;172;p19"/>
          <p:cNvSpPr/>
          <p:nvPr/>
        </p:nvSpPr>
        <p:spPr>
          <a:xfrm>
            <a:off x="-997949" y="3861575"/>
            <a:ext cx="3162293" cy="511717"/>
          </a:xfrm>
          <a:custGeom>
            <a:rect b="b" l="l" r="r" t="t"/>
            <a:pathLst>
              <a:path extrusionOk="0" h="1023433" w="6324586">
                <a:moveTo>
                  <a:pt x="0" y="0"/>
                </a:moveTo>
                <a:lnTo>
                  <a:pt x="6324586" y="0"/>
                </a:lnTo>
                <a:lnTo>
                  <a:pt x="6324586" y="1023433"/>
                </a:lnTo>
                <a:lnTo>
                  <a:pt x="0" y="1023433"/>
                </a:lnTo>
                <a:lnTo>
                  <a:pt x="0" y="0"/>
                </a:lnTo>
                <a:close/>
              </a:path>
            </a:pathLst>
          </a:custGeom>
          <a:blipFill rotWithShape="1">
            <a:blip r:embed="rId5">
              <a:alphaModFix/>
            </a:blip>
            <a:stretch>
              <a:fillRect b="0" l="0" r="0" t="0"/>
            </a:stretch>
          </a:blipFill>
          <a:ln>
            <a:noFill/>
          </a:ln>
        </p:spPr>
      </p:sp>
      <p:sp>
        <p:nvSpPr>
          <p:cNvPr id="173" name="Google Shape;173;p19"/>
          <p:cNvSpPr txBox="1"/>
          <p:nvPr>
            <p:ph type="title"/>
          </p:nvPr>
        </p:nvSpPr>
        <p:spPr>
          <a:xfrm>
            <a:off x="400763" y="397613"/>
            <a:ext cx="83229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2200"/>
              <a:buFont typeface="Calibri"/>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74" name="Google Shape;174;p19"/>
          <p:cNvSpPr txBox="1"/>
          <p:nvPr>
            <p:ph idx="1" type="body"/>
          </p:nvPr>
        </p:nvSpPr>
        <p:spPr>
          <a:xfrm>
            <a:off x="1947000" y="1229100"/>
            <a:ext cx="2408100" cy="1975800"/>
          </a:xfrm>
          <a:prstGeom prst="rect">
            <a:avLst/>
          </a:prstGeom>
          <a:noFill/>
          <a:ln>
            <a:noFill/>
          </a:ln>
        </p:spPr>
        <p:txBody>
          <a:bodyPr anchorCtr="0" anchor="t" bIns="22850" lIns="45725" spcFirstLastPara="1" rIns="45725" wrap="square" tIns="22850">
            <a:normAutofit/>
          </a:bodyPr>
          <a:lstStyle>
            <a:lvl1pPr indent="-304800" lvl="0" marL="457200" rtl="0" algn="l">
              <a:spcBef>
                <a:spcPts val="200"/>
              </a:spcBef>
              <a:spcAft>
                <a:spcPts val="0"/>
              </a:spcAft>
              <a:buSzPts val="1200"/>
              <a:buChar char="•"/>
              <a:defRPr sz="1200"/>
            </a:lvl1pPr>
            <a:lvl2pPr indent="-304800" lvl="1" marL="914400" rtl="0" algn="l">
              <a:spcBef>
                <a:spcPts val="200"/>
              </a:spcBef>
              <a:spcAft>
                <a:spcPts val="0"/>
              </a:spcAft>
              <a:buSzPts val="1200"/>
              <a:buChar char="–"/>
              <a:defRPr sz="1200"/>
            </a:lvl2pPr>
            <a:lvl3pPr indent="-304800" lvl="2" marL="1371600" rtl="0" algn="l">
              <a:spcBef>
                <a:spcPts val="200"/>
              </a:spcBef>
              <a:spcAft>
                <a:spcPts val="0"/>
              </a:spcAft>
              <a:buSzPts val="1200"/>
              <a:buChar char="•"/>
              <a:defRPr/>
            </a:lvl3pPr>
            <a:lvl4pPr indent="-304800" lvl="3" marL="1828800" rtl="0" algn="l">
              <a:spcBef>
                <a:spcPts val="200"/>
              </a:spcBef>
              <a:spcAft>
                <a:spcPts val="0"/>
              </a:spcAft>
              <a:buSzPts val="1200"/>
              <a:buChar char="–"/>
              <a:defRPr sz="1200"/>
            </a:lvl4pPr>
            <a:lvl5pPr indent="-304800" lvl="4" marL="2286000" rtl="0" algn="l">
              <a:spcBef>
                <a:spcPts val="200"/>
              </a:spcBef>
              <a:spcAft>
                <a:spcPts val="0"/>
              </a:spcAft>
              <a:buSzPts val="1200"/>
              <a:buChar char="»"/>
              <a:defRPr sz="1200"/>
            </a:lvl5pPr>
            <a:lvl6pPr indent="-304800" lvl="5" marL="2743200" rtl="0" algn="l">
              <a:spcBef>
                <a:spcPts val="200"/>
              </a:spcBef>
              <a:spcAft>
                <a:spcPts val="0"/>
              </a:spcAft>
              <a:buSzPts val="1200"/>
              <a:buChar char="•"/>
              <a:defRPr sz="1200"/>
            </a:lvl6pPr>
            <a:lvl7pPr indent="-304800" lvl="6" marL="3200400" rtl="0" algn="l">
              <a:spcBef>
                <a:spcPts val="200"/>
              </a:spcBef>
              <a:spcAft>
                <a:spcPts val="0"/>
              </a:spcAft>
              <a:buSzPts val="1200"/>
              <a:buChar char="•"/>
              <a:defRPr sz="1200"/>
            </a:lvl7pPr>
            <a:lvl8pPr indent="-304800" lvl="7" marL="3657600" rtl="0" algn="l">
              <a:spcBef>
                <a:spcPts val="200"/>
              </a:spcBef>
              <a:spcAft>
                <a:spcPts val="0"/>
              </a:spcAft>
              <a:buSzPts val="1200"/>
              <a:buChar char="•"/>
              <a:defRPr sz="1200"/>
            </a:lvl8pPr>
            <a:lvl9pPr indent="-304800" lvl="8" marL="4114800" rtl="0" algn="l">
              <a:spcBef>
                <a:spcPts val="200"/>
              </a:spcBef>
              <a:spcAft>
                <a:spcPts val="0"/>
              </a:spcAft>
              <a:buSzPts val="1200"/>
              <a:buChar char="•"/>
              <a:defRPr sz="1200"/>
            </a:lvl9pPr>
          </a:lstStyle>
          <a:p/>
        </p:txBody>
      </p:sp>
      <p:sp>
        <p:nvSpPr>
          <p:cNvPr id="175" name="Google Shape;175;p19"/>
          <p:cNvSpPr txBox="1"/>
          <p:nvPr>
            <p:ph idx="2" type="body"/>
          </p:nvPr>
        </p:nvSpPr>
        <p:spPr>
          <a:xfrm>
            <a:off x="4442980" y="1229100"/>
            <a:ext cx="2409000" cy="1975800"/>
          </a:xfrm>
          <a:prstGeom prst="rect">
            <a:avLst/>
          </a:prstGeom>
          <a:noFill/>
          <a:ln>
            <a:noFill/>
          </a:ln>
        </p:spPr>
        <p:txBody>
          <a:bodyPr anchorCtr="0" anchor="t" bIns="22850" lIns="45725" spcFirstLastPara="1" rIns="45725" wrap="square" tIns="22850">
            <a:normAutofit/>
          </a:bodyPr>
          <a:lstStyle>
            <a:lvl1pPr indent="-304800" lvl="0" marL="457200" rtl="0" algn="l">
              <a:spcBef>
                <a:spcPts val="200"/>
              </a:spcBef>
              <a:spcAft>
                <a:spcPts val="0"/>
              </a:spcAft>
              <a:buSzPts val="1200"/>
              <a:buChar char="•"/>
              <a:defRPr sz="1200"/>
            </a:lvl1pPr>
            <a:lvl2pPr indent="-304800" lvl="1" marL="914400" rtl="0" algn="l">
              <a:spcBef>
                <a:spcPts val="200"/>
              </a:spcBef>
              <a:spcAft>
                <a:spcPts val="0"/>
              </a:spcAft>
              <a:buSzPts val="1200"/>
              <a:buChar char="–"/>
              <a:defRPr sz="1200"/>
            </a:lvl2pPr>
            <a:lvl3pPr indent="-304800" lvl="2" marL="1371600" rtl="0" algn="l">
              <a:spcBef>
                <a:spcPts val="200"/>
              </a:spcBef>
              <a:spcAft>
                <a:spcPts val="0"/>
              </a:spcAft>
              <a:buSzPts val="1200"/>
              <a:buChar char="•"/>
              <a:defRPr/>
            </a:lvl3pPr>
            <a:lvl4pPr indent="-304800" lvl="3" marL="1828800" rtl="0" algn="l">
              <a:spcBef>
                <a:spcPts val="200"/>
              </a:spcBef>
              <a:spcAft>
                <a:spcPts val="0"/>
              </a:spcAft>
              <a:buSzPts val="1200"/>
              <a:buChar char="–"/>
              <a:defRPr sz="1200"/>
            </a:lvl4pPr>
            <a:lvl5pPr indent="-304800" lvl="4" marL="2286000" rtl="0" algn="l">
              <a:spcBef>
                <a:spcPts val="200"/>
              </a:spcBef>
              <a:spcAft>
                <a:spcPts val="0"/>
              </a:spcAft>
              <a:buSzPts val="1200"/>
              <a:buChar char="»"/>
              <a:defRPr sz="1200"/>
            </a:lvl5pPr>
            <a:lvl6pPr indent="-304800" lvl="5" marL="2743200" rtl="0" algn="l">
              <a:spcBef>
                <a:spcPts val="200"/>
              </a:spcBef>
              <a:spcAft>
                <a:spcPts val="0"/>
              </a:spcAft>
              <a:buSzPts val="1200"/>
              <a:buChar char="•"/>
              <a:defRPr sz="1200"/>
            </a:lvl6pPr>
            <a:lvl7pPr indent="-304800" lvl="6" marL="3200400" rtl="0" algn="l">
              <a:spcBef>
                <a:spcPts val="200"/>
              </a:spcBef>
              <a:spcAft>
                <a:spcPts val="0"/>
              </a:spcAft>
              <a:buSzPts val="1200"/>
              <a:buChar char="•"/>
              <a:defRPr sz="1200"/>
            </a:lvl7pPr>
            <a:lvl8pPr indent="-304800" lvl="7" marL="3657600" rtl="0" algn="l">
              <a:spcBef>
                <a:spcPts val="200"/>
              </a:spcBef>
              <a:spcAft>
                <a:spcPts val="0"/>
              </a:spcAft>
              <a:buSzPts val="1200"/>
              <a:buChar char="•"/>
              <a:defRPr sz="1200"/>
            </a:lvl8pPr>
            <a:lvl9pPr indent="-304800" lvl="8" marL="4114800" rtl="0" algn="l">
              <a:spcBef>
                <a:spcPts val="200"/>
              </a:spcBef>
              <a:spcAft>
                <a:spcPts val="0"/>
              </a:spcAft>
              <a:buSzPts val="1200"/>
              <a:buChar char="•"/>
              <a:defRPr sz="12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6" name="Shape 176"/>
        <p:cNvGrpSpPr/>
        <p:nvPr/>
      </p:nvGrpSpPr>
      <p:grpSpPr>
        <a:xfrm>
          <a:off x="0" y="0"/>
          <a:ext cx="0" cy="0"/>
          <a:chOff x="0" y="0"/>
          <a:chExt cx="0" cy="0"/>
        </a:xfrm>
      </p:grpSpPr>
      <p:sp>
        <p:nvSpPr>
          <p:cNvPr id="177" name="Google Shape;177;p20"/>
          <p:cNvSpPr/>
          <p:nvPr/>
        </p:nvSpPr>
        <p:spPr>
          <a:xfrm>
            <a:off x="2053343" y="133919"/>
            <a:ext cx="5569949" cy="4114800"/>
          </a:xfrm>
          <a:custGeom>
            <a:rect b="b" l="l" r="r" t="t"/>
            <a:pathLst>
              <a:path extrusionOk="0" h="8229600" w="11139898">
                <a:moveTo>
                  <a:pt x="0" y="0"/>
                </a:moveTo>
                <a:lnTo>
                  <a:pt x="11139899" y="0"/>
                </a:lnTo>
                <a:lnTo>
                  <a:pt x="11139899" y="8229600"/>
                </a:lnTo>
                <a:lnTo>
                  <a:pt x="0" y="8229600"/>
                </a:lnTo>
                <a:lnTo>
                  <a:pt x="0" y="0"/>
                </a:lnTo>
                <a:close/>
              </a:path>
            </a:pathLst>
          </a:custGeom>
          <a:blipFill rotWithShape="1">
            <a:blip r:embed="rId2">
              <a:alphaModFix/>
            </a:blip>
            <a:stretch>
              <a:fillRect b="0" l="0" r="0" t="0"/>
            </a:stretch>
          </a:blipFill>
          <a:ln>
            <a:noFill/>
          </a:ln>
        </p:spPr>
      </p:sp>
      <p:sp>
        <p:nvSpPr>
          <p:cNvPr id="178" name="Google Shape;178;p20"/>
          <p:cNvSpPr txBox="1"/>
          <p:nvPr>
            <p:ph type="title"/>
          </p:nvPr>
        </p:nvSpPr>
        <p:spPr>
          <a:xfrm>
            <a:off x="1893113" y="1905575"/>
            <a:ext cx="54306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79" name="Google Shape;179;p20"/>
          <p:cNvSpPr/>
          <p:nvPr/>
        </p:nvSpPr>
        <p:spPr>
          <a:xfrm>
            <a:off x="7183023" y="4017950"/>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3">
              <a:alphaModFix/>
            </a:blip>
            <a:stretch>
              <a:fillRect b="0" l="0" r="0" t="0"/>
            </a:stretch>
          </a:blipFill>
          <a:ln>
            <a:noFill/>
          </a:ln>
        </p:spPr>
      </p:sp>
      <p:sp>
        <p:nvSpPr>
          <p:cNvPr id="180" name="Google Shape;180;p20"/>
          <p:cNvSpPr/>
          <p:nvPr/>
        </p:nvSpPr>
        <p:spPr>
          <a:xfrm>
            <a:off x="6660811" y="4199517"/>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3">
              <a:alphaModFix/>
            </a:blip>
            <a:stretch>
              <a:fillRect b="0" l="0" r="0" t="0"/>
            </a:stretch>
          </a:blipFill>
          <a:ln>
            <a:noFill/>
          </a:ln>
        </p:spPr>
      </p:sp>
      <p:sp>
        <p:nvSpPr>
          <p:cNvPr id="181" name="Google Shape;181;p20"/>
          <p:cNvSpPr/>
          <p:nvPr/>
        </p:nvSpPr>
        <p:spPr>
          <a:xfrm>
            <a:off x="495509" y="4455371"/>
            <a:ext cx="3162293" cy="511717"/>
          </a:xfrm>
          <a:custGeom>
            <a:rect b="b" l="l" r="r" t="t"/>
            <a:pathLst>
              <a:path extrusionOk="0" h="1023433" w="6324586">
                <a:moveTo>
                  <a:pt x="0" y="0"/>
                </a:moveTo>
                <a:lnTo>
                  <a:pt x="6324586" y="0"/>
                </a:lnTo>
                <a:lnTo>
                  <a:pt x="6324586" y="1023433"/>
                </a:lnTo>
                <a:lnTo>
                  <a:pt x="0" y="1023433"/>
                </a:lnTo>
                <a:lnTo>
                  <a:pt x="0" y="0"/>
                </a:lnTo>
                <a:close/>
              </a:path>
            </a:pathLst>
          </a:custGeom>
          <a:blipFill rotWithShape="1">
            <a:blip r:embed="rId4">
              <a:alphaModFix/>
            </a:blip>
            <a:stretch>
              <a:fillRect b="0" l="0" r="0" t="0"/>
            </a:stretch>
          </a:blipFill>
          <a:ln>
            <a:noFill/>
          </a:ln>
        </p:spPr>
      </p:sp>
      <p:sp>
        <p:nvSpPr>
          <p:cNvPr id="182" name="Google Shape;182;p20"/>
          <p:cNvSpPr/>
          <p:nvPr/>
        </p:nvSpPr>
        <p:spPr>
          <a:xfrm>
            <a:off x="-1005961" y="4199513"/>
            <a:ext cx="3162293" cy="511717"/>
          </a:xfrm>
          <a:custGeom>
            <a:rect b="b" l="l" r="r" t="t"/>
            <a:pathLst>
              <a:path extrusionOk="0" h="1023433" w="6324586">
                <a:moveTo>
                  <a:pt x="0" y="0"/>
                </a:moveTo>
                <a:lnTo>
                  <a:pt x="6324586" y="0"/>
                </a:lnTo>
                <a:lnTo>
                  <a:pt x="6324586" y="1023433"/>
                </a:lnTo>
                <a:lnTo>
                  <a:pt x="0" y="1023433"/>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3" name="Shape 183"/>
        <p:cNvGrpSpPr/>
        <p:nvPr/>
      </p:nvGrpSpPr>
      <p:grpSpPr>
        <a:xfrm>
          <a:off x="0" y="0"/>
          <a:ext cx="0" cy="0"/>
          <a:chOff x="0" y="0"/>
          <a:chExt cx="0" cy="0"/>
        </a:xfrm>
      </p:grpSpPr>
      <p:sp>
        <p:nvSpPr>
          <p:cNvPr id="184" name="Google Shape;184;p21"/>
          <p:cNvSpPr/>
          <p:nvPr/>
        </p:nvSpPr>
        <p:spPr>
          <a:xfrm>
            <a:off x="4329814" y="3278799"/>
            <a:ext cx="5963149" cy="3570435"/>
          </a:xfrm>
          <a:custGeom>
            <a:rect b="b" l="l" r="r" t="t"/>
            <a:pathLst>
              <a:path extrusionOk="0" h="7140870" w="11926297">
                <a:moveTo>
                  <a:pt x="0" y="0"/>
                </a:moveTo>
                <a:lnTo>
                  <a:pt x="11926297" y="0"/>
                </a:lnTo>
                <a:lnTo>
                  <a:pt x="11926297" y="7140871"/>
                </a:lnTo>
                <a:lnTo>
                  <a:pt x="0" y="7140871"/>
                </a:lnTo>
                <a:lnTo>
                  <a:pt x="0" y="0"/>
                </a:lnTo>
                <a:close/>
              </a:path>
            </a:pathLst>
          </a:custGeom>
          <a:blipFill rotWithShape="1">
            <a:blip r:embed="rId2">
              <a:alphaModFix/>
            </a:blip>
            <a:stretch>
              <a:fillRect b="0" l="0" r="0" t="0"/>
            </a:stretch>
          </a:blipFill>
          <a:ln>
            <a:noFill/>
          </a:ln>
        </p:spPr>
      </p:sp>
      <p:sp>
        <p:nvSpPr>
          <p:cNvPr id="185" name="Google Shape;185;p21"/>
          <p:cNvSpPr/>
          <p:nvPr/>
        </p:nvSpPr>
        <p:spPr>
          <a:xfrm rot="10800000">
            <a:off x="7413816" y="3082292"/>
            <a:ext cx="2768343" cy="903172"/>
          </a:xfrm>
          <a:custGeom>
            <a:rect b="b" l="l" r="r" t="t"/>
            <a:pathLst>
              <a:path extrusionOk="0" h="1806344" w="5536686">
                <a:moveTo>
                  <a:pt x="0" y="0"/>
                </a:moveTo>
                <a:lnTo>
                  <a:pt x="5536686" y="0"/>
                </a:lnTo>
                <a:lnTo>
                  <a:pt x="5536686" y="1806344"/>
                </a:lnTo>
                <a:lnTo>
                  <a:pt x="0" y="1806344"/>
                </a:lnTo>
                <a:lnTo>
                  <a:pt x="0" y="0"/>
                </a:lnTo>
                <a:close/>
              </a:path>
            </a:pathLst>
          </a:custGeom>
          <a:blipFill rotWithShape="1">
            <a:blip r:embed="rId3">
              <a:alphaModFix/>
            </a:blip>
            <a:stretch>
              <a:fillRect b="0" l="0" r="0" t="0"/>
            </a:stretch>
          </a:blipFill>
          <a:ln>
            <a:noFill/>
          </a:ln>
        </p:spPr>
      </p:sp>
      <p:sp>
        <p:nvSpPr>
          <p:cNvPr id="186" name="Google Shape;186;p21"/>
          <p:cNvSpPr/>
          <p:nvPr/>
        </p:nvSpPr>
        <p:spPr>
          <a:xfrm>
            <a:off x="-5345925" y="-741279"/>
            <a:ext cx="8115300" cy="3438859"/>
          </a:xfrm>
          <a:custGeom>
            <a:rect b="b" l="l" r="r" t="t"/>
            <a:pathLst>
              <a:path extrusionOk="0" h="6877717" w="16230600">
                <a:moveTo>
                  <a:pt x="0" y="0"/>
                </a:moveTo>
                <a:lnTo>
                  <a:pt x="16230600" y="0"/>
                </a:lnTo>
                <a:lnTo>
                  <a:pt x="16230600" y="6877717"/>
                </a:lnTo>
                <a:lnTo>
                  <a:pt x="0" y="6877717"/>
                </a:lnTo>
                <a:lnTo>
                  <a:pt x="0" y="0"/>
                </a:lnTo>
                <a:close/>
              </a:path>
            </a:pathLst>
          </a:custGeom>
          <a:blipFill rotWithShape="1">
            <a:blip r:embed="rId4">
              <a:alphaModFix/>
            </a:blip>
            <a:stretch>
              <a:fillRect b="0" l="0" r="0" t="0"/>
            </a:stretch>
          </a:blipFill>
          <a:ln>
            <a:noFill/>
          </a:ln>
        </p:spPr>
      </p:sp>
      <p:sp>
        <p:nvSpPr>
          <p:cNvPr id="187" name="Google Shape;187;p21"/>
          <p:cNvSpPr txBox="1"/>
          <p:nvPr>
            <p:ph type="title"/>
          </p:nvPr>
        </p:nvSpPr>
        <p:spPr>
          <a:xfrm>
            <a:off x="515767" y="1668388"/>
            <a:ext cx="4765800" cy="283500"/>
          </a:xfrm>
          <a:prstGeom prst="rect">
            <a:avLst/>
          </a:prstGeom>
          <a:noFill/>
          <a:ln>
            <a:noFill/>
          </a:ln>
        </p:spPr>
        <p:txBody>
          <a:bodyPr anchorCtr="0" anchor="b" bIns="22850" lIns="45725" spcFirstLastPara="1" rIns="45725" wrap="square" tIns="22850">
            <a:normAutofit/>
          </a:bodyPr>
          <a:lstStyle>
            <a:lvl1pPr lvl="0" rtl="0" algn="l">
              <a:spcBef>
                <a:spcPts val="0"/>
              </a:spcBef>
              <a:spcAft>
                <a:spcPts val="0"/>
              </a:spcAft>
              <a:buClr>
                <a:schemeClr val="dk1"/>
              </a:buClr>
              <a:buSzPts val="3600"/>
              <a:buFont typeface="Calibri"/>
              <a:buNone/>
              <a:defRPr b="1"/>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88" name="Google Shape;188;p21"/>
          <p:cNvSpPr/>
          <p:nvPr>
            <p:ph idx="2" type="pic"/>
          </p:nvPr>
        </p:nvSpPr>
        <p:spPr>
          <a:xfrm>
            <a:off x="5526900" y="894375"/>
            <a:ext cx="3013800" cy="3438900"/>
          </a:xfrm>
          <a:prstGeom prst="rect">
            <a:avLst/>
          </a:prstGeom>
          <a:noFill/>
          <a:ln>
            <a:noFill/>
          </a:ln>
        </p:spPr>
      </p:sp>
      <p:sp>
        <p:nvSpPr>
          <p:cNvPr id="189" name="Google Shape;189;p21"/>
          <p:cNvSpPr/>
          <p:nvPr/>
        </p:nvSpPr>
        <p:spPr>
          <a:xfrm>
            <a:off x="5857851" y="4600116"/>
            <a:ext cx="2768343" cy="271801"/>
          </a:xfrm>
          <a:custGeom>
            <a:rect b="b" l="l" r="r" t="t"/>
            <a:pathLst>
              <a:path extrusionOk="0" h="543602" w="5536686">
                <a:moveTo>
                  <a:pt x="0" y="0"/>
                </a:moveTo>
                <a:lnTo>
                  <a:pt x="5536686" y="0"/>
                </a:lnTo>
                <a:lnTo>
                  <a:pt x="5536686" y="543601"/>
                </a:lnTo>
                <a:lnTo>
                  <a:pt x="0" y="543601"/>
                </a:lnTo>
                <a:lnTo>
                  <a:pt x="0" y="0"/>
                </a:lnTo>
                <a:close/>
              </a:path>
            </a:pathLst>
          </a:custGeom>
          <a:blipFill rotWithShape="1">
            <a:blip r:embed="rId5">
              <a:alphaModFix/>
            </a:blip>
            <a:stretch>
              <a:fillRect b="0" l="0" r="0" t="0"/>
            </a:stretch>
          </a:blipFill>
          <a:ln>
            <a:noFill/>
          </a:ln>
        </p:spPr>
      </p:sp>
      <p:sp>
        <p:nvSpPr>
          <p:cNvPr id="190" name="Google Shape;190;p21"/>
          <p:cNvSpPr/>
          <p:nvPr/>
        </p:nvSpPr>
        <p:spPr>
          <a:xfrm>
            <a:off x="6948073" y="-170641"/>
            <a:ext cx="2768343" cy="903172"/>
          </a:xfrm>
          <a:custGeom>
            <a:rect b="b" l="l" r="r" t="t"/>
            <a:pathLst>
              <a:path extrusionOk="0" h="1806344" w="5536686">
                <a:moveTo>
                  <a:pt x="0" y="0"/>
                </a:moveTo>
                <a:lnTo>
                  <a:pt x="5536686" y="0"/>
                </a:lnTo>
                <a:lnTo>
                  <a:pt x="5536686" y="1806344"/>
                </a:lnTo>
                <a:lnTo>
                  <a:pt x="0" y="1806344"/>
                </a:lnTo>
                <a:lnTo>
                  <a:pt x="0" y="0"/>
                </a:lnTo>
                <a:close/>
              </a:path>
            </a:pathLst>
          </a:custGeom>
          <a:blipFill rotWithShape="1">
            <a:blip r:embed="rId3">
              <a:alphaModFix/>
            </a:blip>
            <a:stretch>
              <a:fillRect b="0" l="0" r="0" t="0"/>
            </a:stretch>
          </a:blipFill>
          <a:ln>
            <a:noFill/>
          </a:ln>
        </p:spPr>
      </p:sp>
      <p:sp>
        <p:nvSpPr>
          <p:cNvPr id="191" name="Google Shape;191;p21"/>
          <p:cNvSpPr/>
          <p:nvPr/>
        </p:nvSpPr>
        <p:spPr>
          <a:xfrm rot="10800000">
            <a:off x="-666893" y="4240326"/>
            <a:ext cx="2768343" cy="903172"/>
          </a:xfrm>
          <a:custGeom>
            <a:rect b="b" l="l" r="r" t="t"/>
            <a:pathLst>
              <a:path extrusionOk="0" h="1806344" w="5536686">
                <a:moveTo>
                  <a:pt x="0" y="0"/>
                </a:moveTo>
                <a:lnTo>
                  <a:pt x="5536685" y="0"/>
                </a:lnTo>
                <a:lnTo>
                  <a:pt x="5536685" y="1806344"/>
                </a:lnTo>
                <a:lnTo>
                  <a:pt x="0" y="1806344"/>
                </a:lnTo>
                <a:lnTo>
                  <a:pt x="0" y="0"/>
                </a:lnTo>
                <a:close/>
              </a:path>
            </a:pathLst>
          </a:custGeom>
          <a:blipFill rotWithShape="1">
            <a:blip r:embed="rId3">
              <a:alphaModFix/>
            </a:blip>
            <a:stretch>
              <a:fillRect b="0" l="0" r="0" t="0"/>
            </a:stretch>
          </a:blipFill>
          <a:ln>
            <a:noFill/>
          </a:ln>
        </p:spPr>
      </p:sp>
      <p:sp>
        <p:nvSpPr>
          <p:cNvPr id="192" name="Google Shape;192;p21"/>
          <p:cNvSpPr txBox="1"/>
          <p:nvPr>
            <p:ph idx="1" type="body"/>
          </p:nvPr>
        </p:nvSpPr>
        <p:spPr>
          <a:xfrm>
            <a:off x="439563" y="2129675"/>
            <a:ext cx="4114800" cy="2263200"/>
          </a:xfrm>
          <a:prstGeom prst="rect">
            <a:avLst/>
          </a:prstGeom>
          <a:noFill/>
          <a:ln>
            <a:noFill/>
          </a:ln>
        </p:spPr>
        <p:txBody>
          <a:bodyPr anchorCtr="0" anchor="t" bIns="22850" lIns="45725" spcFirstLastPara="1" rIns="45725" wrap="square" tIns="22850">
            <a:norm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theme" Target="../theme/theme2.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0" name="Shape 130"/>
        <p:cNvGrpSpPr/>
        <p:nvPr/>
      </p:nvGrpSpPr>
      <p:grpSpPr>
        <a:xfrm>
          <a:off x="0" y="0"/>
          <a:ext cx="0" cy="0"/>
          <a:chOff x="0" y="0"/>
          <a:chExt cx="0" cy="0"/>
        </a:xfrm>
      </p:grpSpPr>
      <p:sp>
        <p:nvSpPr>
          <p:cNvPr id="131" name="Google Shape;131;p13"/>
          <p:cNvSpPr txBox="1"/>
          <p:nvPr>
            <p:ph type="title"/>
          </p:nvPr>
        </p:nvSpPr>
        <p:spPr>
          <a:xfrm>
            <a:off x="476963" y="473813"/>
            <a:ext cx="8322900" cy="571500"/>
          </a:xfrm>
          <a:prstGeom prst="rect">
            <a:avLst/>
          </a:prstGeom>
          <a:noFill/>
          <a:ln>
            <a:noFill/>
          </a:ln>
        </p:spPr>
        <p:txBody>
          <a:bodyPr anchorCtr="0" anchor="ctr" bIns="22850" lIns="45725" spcFirstLastPara="1" rIns="45725" wrap="square" tIns="22850">
            <a:normAutofit/>
          </a:bodyPr>
          <a:lstStyle>
            <a:lvl1pPr lvl="0" marR="0" rtl="0">
              <a:spcBef>
                <a:spcPts val="0"/>
              </a:spcBef>
              <a:spcAft>
                <a:spcPts val="0"/>
              </a:spcAft>
              <a:buClr>
                <a:schemeClr val="lt1"/>
              </a:buClr>
              <a:buSzPts val="3600"/>
              <a:buFont typeface="Dela Gothic One"/>
              <a:buNone/>
              <a:defRPr i="0" sz="3600" u="none" cap="none" strike="noStrike">
                <a:solidFill>
                  <a:schemeClr val="lt1"/>
                </a:solidFill>
                <a:latin typeface="Dela Gothic One"/>
                <a:ea typeface="Dela Gothic One"/>
                <a:cs typeface="Dela Gothic One"/>
                <a:sym typeface="Dela Gothic One"/>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p:txBody>
      </p:sp>
      <p:sp>
        <p:nvSpPr>
          <p:cNvPr id="132" name="Google Shape;132;p13"/>
          <p:cNvSpPr txBox="1"/>
          <p:nvPr>
            <p:ph idx="1" type="body"/>
          </p:nvPr>
        </p:nvSpPr>
        <p:spPr>
          <a:xfrm>
            <a:off x="533038" y="1178613"/>
            <a:ext cx="2506500" cy="2263200"/>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lt1"/>
              </a:buClr>
              <a:buSzPts val="1600"/>
              <a:buFont typeface="Montserrat"/>
              <a:buChar char="•"/>
              <a:defRPr i="0" sz="1600" u="none" cap="none" strike="noStrike">
                <a:solidFill>
                  <a:schemeClr val="lt1"/>
                </a:solidFill>
                <a:latin typeface="Montserrat"/>
                <a:ea typeface="Montserrat"/>
                <a:cs typeface="Montserrat"/>
                <a:sym typeface="Montserrat"/>
              </a:defRPr>
            </a:lvl1pPr>
            <a:lvl2pPr indent="-317500" lvl="1" marL="914400" marR="0" rtl="0" algn="l">
              <a:spcBef>
                <a:spcPts val="300"/>
              </a:spcBef>
              <a:spcAft>
                <a:spcPts val="0"/>
              </a:spcAft>
              <a:buClr>
                <a:schemeClr val="lt1"/>
              </a:buClr>
              <a:buSzPts val="1400"/>
              <a:buFont typeface="Montserrat"/>
              <a:buChar char="–"/>
              <a:defRPr i="0" sz="1400" u="none" cap="none" strike="noStrike">
                <a:solidFill>
                  <a:schemeClr val="lt1"/>
                </a:solidFill>
                <a:latin typeface="Montserrat"/>
                <a:ea typeface="Montserrat"/>
                <a:cs typeface="Montserrat"/>
                <a:sym typeface="Montserrat"/>
              </a:defRPr>
            </a:lvl2pPr>
            <a:lvl3pPr indent="-304800" lvl="2" marL="1371600" marR="0" rtl="0" algn="l">
              <a:spcBef>
                <a:spcPts val="200"/>
              </a:spcBef>
              <a:spcAft>
                <a:spcPts val="0"/>
              </a:spcAft>
              <a:buClr>
                <a:schemeClr val="lt1"/>
              </a:buClr>
              <a:buSzPts val="1200"/>
              <a:buFont typeface="Montserrat"/>
              <a:buChar char="•"/>
              <a:defRPr i="0" sz="1200" u="none" cap="none" strike="noStrike">
                <a:solidFill>
                  <a:schemeClr val="lt1"/>
                </a:solidFill>
                <a:latin typeface="Montserrat"/>
                <a:ea typeface="Montserrat"/>
                <a:cs typeface="Montserrat"/>
                <a:sym typeface="Montserrat"/>
              </a:defRPr>
            </a:lvl3pPr>
            <a:lvl4pPr indent="-292100" lvl="3" marL="1828800" marR="0" rtl="0" algn="l">
              <a:spcBef>
                <a:spcPts val="200"/>
              </a:spcBef>
              <a:spcAft>
                <a:spcPts val="0"/>
              </a:spcAft>
              <a:buClr>
                <a:schemeClr val="lt1"/>
              </a:buClr>
              <a:buSzPts val="1000"/>
              <a:buFont typeface="Montserrat"/>
              <a:buChar char="–"/>
              <a:defRPr i="0" sz="1000" u="none" cap="none" strike="noStrike">
                <a:solidFill>
                  <a:schemeClr val="lt1"/>
                </a:solidFill>
                <a:latin typeface="Montserrat"/>
                <a:ea typeface="Montserrat"/>
                <a:cs typeface="Montserrat"/>
                <a:sym typeface="Montserrat"/>
              </a:defRPr>
            </a:lvl4pPr>
            <a:lvl5pPr indent="-292100" lvl="4" marL="2286000" marR="0" rtl="0" algn="l">
              <a:spcBef>
                <a:spcPts val="200"/>
              </a:spcBef>
              <a:spcAft>
                <a:spcPts val="0"/>
              </a:spcAft>
              <a:buClr>
                <a:schemeClr val="lt1"/>
              </a:buClr>
              <a:buSzPts val="1000"/>
              <a:buFont typeface="Montserrat"/>
              <a:buChar char="»"/>
              <a:defRPr i="0" sz="1000" u="none" cap="none" strike="noStrike">
                <a:solidFill>
                  <a:schemeClr val="lt1"/>
                </a:solidFill>
                <a:latin typeface="Montserrat"/>
                <a:ea typeface="Montserrat"/>
                <a:cs typeface="Montserrat"/>
                <a:sym typeface="Montserrat"/>
              </a:defRPr>
            </a:lvl5pPr>
            <a:lvl6pPr indent="-292100" lvl="5" marL="2743200" marR="0" rtl="0" algn="l">
              <a:spcBef>
                <a:spcPts val="200"/>
              </a:spcBef>
              <a:spcAft>
                <a:spcPts val="0"/>
              </a:spcAft>
              <a:buClr>
                <a:schemeClr val="lt1"/>
              </a:buClr>
              <a:buSzPts val="1000"/>
              <a:buFont typeface="Montserrat"/>
              <a:buChar char="•"/>
              <a:defRPr i="0" sz="1000" u="none" cap="none" strike="noStrike">
                <a:solidFill>
                  <a:schemeClr val="lt1"/>
                </a:solidFill>
                <a:latin typeface="Montserrat"/>
                <a:ea typeface="Montserrat"/>
                <a:cs typeface="Montserrat"/>
                <a:sym typeface="Montserrat"/>
              </a:defRPr>
            </a:lvl6pPr>
            <a:lvl7pPr indent="-292100" lvl="6" marL="3200400" marR="0" rtl="0" algn="l">
              <a:spcBef>
                <a:spcPts val="200"/>
              </a:spcBef>
              <a:spcAft>
                <a:spcPts val="0"/>
              </a:spcAft>
              <a:buClr>
                <a:schemeClr val="lt1"/>
              </a:buClr>
              <a:buSzPts val="1000"/>
              <a:buFont typeface="Montserrat"/>
              <a:buChar char="•"/>
              <a:defRPr i="0" sz="1000" u="none" cap="none" strike="noStrike">
                <a:solidFill>
                  <a:schemeClr val="lt1"/>
                </a:solidFill>
                <a:latin typeface="Montserrat"/>
                <a:ea typeface="Montserrat"/>
                <a:cs typeface="Montserrat"/>
                <a:sym typeface="Montserrat"/>
              </a:defRPr>
            </a:lvl7pPr>
            <a:lvl8pPr indent="-292100" lvl="7" marL="3657600" marR="0" rtl="0" algn="l">
              <a:spcBef>
                <a:spcPts val="200"/>
              </a:spcBef>
              <a:spcAft>
                <a:spcPts val="0"/>
              </a:spcAft>
              <a:buClr>
                <a:schemeClr val="lt1"/>
              </a:buClr>
              <a:buSzPts val="1000"/>
              <a:buFont typeface="Montserrat"/>
              <a:buChar char="•"/>
              <a:defRPr i="0" sz="1000" u="none" cap="none" strike="noStrike">
                <a:solidFill>
                  <a:schemeClr val="lt1"/>
                </a:solidFill>
                <a:latin typeface="Montserrat"/>
                <a:ea typeface="Montserrat"/>
                <a:cs typeface="Montserrat"/>
                <a:sym typeface="Montserrat"/>
              </a:defRPr>
            </a:lvl8pPr>
            <a:lvl9pPr indent="-292100" lvl="8" marL="4114800" marR="0" rtl="0" algn="l">
              <a:spcBef>
                <a:spcPts val="200"/>
              </a:spcBef>
              <a:spcAft>
                <a:spcPts val="0"/>
              </a:spcAft>
              <a:buClr>
                <a:schemeClr val="lt1"/>
              </a:buClr>
              <a:buSzPts val="1000"/>
              <a:buFont typeface="Montserrat"/>
              <a:buChar char="•"/>
              <a:defRPr i="0" sz="1000" u="none" cap="none" strike="noStrike">
                <a:solidFill>
                  <a:schemeClr val="lt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27.png"/><Relationship Id="rId11" Type="http://schemas.openxmlformats.org/officeDocument/2006/relationships/image" Target="../media/image15.png"/><Relationship Id="rId10" Type="http://schemas.openxmlformats.org/officeDocument/2006/relationships/image" Target="../media/image19.png"/><Relationship Id="rId12" Type="http://schemas.openxmlformats.org/officeDocument/2006/relationships/image" Target="../media/image23.jpg"/><Relationship Id="rId9" Type="http://schemas.openxmlformats.org/officeDocument/2006/relationships/image" Target="../media/image1.png"/><Relationship Id="rId5" Type="http://schemas.openxmlformats.org/officeDocument/2006/relationships/image" Target="../media/image18.png"/><Relationship Id="rId6" Type="http://schemas.openxmlformats.org/officeDocument/2006/relationships/image" Target="../media/image3.png"/><Relationship Id="rId7" Type="http://schemas.openxmlformats.org/officeDocument/2006/relationships/image" Target="../media/image5.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2.png"/><Relationship Id="rId11" Type="http://schemas.openxmlformats.org/officeDocument/2006/relationships/image" Target="../media/image64.png"/><Relationship Id="rId10" Type="http://schemas.openxmlformats.org/officeDocument/2006/relationships/image" Target="../media/image63.png"/><Relationship Id="rId12" Type="http://schemas.openxmlformats.org/officeDocument/2006/relationships/image" Target="../media/image59.png"/><Relationship Id="rId9" Type="http://schemas.openxmlformats.org/officeDocument/2006/relationships/image" Target="../media/image56.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27.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6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image" Target="../media/image6.png"/><Relationship Id="rId5" Type="http://schemas.openxmlformats.org/officeDocument/2006/relationships/image" Target="../media/image68.png"/><Relationship Id="rId6" Type="http://schemas.openxmlformats.org/officeDocument/2006/relationships/image" Target="../media/image6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7.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7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47.png"/><Relationship Id="rId9" Type="http://schemas.openxmlformats.org/officeDocument/2006/relationships/image" Target="../media/image71.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4.png"/><Relationship Id="rId10" Type="http://schemas.openxmlformats.org/officeDocument/2006/relationships/image" Target="../media/image77.png"/><Relationship Id="rId9" Type="http://schemas.openxmlformats.org/officeDocument/2006/relationships/image" Target="../media/image76.png"/><Relationship Id="rId5" Type="http://schemas.openxmlformats.org/officeDocument/2006/relationships/image" Target="../media/image27.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7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78.jpg"/><Relationship Id="rId5" Type="http://schemas.openxmlformats.org/officeDocument/2006/relationships/image" Target="../media/image27.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hyperlink" Target="http://drive.google.com/file/d/1iiNpQ0ObMUGp85Lio3fs98ub6E5NBblY/view"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4.png"/><Relationship Id="rId11" Type="http://schemas.openxmlformats.org/officeDocument/2006/relationships/image" Target="../media/image82.png"/><Relationship Id="rId10" Type="http://schemas.openxmlformats.org/officeDocument/2006/relationships/image" Target="../media/image81.png"/><Relationship Id="rId12" Type="http://schemas.openxmlformats.org/officeDocument/2006/relationships/image" Target="../media/image83.png"/><Relationship Id="rId9" Type="http://schemas.openxmlformats.org/officeDocument/2006/relationships/image" Target="../media/image79.jpg"/><Relationship Id="rId5" Type="http://schemas.openxmlformats.org/officeDocument/2006/relationships/image" Target="../media/image27.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9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03.jpg"/><Relationship Id="rId5" Type="http://schemas.openxmlformats.org/officeDocument/2006/relationships/image" Target="../media/image27.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hyperlink" Target="http://drive.google.com/file/d/1m1Si_zO-KmF_dPSQZHUnsyJoLy2DNE1C/view"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47.png"/><Relationship Id="rId9" Type="http://schemas.openxmlformats.org/officeDocument/2006/relationships/image" Target="../media/image7.png"/><Relationship Id="rId5" Type="http://schemas.openxmlformats.org/officeDocument/2006/relationships/image" Target="../media/image106.jp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6.png"/><Relationship Id="rId10" Type="http://schemas.openxmlformats.org/officeDocument/2006/relationships/image" Target="../media/image39.png"/><Relationship Id="rId9" Type="http://schemas.openxmlformats.org/officeDocument/2006/relationships/image" Target="../media/image28.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24.png"/><Relationship Id="rId8"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12.png"/><Relationship Id="rId11" Type="http://schemas.openxmlformats.org/officeDocument/2006/relationships/image" Target="../media/image94.png"/><Relationship Id="rId10" Type="http://schemas.openxmlformats.org/officeDocument/2006/relationships/image" Target="../media/image96.png"/><Relationship Id="rId12" Type="http://schemas.openxmlformats.org/officeDocument/2006/relationships/image" Target="../media/image84.png"/><Relationship Id="rId9" Type="http://schemas.openxmlformats.org/officeDocument/2006/relationships/image" Target="../media/image86.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8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hyperlink" Target="http://drive.google.com/file/d/1CPGX-UEZ0IFnnA8TSZsrWP4IZv_L0Bj9/view" TargetMode="External"/><Relationship Id="rId8" Type="http://schemas.openxmlformats.org/officeDocument/2006/relationships/image" Target="../media/image8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95.png"/><Relationship Id="rId5" Type="http://schemas.openxmlformats.org/officeDocument/2006/relationships/image" Target="../media/image12.png"/><Relationship Id="rId6" Type="http://schemas.openxmlformats.org/officeDocument/2006/relationships/image" Target="../media/image5.png"/><Relationship Id="rId7" Type="http://schemas.openxmlformats.org/officeDocument/2006/relationships/image" Target="../media/image90.png"/><Relationship Id="rId8" Type="http://schemas.openxmlformats.org/officeDocument/2006/relationships/image" Target="../media/image9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hyperlink" Target="http://drive.google.com/file/d/1ZHXQKYEPJvfX8bNQZhmt5JMcQU6tbkui/view" TargetMode="External"/><Relationship Id="rId8" Type="http://schemas.openxmlformats.org/officeDocument/2006/relationships/image" Target="../media/image9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97.jpg"/><Relationship Id="rId5" Type="http://schemas.openxmlformats.org/officeDocument/2006/relationships/image" Target="../media/image27.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hyperlink" Target="http://drive.google.com/file/d/1p3VC6c2Z7ImyXQUXmVlgQyJd9RsivVuG/view"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99.jpg"/><Relationship Id="rId5" Type="http://schemas.openxmlformats.org/officeDocument/2006/relationships/image" Target="../media/image27.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hyperlink" Target="http://drive.google.com/file/d/1ZsbZ9a8dkP22IfxRvZAJyV-KdDuevRrR/view"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7.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10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7.png"/><Relationship Id="rId6" Type="http://schemas.openxmlformats.org/officeDocument/2006/relationships/image" Target="../media/image2.png"/><Relationship Id="rId7"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7.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9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2.png"/><Relationship Id="rId6"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40.png"/><Relationship Id="rId5" Type="http://schemas.openxmlformats.org/officeDocument/2006/relationships/image" Target="../media/image38.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8.png"/><Relationship Id="rId7"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8.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48.jpg"/><Relationship Id="rId5" Type="http://schemas.openxmlformats.org/officeDocument/2006/relationships/image" Target="../media/image7.png"/><Relationship Id="rId6" Type="http://schemas.openxmlformats.org/officeDocument/2006/relationships/image" Target="../media/image47.png"/><Relationship Id="rId7" Type="http://schemas.openxmlformats.org/officeDocument/2006/relationships/image" Target="../media/image2.png"/><Relationship Id="rId8"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5.png"/><Relationship Id="rId8"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5.png"/><Relationship Id="rId8"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6" name="Shape 196"/>
        <p:cNvGrpSpPr/>
        <p:nvPr/>
      </p:nvGrpSpPr>
      <p:grpSpPr>
        <a:xfrm>
          <a:off x="0" y="0"/>
          <a:ext cx="0" cy="0"/>
          <a:chOff x="0" y="0"/>
          <a:chExt cx="0" cy="0"/>
        </a:xfrm>
      </p:grpSpPr>
      <p:sp>
        <p:nvSpPr>
          <p:cNvPr id="197" name="Google Shape;197;p22"/>
          <p:cNvSpPr/>
          <p:nvPr/>
        </p:nvSpPr>
        <p:spPr>
          <a:xfrm>
            <a:off x="0" y="17145"/>
            <a:ext cx="9144000" cy="5112068"/>
          </a:xfrm>
          <a:custGeom>
            <a:rect b="b" l="l" r="r" t="t"/>
            <a:pathLst>
              <a:path extrusionOk="0" h="10224135" w="18288000">
                <a:moveTo>
                  <a:pt x="0" y="0"/>
                </a:moveTo>
                <a:lnTo>
                  <a:pt x="18288000" y="0"/>
                </a:lnTo>
                <a:lnTo>
                  <a:pt x="18288000" y="10224135"/>
                </a:lnTo>
                <a:lnTo>
                  <a:pt x="0" y="10224135"/>
                </a:lnTo>
                <a:lnTo>
                  <a:pt x="0" y="0"/>
                </a:lnTo>
                <a:close/>
              </a:path>
            </a:pathLst>
          </a:custGeom>
          <a:blipFill rotWithShape="1">
            <a:blip r:embed="rId3">
              <a:alphaModFix/>
            </a:blip>
            <a:stretch>
              <a:fillRect b="-39577" l="0" r="0" t="-39287"/>
            </a:stretch>
          </a:blipFill>
          <a:ln>
            <a:noFill/>
          </a:ln>
        </p:spPr>
      </p:sp>
      <p:sp>
        <p:nvSpPr>
          <p:cNvPr id="198" name="Google Shape;198;p22"/>
          <p:cNvSpPr/>
          <p:nvPr/>
        </p:nvSpPr>
        <p:spPr>
          <a:xfrm rot="-4315661">
            <a:off x="-2769956" y="-775432"/>
            <a:ext cx="5093791" cy="3592868"/>
          </a:xfrm>
          <a:custGeom>
            <a:rect b="b" l="l" r="r" t="t"/>
            <a:pathLst>
              <a:path extrusionOk="0" h="7156721" w="10194720">
                <a:moveTo>
                  <a:pt x="0" y="0"/>
                </a:moveTo>
                <a:lnTo>
                  <a:pt x="10194721" y="0"/>
                </a:lnTo>
                <a:lnTo>
                  <a:pt x="10194721" y="7156722"/>
                </a:lnTo>
                <a:lnTo>
                  <a:pt x="0" y="7156722"/>
                </a:lnTo>
                <a:lnTo>
                  <a:pt x="0" y="0"/>
                </a:lnTo>
                <a:close/>
              </a:path>
            </a:pathLst>
          </a:custGeom>
          <a:blipFill rotWithShape="1">
            <a:blip r:embed="rId4">
              <a:alphaModFix/>
            </a:blip>
            <a:stretch>
              <a:fillRect b="0" l="0" r="-289" t="0"/>
            </a:stretch>
          </a:blipFill>
          <a:ln>
            <a:noFill/>
          </a:ln>
        </p:spPr>
      </p:sp>
      <p:sp>
        <p:nvSpPr>
          <p:cNvPr id="199" name="Google Shape;199;p22"/>
          <p:cNvSpPr/>
          <p:nvPr/>
        </p:nvSpPr>
        <p:spPr>
          <a:xfrm>
            <a:off x="3354554" y="504825"/>
            <a:ext cx="5569949" cy="4124325"/>
          </a:xfrm>
          <a:custGeom>
            <a:rect b="b" l="l" r="r" t="t"/>
            <a:pathLst>
              <a:path extrusionOk="0" h="8248650" w="11139898">
                <a:moveTo>
                  <a:pt x="0" y="0"/>
                </a:moveTo>
                <a:lnTo>
                  <a:pt x="11139899" y="0"/>
                </a:lnTo>
                <a:lnTo>
                  <a:pt x="11139899" y="8248650"/>
                </a:lnTo>
                <a:lnTo>
                  <a:pt x="0" y="8248650"/>
                </a:lnTo>
                <a:lnTo>
                  <a:pt x="0" y="0"/>
                </a:lnTo>
                <a:close/>
              </a:path>
            </a:pathLst>
          </a:custGeom>
          <a:blipFill rotWithShape="1">
            <a:blip r:embed="rId5">
              <a:alphaModFix/>
            </a:blip>
            <a:stretch>
              <a:fillRect b="0" l="0" r="-229" t="0"/>
            </a:stretch>
          </a:blipFill>
          <a:ln>
            <a:noFill/>
          </a:ln>
        </p:spPr>
      </p:sp>
      <p:sp>
        <p:nvSpPr>
          <p:cNvPr id="200" name="Google Shape;200;p22"/>
          <p:cNvSpPr/>
          <p:nvPr/>
        </p:nvSpPr>
        <p:spPr>
          <a:xfrm>
            <a:off x="374630" y="4165952"/>
            <a:ext cx="2768343" cy="271801"/>
          </a:xfrm>
          <a:custGeom>
            <a:rect b="b" l="l" r="r" t="t"/>
            <a:pathLst>
              <a:path extrusionOk="0" h="543602" w="5536686">
                <a:moveTo>
                  <a:pt x="0" y="0"/>
                </a:moveTo>
                <a:lnTo>
                  <a:pt x="5536686" y="0"/>
                </a:lnTo>
                <a:lnTo>
                  <a:pt x="5536686" y="543601"/>
                </a:lnTo>
                <a:lnTo>
                  <a:pt x="0" y="543601"/>
                </a:lnTo>
                <a:lnTo>
                  <a:pt x="0" y="0"/>
                </a:lnTo>
                <a:close/>
              </a:path>
            </a:pathLst>
          </a:custGeom>
          <a:blipFill rotWithShape="1">
            <a:blip r:embed="rId6">
              <a:alphaModFix/>
            </a:blip>
            <a:stretch>
              <a:fillRect b="0" l="0" r="0" t="0"/>
            </a:stretch>
          </a:blipFill>
          <a:ln>
            <a:noFill/>
          </a:ln>
        </p:spPr>
      </p:sp>
      <p:sp>
        <p:nvSpPr>
          <p:cNvPr id="201" name="Google Shape;201;p22"/>
          <p:cNvSpPr/>
          <p:nvPr/>
        </p:nvSpPr>
        <p:spPr>
          <a:xfrm>
            <a:off x="1121623" y="3398681"/>
            <a:ext cx="2768343" cy="903172"/>
          </a:xfrm>
          <a:custGeom>
            <a:rect b="b" l="l" r="r" t="t"/>
            <a:pathLst>
              <a:path extrusionOk="0" h="1806344" w="5536686">
                <a:moveTo>
                  <a:pt x="0" y="0"/>
                </a:moveTo>
                <a:lnTo>
                  <a:pt x="5536686" y="0"/>
                </a:lnTo>
                <a:lnTo>
                  <a:pt x="5536686" y="1806343"/>
                </a:lnTo>
                <a:lnTo>
                  <a:pt x="0" y="1806343"/>
                </a:lnTo>
                <a:lnTo>
                  <a:pt x="0" y="0"/>
                </a:lnTo>
                <a:close/>
              </a:path>
            </a:pathLst>
          </a:custGeom>
          <a:blipFill rotWithShape="1">
            <a:blip r:embed="rId7">
              <a:alphaModFix/>
            </a:blip>
            <a:stretch>
              <a:fillRect b="0" l="0" r="0" t="0"/>
            </a:stretch>
          </a:blipFill>
          <a:ln>
            <a:noFill/>
          </a:ln>
        </p:spPr>
      </p:sp>
      <p:sp>
        <p:nvSpPr>
          <p:cNvPr id="202" name="Google Shape;202;p22"/>
          <p:cNvSpPr/>
          <p:nvPr/>
        </p:nvSpPr>
        <p:spPr>
          <a:xfrm rot="10800000">
            <a:off x="-544747" y="4301852"/>
            <a:ext cx="2768343" cy="903172"/>
          </a:xfrm>
          <a:custGeom>
            <a:rect b="b" l="l" r="r" t="t"/>
            <a:pathLst>
              <a:path extrusionOk="0" h="1806344" w="5536686">
                <a:moveTo>
                  <a:pt x="0" y="0"/>
                </a:moveTo>
                <a:lnTo>
                  <a:pt x="5536686" y="0"/>
                </a:lnTo>
                <a:lnTo>
                  <a:pt x="5536686" y="1806344"/>
                </a:lnTo>
                <a:lnTo>
                  <a:pt x="0" y="1806344"/>
                </a:lnTo>
                <a:lnTo>
                  <a:pt x="0" y="0"/>
                </a:lnTo>
                <a:close/>
              </a:path>
            </a:pathLst>
          </a:custGeom>
          <a:blipFill rotWithShape="1">
            <a:blip r:embed="rId7">
              <a:alphaModFix/>
            </a:blip>
            <a:stretch>
              <a:fillRect b="0" l="0" r="0" t="0"/>
            </a:stretch>
          </a:blipFill>
          <a:ln>
            <a:noFill/>
          </a:ln>
        </p:spPr>
      </p:sp>
      <p:sp>
        <p:nvSpPr>
          <p:cNvPr id="203" name="Google Shape;203;p22"/>
          <p:cNvSpPr/>
          <p:nvPr/>
        </p:nvSpPr>
        <p:spPr>
          <a:xfrm>
            <a:off x="2221815" y="600518"/>
            <a:ext cx="2840543" cy="600065"/>
          </a:xfrm>
          <a:custGeom>
            <a:rect b="b" l="l" r="r" t="t"/>
            <a:pathLst>
              <a:path extrusionOk="0" h="1200129" w="5681086">
                <a:moveTo>
                  <a:pt x="0" y="0"/>
                </a:moveTo>
                <a:lnTo>
                  <a:pt x="5681086" y="0"/>
                </a:lnTo>
                <a:lnTo>
                  <a:pt x="5681086" y="1200129"/>
                </a:lnTo>
                <a:lnTo>
                  <a:pt x="0" y="1200129"/>
                </a:lnTo>
                <a:lnTo>
                  <a:pt x="0" y="0"/>
                </a:lnTo>
                <a:close/>
              </a:path>
            </a:pathLst>
          </a:custGeom>
          <a:blipFill rotWithShape="1">
            <a:blip r:embed="rId8">
              <a:alphaModFix/>
            </a:blip>
            <a:stretch>
              <a:fillRect b="0" l="0" r="0" t="0"/>
            </a:stretch>
          </a:blipFill>
          <a:ln>
            <a:noFill/>
          </a:ln>
        </p:spPr>
      </p:sp>
      <p:sp>
        <p:nvSpPr>
          <p:cNvPr id="204" name="Google Shape;204;p22"/>
          <p:cNvSpPr/>
          <p:nvPr/>
        </p:nvSpPr>
        <p:spPr>
          <a:xfrm>
            <a:off x="920338" y="734651"/>
            <a:ext cx="2840543" cy="459652"/>
          </a:xfrm>
          <a:custGeom>
            <a:rect b="b" l="l" r="r" t="t"/>
            <a:pathLst>
              <a:path extrusionOk="0" h="919303" w="5681086">
                <a:moveTo>
                  <a:pt x="0" y="0"/>
                </a:moveTo>
                <a:lnTo>
                  <a:pt x="5681086" y="0"/>
                </a:lnTo>
                <a:lnTo>
                  <a:pt x="5681086" y="919303"/>
                </a:lnTo>
                <a:lnTo>
                  <a:pt x="0" y="919303"/>
                </a:lnTo>
                <a:lnTo>
                  <a:pt x="0" y="0"/>
                </a:lnTo>
                <a:close/>
              </a:path>
            </a:pathLst>
          </a:custGeom>
          <a:blipFill rotWithShape="1">
            <a:blip r:embed="rId9">
              <a:alphaModFix/>
            </a:blip>
            <a:stretch>
              <a:fillRect b="0" l="0" r="0" t="0"/>
            </a:stretch>
          </a:blipFill>
          <a:ln>
            <a:noFill/>
          </a:ln>
        </p:spPr>
      </p:sp>
      <p:sp>
        <p:nvSpPr>
          <p:cNvPr id="205" name="Google Shape;205;p22"/>
          <p:cNvSpPr/>
          <p:nvPr/>
        </p:nvSpPr>
        <p:spPr>
          <a:xfrm>
            <a:off x="-428363" y="504825"/>
            <a:ext cx="2840543" cy="459651"/>
          </a:xfrm>
          <a:custGeom>
            <a:rect b="b" l="l" r="r" t="t"/>
            <a:pathLst>
              <a:path extrusionOk="0" h="919303" w="5681086">
                <a:moveTo>
                  <a:pt x="0" y="0"/>
                </a:moveTo>
                <a:lnTo>
                  <a:pt x="5681086" y="0"/>
                </a:lnTo>
                <a:lnTo>
                  <a:pt x="5681086" y="919303"/>
                </a:lnTo>
                <a:lnTo>
                  <a:pt x="0" y="919303"/>
                </a:lnTo>
                <a:lnTo>
                  <a:pt x="0" y="0"/>
                </a:lnTo>
                <a:close/>
              </a:path>
            </a:pathLst>
          </a:custGeom>
          <a:blipFill rotWithShape="1">
            <a:blip r:embed="rId9">
              <a:alphaModFix/>
            </a:blip>
            <a:stretch>
              <a:fillRect b="0" l="0" r="0" t="0"/>
            </a:stretch>
          </a:blipFill>
          <a:ln>
            <a:noFill/>
          </a:ln>
        </p:spPr>
      </p:sp>
      <p:sp>
        <p:nvSpPr>
          <p:cNvPr id="206" name="Google Shape;206;p22"/>
          <p:cNvSpPr/>
          <p:nvPr/>
        </p:nvSpPr>
        <p:spPr>
          <a:xfrm rot="5400000">
            <a:off x="307753" y="893488"/>
            <a:ext cx="752295" cy="2224528"/>
          </a:xfrm>
          <a:custGeom>
            <a:rect b="b" l="l" r="r" t="t"/>
            <a:pathLst>
              <a:path extrusionOk="0" h="4449055" w="1504590">
                <a:moveTo>
                  <a:pt x="0" y="0"/>
                </a:moveTo>
                <a:lnTo>
                  <a:pt x="1504589" y="0"/>
                </a:lnTo>
                <a:lnTo>
                  <a:pt x="1504589" y="4449056"/>
                </a:lnTo>
                <a:lnTo>
                  <a:pt x="0" y="4449056"/>
                </a:lnTo>
                <a:lnTo>
                  <a:pt x="0" y="0"/>
                </a:lnTo>
                <a:close/>
              </a:path>
            </a:pathLst>
          </a:custGeom>
          <a:blipFill rotWithShape="1">
            <a:blip r:embed="rId10">
              <a:alphaModFix/>
            </a:blip>
            <a:stretch>
              <a:fillRect b="0" l="0" r="0" t="0"/>
            </a:stretch>
          </a:blipFill>
          <a:ln>
            <a:noFill/>
          </a:ln>
        </p:spPr>
      </p:sp>
      <p:sp>
        <p:nvSpPr>
          <p:cNvPr id="207" name="Google Shape;207;p22"/>
          <p:cNvSpPr txBox="1"/>
          <p:nvPr/>
        </p:nvSpPr>
        <p:spPr>
          <a:xfrm>
            <a:off x="4038275" y="1136701"/>
            <a:ext cx="7511100" cy="300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3900">
                <a:solidFill>
                  <a:srgbClr val="FFF8F2"/>
                </a:solidFill>
                <a:latin typeface="Dela Gothic One"/>
                <a:ea typeface="Dela Gothic One"/>
                <a:cs typeface="Dela Gothic One"/>
                <a:sym typeface="Dela Gothic One"/>
              </a:rPr>
              <a:t>Machine</a:t>
            </a:r>
            <a:endParaRPr sz="3900">
              <a:solidFill>
                <a:srgbClr val="FFF8F2"/>
              </a:solidFill>
              <a:latin typeface="Dela Gothic One"/>
              <a:ea typeface="Dela Gothic One"/>
              <a:cs typeface="Dela Gothic One"/>
              <a:sym typeface="Dela Gothic One"/>
            </a:endParaRPr>
          </a:p>
          <a:p>
            <a:pPr indent="0" lvl="0" marL="0" marR="0" rtl="0" algn="l">
              <a:lnSpc>
                <a:spcPct val="100000"/>
              </a:lnSpc>
              <a:spcBef>
                <a:spcPts val="0"/>
              </a:spcBef>
              <a:spcAft>
                <a:spcPts val="0"/>
              </a:spcAft>
              <a:buNone/>
            </a:pPr>
            <a:r>
              <a:rPr lang="en" sz="3900">
                <a:solidFill>
                  <a:srgbClr val="FFF8F2"/>
                </a:solidFill>
                <a:latin typeface="Dela Gothic One"/>
                <a:ea typeface="Dela Gothic One"/>
                <a:cs typeface="Dela Gothic One"/>
                <a:sym typeface="Dela Gothic One"/>
              </a:rPr>
              <a:t>Learning For Network-Denied Environments</a:t>
            </a:r>
            <a:endParaRPr sz="3900">
              <a:solidFill>
                <a:srgbClr val="FFF8F2"/>
              </a:solidFill>
              <a:latin typeface="Dela Gothic One"/>
              <a:ea typeface="Dela Gothic One"/>
              <a:cs typeface="Dela Gothic One"/>
              <a:sym typeface="Dela Gothic One"/>
            </a:endParaRPr>
          </a:p>
          <a:p>
            <a:pPr indent="0" lvl="0" marL="0" marR="0" rtl="0" algn="l">
              <a:lnSpc>
                <a:spcPct val="100000"/>
              </a:lnSpc>
              <a:spcBef>
                <a:spcPts val="0"/>
              </a:spcBef>
              <a:spcAft>
                <a:spcPts val="0"/>
              </a:spcAft>
              <a:buNone/>
            </a:pPr>
            <a:r>
              <a:t/>
            </a:r>
            <a:endParaRPr sz="3900">
              <a:solidFill>
                <a:srgbClr val="FFF8F2"/>
              </a:solidFill>
              <a:latin typeface="Dela Gothic One"/>
              <a:ea typeface="Dela Gothic One"/>
              <a:cs typeface="Dela Gothic One"/>
              <a:sym typeface="Dela Gothic One"/>
            </a:endParaRPr>
          </a:p>
        </p:txBody>
      </p:sp>
      <p:pic>
        <p:nvPicPr>
          <p:cNvPr id="208" name="Google Shape;208;p22"/>
          <p:cNvPicPr preferRelativeResize="0"/>
          <p:nvPr/>
        </p:nvPicPr>
        <p:blipFill>
          <a:blip r:embed="rId11">
            <a:alphaModFix/>
          </a:blip>
          <a:stretch>
            <a:fillRect/>
          </a:stretch>
        </p:blipFill>
        <p:spPr>
          <a:xfrm>
            <a:off x="73919" y="4618019"/>
            <a:ext cx="2147888" cy="485775"/>
          </a:xfrm>
          <a:prstGeom prst="rect">
            <a:avLst/>
          </a:prstGeom>
          <a:noFill/>
          <a:ln>
            <a:noFill/>
          </a:ln>
        </p:spPr>
      </p:pic>
      <p:pic>
        <p:nvPicPr>
          <p:cNvPr id="209" name="Google Shape;209;p22"/>
          <p:cNvPicPr preferRelativeResize="0"/>
          <p:nvPr/>
        </p:nvPicPr>
        <p:blipFill rotWithShape="1">
          <a:blip r:embed="rId12">
            <a:alphaModFix/>
          </a:blip>
          <a:srcRect b="35061" l="10842" r="8661" t="36265"/>
          <a:stretch/>
        </p:blipFill>
        <p:spPr>
          <a:xfrm>
            <a:off x="7560775" y="4618025"/>
            <a:ext cx="1363725" cy="485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17" name="Shape 417"/>
        <p:cNvGrpSpPr/>
        <p:nvPr/>
      </p:nvGrpSpPr>
      <p:grpSpPr>
        <a:xfrm>
          <a:off x="0" y="0"/>
          <a:ext cx="0" cy="0"/>
          <a:chOff x="0" y="0"/>
          <a:chExt cx="0" cy="0"/>
        </a:xfrm>
      </p:grpSpPr>
      <p:sp>
        <p:nvSpPr>
          <p:cNvPr id="418" name="Google Shape;418;p31"/>
          <p:cNvSpPr/>
          <p:nvPr/>
        </p:nvSpPr>
        <p:spPr>
          <a:xfrm rot="-1612471">
            <a:off x="7299406" y="1119416"/>
            <a:ext cx="2984962" cy="2037111"/>
          </a:xfrm>
          <a:custGeom>
            <a:rect b="b" l="l" r="r" t="t"/>
            <a:pathLst>
              <a:path extrusionOk="0" h="1237781" w="2060025">
                <a:moveTo>
                  <a:pt x="0" y="0"/>
                </a:moveTo>
                <a:lnTo>
                  <a:pt x="2060025" y="0"/>
                </a:lnTo>
                <a:lnTo>
                  <a:pt x="2060025" y="1237781"/>
                </a:lnTo>
                <a:lnTo>
                  <a:pt x="0" y="1237781"/>
                </a:lnTo>
                <a:lnTo>
                  <a:pt x="0" y="0"/>
                </a:lnTo>
                <a:close/>
              </a:path>
            </a:pathLst>
          </a:custGeom>
          <a:blipFill rotWithShape="1">
            <a:blip r:embed="rId3">
              <a:alphaModFix/>
            </a:blip>
            <a:stretch>
              <a:fillRect b="0" l="0" r="-349" t="0"/>
            </a:stretch>
          </a:blipFill>
          <a:ln>
            <a:noFill/>
          </a:ln>
        </p:spPr>
      </p:sp>
      <p:sp>
        <p:nvSpPr>
          <p:cNvPr id="419" name="Google Shape;419;p31"/>
          <p:cNvSpPr/>
          <p:nvPr/>
        </p:nvSpPr>
        <p:spPr>
          <a:xfrm rot="-7436400">
            <a:off x="-529883" y="-811106"/>
            <a:ext cx="2935714" cy="4180534"/>
          </a:xfrm>
          <a:custGeom>
            <a:rect b="b" l="l" r="r" t="t"/>
            <a:pathLst>
              <a:path extrusionOk="0" h="1712840" w="1539043">
                <a:moveTo>
                  <a:pt x="0" y="0"/>
                </a:moveTo>
                <a:lnTo>
                  <a:pt x="1539043" y="0"/>
                </a:lnTo>
                <a:lnTo>
                  <a:pt x="1539043" y="1712840"/>
                </a:lnTo>
                <a:lnTo>
                  <a:pt x="0" y="1712840"/>
                </a:lnTo>
                <a:lnTo>
                  <a:pt x="0" y="0"/>
                </a:lnTo>
                <a:close/>
              </a:path>
            </a:pathLst>
          </a:custGeom>
          <a:blipFill rotWithShape="1">
            <a:blip r:embed="rId4">
              <a:alphaModFix/>
            </a:blip>
            <a:stretch>
              <a:fillRect b="-479" l="0" r="0" t="-479"/>
            </a:stretch>
          </a:blipFill>
          <a:ln>
            <a:noFill/>
          </a:ln>
        </p:spPr>
      </p:sp>
      <p:sp>
        <p:nvSpPr>
          <p:cNvPr id="420" name="Google Shape;420;p31"/>
          <p:cNvSpPr/>
          <p:nvPr/>
        </p:nvSpPr>
        <p:spPr>
          <a:xfrm>
            <a:off x="0" y="0"/>
            <a:ext cx="9464040" cy="5137628"/>
          </a:xfrm>
          <a:custGeom>
            <a:rect b="b" l="l" r="r" t="t"/>
            <a:pathLst>
              <a:path extrusionOk="0" h="10224135" w="18288000">
                <a:moveTo>
                  <a:pt x="0" y="0"/>
                </a:moveTo>
                <a:lnTo>
                  <a:pt x="18288000" y="0"/>
                </a:lnTo>
                <a:lnTo>
                  <a:pt x="18288000" y="10224135"/>
                </a:lnTo>
                <a:lnTo>
                  <a:pt x="0" y="10224135"/>
                </a:lnTo>
                <a:lnTo>
                  <a:pt x="0" y="0"/>
                </a:lnTo>
                <a:close/>
              </a:path>
            </a:pathLst>
          </a:custGeom>
          <a:blipFill rotWithShape="1">
            <a:blip r:embed="rId5">
              <a:alphaModFix/>
            </a:blip>
            <a:stretch>
              <a:fillRect b="-39577" l="0" r="0" t="-39287"/>
            </a:stretch>
          </a:blipFill>
          <a:ln>
            <a:noFill/>
          </a:ln>
        </p:spPr>
      </p:sp>
      <p:sp>
        <p:nvSpPr>
          <p:cNvPr id="421" name="Google Shape;421;p31"/>
          <p:cNvSpPr txBox="1"/>
          <p:nvPr/>
        </p:nvSpPr>
        <p:spPr>
          <a:xfrm>
            <a:off x="-299175" y="454489"/>
            <a:ext cx="9742500" cy="18840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SzPts val="1100"/>
              <a:buNone/>
            </a:pPr>
            <a:r>
              <a:rPr lang="en" sz="3600">
                <a:solidFill>
                  <a:srgbClr val="FFFFFF"/>
                </a:solidFill>
                <a:latin typeface="Dela Gothic One"/>
                <a:ea typeface="Dela Gothic One"/>
                <a:cs typeface="Dela Gothic One"/>
                <a:sym typeface="Dela Gothic One"/>
              </a:rPr>
              <a:t>Model Requirements</a:t>
            </a:r>
            <a:endParaRPr sz="3600">
              <a:solidFill>
                <a:srgbClr val="FFFFFF"/>
              </a:solidFill>
              <a:latin typeface="Dela Gothic One"/>
              <a:ea typeface="Dela Gothic One"/>
              <a:cs typeface="Dela Gothic One"/>
              <a:sym typeface="Dela Gothic One"/>
            </a:endParaRPr>
          </a:p>
          <a:p>
            <a:pPr indent="0" lvl="0" marL="0" rtl="0" algn="ctr">
              <a:lnSpc>
                <a:spcPct val="120000"/>
              </a:lnSpc>
              <a:spcBef>
                <a:spcPts val="0"/>
              </a:spcBef>
              <a:spcAft>
                <a:spcPts val="0"/>
              </a:spcAft>
              <a:buSzPts val="1100"/>
              <a:buNone/>
            </a:pPr>
            <a:r>
              <a:t/>
            </a:r>
            <a:endParaRPr sz="3600">
              <a:solidFill>
                <a:srgbClr val="FFFFFF"/>
              </a:solidFill>
              <a:latin typeface="Dela Gothic One"/>
              <a:ea typeface="Dela Gothic One"/>
              <a:cs typeface="Dela Gothic One"/>
              <a:sym typeface="Dela Gothic One"/>
            </a:endParaRPr>
          </a:p>
          <a:p>
            <a:pPr indent="0" lvl="0" marL="0" marR="0" rtl="0" algn="ctr">
              <a:lnSpc>
                <a:spcPct val="120000"/>
              </a:lnSpc>
              <a:spcBef>
                <a:spcPts val="0"/>
              </a:spcBef>
              <a:spcAft>
                <a:spcPts val="0"/>
              </a:spcAft>
              <a:buNone/>
            </a:pPr>
            <a:r>
              <a:t/>
            </a:r>
            <a:endParaRPr sz="3600">
              <a:solidFill>
                <a:srgbClr val="FFFFFF"/>
              </a:solidFill>
              <a:latin typeface="Dela Gothic One"/>
              <a:ea typeface="Dela Gothic One"/>
              <a:cs typeface="Dela Gothic One"/>
              <a:sym typeface="Dela Gothic One"/>
            </a:endParaRPr>
          </a:p>
        </p:txBody>
      </p:sp>
      <p:sp>
        <p:nvSpPr>
          <p:cNvPr id="422" name="Google Shape;422;p31"/>
          <p:cNvSpPr txBox="1"/>
          <p:nvPr/>
        </p:nvSpPr>
        <p:spPr>
          <a:xfrm>
            <a:off x="610253" y="1304175"/>
            <a:ext cx="2384700" cy="2154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600"/>
              </a:spcAft>
              <a:buNone/>
            </a:pPr>
            <a:r>
              <a:rPr b="1" i="1" lang="en">
                <a:solidFill>
                  <a:schemeClr val="lt1"/>
                </a:solidFill>
                <a:highlight>
                  <a:srgbClr val="93C47D"/>
                </a:highlight>
                <a:latin typeface="Montserrat"/>
                <a:ea typeface="Montserrat"/>
                <a:cs typeface="Montserrat"/>
                <a:sym typeface="Montserrat"/>
              </a:rPr>
              <a:t>Model Requirements:</a:t>
            </a:r>
            <a:endParaRPr b="1" i="1">
              <a:solidFill>
                <a:srgbClr val="FFFFFF"/>
              </a:solidFill>
              <a:highlight>
                <a:srgbClr val="93C47D"/>
              </a:highlight>
              <a:latin typeface="Montserrat"/>
              <a:ea typeface="Montserrat"/>
              <a:cs typeface="Montserrat"/>
              <a:sym typeface="Montserrat"/>
            </a:endParaRPr>
          </a:p>
        </p:txBody>
      </p:sp>
      <p:sp>
        <p:nvSpPr>
          <p:cNvPr id="423" name="Google Shape;423;p31"/>
          <p:cNvSpPr txBox="1"/>
          <p:nvPr/>
        </p:nvSpPr>
        <p:spPr>
          <a:xfrm>
            <a:off x="79050" y="4797625"/>
            <a:ext cx="1674900" cy="2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Montserrat ExtraLight"/>
                <a:ea typeface="Montserrat ExtraLight"/>
                <a:cs typeface="Montserrat ExtraLight"/>
                <a:sym typeface="Montserrat ExtraLight"/>
              </a:rPr>
              <a:t>Alvin</a:t>
            </a:r>
            <a:endParaRPr sz="1000">
              <a:solidFill>
                <a:schemeClr val="lt1"/>
              </a:solidFill>
              <a:latin typeface="Montserrat ExtraLight"/>
              <a:ea typeface="Montserrat ExtraLight"/>
              <a:cs typeface="Montserrat ExtraLight"/>
              <a:sym typeface="Montserrat ExtraLight"/>
            </a:endParaRPr>
          </a:p>
        </p:txBody>
      </p:sp>
      <p:sp>
        <p:nvSpPr>
          <p:cNvPr id="424" name="Google Shape;424;p31"/>
          <p:cNvSpPr/>
          <p:nvPr/>
        </p:nvSpPr>
        <p:spPr>
          <a:xfrm rot="10800000">
            <a:off x="-656327" y="282887"/>
            <a:ext cx="3148603" cy="828351"/>
          </a:xfrm>
          <a:custGeom>
            <a:rect b="b" l="l" r="r" t="t"/>
            <a:pathLst>
              <a:path extrusionOk="0" h="772355" w="2367371">
                <a:moveTo>
                  <a:pt x="0" y="0"/>
                </a:moveTo>
                <a:lnTo>
                  <a:pt x="2367371" y="0"/>
                </a:lnTo>
                <a:lnTo>
                  <a:pt x="2367371" y="772354"/>
                </a:lnTo>
                <a:lnTo>
                  <a:pt x="0" y="772354"/>
                </a:lnTo>
                <a:lnTo>
                  <a:pt x="0" y="0"/>
                </a:lnTo>
                <a:close/>
              </a:path>
            </a:pathLst>
          </a:custGeom>
          <a:blipFill rotWithShape="1">
            <a:blip r:embed="rId6">
              <a:alphaModFix/>
            </a:blip>
            <a:stretch>
              <a:fillRect b="0" l="0" r="0" t="0"/>
            </a:stretch>
          </a:blipFill>
          <a:ln>
            <a:noFill/>
          </a:ln>
        </p:spPr>
      </p:sp>
      <p:sp>
        <p:nvSpPr>
          <p:cNvPr id="425" name="Google Shape;425;p31"/>
          <p:cNvSpPr/>
          <p:nvPr/>
        </p:nvSpPr>
        <p:spPr>
          <a:xfrm>
            <a:off x="7944500" y="4070787"/>
            <a:ext cx="3150650" cy="726841"/>
          </a:xfrm>
          <a:custGeom>
            <a:rect b="b" l="l" r="r" t="t"/>
            <a:pathLst>
              <a:path extrusionOk="0" h="556966" w="2636527">
                <a:moveTo>
                  <a:pt x="0" y="0"/>
                </a:moveTo>
                <a:lnTo>
                  <a:pt x="2636528" y="0"/>
                </a:lnTo>
                <a:lnTo>
                  <a:pt x="2636528" y="556967"/>
                </a:lnTo>
                <a:lnTo>
                  <a:pt x="0" y="556967"/>
                </a:lnTo>
                <a:lnTo>
                  <a:pt x="0" y="0"/>
                </a:lnTo>
                <a:close/>
              </a:path>
            </a:pathLst>
          </a:custGeom>
          <a:blipFill rotWithShape="1">
            <a:blip r:embed="rId7">
              <a:alphaModFix/>
            </a:blip>
            <a:stretch>
              <a:fillRect b="0" l="0" r="0" t="0"/>
            </a:stretch>
          </a:blipFill>
          <a:ln>
            <a:noFill/>
          </a:ln>
        </p:spPr>
      </p:sp>
      <p:sp>
        <p:nvSpPr>
          <p:cNvPr id="426" name="Google Shape;426;p31"/>
          <p:cNvSpPr txBox="1"/>
          <p:nvPr/>
        </p:nvSpPr>
        <p:spPr>
          <a:xfrm>
            <a:off x="1384125" y="2502344"/>
            <a:ext cx="2107800" cy="831300"/>
          </a:xfrm>
          <a:prstGeom prst="rect">
            <a:avLst/>
          </a:prstGeom>
          <a:noFill/>
          <a:ln>
            <a:noFill/>
          </a:ln>
        </p:spPr>
        <p:txBody>
          <a:bodyPr anchorCtr="0" anchor="t" bIns="45725" lIns="45725" spcFirstLastPara="1" rIns="45725" wrap="square" tIns="45725">
            <a:spAutoFit/>
          </a:bodyPr>
          <a:lstStyle/>
          <a:p>
            <a:pPr indent="-190500" lvl="0" marL="228600" rtl="0" algn="l">
              <a:lnSpc>
                <a:spcPct val="150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Lightweight enough to deploy on mobile devices</a:t>
            </a:r>
            <a:endParaRPr sz="1200">
              <a:solidFill>
                <a:schemeClr val="lt1"/>
              </a:solidFill>
              <a:latin typeface="Montserrat"/>
              <a:ea typeface="Montserrat"/>
              <a:cs typeface="Montserrat"/>
              <a:sym typeface="Montserrat"/>
            </a:endParaRPr>
          </a:p>
        </p:txBody>
      </p:sp>
      <p:sp>
        <p:nvSpPr>
          <p:cNvPr id="427" name="Google Shape;427;p31"/>
          <p:cNvSpPr txBox="1"/>
          <p:nvPr/>
        </p:nvSpPr>
        <p:spPr>
          <a:xfrm>
            <a:off x="1442375" y="4038813"/>
            <a:ext cx="2107800" cy="554100"/>
          </a:xfrm>
          <a:prstGeom prst="rect">
            <a:avLst/>
          </a:prstGeom>
          <a:noFill/>
          <a:ln>
            <a:noFill/>
          </a:ln>
        </p:spPr>
        <p:txBody>
          <a:bodyPr anchorCtr="0" anchor="t" bIns="45725" lIns="45725" spcFirstLastPara="1" rIns="45725" wrap="square" tIns="45725">
            <a:spAutoFit/>
          </a:bodyPr>
          <a:lstStyle/>
          <a:p>
            <a:pPr indent="-190500" lvl="0" marL="228600" rtl="0" algn="l">
              <a:lnSpc>
                <a:spcPct val="150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Not surpass a certain file size to store</a:t>
            </a:r>
            <a:endParaRPr sz="1200">
              <a:solidFill>
                <a:schemeClr val="lt1"/>
              </a:solidFill>
              <a:latin typeface="Montserrat"/>
              <a:ea typeface="Montserrat"/>
              <a:cs typeface="Montserrat"/>
              <a:sym typeface="Montserrat"/>
            </a:endParaRPr>
          </a:p>
        </p:txBody>
      </p:sp>
      <p:sp>
        <p:nvSpPr>
          <p:cNvPr id="428" name="Google Shape;428;p31"/>
          <p:cNvSpPr txBox="1"/>
          <p:nvPr/>
        </p:nvSpPr>
        <p:spPr>
          <a:xfrm>
            <a:off x="5730306" y="2407825"/>
            <a:ext cx="2107800" cy="554100"/>
          </a:xfrm>
          <a:prstGeom prst="rect">
            <a:avLst/>
          </a:prstGeom>
          <a:noFill/>
          <a:ln>
            <a:noFill/>
          </a:ln>
        </p:spPr>
        <p:txBody>
          <a:bodyPr anchorCtr="0" anchor="t" bIns="45725" lIns="45725" spcFirstLastPara="1" rIns="45725" wrap="square" tIns="45725">
            <a:spAutoFit/>
          </a:bodyPr>
          <a:lstStyle/>
          <a:p>
            <a:pPr indent="-190500" lvl="0" marL="228600" rtl="0" algn="l">
              <a:lnSpc>
                <a:spcPct val="150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Be able to be incrementally updated</a:t>
            </a:r>
            <a:endParaRPr sz="1200">
              <a:solidFill>
                <a:schemeClr val="lt1"/>
              </a:solidFill>
              <a:latin typeface="Montserrat"/>
              <a:ea typeface="Montserrat"/>
              <a:cs typeface="Montserrat"/>
              <a:sym typeface="Montserrat"/>
            </a:endParaRPr>
          </a:p>
        </p:txBody>
      </p:sp>
      <p:sp>
        <p:nvSpPr>
          <p:cNvPr id="429" name="Google Shape;429;p31"/>
          <p:cNvSpPr txBox="1"/>
          <p:nvPr/>
        </p:nvSpPr>
        <p:spPr>
          <a:xfrm>
            <a:off x="5730313" y="3944281"/>
            <a:ext cx="2107800" cy="831300"/>
          </a:xfrm>
          <a:prstGeom prst="rect">
            <a:avLst/>
          </a:prstGeom>
          <a:noFill/>
          <a:ln>
            <a:noFill/>
          </a:ln>
        </p:spPr>
        <p:txBody>
          <a:bodyPr anchorCtr="0" anchor="t" bIns="45725" lIns="45725" spcFirstLastPara="1" rIns="45725" wrap="square" tIns="45725">
            <a:spAutoFit/>
          </a:bodyPr>
          <a:lstStyle/>
          <a:p>
            <a:pPr indent="-190500" lvl="0" marL="228600" rtl="0" algn="l">
              <a:lnSpc>
                <a:spcPct val="150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Have relatively good accuracy for image classification</a:t>
            </a:r>
            <a:endParaRPr sz="1200">
              <a:solidFill>
                <a:schemeClr val="lt1"/>
              </a:solidFill>
              <a:latin typeface="Montserrat"/>
              <a:ea typeface="Montserrat"/>
              <a:cs typeface="Montserrat"/>
              <a:sym typeface="Montserrat"/>
            </a:endParaRPr>
          </a:p>
        </p:txBody>
      </p:sp>
      <p:sp>
        <p:nvSpPr>
          <p:cNvPr id="430" name="Google Shape;430;p31"/>
          <p:cNvSpPr txBox="1"/>
          <p:nvPr/>
        </p:nvSpPr>
        <p:spPr>
          <a:xfrm>
            <a:off x="3708475" y="3063675"/>
            <a:ext cx="2541000" cy="554100"/>
          </a:xfrm>
          <a:prstGeom prst="rect">
            <a:avLst/>
          </a:prstGeom>
          <a:noFill/>
          <a:ln>
            <a:noFill/>
          </a:ln>
        </p:spPr>
        <p:txBody>
          <a:bodyPr anchorCtr="0" anchor="t" bIns="45725" lIns="45725" spcFirstLastPara="1" rIns="45725" wrap="square" tIns="45725">
            <a:spAutoFit/>
          </a:bodyPr>
          <a:lstStyle/>
          <a:p>
            <a:pPr indent="-190500" lvl="0" marL="228600" rtl="0" algn="l">
              <a:lnSpc>
                <a:spcPct val="150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A good model candidate found in MobileNet</a:t>
            </a:r>
            <a:endParaRPr sz="1200">
              <a:solidFill>
                <a:schemeClr val="lt1"/>
              </a:solidFill>
              <a:latin typeface="Montserrat"/>
              <a:ea typeface="Montserrat"/>
              <a:cs typeface="Montserrat"/>
              <a:sym typeface="Montserrat"/>
            </a:endParaRPr>
          </a:p>
        </p:txBody>
      </p:sp>
      <p:pic>
        <p:nvPicPr>
          <p:cNvPr id="431" name="Google Shape;431;p31"/>
          <p:cNvPicPr preferRelativeResize="0"/>
          <p:nvPr/>
        </p:nvPicPr>
        <p:blipFill>
          <a:blip r:embed="rId8">
            <a:alphaModFix/>
          </a:blip>
          <a:stretch>
            <a:fillRect/>
          </a:stretch>
        </p:blipFill>
        <p:spPr>
          <a:xfrm>
            <a:off x="6495713" y="3264675"/>
            <a:ext cx="576850" cy="576850"/>
          </a:xfrm>
          <a:prstGeom prst="rect">
            <a:avLst/>
          </a:prstGeom>
          <a:noFill/>
          <a:ln>
            <a:noFill/>
          </a:ln>
        </p:spPr>
      </p:pic>
      <p:pic>
        <p:nvPicPr>
          <p:cNvPr id="432" name="Google Shape;432;p31"/>
          <p:cNvPicPr preferRelativeResize="0"/>
          <p:nvPr/>
        </p:nvPicPr>
        <p:blipFill>
          <a:blip r:embed="rId9">
            <a:alphaModFix/>
          </a:blip>
          <a:stretch>
            <a:fillRect/>
          </a:stretch>
        </p:blipFill>
        <p:spPr>
          <a:xfrm>
            <a:off x="6495713" y="1714500"/>
            <a:ext cx="576850" cy="576850"/>
          </a:xfrm>
          <a:prstGeom prst="rect">
            <a:avLst/>
          </a:prstGeom>
          <a:noFill/>
          <a:ln>
            <a:noFill/>
          </a:ln>
        </p:spPr>
      </p:pic>
      <p:pic>
        <p:nvPicPr>
          <p:cNvPr id="433" name="Google Shape;433;p31"/>
          <p:cNvPicPr preferRelativeResize="0"/>
          <p:nvPr/>
        </p:nvPicPr>
        <p:blipFill>
          <a:blip r:embed="rId10">
            <a:alphaModFix/>
          </a:blip>
          <a:stretch>
            <a:fillRect/>
          </a:stretch>
        </p:blipFill>
        <p:spPr>
          <a:xfrm>
            <a:off x="2149525" y="1809025"/>
            <a:ext cx="576850" cy="576850"/>
          </a:xfrm>
          <a:prstGeom prst="rect">
            <a:avLst/>
          </a:prstGeom>
          <a:noFill/>
          <a:ln>
            <a:noFill/>
          </a:ln>
        </p:spPr>
      </p:pic>
      <p:pic>
        <p:nvPicPr>
          <p:cNvPr id="434" name="Google Shape;434;p31"/>
          <p:cNvPicPr preferRelativeResize="0"/>
          <p:nvPr/>
        </p:nvPicPr>
        <p:blipFill>
          <a:blip r:embed="rId11">
            <a:alphaModFix/>
          </a:blip>
          <a:stretch>
            <a:fillRect/>
          </a:stretch>
        </p:blipFill>
        <p:spPr>
          <a:xfrm>
            <a:off x="2149525" y="3359200"/>
            <a:ext cx="576850" cy="576850"/>
          </a:xfrm>
          <a:prstGeom prst="rect">
            <a:avLst/>
          </a:prstGeom>
          <a:noFill/>
          <a:ln>
            <a:noFill/>
          </a:ln>
        </p:spPr>
      </p:pic>
      <p:pic>
        <p:nvPicPr>
          <p:cNvPr id="435" name="Google Shape;435;p31"/>
          <p:cNvPicPr preferRelativeResize="0"/>
          <p:nvPr/>
        </p:nvPicPr>
        <p:blipFill>
          <a:blip r:embed="rId12">
            <a:alphaModFix/>
          </a:blip>
          <a:stretch>
            <a:fillRect/>
          </a:stretch>
        </p:blipFill>
        <p:spPr>
          <a:xfrm>
            <a:off x="4322613" y="2412663"/>
            <a:ext cx="576850" cy="576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39" name="Shape 439"/>
        <p:cNvGrpSpPr/>
        <p:nvPr/>
      </p:nvGrpSpPr>
      <p:grpSpPr>
        <a:xfrm>
          <a:off x="0" y="0"/>
          <a:ext cx="0" cy="0"/>
          <a:chOff x="0" y="0"/>
          <a:chExt cx="0" cy="0"/>
        </a:xfrm>
      </p:grpSpPr>
      <p:sp>
        <p:nvSpPr>
          <p:cNvPr id="440" name="Google Shape;440;p32"/>
          <p:cNvSpPr/>
          <p:nvPr/>
        </p:nvSpPr>
        <p:spPr>
          <a:xfrm>
            <a:off x="0" y="1"/>
            <a:ext cx="9144000" cy="5444352"/>
          </a:xfrm>
          <a:custGeom>
            <a:rect b="b" l="l" r="r" t="t"/>
            <a:pathLst>
              <a:path extrusionOk="0" h="10224135" w="18288000">
                <a:moveTo>
                  <a:pt x="0" y="0"/>
                </a:moveTo>
                <a:lnTo>
                  <a:pt x="18288000" y="0"/>
                </a:lnTo>
                <a:lnTo>
                  <a:pt x="18288000" y="10224135"/>
                </a:lnTo>
                <a:lnTo>
                  <a:pt x="0" y="10224135"/>
                </a:lnTo>
                <a:lnTo>
                  <a:pt x="0" y="0"/>
                </a:lnTo>
                <a:close/>
              </a:path>
            </a:pathLst>
          </a:custGeom>
          <a:blipFill rotWithShape="1">
            <a:blip r:embed="rId3">
              <a:alphaModFix/>
            </a:blip>
            <a:stretch>
              <a:fillRect b="-39577" l="0" r="0" t="-39287"/>
            </a:stretch>
          </a:blipFill>
          <a:ln>
            <a:noFill/>
          </a:ln>
        </p:spPr>
      </p:sp>
      <p:sp>
        <p:nvSpPr>
          <p:cNvPr id="441" name="Google Shape;441;p32"/>
          <p:cNvSpPr/>
          <p:nvPr/>
        </p:nvSpPr>
        <p:spPr>
          <a:xfrm rot="-550833">
            <a:off x="-4492564" y="445372"/>
            <a:ext cx="6877391" cy="4814174"/>
          </a:xfrm>
          <a:custGeom>
            <a:rect b="b" l="l" r="r" t="t"/>
            <a:pathLst>
              <a:path extrusionOk="0" h="9601024" w="13715748">
                <a:moveTo>
                  <a:pt x="0" y="0"/>
                </a:moveTo>
                <a:lnTo>
                  <a:pt x="13715748" y="0"/>
                </a:lnTo>
                <a:lnTo>
                  <a:pt x="13715748" y="9601024"/>
                </a:lnTo>
                <a:lnTo>
                  <a:pt x="0" y="9601024"/>
                </a:lnTo>
                <a:lnTo>
                  <a:pt x="0" y="0"/>
                </a:lnTo>
                <a:close/>
              </a:path>
            </a:pathLst>
          </a:custGeom>
          <a:blipFill rotWithShape="1">
            <a:blip r:embed="rId4">
              <a:alphaModFix/>
            </a:blip>
            <a:stretch>
              <a:fillRect b="0" l="0" r="0" t="0"/>
            </a:stretch>
          </a:blipFill>
          <a:ln>
            <a:noFill/>
          </a:ln>
        </p:spPr>
      </p:sp>
      <p:sp>
        <p:nvSpPr>
          <p:cNvPr id="442" name="Google Shape;442;p32"/>
          <p:cNvSpPr txBox="1"/>
          <p:nvPr/>
        </p:nvSpPr>
        <p:spPr>
          <a:xfrm>
            <a:off x="-299175" y="454489"/>
            <a:ext cx="9742500" cy="18840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Clr>
                <a:schemeClr val="dk1"/>
              </a:buClr>
              <a:buSzPts val="1100"/>
              <a:buFont typeface="Arial"/>
              <a:buNone/>
            </a:pPr>
            <a:r>
              <a:rPr lang="en" sz="3600">
                <a:solidFill>
                  <a:srgbClr val="FFFFFF"/>
                </a:solidFill>
                <a:latin typeface="Dela Gothic One"/>
                <a:ea typeface="Dela Gothic One"/>
                <a:cs typeface="Dela Gothic One"/>
                <a:sym typeface="Dela Gothic One"/>
              </a:rPr>
              <a:t>MobileNet</a:t>
            </a:r>
            <a:endParaRPr sz="3600">
              <a:solidFill>
                <a:srgbClr val="FFFFFF"/>
              </a:solidFill>
              <a:highlight>
                <a:srgbClr val="F6B26B"/>
              </a:highlight>
              <a:latin typeface="Dela Gothic One"/>
              <a:ea typeface="Dela Gothic One"/>
              <a:cs typeface="Dela Gothic One"/>
              <a:sym typeface="Dela Gothic One"/>
            </a:endParaRPr>
          </a:p>
          <a:p>
            <a:pPr indent="0" lvl="0" marL="0" rtl="0" algn="ctr">
              <a:lnSpc>
                <a:spcPct val="120000"/>
              </a:lnSpc>
              <a:spcBef>
                <a:spcPts val="0"/>
              </a:spcBef>
              <a:spcAft>
                <a:spcPts val="0"/>
              </a:spcAft>
              <a:buClr>
                <a:schemeClr val="dk1"/>
              </a:buClr>
              <a:buSzPts val="1100"/>
              <a:buFont typeface="Arial"/>
              <a:buNone/>
            </a:pPr>
            <a:r>
              <a:t/>
            </a:r>
            <a:endParaRPr sz="3600">
              <a:solidFill>
                <a:srgbClr val="FFFFFF"/>
              </a:solidFill>
              <a:latin typeface="Dela Gothic One"/>
              <a:ea typeface="Dela Gothic One"/>
              <a:cs typeface="Dela Gothic One"/>
              <a:sym typeface="Dela Gothic One"/>
            </a:endParaRPr>
          </a:p>
          <a:p>
            <a:pPr indent="0" lvl="0" marL="0" marR="0" rtl="0" algn="ctr">
              <a:lnSpc>
                <a:spcPct val="120000"/>
              </a:lnSpc>
              <a:spcBef>
                <a:spcPts val="0"/>
              </a:spcBef>
              <a:spcAft>
                <a:spcPts val="0"/>
              </a:spcAft>
              <a:buNone/>
            </a:pPr>
            <a:r>
              <a:t/>
            </a:r>
            <a:endParaRPr sz="3600">
              <a:solidFill>
                <a:srgbClr val="FFFFFF"/>
              </a:solidFill>
              <a:latin typeface="Dela Gothic One"/>
              <a:ea typeface="Dela Gothic One"/>
              <a:cs typeface="Dela Gothic One"/>
              <a:sym typeface="Dela Gothic One"/>
            </a:endParaRPr>
          </a:p>
        </p:txBody>
      </p:sp>
      <p:sp>
        <p:nvSpPr>
          <p:cNvPr id="443" name="Google Shape;443;p32"/>
          <p:cNvSpPr/>
          <p:nvPr/>
        </p:nvSpPr>
        <p:spPr>
          <a:xfrm>
            <a:off x="-2355021" y="842328"/>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5">
              <a:alphaModFix/>
            </a:blip>
            <a:stretch>
              <a:fillRect b="0" l="0" r="0" t="0"/>
            </a:stretch>
          </a:blipFill>
          <a:ln>
            <a:noFill/>
          </a:ln>
        </p:spPr>
      </p:sp>
      <p:sp>
        <p:nvSpPr>
          <p:cNvPr id="444" name="Google Shape;444;p32"/>
          <p:cNvSpPr/>
          <p:nvPr/>
        </p:nvSpPr>
        <p:spPr>
          <a:xfrm>
            <a:off x="7507796" y="3909364"/>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5">
              <a:alphaModFix/>
            </a:blip>
            <a:stretch>
              <a:fillRect b="0" l="0" r="0" t="0"/>
            </a:stretch>
          </a:blipFill>
          <a:ln>
            <a:noFill/>
          </a:ln>
        </p:spPr>
      </p:sp>
      <p:sp>
        <p:nvSpPr>
          <p:cNvPr id="445" name="Google Shape;445;p32"/>
          <p:cNvSpPr/>
          <p:nvPr/>
        </p:nvSpPr>
        <p:spPr>
          <a:xfrm>
            <a:off x="7081066" y="320807"/>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5">
              <a:alphaModFix/>
            </a:blip>
            <a:stretch>
              <a:fillRect b="0" l="0" r="0" t="0"/>
            </a:stretch>
          </a:blipFill>
          <a:ln>
            <a:noFill/>
          </a:ln>
        </p:spPr>
      </p:sp>
      <p:sp>
        <p:nvSpPr>
          <p:cNvPr id="446" name="Google Shape;446;p32"/>
          <p:cNvSpPr/>
          <p:nvPr/>
        </p:nvSpPr>
        <p:spPr>
          <a:xfrm>
            <a:off x="-1426773" y="2274184"/>
            <a:ext cx="2893255" cy="468182"/>
          </a:xfrm>
          <a:custGeom>
            <a:rect b="b" l="l" r="r" t="t"/>
            <a:pathLst>
              <a:path extrusionOk="0" h="936363" w="5786510">
                <a:moveTo>
                  <a:pt x="0" y="0"/>
                </a:moveTo>
                <a:lnTo>
                  <a:pt x="5786510" y="0"/>
                </a:lnTo>
                <a:lnTo>
                  <a:pt x="5786510" y="936363"/>
                </a:lnTo>
                <a:lnTo>
                  <a:pt x="0" y="936363"/>
                </a:lnTo>
                <a:lnTo>
                  <a:pt x="0" y="0"/>
                </a:lnTo>
                <a:close/>
              </a:path>
            </a:pathLst>
          </a:custGeom>
          <a:blipFill rotWithShape="1">
            <a:blip r:embed="rId6">
              <a:alphaModFix/>
            </a:blip>
            <a:stretch>
              <a:fillRect b="0" l="0" r="0" t="0"/>
            </a:stretch>
          </a:blipFill>
          <a:ln>
            <a:noFill/>
          </a:ln>
        </p:spPr>
      </p:sp>
      <p:sp>
        <p:nvSpPr>
          <p:cNvPr id="447" name="Google Shape;447;p32"/>
          <p:cNvSpPr txBox="1"/>
          <p:nvPr/>
        </p:nvSpPr>
        <p:spPr>
          <a:xfrm>
            <a:off x="1636199" y="1349450"/>
            <a:ext cx="5871600" cy="24396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b="1" i="1" lang="en" sz="1300">
                <a:solidFill>
                  <a:schemeClr val="lt1"/>
                </a:solidFill>
                <a:highlight>
                  <a:srgbClr val="93C47D"/>
                </a:highlight>
                <a:latin typeface="Montserrat"/>
                <a:ea typeface="Montserrat"/>
                <a:cs typeface="Montserrat"/>
                <a:sym typeface="Montserrat"/>
              </a:rPr>
              <a:t>MobileNet:</a:t>
            </a:r>
            <a:endParaRPr b="1" i="1" sz="1300">
              <a:solidFill>
                <a:schemeClr val="lt1"/>
              </a:solidFill>
              <a:highlight>
                <a:srgbClr val="93C47D"/>
              </a:highlight>
              <a:latin typeface="Montserrat"/>
              <a:ea typeface="Montserrat"/>
              <a:cs typeface="Montserrat"/>
              <a:sym typeface="Montserrat"/>
            </a:endParaRPr>
          </a:p>
          <a:p>
            <a:pPr indent="-196850" lvl="0" marL="228600" rtl="0" algn="l">
              <a:lnSpc>
                <a:spcPct val="150000"/>
              </a:lnSpc>
              <a:spcBef>
                <a:spcPts val="60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Open-source model developed by Google for image classification</a:t>
            </a:r>
            <a:endParaRPr sz="1300">
              <a:solidFill>
                <a:schemeClr val="lt1"/>
              </a:solidFill>
              <a:latin typeface="Montserrat"/>
              <a:ea typeface="Montserrat"/>
              <a:cs typeface="Montserrat"/>
              <a:sym typeface="Montserrat"/>
            </a:endParaRPr>
          </a:p>
          <a:p>
            <a:pPr indent="-196850" lvl="0" marL="228600" rtl="0" algn="l">
              <a:lnSpc>
                <a:spcPct val="150000"/>
              </a:lnSpc>
              <a:spcBef>
                <a:spcPts val="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Chosen due to its emphasis on deployment on mobile and embedded devices</a:t>
            </a:r>
            <a:endParaRPr sz="1300">
              <a:solidFill>
                <a:schemeClr val="lt1"/>
              </a:solidFill>
              <a:latin typeface="Montserrat"/>
              <a:ea typeface="Montserrat"/>
              <a:cs typeface="Montserrat"/>
              <a:sym typeface="Montserrat"/>
            </a:endParaRPr>
          </a:p>
          <a:p>
            <a:pPr indent="-196850" lvl="1" marL="457200" rtl="0" algn="l">
              <a:lnSpc>
                <a:spcPct val="150000"/>
              </a:lnSpc>
              <a:spcBef>
                <a:spcPts val="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Very lightweight, meaning less storage requirement for mobile devices</a:t>
            </a:r>
            <a:endParaRPr sz="1300">
              <a:solidFill>
                <a:schemeClr val="lt1"/>
              </a:solidFill>
              <a:latin typeface="Montserrat"/>
              <a:ea typeface="Montserrat"/>
              <a:cs typeface="Montserrat"/>
              <a:sym typeface="Montserrat"/>
            </a:endParaRPr>
          </a:p>
          <a:p>
            <a:pPr indent="-196850" lvl="0" marL="228600" rtl="0" algn="l">
              <a:lnSpc>
                <a:spcPct val="150000"/>
              </a:lnSpc>
              <a:spcBef>
                <a:spcPts val="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Balances computational needs and accuracy</a:t>
            </a:r>
            <a:endParaRPr sz="1300">
              <a:solidFill>
                <a:schemeClr val="lt1"/>
              </a:solidFill>
              <a:latin typeface="Montserrat"/>
              <a:ea typeface="Montserrat"/>
              <a:cs typeface="Montserrat"/>
              <a:sym typeface="Montserrat"/>
            </a:endParaRPr>
          </a:p>
          <a:p>
            <a:pPr indent="0" lvl="0" marL="228600" marR="0" rtl="0" algn="l">
              <a:lnSpc>
                <a:spcPct val="150000"/>
              </a:lnSpc>
              <a:spcBef>
                <a:spcPts val="600"/>
              </a:spcBef>
              <a:spcAft>
                <a:spcPts val="0"/>
              </a:spcAft>
              <a:buNone/>
            </a:pPr>
            <a:r>
              <a:t/>
            </a:r>
            <a:endParaRPr sz="1200">
              <a:solidFill>
                <a:srgbClr val="FFFFFF"/>
              </a:solidFill>
              <a:latin typeface="Montserrat"/>
              <a:ea typeface="Montserrat"/>
              <a:cs typeface="Montserrat"/>
              <a:sym typeface="Montserrat"/>
            </a:endParaRPr>
          </a:p>
        </p:txBody>
      </p:sp>
      <p:sp>
        <p:nvSpPr>
          <p:cNvPr id="448" name="Google Shape;448;p32"/>
          <p:cNvSpPr txBox="1"/>
          <p:nvPr/>
        </p:nvSpPr>
        <p:spPr>
          <a:xfrm>
            <a:off x="79050" y="4797625"/>
            <a:ext cx="1674900" cy="2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lt1"/>
              </a:solidFill>
              <a:latin typeface="Montserrat ExtraLight"/>
              <a:ea typeface="Montserrat ExtraLight"/>
              <a:cs typeface="Montserrat ExtraLight"/>
              <a:sym typeface="Montserrat ExtraLight"/>
            </a:endParaRPr>
          </a:p>
        </p:txBody>
      </p:sp>
      <p:sp>
        <p:nvSpPr>
          <p:cNvPr id="449" name="Google Shape;449;p32"/>
          <p:cNvSpPr txBox="1"/>
          <p:nvPr/>
        </p:nvSpPr>
        <p:spPr>
          <a:xfrm>
            <a:off x="79050" y="4797625"/>
            <a:ext cx="1674900" cy="2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Montserrat ExtraLight"/>
                <a:ea typeface="Montserrat ExtraLight"/>
                <a:cs typeface="Montserrat ExtraLight"/>
                <a:sym typeface="Montserrat ExtraLight"/>
              </a:rPr>
              <a:t>Alvin</a:t>
            </a:r>
            <a:endParaRPr sz="1000">
              <a:solidFill>
                <a:schemeClr val="lt1"/>
              </a:solidFill>
              <a:latin typeface="Montserrat ExtraLight"/>
              <a:ea typeface="Montserrat ExtraLight"/>
              <a:cs typeface="Montserrat ExtraLight"/>
              <a:sym typeface="Montserrat ExtraLight"/>
            </a:endParaRPr>
          </a:p>
        </p:txBody>
      </p:sp>
      <p:pic>
        <p:nvPicPr>
          <p:cNvPr id="450" name="Google Shape;450;p32"/>
          <p:cNvPicPr preferRelativeResize="0"/>
          <p:nvPr/>
        </p:nvPicPr>
        <p:blipFill>
          <a:blip r:embed="rId7">
            <a:alphaModFix/>
          </a:blip>
          <a:stretch>
            <a:fillRect/>
          </a:stretch>
        </p:blipFill>
        <p:spPr>
          <a:xfrm>
            <a:off x="3455975" y="3630350"/>
            <a:ext cx="2532775" cy="1331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54" name="Shape 454"/>
        <p:cNvGrpSpPr/>
        <p:nvPr/>
      </p:nvGrpSpPr>
      <p:grpSpPr>
        <a:xfrm>
          <a:off x="0" y="0"/>
          <a:ext cx="0" cy="0"/>
          <a:chOff x="0" y="0"/>
          <a:chExt cx="0" cy="0"/>
        </a:xfrm>
      </p:grpSpPr>
      <p:sp>
        <p:nvSpPr>
          <p:cNvPr id="455" name="Google Shape;455;p33"/>
          <p:cNvSpPr/>
          <p:nvPr/>
        </p:nvSpPr>
        <p:spPr>
          <a:xfrm rot="-3139448">
            <a:off x="1181833" y="1394814"/>
            <a:ext cx="4194492" cy="6974025"/>
          </a:xfrm>
          <a:custGeom>
            <a:rect b="b" l="l" r="r" t="t"/>
            <a:pathLst>
              <a:path extrusionOk="0" h="1768093" w="1662008">
                <a:moveTo>
                  <a:pt x="0" y="0"/>
                </a:moveTo>
                <a:lnTo>
                  <a:pt x="1662007" y="0"/>
                </a:lnTo>
                <a:lnTo>
                  <a:pt x="1662007" y="1768093"/>
                </a:lnTo>
                <a:lnTo>
                  <a:pt x="0" y="1768093"/>
                </a:lnTo>
                <a:lnTo>
                  <a:pt x="0" y="0"/>
                </a:lnTo>
                <a:close/>
              </a:path>
            </a:pathLst>
          </a:custGeom>
          <a:blipFill rotWithShape="1">
            <a:blip r:embed="rId3">
              <a:alphaModFix/>
            </a:blip>
            <a:stretch>
              <a:fillRect b="0" l="0" r="0" t="0"/>
            </a:stretch>
          </a:blipFill>
          <a:ln>
            <a:noFill/>
          </a:ln>
        </p:spPr>
      </p:sp>
      <p:sp>
        <p:nvSpPr>
          <p:cNvPr id="456" name="Google Shape;456;p33"/>
          <p:cNvSpPr/>
          <p:nvPr/>
        </p:nvSpPr>
        <p:spPr>
          <a:xfrm>
            <a:off x="0" y="0"/>
            <a:ext cx="9601200" cy="5137628"/>
          </a:xfrm>
          <a:custGeom>
            <a:rect b="b" l="l" r="r" t="t"/>
            <a:pathLst>
              <a:path extrusionOk="0" h="10224135" w="18288000">
                <a:moveTo>
                  <a:pt x="0" y="0"/>
                </a:moveTo>
                <a:lnTo>
                  <a:pt x="18288000" y="0"/>
                </a:lnTo>
                <a:lnTo>
                  <a:pt x="18288000" y="10224135"/>
                </a:lnTo>
                <a:lnTo>
                  <a:pt x="0" y="10224135"/>
                </a:lnTo>
                <a:lnTo>
                  <a:pt x="0" y="0"/>
                </a:lnTo>
                <a:close/>
              </a:path>
            </a:pathLst>
          </a:custGeom>
          <a:blipFill rotWithShape="1">
            <a:blip r:embed="rId4">
              <a:alphaModFix/>
            </a:blip>
            <a:stretch>
              <a:fillRect b="-39577" l="0" r="0" t="-39287"/>
            </a:stretch>
          </a:blipFill>
          <a:ln>
            <a:noFill/>
          </a:ln>
        </p:spPr>
      </p:sp>
      <p:sp>
        <p:nvSpPr>
          <p:cNvPr id="457" name="Google Shape;457;p33"/>
          <p:cNvSpPr txBox="1"/>
          <p:nvPr/>
        </p:nvSpPr>
        <p:spPr>
          <a:xfrm>
            <a:off x="-299175" y="454489"/>
            <a:ext cx="9742500" cy="18840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SzPts val="1100"/>
              <a:buNone/>
            </a:pPr>
            <a:r>
              <a:rPr lang="en" sz="3600">
                <a:solidFill>
                  <a:srgbClr val="FFFFFF"/>
                </a:solidFill>
                <a:latin typeface="Dela Gothic One"/>
                <a:ea typeface="Dela Gothic One"/>
                <a:cs typeface="Dela Gothic One"/>
                <a:sym typeface="Dela Gothic One"/>
              </a:rPr>
              <a:t>Fine Tuning</a:t>
            </a:r>
            <a:endParaRPr sz="3600">
              <a:solidFill>
                <a:srgbClr val="FFFFFF"/>
              </a:solidFill>
              <a:highlight>
                <a:srgbClr val="F6B26B"/>
              </a:highlight>
              <a:latin typeface="Dela Gothic One"/>
              <a:ea typeface="Dela Gothic One"/>
              <a:cs typeface="Dela Gothic One"/>
              <a:sym typeface="Dela Gothic One"/>
            </a:endParaRPr>
          </a:p>
          <a:p>
            <a:pPr indent="0" lvl="0" marL="0" rtl="0" algn="ctr">
              <a:lnSpc>
                <a:spcPct val="120000"/>
              </a:lnSpc>
              <a:spcBef>
                <a:spcPts val="0"/>
              </a:spcBef>
              <a:spcAft>
                <a:spcPts val="0"/>
              </a:spcAft>
              <a:buSzPts val="1100"/>
              <a:buNone/>
            </a:pPr>
            <a:r>
              <a:t/>
            </a:r>
            <a:endParaRPr sz="3600">
              <a:solidFill>
                <a:srgbClr val="FFFFFF"/>
              </a:solidFill>
              <a:latin typeface="Dela Gothic One"/>
              <a:ea typeface="Dela Gothic One"/>
              <a:cs typeface="Dela Gothic One"/>
              <a:sym typeface="Dela Gothic One"/>
            </a:endParaRPr>
          </a:p>
          <a:p>
            <a:pPr indent="0" lvl="0" marL="0" marR="0" rtl="0" algn="ctr">
              <a:lnSpc>
                <a:spcPct val="120000"/>
              </a:lnSpc>
              <a:spcBef>
                <a:spcPts val="0"/>
              </a:spcBef>
              <a:spcAft>
                <a:spcPts val="0"/>
              </a:spcAft>
              <a:buNone/>
            </a:pPr>
            <a:r>
              <a:t/>
            </a:r>
            <a:endParaRPr sz="3600">
              <a:solidFill>
                <a:srgbClr val="FFFFFF"/>
              </a:solidFill>
              <a:latin typeface="Dela Gothic One"/>
              <a:ea typeface="Dela Gothic One"/>
              <a:cs typeface="Dela Gothic One"/>
              <a:sym typeface="Dela Gothic One"/>
            </a:endParaRPr>
          </a:p>
        </p:txBody>
      </p:sp>
      <p:sp>
        <p:nvSpPr>
          <p:cNvPr id="458" name="Google Shape;458;p33"/>
          <p:cNvSpPr txBox="1"/>
          <p:nvPr/>
        </p:nvSpPr>
        <p:spPr>
          <a:xfrm>
            <a:off x="1636274" y="1395750"/>
            <a:ext cx="5871600" cy="27861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b="1" i="1" lang="en" sz="1500">
                <a:solidFill>
                  <a:schemeClr val="lt1"/>
                </a:solidFill>
                <a:highlight>
                  <a:srgbClr val="93C47D"/>
                </a:highlight>
                <a:latin typeface="Montserrat"/>
                <a:ea typeface="Montserrat"/>
                <a:cs typeface="Montserrat"/>
                <a:sym typeface="Montserrat"/>
              </a:rPr>
              <a:t>Fine Tuning</a:t>
            </a:r>
            <a:r>
              <a:rPr b="1" i="1" lang="en" sz="1500">
                <a:solidFill>
                  <a:schemeClr val="lt1"/>
                </a:solidFill>
                <a:highlight>
                  <a:srgbClr val="93C47D"/>
                </a:highlight>
                <a:latin typeface="Montserrat"/>
                <a:ea typeface="Montserrat"/>
                <a:cs typeface="Montserrat"/>
                <a:sym typeface="Montserrat"/>
              </a:rPr>
              <a:t>:</a:t>
            </a:r>
            <a:endParaRPr b="1" i="1" sz="1300">
              <a:solidFill>
                <a:schemeClr val="lt1"/>
              </a:solidFill>
              <a:highlight>
                <a:srgbClr val="93C47D"/>
              </a:highlight>
              <a:latin typeface="Montserrat"/>
              <a:ea typeface="Montserrat"/>
              <a:cs typeface="Montserrat"/>
              <a:sym typeface="Montserrat"/>
            </a:endParaRPr>
          </a:p>
          <a:p>
            <a:pPr indent="-196850" lvl="0" marL="228600" rtl="0" algn="l">
              <a:lnSpc>
                <a:spcPct val="150000"/>
              </a:lnSpc>
              <a:spcBef>
                <a:spcPts val="60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Project approach to tackling image classification</a:t>
            </a:r>
            <a:endParaRPr sz="1300">
              <a:solidFill>
                <a:schemeClr val="lt1"/>
              </a:solidFill>
              <a:latin typeface="Montserrat"/>
              <a:ea typeface="Montserrat"/>
              <a:cs typeface="Montserrat"/>
              <a:sym typeface="Montserrat"/>
            </a:endParaRPr>
          </a:p>
          <a:p>
            <a:pPr indent="-196850" lvl="0" marL="228600" rtl="0" algn="l">
              <a:lnSpc>
                <a:spcPct val="150000"/>
              </a:lnSpc>
              <a:spcBef>
                <a:spcPts val="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A machine learning technique in which a model is re-trained with a lower learning rate to boost performance for a certain type of image</a:t>
            </a:r>
            <a:endParaRPr sz="1300">
              <a:solidFill>
                <a:schemeClr val="lt1"/>
              </a:solidFill>
              <a:latin typeface="Montserrat"/>
              <a:ea typeface="Montserrat"/>
              <a:cs typeface="Montserrat"/>
              <a:sym typeface="Montserrat"/>
            </a:endParaRPr>
          </a:p>
          <a:p>
            <a:pPr indent="-196850" lvl="1" marL="457200" rtl="0" algn="l">
              <a:lnSpc>
                <a:spcPct val="150000"/>
              </a:lnSpc>
              <a:spcBef>
                <a:spcPts val="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e.g. MobileNet classifies an image wrong,  fine tuning is performed using images of the correct class, and now the model can classify it correctly</a:t>
            </a:r>
            <a:endParaRPr sz="1300">
              <a:solidFill>
                <a:schemeClr val="lt1"/>
              </a:solidFill>
              <a:latin typeface="Montserrat"/>
              <a:ea typeface="Montserrat"/>
              <a:cs typeface="Montserrat"/>
              <a:sym typeface="Montserrat"/>
            </a:endParaRPr>
          </a:p>
          <a:p>
            <a:pPr indent="-196850" lvl="0" marL="228600" rtl="0" algn="l">
              <a:lnSpc>
                <a:spcPct val="150000"/>
              </a:lnSpc>
              <a:spcBef>
                <a:spcPts val="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Used alongside Data Augmentation to generate the training set</a:t>
            </a:r>
            <a:endParaRPr sz="1300">
              <a:solidFill>
                <a:schemeClr val="lt1"/>
              </a:solidFill>
              <a:latin typeface="Montserrat"/>
              <a:ea typeface="Montserrat"/>
              <a:cs typeface="Montserrat"/>
              <a:sym typeface="Montserrat"/>
            </a:endParaRPr>
          </a:p>
          <a:p>
            <a:pPr indent="0" lvl="0" marL="228600" marR="0" rtl="0" algn="l">
              <a:lnSpc>
                <a:spcPct val="150000"/>
              </a:lnSpc>
              <a:spcBef>
                <a:spcPts val="600"/>
              </a:spcBef>
              <a:spcAft>
                <a:spcPts val="0"/>
              </a:spcAft>
              <a:buNone/>
            </a:pPr>
            <a:r>
              <a:t/>
            </a:r>
            <a:endParaRPr sz="1200">
              <a:solidFill>
                <a:srgbClr val="FFFFFF"/>
              </a:solidFill>
              <a:latin typeface="Montserrat"/>
              <a:ea typeface="Montserrat"/>
              <a:cs typeface="Montserrat"/>
              <a:sym typeface="Montserrat"/>
            </a:endParaRPr>
          </a:p>
        </p:txBody>
      </p:sp>
      <p:sp>
        <p:nvSpPr>
          <p:cNvPr id="459" name="Google Shape;459;p33"/>
          <p:cNvSpPr txBox="1"/>
          <p:nvPr/>
        </p:nvSpPr>
        <p:spPr>
          <a:xfrm>
            <a:off x="79050" y="4797625"/>
            <a:ext cx="1674900" cy="2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Montserrat ExtraLight"/>
                <a:ea typeface="Montserrat ExtraLight"/>
                <a:cs typeface="Montserrat ExtraLight"/>
                <a:sym typeface="Montserrat ExtraLight"/>
              </a:rPr>
              <a:t>Johnson</a:t>
            </a:r>
            <a:endParaRPr sz="1000">
              <a:solidFill>
                <a:schemeClr val="lt1"/>
              </a:solidFill>
              <a:latin typeface="Montserrat ExtraLight"/>
              <a:ea typeface="Montserrat ExtraLight"/>
              <a:cs typeface="Montserrat ExtraLight"/>
              <a:sym typeface="Montserrat ExtraLight"/>
            </a:endParaRPr>
          </a:p>
        </p:txBody>
      </p:sp>
      <p:pic>
        <p:nvPicPr>
          <p:cNvPr id="460" name="Google Shape;460;p33"/>
          <p:cNvPicPr preferRelativeResize="0"/>
          <p:nvPr/>
        </p:nvPicPr>
        <p:blipFill>
          <a:blip r:embed="rId5">
            <a:alphaModFix/>
          </a:blip>
          <a:stretch>
            <a:fillRect/>
          </a:stretch>
        </p:blipFill>
        <p:spPr>
          <a:xfrm>
            <a:off x="7892483" y="3685201"/>
            <a:ext cx="789717" cy="789724"/>
          </a:xfrm>
          <a:prstGeom prst="rect">
            <a:avLst/>
          </a:prstGeom>
          <a:noFill/>
          <a:ln>
            <a:noFill/>
          </a:ln>
        </p:spPr>
      </p:pic>
      <p:pic>
        <p:nvPicPr>
          <p:cNvPr id="461" name="Google Shape;461;p33"/>
          <p:cNvPicPr preferRelativeResize="0"/>
          <p:nvPr/>
        </p:nvPicPr>
        <p:blipFill>
          <a:blip r:embed="rId6">
            <a:alphaModFix/>
          </a:blip>
          <a:stretch>
            <a:fillRect/>
          </a:stretch>
        </p:blipFill>
        <p:spPr>
          <a:xfrm>
            <a:off x="7507875" y="3595350"/>
            <a:ext cx="630002" cy="63000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65" name="Shape 465"/>
        <p:cNvGrpSpPr/>
        <p:nvPr/>
      </p:nvGrpSpPr>
      <p:grpSpPr>
        <a:xfrm>
          <a:off x="0" y="0"/>
          <a:ext cx="0" cy="0"/>
          <a:chOff x="0" y="0"/>
          <a:chExt cx="0" cy="0"/>
        </a:xfrm>
      </p:grpSpPr>
      <p:sp>
        <p:nvSpPr>
          <p:cNvPr id="466" name="Google Shape;466;p34"/>
          <p:cNvSpPr/>
          <p:nvPr/>
        </p:nvSpPr>
        <p:spPr>
          <a:xfrm>
            <a:off x="0" y="1"/>
            <a:ext cx="9144000" cy="5444352"/>
          </a:xfrm>
          <a:custGeom>
            <a:rect b="b" l="l" r="r" t="t"/>
            <a:pathLst>
              <a:path extrusionOk="0" h="10224135" w="18288000">
                <a:moveTo>
                  <a:pt x="0" y="0"/>
                </a:moveTo>
                <a:lnTo>
                  <a:pt x="18288000" y="0"/>
                </a:lnTo>
                <a:lnTo>
                  <a:pt x="18288000" y="10224135"/>
                </a:lnTo>
                <a:lnTo>
                  <a:pt x="0" y="10224135"/>
                </a:lnTo>
                <a:lnTo>
                  <a:pt x="0" y="0"/>
                </a:lnTo>
                <a:close/>
              </a:path>
            </a:pathLst>
          </a:custGeom>
          <a:blipFill rotWithShape="1">
            <a:blip r:embed="rId3">
              <a:alphaModFix/>
            </a:blip>
            <a:stretch>
              <a:fillRect b="-39577" l="0" r="0" t="-39287"/>
            </a:stretch>
          </a:blipFill>
          <a:ln>
            <a:noFill/>
          </a:ln>
        </p:spPr>
      </p:sp>
      <p:sp>
        <p:nvSpPr>
          <p:cNvPr id="467" name="Google Shape;467;p34"/>
          <p:cNvSpPr/>
          <p:nvPr/>
        </p:nvSpPr>
        <p:spPr>
          <a:xfrm rot="8319133">
            <a:off x="-2356291" y="31523"/>
            <a:ext cx="4516005" cy="2703958"/>
          </a:xfrm>
          <a:custGeom>
            <a:rect b="b" l="l" r="r" t="t"/>
            <a:pathLst>
              <a:path extrusionOk="0" h="5413060" w="9040602">
                <a:moveTo>
                  <a:pt x="0" y="0"/>
                </a:moveTo>
                <a:lnTo>
                  <a:pt x="9040602" y="0"/>
                </a:lnTo>
                <a:lnTo>
                  <a:pt x="9040602" y="5413060"/>
                </a:lnTo>
                <a:lnTo>
                  <a:pt x="0" y="5413060"/>
                </a:lnTo>
                <a:lnTo>
                  <a:pt x="0" y="0"/>
                </a:lnTo>
                <a:close/>
              </a:path>
            </a:pathLst>
          </a:custGeom>
          <a:blipFill rotWithShape="1">
            <a:blip r:embed="rId4">
              <a:alphaModFix/>
            </a:blip>
            <a:stretch>
              <a:fillRect b="0" l="0" r="0" t="0"/>
            </a:stretch>
          </a:blipFill>
          <a:ln>
            <a:noFill/>
          </a:ln>
        </p:spPr>
      </p:sp>
      <p:sp>
        <p:nvSpPr>
          <p:cNvPr id="468" name="Google Shape;468;p34"/>
          <p:cNvSpPr/>
          <p:nvPr/>
        </p:nvSpPr>
        <p:spPr>
          <a:xfrm rot="-550833">
            <a:off x="6771286" y="169866"/>
            <a:ext cx="6877391" cy="4814174"/>
          </a:xfrm>
          <a:custGeom>
            <a:rect b="b" l="l" r="r" t="t"/>
            <a:pathLst>
              <a:path extrusionOk="0" h="9601024" w="13715748">
                <a:moveTo>
                  <a:pt x="0" y="0"/>
                </a:moveTo>
                <a:lnTo>
                  <a:pt x="13715748" y="0"/>
                </a:lnTo>
                <a:lnTo>
                  <a:pt x="13715748" y="9601024"/>
                </a:lnTo>
                <a:lnTo>
                  <a:pt x="0" y="9601024"/>
                </a:lnTo>
                <a:lnTo>
                  <a:pt x="0" y="0"/>
                </a:lnTo>
                <a:close/>
              </a:path>
            </a:pathLst>
          </a:custGeom>
          <a:blipFill rotWithShape="1">
            <a:blip r:embed="rId5">
              <a:alphaModFix/>
            </a:blip>
            <a:stretch>
              <a:fillRect b="0" l="0" r="0" t="0"/>
            </a:stretch>
          </a:blipFill>
          <a:ln>
            <a:noFill/>
          </a:ln>
        </p:spPr>
      </p:sp>
      <p:sp>
        <p:nvSpPr>
          <p:cNvPr id="469" name="Google Shape;469;p34"/>
          <p:cNvSpPr txBox="1"/>
          <p:nvPr/>
        </p:nvSpPr>
        <p:spPr>
          <a:xfrm>
            <a:off x="-515150" y="474839"/>
            <a:ext cx="9742500" cy="18840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SzPts val="1100"/>
              <a:buNone/>
            </a:pPr>
            <a:r>
              <a:rPr lang="en" sz="3600">
                <a:solidFill>
                  <a:srgbClr val="FFFFFF"/>
                </a:solidFill>
                <a:latin typeface="Dela Gothic One"/>
                <a:ea typeface="Dela Gothic One"/>
                <a:cs typeface="Dela Gothic One"/>
                <a:sym typeface="Dela Gothic One"/>
              </a:rPr>
              <a:t>Data Augmentation</a:t>
            </a:r>
            <a:endParaRPr sz="3600">
              <a:solidFill>
                <a:srgbClr val="FFFFFF"/>
              </a:solidFill>
              <a:latin typeface="Dela Gothic One"/>
              <a:ea typeface="Dela Gothic One"/>
              <a:cs typeface="Dela Gothic One"/>
              <a:sym typeface="Dela Gothic One"/>
            </a:endParaRPr>
          </a:p>
          <a:p>
            <a:pPr indent="0" lvl="0" marL="0" rtl="0" algn="ctr">
              <a:lnSpc>
                <a:spcPct val="120000"/>
              </a:lnSpc>
              <a:spcBef>
                <a:spcPts val="0"/>
              </a:spcBef>
              <a:spcAft>
                <a:spcPts val="0"/>
              </a:spcAft>
              <a:buSzPts val="1100"/>
              <a:buNone/>
            </a:pPr>
            <a:r>
              <a:t/>
            </a:r>
            <a:endParaRPr sz="3600">
              <a:solidFill>
                <a:srgbClr val="FFFFFF"/>
              </a:solidFill>
              <a:latin typeface="Dela Gothic One"/>
              <a:ea typeface="Dela Gothic One"/>
              <a:cs typeface="Dela Gothic One"/>
              <a:sym typeface="Dela Gothic One"/>
            </a:endParaRPr>
          </a:p>
          <a:p>
            <a:pPr indent="0" lvl="0" marL="0" marR="0" rtl="0" algn="ctr">
              <a:lnSpc>
                <a:spcPct val="120000"/>
              </a:lnSpc>
              <a:spcBef>
                <a:spcPts val="0"/>
              </a:spcBef>
              <a:spcAft>
                <a:spcPts val="0"/>
              </a:spcAft>
              <a:buNone/>
            </a:pPr>
            <a:r>
              <a:t/>
            </a:r>
            <a:endParaRPr sz="3600">
              <a:solidFill>
                <a:srgbClr val="FFFFFF"/>
              </a:solidFill>
              <a:latin typeface="Dela Gothic One"/>
              <a:ea typeface="Dela Gothic One"/>
              <a:cs typeface="Dela Gothic One"/>
              <a:sym typeface="Dela Gothic One"/>
            </a:endParaRPr>
          </a:p>
        </p:txBody>
      </p:sp>
      <p:sp>
        <p:nvSpPr>
          <p:cNvPr id="470" name="Google Shape;470;p34"/>
          <p:cNvSpPr/>
          <p:nvPr/>
        </p:nvSpPr>
        <p:spPr>
          <a:xfrm>
            <a:off x="-1597459" y="1360665"/>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471" name="Google Shape;471;p34"/>
          <p:cNvSpPr/>
          <p:nvPr/>
        </p:nvSpPr>
        <p:spPr>
          <a:xfrm>
            <a:off x="-403279" y="3769814"/>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472" name="Google Shape;472;p34"/>
          <p:cNvSpPr/>
          <p:nvPr/>
        </p:nvSpPr>
        <p:spPr>
          <a:xfrm>
            <a:off x="7081066" y="320807"/>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473" name="Google Shape;473;p34"/>
          <p:cNvSpPr/>
          <p:nvPr/>
        </p:nvSpPr>
        <p:spPr>
          <a:xfrm>
            <a:off x="-1426773" y="2274184"/>
            <a:ext cx="2893255" cy="468182"/>
          </a:xfrm>
          <a:custGeom>
            <a:rect b="b" l="l" r="r" t="t"/>
            <a:pathLst>
              <a:path extrusionOk="0" h="936363" w="5786510">
                <a:moveTo>
                  <a:pt x="0" y="0"/>
                </a:moveTo>
                <a:lnTo>
                  <a:pt x="5786510" y="0"/>
                </a:lnTo>
                <a:lnTo>
                  <a:pt x="5786510" y="936363"/>
                </a:lnTo>
                <a:lnTo>
                  <a:pt x="0" y="936363"/>
                </a:lnTo>
                <a:lnTo>
                  <a:pt x="0" y="0"/>
                </a:lnTo>
                <a:close/>
              </a:path>
            </a:pathLst>
          </a:custGeom>
          <a:blipFill rotWithShape="1">
            <a:blip r:embed="rId7">
              <a:alphaModFix/>
            </a:blip>
            <a:stretch>
              <a:fillRect b="0" l="0" r="0" t="0"/>
            </a:stretch>
          </a:blipFill>
          <a:ln>
            <a:noFill/>
          </a:ln>
        </p:spPr>
      </p:sp>
      <p:sp>
        <p:nvSpPr>
          <p:cNvPr id="474" name="Google Shape;474;p34"/>
          <p:cNvSpPr txBox="1"/>
          <p:nvPr/>
        </p:nvSpPr>
        <p:spPr>
          <a:xfrm>
            <a:off x="1636200" y="1324625"/>
            <a:ext cx="5871600" cy="22473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b="1" i="1" lang="en">
                <a:solidFill>
                  <a:schemeClr val="lt1"/>
                </a:solidFill>
                <a:highlight>
                  <a:srgbClr val="93C47D"/>
                </a:highlight>
                <a:latin typeface="Montserrat"/>
                <a:ea typeface="Montserrat"/>
                <a:cs typeface="Montserrat"/>
                <a:sym typeface="Montserrat"/>
              </a:rPr>
              <a:t>Data Augmentation:</a:t>
            </a:r>
            <a:endParaRPr>
              <a:solidFill>
                <a:schemeClr val="lt1"/>
              </a:solidFill>
              <a:latin typeface="Montserrat"/>
              <a:ea typeface="Montserrat"/>
              <a:cs typeface="Montserrat"/>
              <a:sym typeface="Montserrat"/>
            </a:endParaRPr>
          </a:p>
          <a:p>
            <a:pPr indent="-190500" lvl="0" marL="228600" rtl="0" algn="l">
              <a:lnSpc>
                <a:spcPct val="150000"/>
              </a:lnSpc>
              <a:spcBef>
                <a:spcPts val="60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Technique in which existing data is modified to artificially generate new data samples</a:t>
            </a:r>
            <a:endParaRPr sz="1200">
              <a:solidFill>
                <a:schemeClr val="lt1"/>
              </a:solidFill>
              <a:latin typeface="Montserrat"/>
              <a:ea typeface="Montserrat"/>
              <a:cs typeface="Montserrat"/>
              <a:sym typeface="Montserrat"/>
            </a:endParaRPr>
          </a:p>
          <a:p>
            <a:pPr indent="-190500" lvl="0" marL="228600" rtl="0" algn="l">
              <a:lnSpc>
                <a:spcPct val="150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Used to increase the amount of usable photos to perform fine tuning</a:t>
            </a:r>
            <a:endParaRPr sz="1200">
              <a:solidFill>
                <a:schemeClr val="lt1"/>
              </a:solidFill>
              <a:latin typeface="Montserrat"/>
              <a:ea typeface="Montserrat"/>
              <a:cs typeface="Montserrat"/>
              <a:sym typeface="Montserrat"/>
            </a:endParaRPr>
          </a:p>
          <a:p>
            <a:pPr indent="-190500" lvl="0" marL="228600" rtl="0" algn="l">
              <a:lnSpc>
                <a:spcPct val="150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For this project, it would be taking an imageset and horizontally flipping it (mirror effect)</a:t>
            </a:r>
            <a:endParaRPr sz="1200">
              <a:solidFill>
                <a:schemeClr val="lt1"/>
              </a:solidFill>
              <a:latin typeface="Montserrat"/>
              <a:ea typeface="Montserrat"/>
              <a:cs typeface="Montserrat"/>
              <a:sym typeface="Montserrat"/>
            </a:endParaRPr>
          </a:p>
          <a:p>
            <a:pPr indent="-190500" lvl="1" marL="457200" rtl="0" algn="l">
              <a:lnSpc>
                <a:spcPct val="150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Other forms of augmentation are available including: grayscale, saturation, vertical flipping</a:t>
            </a:r>
            <a:endParaRPr sz="1200">
              <a:solidFill>
                <a:schemeClr val="lt1"/>
              </a:solidFill>
              <a:latin typeface="Montserrat"/>
              <a:ea typeface="Montserrat"/>
              <a:cs typeface="Montserrat"/>
              <a:sym typeface="Montserrat"/>
            </a:endParaRPr>
          </a:p>
        </p:txBody>
      </p:sp>
      <p:sp>
        <p:nvSpPr>
          <p:cNvPr id="475" name="Google Shape;475;p34"/>
          <p:cNvSpPr txBox="1"/>
          <p:nvPr/>
        </p:nvSpPr>
        <p:spPr>
          <a:xfrm>
            <a:off x="79050" y="4797625"/>
            <a:ext cx="1674900" cy="2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Montserrat ExtraLight"/>
                <a:ea typeface="Montserrat ExtraLight"/>
                <a:cs typeface="Montserrat ExtraLight"/>
                <a:sym typeface="Montserrat ExtraLight"/>
              </a:rPr>
              <a:t>Johnson</a:t>
            </a:r>
            <a:endParaRPr sz="1000">
              <a:solidFill>
                <a:schemeClr val="lt1"/>
              </a:solidFill>
              <a:latin typeface="Montserrat ExtraLight"/>
              <a:ea typeface="Montserrat ExtraLight"/>
              <a:cs typeface="Montserrat ExtraLight"/>
              <a:sym typeface="Montserrat ExtraLight"/>
            </a:endParaRPr>
          </a:p>
        </p:txBody>
      </p:sp>
      <p:pic>
        <p:nvPicPr>
          <p:cNvPr id="476" name="Google Shape;476;p34"/>
          <p:cNvPicPr preferRelativeResize="0"/>
          <p:nvPr/>
        </p:nvPicPr>
        <p:blipFill>
          <a:blip r:embed="rId8">
            <a:alphaModFix/>
          </a:blip>
          <a:stretch>
            <a:fillRect/>
          </a:stretch>
        </p:blipFill>
        <p:spPr>
          <a:xfrm>
            <a:off x="4659781" y="3525725"/>
            <a:ext cx="2085694" cy="1440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80" name="Shape 480"/>
        <p:cNvGrpSpPr/>
        <p:nvPr/>
      </p:nvGrpSpPr>
      <p:grpSpPr>
        <a:xfrm>
          <a:off x="0" y="0"/>
          <a:ext cx="0" cy="0"/>
          <a:chOff x="0" y="0"/>
          <a:chExt cx="0" cy="0"/>
        </a:xfrm>
      </p:grpSpPr>
      <p:sp>
        <p:nvSpPr>
          <p:cNvPr id="481" name="Google Shape;481;p35"/>
          <p:cNvSpPr/>
          <p:nvPr/>
        </p:nvSpPr>
        <p:spPr>
          <a:xfrm>
            <a:off x="0" y="17145"/>
            <a:ext cx="9144000" cy="5216843"/>
          </a:xfrm>
          <a:custGeom>
            <a:rect b="b" l="l" r="r" t="t"/>
            <a:pathLst>
              <a:path extrusionOk="0" h="10433685" w="18288000">
                <a:moveTo>
                  <a:pt x="0" y="0"/>
                </a:moveTo>
                <a:lnTo>
                  <a:pt x="18288000" y="0"/>
                </a:lnTo>
                <a:lnTo>
                  <a:pt x="18288000" y="10433685"/>
                </a:lnTo>
                <a:lnTo>
                  <a:pt x="0" y="10433685"/>
                </a:lnTo>
                <a:lnTo>
                  <a:pt x="0" y="0"/>
                </a:lnTo>
                <a:close/>
              </a:path>
            </a:pathLst>
          </a:custGeom>
          <a:blipFill rotWithShape="1">
            <a:blip r:embed="rId3">
              <a:alphaModFix/>
            </a:blip>
            <a:stretch>
              <a:fillRect b="-36769" l="0" r="0" t="-38499"/>
            </a:stretch>
          </a:blipFill>
          <a:ln>
            <a:noFill/>
          </a:ln>
        </p:spPr>
      </p:sp>
      <p:sp>
        <p:nvSpPr>
          <p:cNvPr id="482" name="Google Shape;482;p35"/>
          <p:cNvSpPr txBox="1"/>
          <p:nvPr/>
        </p:nvSpPr>
        <p:spPr>
          <a:xfrm>
            <a:off x="2794223" y="514350"/>
            <a:ext cx="4941900" cy="5541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 sz="3600">
                <a:solidFill>
                  <a:srgbClr val="FFFFFF"/>
                </a:solidFill>
                <a:latin typeface="Dela Gothic One"/>
                <a:ea typeface="Dela Gothic One"/>
                <a:cs typeface="Dela Gothic One"/>
                <a:sym typeface="Dela Gothic One"/>
              </a:rPr>
              <a:t>Mobile Client</a:t>
            </a:r>
            <a:endParaRPr sz="700"/>
          </a:p>
        </p:txBody>
      </p:sp>
      <p:sp>
        <p:nvSpPr>
          <p:cNvPr id="483" name="Google Shape;483;p35"/>
          <p:cNvSpPr txBox="1"/>
          <p:nvPr/>
        </p:nvSpPr>
        <p:spPr>
          <a:xfrm>
            <a:off x="2880198" y="1338230"/>
            <a:ext cx="2660400" cy="169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 sz="1100">
                <a:solidFill>
                  <a:srgbClr val="FFFFFF"/>
                </a:solidFill>
                <a:latin typeface="Montserrat"/>
                <a:ea typeface="Montserrat"/>
                <a:cs typeface="Montserrat"/>
                <a:sym typeface="Montserrat"/>
              </a:rPr>
              <a:t>App code</a:t>
            </a:r>
            <a:r>
              <a:rPr lang="en" sz="1100">
                <a:solidFill>
                  <a:srgbClr val="FFFFFF"/>
                </a:solidFill>
                <a:latin typeface="Montserrat"/>
                <a:ea typeface="Montserrat"/>
                <a:cs typeface="Montserrat"/>
                <a:sym typeface="Montserrat"/>
              </a:rPr>
              <a:t> | Model</a:t>
            </a:r>
            <a:endParaRPr sz="700"/>
          </a:p>
        </p:txBody>
      </p:sp>
      <p:sp>
        <p:nvSpPr>
          <p:cNvPr id="484" name="Google Shape;484;p35"/>
          <p:cNvSpPr/>
          <p:nvPr/>
        </p:nvSpPr>
        <p:spPr>
          <a:xfrm>
            <a:off x="1408078" y="745362"/>
            <a:ext cx="2430655" cy="1105948"/>
          </a:xfrm>
          <a:custGeom>
            <a:rect b="b" l="l" r="r" t="t"/>
            <a:pathLst>
              <a:path extrusionOk="0" h="2211895" w="4861309">
                <a:moveTo>
                  <a:pt x="0" y="0"/>
                </a:moveTo>
                <a:lnTo>
                  <a:pt x="4861309" y="0"/>
                </a:lnTo>
                <a:lnTo>
                  <a:pt x="4861309" y="2211896"/>
                </a:lnTo>
                <a:lnTo>
                  <a:pt x="0" y="2211896"/>
                </a:lnTo>
                <a:lnTo>
                  <a:pt x="0" y="0"/>
                </a:lnTo>
                <a:close/>
              </a:path>
            </a:pathLst>
          </a:custGeom>
          <a:blipFill rotWithShape="1">
            <a:blip r:embed="rId4">
              <a:alphaModFix/>
            </a:blip>
            <a:stretch>
              <a:fillRect b="0" l="0" r="0" t="0"/>
            </a:stretch>
          </a:blipFill>
          <a:ln>
            <a:noFill/>
          </a:ln>
        </p:spPr>
      </p:sp>
      <p:sp>
        <p:nvSpPr>
          <p:cNvPr id="485" name="Google Shape;485;p35"/>
          <p:cNvSpPr txBox="1"/>
          <p:nvPr/>
        </p:nvSpPr>
        <p:spPr>
          <a:xfrm>
            <a:off x="1779992" y="1132363"/>
            <a:ext cx="445500" cy="2463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 sz="1600" u="none" cap="none" strike="noStrike">
                <a:solidFill>
                  <a:srgbClr val="FFFFFF"/>
                </a:solidFill>
                <a:latin typeface="Dela Gothic One"/>
                <a:ea typeface="Dela Gothic One"/>
                <a:cs typeface="Dela Gothic One"/>
                <a:sym typeface="Dela Gothic One"/>
              </a:rPr>
              <a:t>0</a:t>
            </a:r>
            <a:r>
              <a:rPr lang="en" sz="1600">
                <a:solidFill>
                  <a:srgbClr val="FFFFFF"/>
                </a:solidFill>
                <a:latin typeface="Dela Gothic One"/>
                <a:ea typeface="Dela Gothic One"/>
                <a:cs typeface="Dela Gothic One"/>
                <a:sym typeface="Dela Gothic One"/>
              </a:rPr>
              <a:t>2</a:t>
            </a:r>
            <a:r>
              <a:rPr b="0" i="0" lang="en" sz="1600" u="none" cap="none" strike="noStrike">
                <a:solidFill>
                  <a:srgbClr val="FFFFFF"/>
                </a:solidFill>
                <a:latin typeface="Dela Gothic One"/>
                <a:ea typeface="Dela Gothic One"/>
                <a:cs typeface="Dela Gothic One"/>
                <a:sym typeface="Dela Gothic One"/>
              </a:rPr>
              <a:t>.</a:t>
            </a:r>
            <a:endParaRPr sz="700"/>
          </a:p>
        </p:txBody>
      </p:sp>
      <p:sp>
        <p:nvSpPr>
          <p:cNvPr id="486" name="Google Shape;486;p35"/>
          <p:cNvSpPr/>
          <p:nvPr/>
        </p:nvSpPr>
        <p:spPr>
          <a:xfrm>
            <a:off x="6255448" y="3855369"/>
            <a:ext cx="2893255" cy="611200"/>
          </a:xfrm>
          <a:custGeom>
            <a:rect b="b" l="l" r="r" t="t"/>
            <a:pathLst>
              <a:path extrusionOk="0" h="1222400" w="5786510">
                <a:moveTo>
                  <a:pt x="0" y="0"/>
                </a:moveTo>
                <a:lnTo>
                  <a:pt x="5786510" y="0"/>
                </a:lnTo>
                <a:lnTo>
                  <a:pt x="5786510" y="1222401"/>
                </a:lnTo>
                <a:lnTo>
                  <a:pt x="0" y="1222401"/>
                </a:lnTo>
                <a:lnTo>
                  <a:pt x="0" y="0"/>
                </a:lnTo>
                <a:close/>
              </a:path>
            </a:pathLst>
          </a:custGeom>
          <a:blipFill rotWithShape="1">
            <a:blip r:embed="rId5">
              <a:alphaModFix/>
            </a:blip>
            <a:stretch>
              <a:fillRect b="0" l="0" r="0" t="0"/>
            </a:stretch>
          </a:blipFill>
          <a:ln>
            <a:noFill/>
          </a:ln>
        </p:spPr>
      </p:sp>
      <p:sp>
        <p:nvSpPr>
          <p:cNvPr id="487" name="Google Shape;487;p35"/>
          <p:cNvSpPr/>
          <p:nvPr/>
        </p:nvSpPr>
        <p:spPr>
          <a:xfrm>
            <a:off x="68138" y="2103565"/>
            <a:ext cx="2893255" cy="468182"/>
          </a:xfrm>
          <a:custGeom>
            <a:rect b="b" l="l" r="r" t="t"/>
            <a:pathLst>
              <a:path extrusionOk="0" h="936363" w="5786510">
                <a:moveTo>
                  <a:pt x="0" y="0"/>
                </a:moveTo>
                <a:lnTo>
                  <a:pt x="5786510" y="0"/>
                </a:lnTo>
                <a:lnTo>
                  <a:pt x="5786510" y="936362"/>
                </a:lnTo>
                <a:lnTo>
                  <a:pt x="0" y="936362"/>
                </a:lnTo>
                <a:lnTo>
                  <a:pt x="0" y="0"/>
                </a:lnTo>
                <a:close/>
              </a:path>
            </a:pathLst>
          </a:custGeom>
          <a:blipFill rotWithShape="1">
            <a:blip r:embed="rId6">
              <a:alphaModFix/>
            </a:blip>
            <a:stretch>
              <a:fillRect b="0" l="0" r="0" t="0"/>
            </a:stretch>
          </a:blipFill>
          <a:ln>
            <a:noFill/>
          </a:ln>
        </p:spPr>
      </p:sp>
      <p:sp>
        <p:nvSpPr>
          <p:cNvPr id="488" name="Google Shape;488;p35"/>
          <p:cNvSpPr/>
          <p:nvPr/>
        </p:nvSpPr>
        <p:spPr>
          <a:xfrm>
            <a:off x="6606652" y="1555843"/>
            <a:ext cx="2893255" cy="468182"/>
          </a:xfrm>
          <a:custGeom>
            <a:rect b="b" l="l" r="r" t="t"/>
            <a:pathLst>
              <a:path extrusionOk="0" h="936363" w="5786510">
                <a:moveTo>
                  <a:pt x="0" y="0"/>
                </a:moveTo>
                <a:lnTo>
                  <a:pt x="5786511" y="0"/>
                </a:lnTo>
                <a:lnTo>
                  <a:pt x="5786511" y="936363"/>
                </a:lnTo>
                <a:lnTo>
                  <a:pt x="0" y="936363"/>
                </a:lnTo>
                <a:lnTo>
                  <a:pt x="0" y="0"/>
                </a:lnTo>
                <a:close/>
              </a:path>
            </a:pathLst>
          </a:custGeom>
          <a:blipFill rotWithShape="1">
            <a:blip r:embed="rId6">
              <a:alphaModFix/>
            </a:blip>
            <a:stretch>
              <a:fillRect b="0" l="0" r="0" t="0"/>
            </a:stretch>
          </a:blipFill>
          <a:ln>
            <a:noFill/>
          </a:ln>
        </p:spPr>
      </p:sp>
      <p:sp>
        <p:nvSpPr>
          <p:cNvPr id="489" name="Google Shape;489;p35"/>
          <p:cNvSpPr/>
          <p:nvPr/>
        </p:nvSpPr>
        <p:spPr>
          <a:xfrm>
            <a:off x="-283067" y="3378089"/>
            <a:ext cx="2893255" cy="611200"/>
          </a:xfrm>
          <a:custGeom>
            <a:rect b="b" l="l" r="r" t="t"/>
            <a:pathLst>
              <a:path extrusionOk="0" h="1222400" w="5786510">
                <a:moveTo>
                  <a:pt x="0" y="0"/>
                </a:moveTo>
                <a:lnTo>
                  <a:pt x="5786510" y="0"/>
                </a:lnTo>
                <a:lnTo>
                  <a:pt x="5786510" y="1222401"/>
                </a:lnTo>
                <a:lnTo>
                  <a:pt x="0" y="1222401"/>
                </a:lnTo>
                <a:lnTo>
                  <a:pt x="0" y="0"/>
                </a:lnTo>
                <a:close/>
              </a:path>
            </a:pathLst>
          </a:custGeom>
          <a:blipFill rotWithShape="1">
            <a:blip r:embed="rId5">
              <a:alphaModFix/>
            </a:blip>
            <a:stretch>
              <a:fillRect b="0" l="0" r="0" t="0"/>
            </a:stretch>
          </a:blipFill>
          <a:ln>
            <a:noFill/>
          </a:ln>
        </p:spPr>
      </p:sp>
      <p:sp>
        <p:nvSpPr>
          <p:cNvPr id="490" name="Google Shape;490;p35"/>
          <p:cNvSpPr/>
          <p:nvPr/>
        </p:nvSpPr>
        <p:spPr>
          <a:xfrm rot="8319133">
            <a:off x="-2356291" y="31523"/>
            <a:ext cx="4516005" cy="2703958"/>
          </a:xfrm>
          <a:custGeom>
            <a:rect b="b" l="l" r="r" t="t"/>
            <a:pathLst>
              <a:path extrusionOk="0" h="5413060" w="9040602">
                <a:moveTo>
                  <a:pt x="0" y="0"/>
                </a:moveTo>
                <a:lnTo>
                  <a:pt x="9040602" y="0"/>
                </a:lnTo>
                <a:lnTo>
                  <a:pt x="9040602" y="5413060"/>
                </a:lnTo>
                <a:lnTo>
                  <a:pt x="0" y="5413060"/>
                </a:lnTo>
                <a:lnTo>
                  <a:pt x="0" y="0"/>
                </a:lnTo>
                <a:close/>
              </a:path>
            </a:pathLst>
          </a:custGeom>
          <a:blipFill rotWithShape="1">
            <a:blip r:embed="rId7">
              <a:alphaModFix/>
            </a:blip>
            <a:stretch>
              <a:fillRect b="0" l="0" r="0" t="0"/>
            </a:stretch>
          </a:blipFill>
          <a:ln>
            <a:noFill/>
          </a:ln>
        </p:spPr>
      </p:sp>
      <p:sp>
        <p:nvSpPr>
          <p:cNvPr id="491" name="Google Shape;491;p35"/>
          <p:cNvSpPr/>
          <p:nvPr/>
        </p:nvSpPr>
        <p:spPr>
          <a:xfrm rot="-550833">
            <a:off x="6813061" y="96766"/>
            <a:ext cx="6877391" cy="4814174"/>
          </a:xfrm>
          <a:custGeom>
            <a:rect b="b" l="l" r="r" t="t"/>
            <a:pathLst>
              <a:path extrusionOk="0" h="9601024" w="13715748">
                <a:moveTo>
                  <a:pt x="0" y="0"/>
                </a:moveTo>
                <a:lnTo>
                  <a:pt x="13715748" y="0"/>
                </a:lnTo>
                <a:lnTo>
                  <a:pt x="13715748" y="9601024"/>
                </a:lnTo>
                <a:lnTo>
                  <a:pt x="0" y="9601024"/>
                </a:lnTo>
                <a:lnTo>
                  <a:pt x="0" y="0"/>
                </a:lnTo>
                <a:close/>
              </a:path>
            </a:pathLst>
          </a:custGeom>
          <a:blipFill rotWithShape="1">
            <a:blip r:embed="rId8">
              <a:alphaModFix/>
            </a:blip>
            <a:stretch>
              <a:fillRect b="0" l="0" r="0" t="0"/>
            </a:stretch>
          </a:blipFill>
          <a:ln>
            <a:noFill/>
          </a:ln>
        </p:spPr>
      </p:sp>
      <p:pic>
        <p:nvPicPr>
          <p:cNvPr id="492" name="Google Shape;492;p35"/>
          <p:cNvPicPr preferRelativeResize="0"/>
          <p:nvPr/>
        </p:nvPicPr>
        <p:blipFill>
          <a:blip r:embed="rId9">
            <a:alphaModFix/>
          </a:blip>
          <a:stretch>
            <a:fillRect/>
          </a:stretch>
        </p:blipFill>
        <p:spPr>
          <a:xfrm>
            <a:off x="2177225" y="1901825"/>
            <a:ext cx="4594273" cy="2584276"/>
          </a:xfrm>
          <a:prstGeom prst="rect">
            <a:avLst/>
          </a:prstGeom>
          <a:noFill/>
          <a:ln cap="flat" cmpd="sng" w="28575">
            <a:solidFill>
              <a:srgbClr val="434343"/>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96" name="Shape 496"/>
        <p:cNvGrpSpPr/>
        <p:nvPr/>
      </p:nvGrpSpPr>
      <p:grpSpPr>
        <a:xfrm>
          <a:off x="0" y="0"/>
          <a:ext cx="0" cy="0"/>
          <a:chOff x="0" y="0"/>
          <a:chExt cx="0" cy="0"/>
        </a:xfrm>
      </p:grpSpPr>
      <p:sp>
        <p:nvSpPr>
          <p:cNvPr id="497" name="Google Shape;497;p36"/>
          <p:cNvSpPr/>
          <p:nvPr/>
        </p:nvSpPr>
        <p:spPr>
          <a:xfrm>
            <a:off x="0" y="17145"/>
            <a:ext cx="9144000" cy="5112068"/>
          </a:xfrm>
          <a:custGeom>
            <a:rect b="b" l="l" r="r" t="t"/>
            <a:pathLst>
              <a:path extrusionOk="0" h="10224135" w="18288000">
                <a:moveTo>
                  <a:pt x="0" y="0"/>
                </a:moveTo>
                <a:lnTo>
                  <a:pt x="18288000" y="0"/>
                </a:lnTo>
                <a:lnTo>
                  <a:pt x="18288000" y="10224135"/>
                </a:lnTo>
                <a:lnTo>
                  <a:pt x="0" y="10224135"/>
                </a:lnTo>
                <a:lnTo>
                  <a:pt x="0" y="0"/>
                </a:lnTo>
                <a:close/>
              </a:path>
            </a:pathLst>
          </a:custGeom>
          <a:blipFill rotWithShape="1">
            <a:blip r:embed="rId3">
              <a:alphaModFix/>
            </a:blip>
            <a:stretch>
              <a:fillRect b="-39577" l="0" r="0" t="-39287"/>
            </a:stretch>
          </a:blipFill>
          <a:ln>
            <a:noFill/>
          </a:ln>
        </p:spPr>
      </p:sp>
      <p:sp>
        <p:nvSpPr>
          <p:cNvPr id="498" name="Google Shape;498;p36"/>
          <p:cNvSpPr/>
          <p:nvPr/>
        </p:nvSpPr>
        <p:spPr>
          <a:xfrm rot="8319133">
            <a:off x="-2356291" y="31523"/>
            <a:ext cx="4516005" cy="2703958"/>
          </a:xfrm>
          <a:custGeom>
            <a:rect b="b" l="l" r="r" t="t"/>
            <a:pathLst>
              <a:path extrusionOk="0" h="5413060" w="9040602">
                <a:moveTo>
                  <a:pt x="0" y="0"/>
                </a:moveTo>
                <a:lnTo>
                  <a:pt x="9040602" y="0"/>
                </a:lnTo>
                <a:lnTo>
                  <a:pt x="9040602" y="5413060"/>
                </a:lnTo>
                <a:lnTo>
                  <a:pt x="0" y="5413060"/>
                </a:lnTo>
                <a:lnTo>
                  <a:pt x="0" y="0"/>
                </a:lnTo>
                <a:close/>
              </a:path>
            </a:pathLst>
          </a:custGeom>
          <a:blipFill rotWithShape="1">
            <a:blip r:embed="rId4">
              <a:alphaModFix/>
            </a:blip>
            <a:stretch>
              <a:fillRect b="0" l="0" r="0" t="0"/>
            </a:stretch>
          </a:blipFill>
          <a:ln>
            <a:noFill/>
          </a:ln>
        </p:spPr>
      </p:sp>
      <p:sp>
        <p:nvSpPr>
          <p:cNvPr id="499" name="Google Shape;499;p36"/>
          <p:cNvSpPr/>
          <p:nvPr/>
        </p:nvSpPr>
        <p:spPr>
          <a:xfrm rot="-550833">
            <a:off x="6771286" y="169866"/>
            <a:ext cx="6877391" cy="4814174"/>
          </a:xfrm>
          <a:custGeom>
            <a:rect b="b" l="l" r="r" t="t"/>
            <a:pathLst>
              <a:path extrusionOk="0" h="9601024" w="13715748">
                <a:moveTo>
                  <a:pt x="0" y="0"/>
                </a:moveTo>
                <a:lnTo>
                  <a:pt x="13715748" y="0"/>
                </a:lnTo>
                <a:lnTo>
                  <a:pt x="13715748" y="9601024"/>
                </a:lnTo>
                <a:lnTo>
                  <a:pt x="0" y="9601024"/>
                </a:lnTo>
                <a:lnTo>
                  <a:pt x="0" y="0"/>
                </a:lnTo>
                <a:close/>
              </a:path>
            </a:pathLst>
          </a:custGeom>
          <a:blipFill rotWithShape="1">
            <a:blip r:embed="rId5">
              <a:alphaModFix/>
            </a:blip>
            <a:stretch>
              <a:fillRect b="0" l="0" r="0" t="0"/>
            </a:stretch>
          </a:blipFill>
          <a:ln>
            <a:noFill/>
          </a:ln>
        </p:spPr>
      </p:sp>
      <p:sp>
        <p:nvSpPr>
          <p:cNvPr id="500" name="Google Shape;500;p36"/>
          <p:cNvSpPr/>
          <p:nvPr/>
        </p:nvSpPr>
        <p:spPr>
          <a:xfrm>
            <a:off x="-1597459" y="1360665"/>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501" name="Google Shape;501;p36"/>
          <p:cNvSpPr/>
          <p:nvPr/>
        </p:nvSpPr>
        <p:spPr>
          <a:xfrm>
            <a:off x="-560579" y="4390089"/>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502" name="Google Shape;502;p36"/>
          <p:cNvSpPr/>
          <p:nvPr/>
        </p:nvSpPr>
        <p:spPr>
          <a:xfrm>
            <a:off x="7354641" y="320807"/>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503" name="Google Shape;503;p36"/>
          <p:cNvSpPr/>
          <p:nvPr/>
        </p:nvSpPr>
        <p:spPr>
          <a:xfrm>
            <a:off x="-1426773" y="2274184"/>
            <a:ext cx="2893255" cy="468182"/>
          </a:xfrm>
          <a:custGeom>
            <a:rect b="b" l="l" r="r" t="t"/>
            <a:pathLst>
              <a:path extrusionOk="0" h="936363" w="5786510">
                <a:moveTo>
                  <a:pt x="0" y="0"/>
                </a:moveTo>
                <a:lnTo>
                  <a:pt x="5786510" y="0"/>
                </a:lnTo>
                <a:lnTo>
                  <a:pt x="5786510" y="936363"/>
                </a:lnTo>
                <a:lnTo>
                  <a:pt x="0" y="936363"/>
                </a:lnTo>
                <a:lnTo>
                  <a:pt x="0" y="0"/>
                </a:lnTo>
                <a:close/>
              </a:path>
            </a:pathLst>
          </a:custGeom>
          <a:blipFill rotWithShape="1">
            <a:blip r:embed="rId7">
              <a:alphaModFix/>
            </a:blip>
            <a:stretch>
              <a:fillRect b="0" l="0" r="0" t="0"/>
            </a:stretch>
          </a:blipFill>
          <a:ln>
            <a:noFill/>
          </a:ln>
        </p:spPr>
      </p:sp>
      <p:sp>
        <p:nvSpPr>
          <p:cNvPr id="504" name="Google Shape;504;p36"/>
          <p:cNvSpPr txBox="1"/>
          <p:nvPr/>
        </p:nvSpPr>
        <p:spPr>
          <a:xfrm>
            <a:off x="1414924" y="656038"/>
            <a:ext cx="5871600" cy="3453300"/>
          </a:xfrm>
          <a:prstGeom prst="rect">
            <a:avLst/>
          </a:prstGeom>
          <a:noFill/>
          <a:ln>
            <a:noFill/>
          </a:ln>
        </p:spPr>
        <p:txBody>
          <a:bodyPr anchorCtr="0" anchor="t" bIns="0" lIns="0" spcFirstLastPara="1" rIns="0" wrap="square" tIns="0">
            <a:spAutoFit/>
          </a:bodyPr>
          <a:lstStyle/>
          <a:p>
            <a:pPr indent="0" lvl="0" marL="457200" rtl="0" algn="l">
              <a:lnSpc>
                <a:spcPct val="150000"/>
              </a:lnSpc>
              <a:spcBef>
                <a:spcPts val="0"/>
              </a:spcBef>
              <a:spcAft>
                <a:spcPts val="0"/>
              </a:spcAft>
              <a:buNone/>
            </a:pPr>
            <a:r>
              <a:t/>
            </a:r>
            <a:endParaRPr b="1" sz="1300">
              <a:solidFill>
                <a:schemeClr val="lt1"/>
              </a:solidFill>
              <a:latin typeface="Montserrat"/>
              <a:ea typeface="Montserrat"/>
              <a:cs typeface="Montserrat"/>
              <a:sym typeface="Montserrat"/>
            </a:endParaRPr>
          </a:p>
          <a:p>
            <a:pPr indent="-311150" lvl="0" marL="457200" rtl="0" algn="l">
              <a:lnSpc>
                <a:spcPct val="150000"/>
              </a:lnSpc>
              <a:spcBef>
                <a:spcPts val="1200"/>
              </a:spcBef>
              <a:spcAft>
                <a:spcPts val="0"/>
              </a:spcAft>
              <a:buClr>
                <a:schemeClr val="lt1"/>
              </a:buClr>
              <a:buSzPts val="1300"/>
              <a:buFont typeface="Montserrat"/>
              <a:buChar char="★"/>
            </a:pPr>
            <a:r>
              <a:rPr b="1" lang="en" sz="1300">
                <a:solidFill>
                  <a:schemeClr val="lt1"/>
                </a:solidFill>
                <a:latin typeface="Montserrat"/>
                <a:ea typeface="Montserrat"/>
                <a:cs typeface="Montserrat"/>
                <a:sym typeface="Montserrat"/>
              </a:rPr>
              <a:t>Classification through a Machine-Learning Model of any general objects. </a:t>
            </a:r>
            <a:endParaRPr b="1" sz="1300">
              <a:solidFill>
                <a:schemeClr val="lt1"/>
              </a:solidFill>
              <a:latin typeface="Montserrat"/>
              <a:ea typeface="Montserrat"/>
              <a:cs typeface="Montserrat"/>
              <a:sym typeface="Montserrat"/>
            </a:endParaRPr>
          </a:p>
          <a:p>
            <a:pPr indent="-311150" lvl="0" marL="457200" rtl="0" algn="l">
              <a:lnSpc>
                <a:spcPct val="150000"/>
              </a:lnSpc>
              <a:spcBef>
                <a:spcPts val="0"/>
              </a:spcBef>
              <a:spcAft>
                <a:spcPts val="0"/>
              </a:spcAft>
              <a:buClr>
                <a:schemeClr val="lt1"/>
              </a:buClr>
              <a:buSzPts val="1300"/>
              <a:buFont typeface="Montserrat"/>
              <a:buChar char="★"/>
            </a:pPr>
            <a:r>
              <a:rPr b="1" lang="en" sz="1300">
                <a:solidFill>
                  <a:schemeClr val="lt1"/>
                </a:solidFill>
                <a:latin typeface="Montserrat"/>
                <a:ea typeface="Montserrat"/>
                <a:cs typeface="Montserrat"/>
                <a:sym typeface="Montserrat"/>
              </a:rPr>
              <a:t>User verification of Label and Confidence Numbers displayed</a:t>
            </a:r>
            <a:endParaRPr b="1" sz="1300">
              <a:solidFill>
                <a:schemeClr val="lt1"/>
              </a:solidFill>
              <a:latin typeface="Montserrat"/>
              <a:ea typeface="Montserrat"/>
              <a:cs typeface="Montserrat"/>
              <a:sym typeface="Montserrat"/>
            </a:endParaRPr>
          </a:p>
          <a:p>
            <a:pPr indent="-311150" lvl="1" marL="914400" rtl="0" algn="l">
              <a:lnSpc>
                <a:spcPct val="150000"/>
              </a:lnSpc>
              <a:spcBef>
                <a:spcPts val="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Stored data for training the Machine-Learning Model is sent to server</a:t>
            </a:r>
            <a:endParaRPr sz="1300">
              <a:solidFill>
                <a:schemeClr val="lt1"/>
              </a:solidFill>
              <a:latin typeface="Montserrat"/>
              <a:ea typeface="Montserrat"/>
              <a:cs typeface="Montserrat"/>
              <a:sym typeface="Montserrat"/>
            </a:endParaRPr>
          </a:p>
          <a:p>
            <a:pPr indent="-311150" lvl="0" marL="457200" rtl="0" algn="l">
              <a:lnSpc>
                <a:spcPct val="150000"/>
              </a:lnSpc>
              <a:spcBef>
                <a:spcPts val="0"/>
              </a:spcBef>
              <a:spcAft>
                <a:spcPts val="0"/>
              </a:spcAft>
              <a:buClr>
                <a:schemeClr val="lt1"/>
              </a:buClr>
              <a:buSzPts val="1300"/>
              <a:buFont typeface="Montserrat"/>
              <a:buChar char="★"/>
            </a:pPr>
            <a:r>
              <a:rPr b="1" lang="en" sz="1300">
                <a:solidFill>
                  <a:schemeClr val="lt1"/>
                </a:solidFill>
                <a:latin typeface="Montserrat"/>
                <a:ea typeface="Montserrat"/>
                <a:cs typeface="Montserrat"/>
                <a:sym typeface="Montserrat"/>
              </a:rPr>
              <a:t>User can switch the classifier model</a:t>
            </a:r>
            <a:endParaRPr sz="1300">
              <a:solidFill>
                <a:schemeClr val="lt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sz="1300">
                <a:solidFill>
                  <a:schemeClr val="lt1"/>
                </a:solidFill>
                <a:latin typeface="Montserrat"/>
                <a:ea typeface="Montserrat"/>
                <a:cs typeface="Montserrat"/>
                <a:sym typeface="Montserrat"/>
              </a:rPr>
              <a:t>Technologies used</a:t>
            </a:r>
            <a:endParaRPr sz="1300">
              <a:solidFill>
                <a:schemeClr val="lt1"/>
              </a:solidFill>
              <a:latin typeface="Montserrat"/>
              <a:ea typeface="Montserrat"/>
              <a:cs typeface="Montserrat"/>
              <a:sym typeface="Montserrat"/>
            </a:endParaRPr>
          </a:p>
          <a:p>
            <a:pPr indent="-311150" lvl="0" marL="457200" rtl="0" algn="l">
              <a:lnSpc>
                <a:spcPct val="115000"/>
              </a:lnSpc>
              <a:spcBef>
                <a:spcPts val="120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React Native</a:t>
            </a:r>
            <a:endParaRPr sz="1300">
              <a:solidFill>
                <a:schemeClr val="lt1"/>
              </a:solidFill>
              <a:latin typeface="Montserrat"/>
              <a:ea typeface="Montserrat"/>
              <a:cs typeface="Montserrat"/>
              <a:sym typeface="Montserrat"/>
            </a:endParaRPr>
          </a:p>
          <a:p>
            <a:pPr indent="-311150" lvl="0" marL="457200" rtl="0" algn="l">
              <a:lnSpc>
                <a:spcPct val="115000"/>
              </a:lnSpc>
              <a:spcBef>
                <a:spcPts val="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Tensorflow</a:t>
            </a:r>
            <a:endParaRPr sz="1300">
              <a:solidFill>
                <a:schemeClr val="lt1"/>
              </a:solidFill>
              <a:latin typeface="Montserrat"/>
              <a:ea typeface="Montserrat"/>
              <a:cs typeface="Montserrat"/>
              <a:sym typeface="Montserrat"/>
            </a:endParaRPr>
          </a:p>
          <a:p>
            <a:pPr indent="-311150" lvl="0" marL="457200" rtl="0" algn="l">
              <a:lnSpc>
                <a:spcPct val="115000"/>
              </a:lnSpc>
              <a:spcBef>
                <a:spcPts val="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Expo Go (ImagePicker)</a:t>
            </a:r>
            <a:endParaRPr sz="1200">
              <a:solidFill>
                <a:schemeClr val="lt1"/>
              </a:solidFill>
              <a:latin typeface="Montserrat"/>
              <a:ea typeface="Montserrat"/>
              <a:cs typeface="Montserrat"/>
              <a:sym typeface="Montserrat"/>
            </a:endParaRPr>
          </a:p>
        </p:txBody>
      </p:sp>
      <p:pic>
        <p:nvPicPr>
          <p:cNvPr id="505" name="Google Shape;505;p36"/>
          <p:cNvPicPr preferRelativeResize="0"/>
          <p:nvPr/>
        </p:nvPicPr>
        <p:blipFill>
          <a:blip r:embed="rId8">
            <a:alphaModFix/>
          </a:blip>
          <a:stretch>
            <a:fillRect/>
          </a:stretch>
        </p:blipFill>
        <p:spPr>
          <a:xfrm>
            <a:off x="3890800" y="3351387"/>
            <a:ext cx="1737450" cy="1737426"/>
          </a:xfrm>
          <a:prstGeom prst="rect">
            <a:avLst/>
          </a:prstGeom>
          <a:noFill/>
          <a:ln>
            <a:noFill/>
          </a:ln>
        </p:spPr>
      </p:pic>
      <p:pic>
        <p:nvPicPr>
          <p:cNvPr id="506" name="Google Shape;506;p36"/>
          <p:cNvPicPr preferRelativeResize="0"/>
          <p:nvPr/>
        </p:nvPicPr>
        <p:blipFill>
          <a:blip r:embed="rId9">
            <a:alphaModFix/>
          </a:blip>
          <a:stretch>
            <a:fillRect/>
          </a:stretch>
        </p:blipFill>
        <p:spPr>
          <a:xfrm>
            <a:off x="5730375" y="3382223"/>
            <a:ext cx="1502600" cy="1675753"/>
          </a:xfrm>
          <a:prstGeom prst="rect">
            <a:avLst/>
          </a:prstGeom>
          <a:noFill/>
          <a:ln>
            <a:noFill/>
          </a:ln>
        </p:spPr>
      </p:pic>
      <p:pic>
        <p:nvPicPr>
          <p:cNvPr id="507" name="Google Shape;507;p36"/>
          <p:cNvPicPr preferRelativeResize="0"/>
          <p:nvPr/>
        </p:nvPicPr>
        <p:blipFill>
          <a:blip r:embed="rId10">
            <a:alphaModFix/>
          </a:blip>
          <a:stretch>
            <a:fillRect/>
          </a:stretch>
        </p:blipFill>
        <p:spPr>
          <a:xfrm>
            <a:off x="7405656" y="3382225"/>
            <a:ext cx="1429969" cy="1675750"/>
          </a:xfrm>
          <a:prstGeom prst="rect">
            <a:avLst/>
          </a:prstGeom>
          <a:noFill/>
          <a:ln>
            <a:noFill/>
          </a:ln>
        </p:spPr>
      </p:pic>
      <p:sp>
        <p:nvSpPr>
          <p:cNvPr id="508" name="Google Shape;508;p36"/>
          <p:cNvSpPr txBox="1"/>
          <p:nvPr/>
        </p:nvSpPr>
        <p:spPr>
          <a:xfrm>
            <a:off x="108675" y="4791275"/>
            <a:ext cx="1674900" cy="2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Montserrat ExtraLight"/>
                <a:ea typeface="Montserrat ExtraLight"/>
                <a:cs typeface="Montserrat ExtraLight"/>
                <a:sym typeface="Montserrat ExtraLight"/>
              </a:rPr>
              <a:t>Wilson</a:t>
            </a:r>
            <a:endParaRPr sz="1000">
              <a:solidFill>
                <a:schemeClr val="lt1"/>
              </a:solidFill>
              <a:latin typeface="Montserrat ExtraLight"/>
              <a:ea typeface="Montserrat ExtraLight"/>
              <a:cs typeface="Montserrat ExtraLight"/>
              <a:sym typeface="Montserrat ExtraLight"/>
            </a:endParaRPr>
          </a:p>
        </p:txBody>
      </p:sp>
      <p:sp>
        <p:nvSpPr>
          <p:cNvPr id="509" name="Google Shape;509;p36"/>
          <p:cNvSpPr txBox="1"/>
          <p:nvPr/>
        </p:nvSpPr>
        <p:spPr>
          <a:xfrm>
            <a:off x="416850" y="319475"/>
            <a:ext cx="7354800" cy="7389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lang="en" sz="3600">
                <a:solidFill>
                  <a:schemeClr val="lt1"/>
                </a:solidFill>
                <a:latin typeface="Dela Gothic One"/>
                <a:ea typeface="Dela Gothic One"/>
                <a:cs typeface="Dela Gothic One"/>
                <a:sym typeface="Dela Gothic One"/>
              </a:rPr>
              <a:t>Mobile Client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13" name="Shape 513"/>
        <p:cNvGrpSpPr/>
        <p:nvPr/>
      </p:nvGrpSpPr>
      <p:grpSpPr>
        <a:xfrm>
          <a:off x="0" y="0"/>
          <a:ext cx="0" cy="0"/>
          <a:chOff x="0" y="0"/>
          <a:chExt cx="0" cy="0"/>
        </a:xfrm>
      </p:grpSpPr>
      <p:sp>
        <p:nvSpPr>
          <p:cNvPr id="514" name="Google Shape;514;p37"/>
          <p:cNvSpPr/>
          <p:nvPr/>
        </p:nvSpPr>
        <p:spPr>
          <a:xfrm>
            <a:off x="0" y="17145"/>
            <a:ext cx="9144000" cy="5112068"/>
          </a:xfrm>
          <a:custGeom>
            <a:rect b="b" l="l" r="r" t="t"/>
            <a:pathLst>
              <a:path extrusionOk="0" h="10224135" w="18288000">
                <a:moveTo>
                  <a:pt x="0" y="0"/>
                </a:moveTo>
                <a:lnTo>
                  <a:pt x="18288000" y="0"/>
                </a:lnTo>
                <a:lnTo>
                  <a:pt x="18288000" y="10224135"/>
                </a:lnTo>
                <a:lnTo>
                  <a:pt x="0" y="10224135"/>
                </a:lnTo>
                <a:lnTo>
                  <a:pt x="0" y="0"/>
                </a:lnTo>
                <a:close/>
              </a:path>
            </a:pathLst>
          </a:custGeom>
          <a:blipFill rotWithShape="1">
            <a:blip r:embed="rId3">
              <a:alphaModFix/>
            </a:blip>
            <a:stretch>
              <a:fillRect b="-39577" l="0" r="0" t="-39287"/>
            </a:stretch>
          </a:blipFill>
          <a:ln>
            <a:noFill/>
          </a:ln>
        </p:spPr>
      </p:sp>
      <p:sp>
        <p:nvSpPr>
          <p:cNvPr id="515" name="Google Shape;515;p37"/>
          <p:cNvSpPr/>
          <p:nvPr/>
        </p:nvSpPr>
        <p:spPr>
          <a:xfrm rot="8319133">
            <a:off x="-2356291" y="31523"/>
            <a:ext cx="4516005" cy="2703958"/>
          </a:xfrm>
          <a:custGeom>
            <a:rect b="b" l="l" r="r" t="t"/>
            <a:pathLst>
              <a:path extrusionOk="0" h="5413060" w="9040602">
                <a:moveTo>
                  <a:pt x="0" y="0"/>
                </a:moveTo>
                <a:lnTo>
                  <a:pt x="9040602" y="0"/>
                </a:lnTo>
                <a:lnTo>
                  <a:pt x="9040602" y="5413060"/>
                </a:lnTo>
                <a:lnTo>
                  <a:pt x="0" y="5413060"/>
                </a:lnTo>
                <a:lnTo>
                  <a:pt x="0" y="0"/>
                </a:lnTo>
                <a:close/>
              </a:path>
            </a:pathLst>
          </a:custGeom>
          <a:blipFill rotWithShape="1">
            <a:blip r:embed="rId4">
              <a:alphaModFix/>
            </a:blip>
            <a:stretch>
              <a:fillRect b="0" l="0" r="0" t="0"/>
            </a:stretch>
          </a:blipFill>
          <a:ln>
            <a:noFill/>
          </a:ln>
        </p:spPr>
      </p:sp>
      <p:sp>
        <p:nvSpPr>
          <p:cNvPr id="516" name="Google Shape;516;p37"/>
          <p:cNvSpPr/>
          <p:nvPr/>
        </p:nvSpPr>
        <p:spPr>
          <a:xfrm rot="-550833">
            <a:off x="6771286" y="169866"/>
            <a:ext cx="6877391" cy="4814174"/>
          </a:xfrm>
          <a:custGeom>
            <a:rect b="b" l="l" r="r" t="t"/>
            <a:pathLst>
              <a:path extrusionOk="0" h="9601024" w="13715748">
                <a:moveTo>
                  <a:pt x="0" y="0"/>
                </a:moveTo>
                <a:lnTo>
                  <a:pt x="13715748" y="0"/>
                </a:lnTo>
                <a:lnTo>
                  <a:pt x="13715748" y="9601024"/>
                </a:lnTo>
                <a:lnTo>
                  <a:pt x="0" y="9601024"/>
                </a:lnTo>
                <a:lnTo>
                  <a:pt x="0" y="0"/>
                </a:lnTo>
                <a:close/>
              </a:path>
            </a:pathLst>
          </a:custGeom>
          <a:blipFill rotWithShape="1">
            <a:blip r:embed="rId5">
              <a:alphaModFix/>
            </a:blip>
            <a:stretch>
              <a:fillRect b="0" l="0" r="0" t="0"/>
            </a:stretch>
          </a:blipFill>
          <a:ln>
            <a:noFill/>
          </a:ln>
        </p:spPr>
      </p:sp>
      <p:sp>
        <p:nvSpPr>
          <p:cNvPr id="517" name="Google Shape;517;p37"/>
          <p:cNvSpPr/>
          <p:nvPr/>
        </p:nvSpPr>
        <p:spPr>
          <a:xfrm>
            <a:off x="-1597459" y="1360665"/>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518" name="Google Shape;518;p37"/>
          <p:cNvSpPr/>
          <p:nvPr/>
        </p:nvSpPr>
        <p:spPr>
          <a:xfrm>
            <a:off x="-403279" y="3769814"/>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519" name="Google Shape;519;p37"/>
          <p:cNvSpPr/>
          <p:nvPr/>
        </p:nvSpPr>
        <p:spPr>
          <a:xfrm>
            <a:off x="7081066" y="320807"/>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520" name="Google Shape;520;p37"/>
          <p:cNvSpPr/>
          <p:nvPr/>
        </p:nvSpPr>
        <p:spPr>
          <a:xfrm>
            <a:off x="-1426773" y="2274184"/>
            <a:ext cx="2893255" cy="468182"/>
          </a:xfrm>
          <a:custGeom>
            <a:rect b="b" l="l" r="r" t="t"/>
            <a:pathLst>
              <a:path extrusionOk="0" h="936363" w="5786510">
                <a:moveTo>
                  <a:pt x="0" y="0"/>
                </a:moveTo>
                <a:lnTo>
                  <a:pt x="5786510" y="0"/>
                </a:lnTo>
                <a:lnTo>
                  <a:pt x="5786510" y="936363"/>
                </a:lnTo>
                <a:lnTo>
                  <a:pt x="0" y="936363"/>
                </a:lnTo>
                <a:lnTo>
                  <a:pt x="0" y="0"/>
                </a:lnTo>
                <a:close/>
              </a:path>
            </a:pathLst>
          </a:custGeom>
          <a:blipFill rotWithShape="1">
            <a:blip r:embed="rId7">
              <a:alphaModFix/>
            </a:blip>
            <a:stretch>
              <a:fillRect b="0" l="0" r="0" t="0"/>
            </a:stretch>
          </a:blipFill>
          <a:ln>
            <a:noFill/>
          </a:ln>
        </p:spPr>
      </p:sp>
      <p:sp>
        <p:nvSpPr>
          <p:cNvPr id="521" name="Google Shape;521;p37"/>
          <p:cNvSpPr txBox="1"/>
          <p:nvPr/>
        </p:nvSpPr>
        <p:spPr>
          <a:xfrm>
            <a:off x="1636199" y="320788"/>
            <a:ext cx="5871600" cy="231000"/>
          </a:xfrm>
          <a:prstGeom prst="rect">
            <a:avLst/>
          </a:prstGeom>
          <a:noFill/>
          <a:ln>
            <a:noFill/>
          </a:ln>
        </p:spPr>
        <p:txBody>
          <a:bodyPr anchorCtr="0" anchor="t" bIns="0" lIns="0" spcFirstLastPara="1" rIns="0" wrap="square" tIns="0">
            <a:spAutoFit/>
          </a:bodyPr>
          <a:lstStyle/>
          <a:p>
            <a:pPr indent="-190500" lvl="0" marL="228600" rtl="0" algn="l">
              <a:lnSpc>
                <a:spcPct val="115000"/>
              </a:lnSpc>
              <a:spcBef>
                <a:spcPts val="0"/>
              </a:spcBef>
              <a:spcAft>
                <a:spcPts val="0"/>
              </a:spcAft>
              <a:buClr>
                <a:schemeClr val="lt1"/>
              </a:buClr>
              <a:buSzPts val="1200"/>
              <a:buFont typeface="Montserrat"/>
              <a:buChar char="★"/>
            </a:pPr>
            <a:r>
              <a:rPr b="1" lang="en" sz="1500">
                <a:solidFill>
                  <a:schemeClr val="lt1"/>
                </a:solidFill>
                <a:latin typeface="Montserrat"/>
                <a:ea typeface="Montserrat"/>
                <a:cs typeface="Montserrat"/>
                <a:sym typeface="Montserrat"/>
              </a:rPr>
              <a:t>Classify</a:t>
            </a:r>
            <a:r>
              <a:rPr b="1" lang="en" sz="1500">
                <a:solidFill>
                  <a:schemeClr val="lt1"/>
                </a:solidFill>
                <a:latin typeface="Montserrat"/>
                <a:ea typeface="Montserrat"/>
                <a:cs typeface="Montserrat"/>
                <a:sym typeface="Montserrat"/>
              </a:rPr>
              <a:t> with camera and gallery function</a:t>
            </a:r>
            <a:endParaRPr b="1" sz="1200">
              <a:solidFill>
                <a:schemeClr val="lt1"/>
              </a:solidFill>
              <a:latin typeface="Montserrat"/>
              <a:ea typeface="Montserrat"/>
              <a:cs typeface="Montserrat"/>
              <a:sym typeface="Montserrat"/>
            </a:endParaRPr>
          </a:p>
        </p:txBody>
      </p:sp>
      <p:pic>
        <p:nvPicPr>
          <p:cNvPr id="522" name="Google Shape;522;p37" title="Classifying Images.mp4">
            <a:hlinkClick r:id="rId8"/>
          </p:cNvPr>
          <p:cNvPicPr preferRelativeResize="0"/>
          <p:nvPr/>
        </p:nvPicPr>
        <p:blipFill>
          <a:blip r:embed="rId9">
            <a:alphaModFix/>
          </a:blip>
          <a:stretch>
            <a:fillRect/>
          </a:stretch>
        </p:blipFill>
        <p:spPr>
          <a:xfrm>
            <a:off x="3215650" y="932000"/>
            <a:ext cx="2712700" cy="4220300"/>
          </a:xfrm>
          <a:prstGeom prst="rect">
            <a:avLst/>
          </a:prstGeom>
          <a:noFill/>
          <a:ln>
            <a:noFill/>
          </a:ln>
        </p:spPr>
      </p:pic>
      <p:sp>
        <p:nvSpPr>
          <p:cNvPr id="523" name="Google Shape;523;p37"/>
          <p:cNvSpPr txBox="1"/>
          <p:nvPr/>
        </p:nvSpPr>
        <p:spPr>
          <a:xfrm>
            <a:off x="79050" y="4797625"/>
            <a:ext cx="1674900" cy="2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Montserrat ExtraLight"/>
                <a:ea typeface="Montserrat ExtraLight"/>
                <a:cs typeface="Montserrat ExtraLight"/>
                <a:sym typeface="Montserrat ExtraLight"/>
              </a:rPr>
              <a:t>Justin</a:t>
            </a:r>
            <a:endParaRPr sz="1000">
              <a:solidFill>
                <a:schemeClr val="lt1"/>
              </a:solidFill>
              <a:latin typeface="Montserrat ExtraLight"/>
              <a:ea typeface="Montserrat ExtraLight"/>
              <a:cs typeface="Montserrat ExtraLight"/>
              <a:sym typeface="Montserrat Extra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1000"/>
                                        <p:tgtEl>
                                          <p:spTgt spid="5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27" name="Shape 527"/>
        <p:cNvGrpSpPr/>
        <p:nvPr/>
      </p:nvGrpSpPr>
      <p:grpSpPr>
        <a:xfrm>
          <a:off x="0" y="0"/>
          <a:ext cx="0" cy="0"/>
          <a:chOff x="0" y="0"/>
          <a:chExt cx="0" cy="0"/>
        </a:xfrm>
      </p:grpSpPr>
      <p:sp>
        <p:nvSpPr>
          <p:cNvPr id="528" name="Google Shape;528;p38"/>
          <p:cNvSpPr/>
          <p:nvPr/>
        </p:nvSpPr>
        <p:spPr>
          <a:xfrm>
            <a:off x="0" y="17145"/>
            <a:ext cx="9144000" cy="5112068"/>
          </a:xfrm>
          <a:custGeom>
            <a:rect b="b" l="l" r="r" t="t"/>
            <a:pathLst>
              <a:path extrusionOk="0" h="10224135" w="18288000">
                <a:moveTo>
                  <a:pt x="0" y="0"/>
                </a:moveTo>
                <a:lnTo>
                  <a:pt x="18288000" y="0"/>
                </a:lnTo>
                <a:lnTo>
                  <a:pt x="18288000" y="10224135"/>
                </a:lnTo>
                <a:lnTo>
                  <a:pt x="0" y="10224135"/>
                </a:lnTo>
                <a:lnTo>
                  <a:pt x="0" y="0"/>
                </a:lnTo>
                <a:close/>
              </a:path>
            </a:pathLst>
          </a:custGeom>
          <a:blipFill rotWithShape="1">
            <a:blip r:embed="rId3">
              <a:alphaModFix/>
            </a:blip>
            <a:stretch>
              <a:fillRect b="-39577" l="0" r="0" t="-39287"/>
            </a:stretch>
          </a:blipFill>
          <a:ln>
            <a:noFill/>
          </a:ln>
        </p:spPr>
      </p:sp>
      <p:sp>
        <p:nvSpPr>
          <p:cNvPr id="529" name="Google Shape;529;p38"/>
          <p:cNvSpPr/>
          <p:nvPr/>
        </p:nvSpPr>
        <p:spPr>
          <a:xfrm rot="8319133">
            <a:off x="-2356291" y="31523"/>
            <a:ext cx="4516005" cy="2703958"/>
          </a:xfrm>
          <a:custGeom>
            <a:rect b="b" l="l" r="r" t="t"/>
            <a:pathLst>
              <a:path extrusionOk="0" h="5413060" w="9040602">
                <a:moveTo>
                  <a:pt x="0" y="0"/>
                </a:moveTo>
                <a:lnTo>
                  <a:pt x="9040602" y="0"/>
                </a:lnTo>
                <a:lnTo>
                  <a:pt x="9040602" y="5413060"/>
                </a:lnTo>
                <a:lnTo>
                  <a:pt x="0" y="5413060"/>
                </a:lnTo>
                <a:lnTo>
                  <a:pt x="0" y="0"/>
                </a:lnTo>
                <a:close/>
              </a:path>
            </a:pathLst>
          </a:custGeom>
          <a:blipFill rotWithShape="1">
            <a:blip r:embed="rId4">
              <a:alphaModFix/>
            </a:blip>
            <a:stretch>
              <a:fillRect b="0" l="0" r="0" t="0"/>
            </a:stretch>
          </a:blipFill>
          <a:ln>
            <a:noFill/>
          </a:ln>
        </p:spPr>
      </p:sp>
      <p:sp>
        <p:nvSpPr>
          <p:cNvPr id="530" name="Google Shape;530;p38"/>
          <p:cNvSpPr/>
          <p:nvPr/>
        </p:nvSpPr>
        <p:spPr>
          <a:xfrm rot="-550833">
            <a:off x="6771286" y="169866"/>
            <a:ext cx="6877391" cy="4814174"/>
          </a:xfrm>
          <a:custGeom>
            <a:rect b="b" l="l" r="r" t="t"/>
            <a:pathLst>
              <a:path extrusionOk="0" h="9601024" w="13715748">
                <a:moveTo>
                  <a:pt x="0" y="0"/>
                </a:moveTo>
                <a:lnTo>
                  <a:pt x="13715748" y="0"/>
                </a:lnTo>
                <a:lnTo>
                  <a:pt x="13715748" y="9601024"/>
                </a:lnTo>
                <a:lnTo>
                  <a:pt x="0" y="9601024"/>
                </a:lnTo>
                <a:lnTo>
                  <a:pt x="0" y="0"/>
                </a:lnTo>
                <a:close/>
              </a:path>
            </a:pathLst>
          </a:custGeom>
          <a:blipFill rotWithShape="1">
            <a:blip r:embed="rId5">
              <a:alphaModFix/>
            </a:blip>
            <a:stretch>
              <a:fillRect b="0" l="0" r="0" t="0"/>
            </a:stretch>
          </a:blipFill>
          <a:ln>
            <a:noFill/>
          </a:ln>
        </p:spPr>
      </p:sp>
      <p:sp>
        <p:nvSpPr>
          <p:cNvPr id="531" name="Google Shape;531;p38"/>
          <p:cNvSpPr/>
          <p:nvPr/>
        </p:nvSpPr>
        <p:spPr>
          <a:xfrm>
            <a:off x="-1597459" y="1360665"/>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532" name="Google Shape;532;p38"/>
          <p:cNvSpPr/>
          <p:nvPr/>
        </p:nvSpPr>
        <p:spPr>
          <a:xfrm>
            <a:off x="-403279" y="3769814"/>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533" name="Google Shape;533;p38"/>
          <p:cNvSpPr/>
          <p:nvPr/>
        </p:nvSpPr>
        <p:spPr>
          <a:xfrm>
            <a:off x="7081066" y="320807"/>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534" name="Google Shape;534;p38"/>
          <p:cNvSpPr/>
          <p:nvPr/>
        </p:nvSpPr>
        <p:spPr>
          <a:xfrm>
            <a:off x="-1426773" y="2274184"/>
            <a:ext cx="2893255" cy="468182"/>
          </a:xfrm>
          <a:custGeom>
            <a:rect b="b" l="l" r="r" t="t"/>
            <a:pathLst>
              <a:path extrusionOk="0" h="936363" w="5786510">
                <a:moveTo>
                  <a:pt x="0" y="0"/>
                </a:moveTo>
                <a:lnTo>
                  <a:pt x="5786510" y="0"/>
                </a:lnTo>
                <a:lnTo>
                  <a:pt x="5786510" y="936363"/>
                </a:lnTo>
                <a:lnTo>
                  <a:pt x="0" y="936363"/>
                </a:lnTo>
                <a:lnTo>
                  <a:pt x="0" y="0"/>
                </a:lnTo>
                <a:close/>
              </a:path>
            </a:pathLst>
          </a:custGeom>
          <a:blipFill rotWithShape="1">
            <a:blip r:embed="rId7">
              <a:alphaModFix/>
            </a:blip>
            <a:stretch>
              <a:fillRect b="0" l="0" r="0" t="0"/>
            </a:stretch>
          </a:blipFill>
          <a:ln>
            <a:noFill/>
          </a:ln>
        </p:spPr>
      </p:sp>
      <p:sp>
        <p:nvSpPr>
          <p:cNvPr id="535" name="Google Shape;535;p38"/>
          <p:cNvSpPr txBox="1"/>
          <p:nvPr/>
        </p:nvSpPr>
        <p:spPr>
          <a:xfrm>
            <a:off x="1636199" y="320788"/>
            <a:ext cx="5871600" cy="231000"/>
          </a:xfrm>
          <a:prstGeom prst="rect">
            <a:avLst/>
          </a:prstGeom>
          <a:noFill/>
          <a:ln>
            <a:noFill/>
          </a:ln>
        </p:spPr>
        <p:txBody>
          <a:bodyPr anchorCtr="0" anchor="t" bIns="0" lIns="0" spcFirstLastPara="1" rIns="0" wrap="square" tIns="0">
            <a:spAutoFit/>
          </a:bodyPr>
          <a:lstStyle/>
          <a:p>
            <a:pPr indent="-190500" lvl="0" marL="228600" rtl="0" algn="l">
              <a:lnSpc>
                <a:spcPct val="115000"/>
              </a:lnSpc>
              <a:spcBef>
                <a:spcPts val="0"/>
              </a:spcBef>
              <a:spcAft>
                <a:spcPts val="0"/>
              </a:spcAft>
              <a:buClr>
                <a:schemeClr val="lt1"/>
              </a:buClr>
              <a:buSzPts val="1200"/>
              <a:buFont typeface="Montserrat"/>
              <a:buChar char="★"/>
            </a:pPr>
            <a:r>
              <a:rPr b="1" lang="en" sz="1500">
                <a:solidFill>
                  <a:schemeClr val="lt1"/>
                </a:solidFill>
                <a:latin typeface="Montserrat"/>
                <a:ea typeface="Montserrat"/>
                <a:cs typeface="Montserrat"/>
                <a:sym typeface="Montserrat"/>
              </a:rPr>
              <a:t>Image Classification Process</a:t>
            </a:r>
            <a:endParaRPr b="1" sz="1500">
              <a:solidFill>
                <a:schemeClr val="lt1"/>
              </a:solidFill>
              <a:latin typeface="Montserrat"/>
              <a:ea typeface="Montserrat"/>
              <a:cs typeface="Montserrat"/>
              <a:sym typeface="Montserrat"/>
            </a:endParaRPr>
          </a:p>
        </p:txBody>
      </p:sp>
      <p:sp>
        <p:nvSpPr>
          <p:cNvPr id="536" name="Google Shape;536;p38"/>
          <p:cNvSpPr txBox="1"/>
          <p:nvPr/>
        </p:nvSpPr>
        <p:spPr>
          <a:xfrm>
            <a:off x="79050" y="4797625"/>
            <a:ext cx="1674900" cy="2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Montserrat ExtraLight"/>
                <a:ea typeface="Montserrat ExtraLight"/>
                <a:cs typeface="Montserrat ExtraLight"/>
                <a:sym typeface="Montserrat ExtraLight"/>
              </a:rPr>
              <a:t>Justin</a:t>
            </a:r>
            <a:endParaRPr sz="1000">
              <a:solidFill>
                <a:schemeClr val="lt1"/>
              </a:solidFill>
              <a:latin typeface="Montserrat ExtraLight"/>
              <a:ea typeface="Montserrat ExtraLight"/>
              <a:cs typeface="Montserrat ExtraLight"/>
              <a:sym typeface="Montserrat ExtraLight"/>
            </a:endParaRPr>
          </a:p>
        </p:txBody>
      </p:sp>
      <p:pic>
        <p:nvPicPr>
          <p:cNvPr id="537" name="Google Shape;537;p38"/>
          <p:cNvPicPr preferRelativeResize="0"/>
          <p:nvPr/>
        </p:nvPicPr>
        <p:blipFill>
          <a:blip r:embed="rId8">
            <a:alphaModFix/>
          </a:blip>
          <a:stretch>
            <a:fillRect/>
          </a:stretch>
        </p:blipFill>
        <p:spPr>
          <a:xfrm>
            <a:off x="1240164" y="1213963"/>
            <a:ext cx="1507773" cy="1206225"/>
          </a:xfrm>
          <a:prstGeom prst="rect">
            <a:avLst/>
          </a:prstGeom>
          <a:noFill/>
          <a:ln>
            <a:noFill/>
          </a:ln>
        </p:spPr>
      </p:pic>
      <p:sp>
        <p:nvSpPr>
          <p:cNvPr id="538" name="Google Shape;538;p38"/>
          <p:cNvSpPr/>
          <p:nvPr/>
        </p:nvSpPr>
        <p:spPr>
          <a:xfrm>
            <a:off x="2917350" y="1585150"/>
            <a:ext cx="594300" cy="373800"/>
          </a:xfrm>
          <a:prstGeom prst="rightArrow">
            <a:avLst>
              <a:gd fmla="val 50000" name="adj1"/>
              <a:gd fmla="val 50000" name="adj2"/>
            </a:avLst>
          </a:prstGeom>
          <a:solidFill>
            <a:srgbClr val="7890CD"/>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pic>
        <p:nvPicPr>
          <p:cNvPr id="539" name="Google Shape;539;p38"/>
          <p:cNvPicPr preferRelativeResize="0"/>
          <p:nvPr/>
        </p:nvPicPr>
        <p:blipFill>
          <a:blip r:embed="rId9">
            <a:alphaModFix/>
          </a:blip>
          <a:stretch>
            <a:fillRect/>
          </a:stretch>
        </p:blipFill>
        <p:spPr>
          <a:xfrm>
            <a:off x="3681085" y="1283047"/>
            <a:ext cx="1222525" cy="1222525"/>
          </a:xfrm>
          <a:prstGeom prst="rect">
            <a:avLst/>
          </a:prstGeom>
          <a:noFill/>
          <a:ln>
            <a:noFill/>
          </a:ln>
        </p:spPr>
      </p:pic>
      <p:sp>
        <p:nvSpPr>
          <p:cNvPr id="540" name="Google Shape;540;p38"/>
          <p:cNvSpPr/>
          <p:nvPr/>
        </p:nvSpPr>
        <p:spPr>
          <a:xfrm>
            <a:off x="5073038" y="1585150"/>
            <a:ext cx="594300" cy="373800"/>
          </a:xfrm>
          <a:prstGeom prst="rightArrow">
            <a:avLst>
              <a:gd fmla="val 50000" name="adj1"/>
              <a:gd fmla="val 50000" name="adj2"/>
            </a:avLst>
          </a:prstGeom>
          <a:solidFill>
            <a:srgbClr val="7890CD"/>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pic>
        <p:nvPicPr>
          <p:cNvPr id="541" name="Google Shape;541;p38"/>
          <p:cNvPicPr preferRelativeResize="0"/>
          <p:nvPr/>
        </p:nvPicPr>
        <p:blipFill>
          <a:blip r:embed="rId10">
            <a:alphaModFix/>
          </a:blip>
          <a:stretch>
            <a:fillRect/>
          </a:stretch>
        </p:blipFill>
        <p:spPr>
          <a:xfrm>
            <a:off x="5836763" y="1291188"/>
            <a:ext cx="1222525" cy="1206241"/>
          </a:xfrm>
          <a:prstGeom prst="rect">
            <a:avLst/>
          </a:prstGeom>
          <a:noFill/>
          <a:ln>
            <a:noFill/>
          </a:ln>
        </p:spPr>
      </p:pic>
      <p:sp>
        <p:nvSpPr>
          <p:cNvPr id="542" name="Google Shape;542;p38"/>
          <p:cNvSpPr/>
          <p:nvPr/>
        </p:nvSpPr>
        <p:spPr>
          <a:xfrm rot="5400000">
            <a:off x="6150875" y="2707550"/>
            <a:ext cx="594300" cy="373800"/>
          </a:xfrm>
          <a:prstGeom prst="rightArrow">
            <a:avLst>
              <a:gd fmla="val 50000" name="adj1"/>
              <a:gd fmla="val 50000" name="adj2"/>
            </a:avLst>
          </a:prstGeom>
          <a:solidFill>
            <a:srgbClr val="7890CD"/>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pic>
        <p:nvPicPr>
          <p:cNvPr id="543" name="Google Shape;543;p38"/>
          <p:cNvPicPr preferRelativeResize="0"/>
          <p:nvPr/>
        </p:nvPicPr>
        <p:blipFill>
          <a:blip r:embed="rId11">
            <a:alphaModFix/>
          </a:blip>
          <a:stretch>
            <a:fillRect/>
          </a:stretch>
        </p:blipFill>
        <p:spPr>
          <a:xfrm>
            <a:off x="5479449" y="3707838"/>
            <a:ext cx="1937161" cy="1386975"/>
          </a:xfrm>
          <a:prstGeom prst="rect">
            <a:avLst/>
          </a:prstGeom>
          <a:noFill/>
          <a:ln>
            <a:noFill/>
          </a:ln>
        </p:spPr>
      </p:pic>
      <p:sp>
        <p:nvSpPr>
          <p:cNvPr id="544" name="Google Shape;544;p38"/>
          <p:cNvSpPr/>
          <p:nvPr/>
        </p:nvSpPr>
        <p:spPr>
          <a:xfrm rot="10800000">
            <a:off x="4577263" y="4214425"/>
            <a:ext cx="594300" cy="373800"/>
          </a:xfrm>
          <a:prstGeom prst="rightArrow">
            <a:avLst>
              <a:gd fmla="val 50000" name="adj1"/>
              <a:gd fmla="val 50000" name="adj2"/>
            </a:avLst>
          </a:prstGeom>
          <a:solidFill>
            <a:srgbClr val="7890CD"/>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pic>
        <p:nvPicPr>
          <p:cNvPr id="545" name="Google Shape;545;p38"/>
          <p:cNvPicPr preferRelativeResize="0"/>
          <p:nvPr/>
        </p:nvPicPr>
        <p:blipFill>
          <a:blip r:embed="rId12">
            <a:alphaModFix/>
          </a:blip>
          <a:stretch>
            <a:fillRect/>
          </a:stretch>
        </p:blipFill>
        <p:spPr>
          <a:xfrm>
            <a:off x="2225400" y="3707850"/>
            <a:ext cx="2043987" cy="1386975"/>
          </a:xfrm>
          <a:prstGeom prst="rect">
            <a:avLst/>
          </a:prstGeom>
          <a:noFill/>
          <a:ln>
            <a:noFill/>
          </a:ln>
        </p:spPr>
      </p:pic>
      <p:sp>
        <p:nvSpPr>
          <p:cNvPr id="546" name="Google Shape;546;p38"/>
          <p:cNvSpPr txBox="1"/>
          <p:nvPr/>
        </p:nvSpPr>
        <p:spPr>
          <a:xfrm>
            <a:off x="1200109" y="647300"/>
            <a:ext cx="1587900" cy="2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Montserrat"/>
                <a:ea typeface="Montserrat"/>
                <a:cs typeface="Montserrat"/>
                <a:sym typeface="Montserrat"/>
              </a:rPr>
              <a:t>1. Fetch Image </a:t>
            </a:r>
            <a:endParaRPr sz="1500">
              <a:solidFill>
                <a:schemeClr val="lt1"/>
              </a:solidFill>
              <a:latin typeface="Montserrat"/>
              <a:ea typeface="Montserrat"/>
              <a:cs typeface="Montserrat"/>
              <a:sym typeface="Montserrat"/>
            </a:endParaRPr>
          </a:p>
          <a:p>
            <a:pPr indent="0" lvl="0" marL="0" rtl="0" algn="l">
              <a:spcBef>
                <a:spcPts val="0"/>
              </a:spcBef>
              <a:spcAft>
                <a:spcPts val="0"/>
              </a:spcAft>
              <a:buNone/>
            </a:pPr>
            <a:r>
              <a:rPr lang="en" sz="1500">
                <a:solidFill>
                  <a:schemeClr val="lt1"/>
                </a:solidFill>
                <a:latin typeface="Montserrat"/>
                <a:ea typeface="Montserrat"/>
                <a:cs typeface="Montserrat"/>
                <a:sym typeface="Montserrat"/>
              </a:rPr>
              <a:t>   Data</a:t>
            </a:r>
            <a:endParaRPr sz="1500">
              <a:solidFill>
                <a:schemeClr val="lt1"/>
              </a:solidFill>
              <a:latin typeface="Montserrat"/>
              <a:ea typeface="Montserrat"/>
              <a:cs typeface="Montserrat"/>
              <a:sym typeface="Montserrat"/>
            </a:endParaRPr>
          </a:p>
        </p:txBody>
      </p:sp>
      <p:sp>
        <p:nvSpPr>
          <p:cNvPr id="547" name="Google Shape;547;p38"/>
          <p:cNvSpPr txBox="1"/>
          <p:nvPr/>
        </p:nvSpPr>
        <p:spPr>
          <a:xfrm>
            <a:off x="3498400" y="647300"/>
            <a:ext cx="1587900" cy="2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Montserrat"/>
                <a:ea typeface="Montserrat"/>
                <a:cs typeface="Montserrat"/>
                <a:sym typeface="Montserrat"/>
              </a:rPr>
              <a:t>2</a:t>
            </a:r>
            <a:r>
              <a:rPr lang="en" sz="1500">
                <a:solidFill>
                  <a:schemeClr val="lt1"/>
                </a:solidFill>
                <a:latin typeface="Montserrat"/>
                <a:ea typeface="Montserrat"/>
                <a:cs typeface="Montserrat"/>
                <a:sym typeface="Montserrat"/>
              </a:rPr>
              <a:t>. Convert to </a:t>
            </a:r>
            <a:endParaRPr sz="1500">
              <a:solidFill>
                <a:schemeClr val="lt1"/>
              </a:solidFill>
              <a:latin typeface="Montserrat"/>
              <a:ea typeface="Montserrat"/>
              <a:cs typeface="Montserrat"/>
              <a:sym typeface="Montserrat"/>
            </a:endParaRPr>
          </a:p>
          <a:p>
            <a:pPr indent="0" lvl="0" marL="0" rtl="0" algn="l">
              <a:spcBef>
                <a:spcPts val="0"/>
              </a:spcBef>
              <a:spcAft>
                <a:spcPts val="0"/>
              </a:spcAft>
              <a:buNone/>
            </a:pPr>
            <a:r>
              <a:rPr lang="en" sz="1500">
                <a:solidFill>
                  <a:schemeClr val="lt1"/>
                </a:solidFill>
                <a:latin typeface="Montserrat"/>
                <a:ea typeface="Montserrat"/>
                <a:cs typeface="Montserrat"/>
                <a:sym typeface="Montserrat"/>
              </a:rPr>
              <a:t>    Binary</a:t>
            </a:r>
            <a:endParaRPr sz="1500">
              <a:solidFill>
                <a:schemeClr val="lt1"/>
              </a:solidFill>
              <a:latin typeface="Montserrat"/>
              <a:ea typeface="Montserrat"/>
              <a:cs typeface="Montserrat"/>
              <a:sym typeface="Montserrat"/>
            </a:endParaRPr>
          </a:p>
        </p:txBody>
      </p:sp>
      <p:sp>
        <p:nvSpPr>
          <p:cNvPr id="548" name="Google Shape;548;p38"/>
          <p:cNvSpPr txBox="1"/>
          <p:nvPr/>
        </p:nvSpPr>
        <p:spPr>
          <a:xfrm>
            <a:off x="5654088" y="647300"/>
            <a:ext cx="1587900" cy="2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Montserrat"/>
                <a:ea typeface="Montserrat"/>
                <a:cs typeface="Montserrat"/>
                <a:sym typeface="Montserrat"/>
              </a:rPr>
              <a:t>3.</a:t>
            </a:r>
            <a:r>
              <a:rPr lang="en" sz="1500">
                <a:solidFill>
                  <a:schemeClr val="lt1"/>
                </a:solidFill>
                <a:latin typeface="Montserrat"/>
                <a:ea typeface="Montserrat"/>
                <a:cs typeface="Montserrat"/>
                <a:sym typeface="Montserrat"/>
              </a:rPr>
              <a:t> Convert to</a:t>
            </a:r>
            <a:endParaRPr sz="1500">
              <a:solidFill>
                <a:schemeClr val="lt1"/>
              </a:solidFill>
              <a:latin typeface="Montserrat"/>
              <a:ea typeface="Montserrat"/>
              <a:cs typeface="Montserrat"/>
              <a:sym typeface="Montserrat"/>
            </a:endParaRPr>
          </a:p>
          <a:p>
            <a:pPr indent="0" lvl="0" marL="0" rtl="0" algn="l">
              <a:spcBef>
                <a:spcPts val="0"/>
              </a:spcBef>
              <a:spcAft>
                <a:spcPts val="0"/>
              </a:spcAft>
              <a:buNone/>
            </a:pPr>
            <a:r>
              <a:rPr lang="en" sz="1500">
                <a:solidFill>
                  <a:schemeClr val="lt1"/>
                </a:solidFill>
                <a:latin typeface="Montserrat"/>
                <a:ea typeface="Montserrat"/>
                <a:cs typeface="Montserrat"/>
                <a:sym typeface="Montserrat"/>
              </a:rPr>
              <a:t>    </a:t>
            </a:r>
            <a:r>
              <a:rPr lang="en" sz="1500">
                <a:solidFill>
                  <a:schemeClr val="lt1"/>
                </a:solidFill>
                <a:latin typeface="Montserrat"/>
                <a:ea typeface="Montserrat"/>
                <a:cs typeface="Montserrat"/>
                <a:sym typeface="Montserrat"/>
              </a:rPr>
              <a:t>RGB Values</a:t>
            </a:r>
            <a:endParaRPr sz="1500">
              <a:solidFill>
                <a:schemeClr val="lt1"/>
              </a:solidFill>
              <a:latin typeface="Montserrat"/>
              <a:ea typeface="Montserrat"/>
              <a:cs typeface="Montserrat"/>
              <a:sym typeface="Montserrat"/>
            </a:endParaRPr>
          </a:p>
        </p:txBody>
      </p:sp>
      <p:sp>
        <p:nvSpPr>
          <p:cNvPr id="549" name="Google Shape;549;p38"/>
          <p:cNvSpPr txBox="1"/>
          <p:nvPr/>
        </p:nvSpPr>
        <p:spPr>
          <a:xfrm>
            <a:off x="5654063" y="3135525"/>
            <a:ext cx="1587900" cy="2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Montserrat"/>
                <a:ea typeface="Montserrat"/>
                <a:cs typeface="Montserrat"/>
                <a:sym typeface="Montserrat"/>
              </a:rPr>
              <a:t>4. Convert to   </a:t>
            </a:r>
            <a:endParaRPr sz="1500">
              <a:solidFill>
                <a:schemeClr val="lt1"/>
              </a:solidFill>
              <a:latin typeface="Montserrat"/>
              <a:ea typeface="Montserrat"/>
              <a:cs typeface="Montserrat"/>
              <a:sym typeface="Montserrat"/>
            </a:endParaRPr>
          </a:p>
          <a:p>
            <a:pPr indent="0" lvl="0" marL="0" rtl="0" algn="l">
              <a:spcBef>
                <a:spcPts val="0"/>
              </a:spcBef>
              <a:spcAft>
                <a:spcPts val="0"/>
              </a:spcAft>
              <a:buNone/>
            </a:pPr>
            <a:r>
              <a:rPr lang="en" sz="1500">
                <a:solidFill>
                  <a:schemeClr val="lt1"/>
                </a:solidFill>
                <a:latin typeface="Montserrat"/>
                <a:ea typeface="Montserrat"/>
                <a:cs typeface="Montserrat"/>
                <a:sym typeface="Montserrat"/>
              </a:rPr>
              <a:t>     Tensor</a:t>
            </a:r>
            <a:endParaRPr sz="1500">
              <a:solidFill>
                <a:schemeClr val="lt1"/>
              </a:solidFill>
              <a:latin typeface="Montserrat"/>
              <a:ea typeface="Montserrat"/>
              <a:cs typeface="Montserrat"/>
              <a:sym typeface="Montserrat"/>
            </a:endParaRPr>
          </a:p>
        </p:txBody>
      </p:sp>
      <p:sp>
        <p:nvSpPr>
          <p:cNvPr id="550" name="Google Shape;550;p38"/>
          <p:cNvSpPr txBox="1"/>
          <p:nvPr/>
        </p:nvSpPr>
        <p:spPr>
          <a:xfrm>
            <a:off x="2453425" y="2921675"/>
            <a:ext cx="1587900" cy="2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Montserrat"/>
                <a:ea typeface="Montserrat"/>
                <a:cs typeface="Montserrat"/>
                <a:sym typeface="Montserrat"/>
              </a:rPr>
              <a:t>5. Resize,</a:t>
            </a:r>
            <a:endParaRPr sz="1500">
              <a:solidFill>
                <a:schemeClr val="lt1"/>
              </a:solidFill>
              <a:latin typeface="Montserrat"/>
              <a:ea typeface="Montserrat"/>
              <a:cs typeface="Montserrat"/>
              <a:sym typeface="Montserrat"/>
            </a:endParaRPr>
          </a:p>
          <a:p>
            <a:pPr indent="0" lvl="0" marL="0" rtl="0" algn="l">
              <a:spcBef>
                <a:spcPts val="0"/>
              </a:spcBef>
              <a:spcAft>
                <a:spcPts val="0"/>
              </a:spcAft>
              <a:buNone/>
            </a:pPr>
            <a:r>
              <a:rPr lang="en" sz="1500">
                <a:solidFill>
                  <a:schemeClr val="lt1"/>
                </a:solidFill>
                <a:latin typeface="Montserrat"/>
                <a:ea typeface="Montserrat"/>
                <a:cs typeface="Montserrat"/>
                <a:sym typeface="Montserrat"/>
              </a:rPr>
              <a:t>   </a:t>
            </a:r>
            <a:r>
              <a:rPr lang="en" sz="1500">
                <a:solidFill>
                  <a:schemeClr val="lt1"/>
                </a:solidFill>
                <a:latin typeface="Montserrat"/>
                <a:ea typeface="Montserrat"/>
                <a:cs typeface="Montserrat"/>
                <a:sym typeface="Montserrat"/>
              </a:rPr>
              <a:t> </a:t>
            </a:r>
            <a:r>
              <a:rPr lang="en" sz="1500">
                <a:solidFill>
                  <a:schemeClr val="lt1"/>
                </a:solidFill>
                <a:latin typeface="Montserrat"/>
                <a:ea typeface="Montserrat"/>
                <a:cs typeface="Montserrat"/>
                <a:sym typeface="Montserrat"/>
              </a:rPr>
              <a:t>Batch,</a:t>
            </a:r>
            <a:endParaRPr sz="1500">
              <a:solidFill>
                <a:schemeClr val="lt1"/>
              </a:solidFill>
              <a:latin typeface="Montserrat"/>
              <a:ea typeface="Montserrat"/>
              <a:cs typeface="Montserrat"/>
              <a:sym typeface="Montserrat"/>
            </a:endParaRPr>
          </a:p>
          <a:p>
            <a:pPr indent="0" lvl="0" marL="0" rtl="0" algn="l">
              <a:spcBef>
                <a:spcPts val="0"/>
              </a:spcBef>
              <a:spcAft>
                <a:spcPts val="0"/>
              </a:spcAft>
              <a:buNone/>
            </a:pPr>
            <a:r>
              <a:rPr lang="en" sz="1500">
                <a:solidFill>
                  <a:schemeClr val="lt1"/>
                </a:solidFill>
                <a:latin typeface="Montserrat"/>
                <a:ea typeface="Montserrat"/>
                <a:cs typeface="Montserrat"/>
                <a:sym typeface="Montserrat"/>
              </a:rPr>
              <a:t>    Normalize</a:t>
            </a:r>
            <a:endParaRPr sz="1500">
              <a:solidFill>
                <a:schemeClr val="lt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54" name="Shape 554"/>
        <p:cNvGrpSpPr/>
        <p:nvPr/>
      </p:nvGrpSpPr>
      <p:grpSpPr>
        <a:xfrm>
          <a:off x="0" y="0"/>
          <a:ext cx="0" cy="0"/>
          <a:chOff x="0" y="0"/>
          <a:chExt cx="0" cy="0"/>
        </a:xfrm>
      </p:grpSpPr>
      <p:sp>
        <p:nvSpPr>
          <p:cNvPr id="555" name="Google Shape;555;p39"/>
          <p:cNvSpPr/>
          <p:nvPr/>
        </p:nvSpPr>
        <p:spPr>
          <a:xfrm>
            <a:off x="0" y="17145"/>
            <a:ext cx="9144000" cy="5112068"/>
          </a:xfrm>
          <a:custGeom>
            <a:rect b="b" l="l" r="r" t="t"/>
            <a:pathLst>
              <a:path extrusionOk="0" h="10224135" w="18288000">
                <a:moveTo>
                  <a:pt x="0" y="0"/>
                </a:moveTo>
                <a:lnTo>
                  <a:pt x="18288000" y="0"/>
                </a:lnTo>
                <a:lnTo>
                  <a:pt x="18288000" y="10224135"/>
                </a:lnTo>
                <a:lnTo>
                  <a:pt x="0" y="10224135"/>
                </a:lnTo>
                <a:lnTo>
                  <a:pt x="0" y="0"/>
                </a:lnTo>
                <a:close/>
              </a:path>
            </a:pathLst>
          </a:custGeom>
          <a:blipFill rotWithShape="1">
            <a:blip r:embed="rId3">
              <a:alphaModFix/>
            </a:blip>
            <a:stretch>
              <a:fillRect b="-39577" l="0" r="0" t="-39287"/>
            </a:stretch>
          </a:blipFill>
          <a:ln>
            <a:noFill/>
          </a:ln>
        </p:spPr>
      </p:sp>
      <p:sp>
        <p:nvSpPr>
          <p:cNvPr id="556" name="Google Shape;556;p39"/>
          <p:cNvSpPr/>
          <p:nvPr/>
        </p:nvSpPr>
        <p:spPr>
          <a:xfrm rot="8319133">
            <a:off x="-2356291" y="31523"/>
            <a:ext cx="4516005" cy="2703958"/>
          </a:xfrm>
          <a:custGeom>
            <a:rect b="b" l="l" r="r" t="t"/>
            <a:pathLst>
              <a:path extrusionOk="0" h="5413060" w="9040602">
                <a:moveTo>
                  <a:pt x="0" y="0"/>
                </a:moveTo>
                <a:lnTo>
                  <a:pt x="9040602" y="0"/>
                </a:lnTo>
                <a:lnTo>
                  <a:pt x="9040602" y="5413060"/>
                </a:lnTo>
                <a:lnTo>
                  <a:pt x="0" y="5413060"/>
                </a:lnTo>
                <a:lnTo>
                  <a:pt x="0" y="0"/>
                </a:lnTo>
                <a:close/>
              </a:path>
            </a:pathLst>
          </a:custGeom>
          <a:blipFill rotWithShape="1">
            <a:blip r:embed="rId4">
              <a:alphaModFix/>
            </a:blip>
            <a:stretch>
              <a:fillRect b="0" l="0" r="0" t="0"/>
            </a:stretch>
          </a:blipFill>
          <a:ln>
            <a:noFill/>
          </a:ln>
        </p:spPr>
      </p:sp>
      <p:sp>
        <p:nvSpPr>
          <p:cNvPr id="557" name="Google Shape;557;p39"/>
          <p:cNvSpPr/>
          <p:nvPr/>
        </p:nvSpPr>
        <p:spPr>
          <a:xfrm rot="-550833">
            <a:off x="6771286" y="169866"/>
            <a:ext cx="6877391" cy="4814174"/>
          </a:xfrm>
          <a:custGeom>
            <a:rect b="b" l="l" r="r" t="t"/>
            <a:pathLst>
              <a:path extrusionOk="0" h="9601024" w="13715748">
                <a:moveTo>
                  <a:pt x="0" y="0"/>
                </a:moveTo>
                <a:lnTo>
                  <a:pt x="13715748" y="0"/>
                </a:lnTo>
                <a:lnTo>
                  <a:pt x="13715748" y="9601024"/>
                </a:lnTo>
                <a:lnTo>
                  <a:pt x="0" y="9601024"/>
                </a:lnTo>
                <a:lnTo>
                  <a:pt x="0" y="0"/>
                </a:lnTo>
                <a:close/>
              </a:path>
            </a:pathLst>
          </a:custGeom>
          <a:blipFill rotWithShape="1">
            <a:blip r:embed="rId5">
              <a:alphaModFix/>
            </a:blip>
            <a:stretch>
              <a:fillRect b="0" l="0" r="0" t="0"/>
            </a:stretch>
          </a:blipFill>
          <a:ln>
            <a:noFill/>
          </a:ln>
        </p:spPr>
      </p:sp>
      <p:sp>
        <p:nvSpPr>
          <p:cNvPr id="558" name="Google Shape;558;p39"/>
          <p:cNvSpPr/>
          <p:nvPr/>
        </p:nvSpPr>
        <p:spPr>
          <a:xfrm>
            <a:off x="-1597459" y="1360665"/>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559" name="Google Shape;559;p39"/>
          <p:cNvSpPr/>
          <p:nvPr/>
        </p:nvSpPr>
        <p:spPr>
          <a:xfrm>
            <a:off x="-403279" y="3769814"/>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560" name="Google Shape;560;p39"/>
          <p:cNvSpPr/>
          <p:nvPr/>
        </p:nvSpPr>
        <p:spPr>
          <a:xfrm>
            <a:off x="7081066" y="320807"/>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561" name="Google Shape;561;p39"/>
          <p:cNvSpPr/>
          <p:nvPr/>
        </p:nvSpPr>
        <p:spPr>
          <a:xfrm>
            <a:off x="-1426773" y="2274184"/>
            <a:ext cx="2893255" cy="468182"/>
          </a:xfrm>
          <a:custGeom>
            <a:rect b="b" l="l" r="r" t="t"/>
            <a:pathLst>
              <a:path extrusionOk="0" h="936363" w="5786510">
                <a:moveTo>
                  <a:pt x="0" y="0"/>
                </a:moveTo>
                <a:lnTo>
                  <a:pt x="5786510" y="0"/>
                </a:lnTo>
                <a:lnTo>
                  <a:pt x="5786510" y="936363"/>
                </a:lnTo>
                <a:lnTo>
                  <a:pt x="0" y="936363"/>
                </a:lnTo>
                <a:lnTo>
                  <a:pt x="0" y="0"/>
                </a:lnTo>
                <a:close/>
              </a:path>
            </a:pathLst>
          </a:custGeom>
          <a:blipFill rotWithShape="1">
            <a:blip r:embed="rId7">
              <a:alphaModFix/>
            </a:blip>
            <a:stretch>
              <a:fillRect b="0" l="0" r="0" t="0"/>
            </a:stretch>
          </a:blipFill>
          <a:ln>
            <a:noFill/>
          </a:ln>
        </p:spPr>
      </p:sp>
      <p:sp>
        <p:nvSpPr>
          <p:cNvPr id="562" name="Google Shape;562;p39"/>
          <p:cNvSpPr txBox="1"/>
          <p:nvPr/>
        </p:nvSpPr>
        <p:spPr>
          <a:xfrm>
            <a:off x="1636199" y="320788"/>
            <a:ext cx="5871600" cy="461700"/>
          </a:xfrm>
          <a:prstGeom prst="rect">
            <a:avLst/>
          </a:prstGeom>
          <a:noFill/>
          <a:ln>
            <a:noFill/>
          </a:ln>
        </p:spPr>
        <p:txBody>
          <a:bodyPr anchorCtr="0" anchor="t" bIns="0" lIns="0" spcFirstLastPara="1" rIns="0" wrap="square" tIns="0">
            <a:spAutoFit/>
          </a:bodyPr>
          <a:lstStyle/>
          <a:p>
            <a:pPr indent="-190500" lvl="0" marL="228600" rtl="0" algn="l">
              <a:spcBef>
                <a:spcPts val="0"/>
              </a:spcBef>
              <a:spcAft>
                <a:spcPts val="0"/>
              </a:spcAft>
              <a:buClr>
                <a:schemeClr val="lt1"/>
              </a:buClr>
              <a:buSzPts val="1200"/>
              <a:buFont typeface="Montserrat"/>
              <a:buChar char="★"/>
            </a:pPr>
            <a:r>
              <a:rPr b="1" lang="en" sz="1500">
                <a:solidFill>
                  <a:schemeClr val="lt1"/>
                </a:solidFill>
                <a:latin typeface="Montserrat"/>
                <a:ea typeface="Montserrat"/>
                <a:cs typeface="Montserrat"/>
                <a:sym typeface="Montserrat"/>
              </a:rPr>
              <a:t>Image failed to classify</a:t>
            </a:r>
            <a:endParaRPr b="1" sz="1500">
              <a:solidFill>
                <a:schemeClr val="lt1"/>
              </a:solidFill>
              <a:latin typeface="Montserrat"/>
              <a:ea typeface="Montserrat"/>
              <a:cs typeface="Montserrat"/>
              <a:sym typeface="Montserrat"/>
            </a:endParaRPr>
          </a:p>
          <a:p>
            <a:pPr indent="-190500" lvl="0" marL="228600" rtl="0" algn="l">
              <a:lnSpc>
                <a:spcPct val="115000"/>
              </a:lnSpc>
              <a:spcBef>
                <a:spcPts val="0"/>
              </a:spcBef>
              <a:spcAft>
                <a:spcPts val="0"/>
              </a:spcAft>
              <a:buClr>
                <a:schemeClr val="lt1"/>
              </a:buClr>
              <a:buSzPts val="1200"/>
              <a:buFont typeface="Montserrat"/>
              <a:buChar char="★"/>
            </a:pPr>
            <a:r>
              <a:rPr b="1" lang="en" sz="1500">
                <a:solidFill>
                  <a:schemeClr val="lt1"/>
                </a:solidFill>
                <a:latin typeface="Montserrat"/>
                <a:ea typeface="Montserrat"/>
                <a:cs typeface="Montserrat"/>
                <a:sym typeface="Montserrat"/>
              </a:rPr>
              <a:t>Mobile send image with label to server endpoint</a:t>
            </a:r>
            <a:endParaRPr b="1" sz="1200">
              <a:solidFill>
                <a:schemeClr val="lt1"/>
              </a:solidFill>
              <a:latin typeface="Montserrat"/>
              <a:ea typeface="Montserrat"/>
              <a:cs typeface="Montserrat"/>
              <a:sym typeface="Montserrat"/>
            </a:endParaRPr>
          </a:p>
        </p:txBody>
      </p:sp>
      <p:pic>
        <p:nvPicPr>
          <p:cNvPr id="563" name="Google Shape;563;p39" title="Uploading Image.mp4">
            <a:hlinkClick r:id="rId8"/>
          </p:cNvPr>
          <p:cNvPicPr preferRelativeResize="0"/>
          <p:nvPr/>
        </p:nvPicPr>
        <p:blipFill>
          <a:blip r:embed="rId9">
            <a:alphaModFix/>
          </a:blip>
          <a:stretch>
            <a:fillRect/>
          </a:stretch>
        </p:blipFill>
        <p:spPr>
          <a:xfrm>
            <a:off x="3215650" y="932000"/>
            <a:ext cx="2712700" cy="4220300"/>
          </a:xfrm>
          <a:prstGeom prst="rect">
            <a:avLst/>
          </a:prstGeom>
          <a:noFill/>
          <a:ln>
            <a:noFill/>
          </a:ln>
        </p:spPr>
      </p:pic>
      <p:sp>
        <p:nvSpPr>
          <p:cNvPr id="564" name="Google Shape;564;p39"/>
          <p:cNvSpPr txBox="1"/>
          <p:nvPr/>
        </p:nvSpPr>
        <p:spPr>
          <a:xfrm>
            <a:off x="79050" y="4797625"/>
            <a:ext cx="1674900" cy="2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Montserrat ExtraLight"/>
                <a:ea typeface="Montserrat ExtraLight"/>
                <a:cs typeface="Montserrat ExtraLight"/>
                <a:sym typeface="Montserrat ExtraLight"/>
              </a:rPr>
              <a:t>Justin</a:t>
            </a:r>
            <a:endParaRPr sz="1000">
              <a:solidFill>
                <a:schemeClr val="lt1"/>
              </a:solidFill>
              <a:latin typeface="Montserrat ExtraLight"/>
              <a:ea typeface="Montserrat ExtraLight"/>
              <a:cs typeface="Montserrat ExtraLight"/>
              <a:sym typeface="Montserrat Extra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gtEl>
                                        <p:attrNameLst>
                                          <p:attrName>style.visibility</p:attrName>
                                        </p:attrNameLst>
                                      </p:cBhvr>
                                      <p:to>
                                        <p:strVal val="visible"/>
                                      </p:to>
                                    </p:set>
                                    <p:animEffect filter="fade" transition="in">
                                      <p:cBhvr>
                                        <p:cTn dur="1000"/>
                                        <p:tgtEl>
                                          <p:spTgt spid="5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68" name="Shape 568"/>
        <p:cNvGrpSpPr/>
        <p:nvPr/>
      </p:nvGrpSpPr>
      <p:grpSpPr>
        <a:xfrm>
          <a:off x="0" y="0"/>
          <a:ext cx="0" cy="0"/>
          <a:chOff x="0" y="0"/>
          <a:chExt cx="0" cy="0"/>
        </a:xfrm>
      </p:grpSpPr>
      <p:sp>
        <p:nvSpPr>
          <p:cNvPr id="569" name="Google Shape;569;p40"/>
          <p:cNvSpPr/>
          <p:nvPr/>
        </p:nvSpPr>
        <p:spPr>
          <a:xfrm>
            <a:off x="0" y="17150"/>
            <a:ext cx="9372600" cy="5216843"/>
          </a:xfrm>
          <a:custGeom>
            <a:rect b="b" l="l" r="r" t="t"/>
            <a:pathLst>
              <a:path extrusionOk="0" h="10433685" w="18288000">
                <a:moveTo>
                  <a:pt x="0" y="0"/>
                </a:moveTo>
                <a:lnTo>
                  <a:pt x="18288000" y="0"/>
                </a:lnTo>
                <a:lnTo>
                  <a:pt x="18288000" y="10433685"/>
                </a:lnTo>
                <a:lnTo>
                  <a:pt x="0" y="10433685"/>
                </a:lnTo>
                <a:lnTo>
                  <a:pt x="0" y="0"/>
                </a:lnTo>
                <a:close/>
              </a:path>
            </a:pathLst>
          </a:custGeom>
          <a:blipFill rotWithShape="1">
            <a:blip r:embed="rId3">
              <a:alphaModFix/>
            </a:blip>
            <a:stretch>
              <a:fillRect b="-36769" l="0" r="0" t="-38499"/>
            </a:stretch>
          </a:blipFill>
          <a:ln>
            <a:noFill/>
          </a:ln>
        </p:spPr>
      </p:sp>
      <p:sp>
        <p:nvSpPr>
          <p:cNvPr id="570" name="Google Shape;570;p40"/>
          <p:cNvSpPr txBox="1"/>
          <p:nvPr/>
        </p:nvSpPr>
        <p:spPr>
          <a:xfrm>
            <a:off x="2794223" y="514350"/>
            <a:ext cx="4941900" cy="5541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 sz="3600">
                <a:solidFill>
                  <a:srgbClr val="FFFFFF"/>
                </a:solidFill>
                <a:latin typeface="Dela Gothic One"/>
                <a:ea typeface="Dela Gothic One"/>
                <a:cs typeface="Dela Gothic One"/>
                <a:sym typeface="Dela Gothic One"/>
              </a:rPr>
              <a:t>Web Client Team</a:t>
            </a:r>
            <a:endParaRPr sz="700"/>
          </a:p>
        </p:txBody>
      </p:sp>
      <p:sp>
        <p:nvSpPr>
          <p:cNvPr id="571" name="Google Shape;571;p40"/>
          <p:cNvSpPr txBox="1"/>
          <p:nvPr/>
        </p:nvSpPr>
        <p:spPr>
          <a:xfrm>
            <a:off x="2880198" y="1338230"/>
            <a:ext cx="2660400" cy="169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 sz="1100">
                <a:solidFill>
                  <a:srgbClr val="FFFFFF"/>
                </a:solidFill>
                <a:latin typeface="Montserrat"/>
                <a:ea typeface="Montserrat"/>
                <a:cs typeface="Montserrat"/>
                <a:sym typeface="Montserrat"/>
              </a:rPr>
              <a:t>Goals | Technologies | Features</a:t>
            </a:r>
            <a:endParaRPr sz="700"/>
          </a:p>
        </p:txBody>
      </p:sp>
      <p:sp>
        <p:nvSpPr>
          <p:cNvPr id="572" name="Google Shape;572;p40"/>
          <p:cNvSpPr/>
          <p:nvPr/>
        </p:nvSpPr>
        <p:spPr>
          <a:xfrm>
            <a:off x="1408078" y="745362"/>
            <a:ext cx="2430655" cy="1105948"/>
          </a:xfrm>
          <a:custGeom>
            <a:rect b="b" l="l" r="r" t="t"/>
            <a:pathLst>
              <a:path extrusionOk="0" h="2211895" w="4861309">
                <a:moveTo>
                  <a:pt x="0" y="0"/>
                </a:moveTo>
                <a:lnTo>
                  <a:pt x="4861309" y="0"/>
                </a:lnTo>
                <a:lnTo>
                  <a:pt x="4861309" y="2211896"/>
                </a:lnTo>
                <a:lnTo>
                  <a:pt x="0" y="2211896"/>
                </a:lnTo>
                <a:lnTo>
                  <a:pt x="0" y="0"/>
                </a:lnTo>
                <a:close/>
              </a:path>
            </a:pathLst>
          </a:custGeom>
          <a:blipFill rotWithShape="1">
            <a:blip r:embed="rId4">
              <a:alphaModFix/>
            </a:blip>
            <a:stretch>
              <a:fillRect b="0" l="0" r="0" t="0"/>
            </a:stretch>
          </a:blipFill>
          <a:ln>
            <a:noFill/>
          </a:ln>
        </p:spPr>
      </p:sp>
      <p:sp>
        <p:nvSpPr>
          <p:cNvPr id="573" name="Google Shape;573;p40"/>
          <p:cNvSpPr txBox="1"/>
          <p:nvPr/>
        </p:nvSpPr>
        <p:spPr>
          <a:xfrm>
            <a:off x="1779992" y="1132363"/>
            <a:ext cx="445500" cy="2463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 sz="1600" u="none" cap="none" strike="noStrike">
                <a:solidFill>
                  <a:srgbClr val="FFFFFF"/>
                </a:solidFill>
                <a:latin typeface="Dela Gothic One"/>
                <a:ea typeface="Dela Gothic One"/>
                <a:cs typeface="Dela Gothic One"/>
                <a:sym typeface="Dela Gothic One"/>
              </a:rPr>
              <a:t>0</a:t>
            </a:r>
            <a:r>
              <a:rPr lang="en" sz="1600">
                <a:solidFill>
                  <a:srgbClr val="FFFFFF"/>
                </a:solidFill>
                <a:latin typeface="Dela Gothic One"/>
                <a:ea typeface="Dela Gothic One"/>
                <a:cs typeface="Dela Gothic One"/>
                <a:sym typeface="Dela Gothic One"/>
              </a:rPr>
              <a:t>3</a:t>
            </a:r>
            <a:r>
              <a:rPr b="0" i="0" lang="en" sz="1600" u="none" cap="none" strike="noStrike">
                <a:solidFill>
                  <a:srgbClr val="FFFFFF"/>
                </a:solidFill>
                <a:latin typeface="Dela Gothic One"/>
                <a:ea typeface="Dela Gothic One"/>
                <a:cs typeface="Dela Gothic One"/>
                <a:sym typeface="Dela Gothic One"/>
              </a:rPr>
              <a:t>.</a:t>
            </a:r>
            <a:endParaRPr sz="700"/>
          </a:p>
        </p:txBody>
      </p:sp>
      <p:pic>
        <p:nvPicPr>
          <p:cNvPr descr="black flat screen computer monitor" id="574" name="Google Shape;574;p40"/>
          <p:cNvPicPr preferRelativeResize="0"/>
          <p:nvPr/>
        </p:nvPicPr>
        <p:blipFill>
          <a:blip r:embed="rId5">
            <a:alphaModFix/>
          </a:blip>
          <a:stretch>
            <a:fillRect/>
          </a:stretch>
        </p:blipFill>
        <p:spPr>
          <a:xfrm>
            <a:off x="1999125" y="2024013"/>
            <a:ext cx="5145750" cy="2886775"/>
          </a:xfrm>
          <a:prstGeom prst="rect">
            <a:avLst/>
          </a:prstGeom>
          <a:noFill/>
          <a:ln cap="flat" cmpd="sng" w="9525">
            <a:solidFill>
              <a:schemeClr val="lt1"/>
            </a:solidFill>
            <a:prstDash val="solid"/>
            <a:round/>
            <a:headEnd len="sm" w="sm" type="none"/>
            <a:tailEnd len="sm" w="sm" type="none"/>
          </a:ln>
        </p:spPr>
      </p:pic>
      <p:sp>
        <p:nvSpPr>
          <p:cNvPr id="575" name="Google Shape;575;p40"/>
          <p:cNvSpPr/>
          <p:nvPr/>
        </p:nvSpPr>
        <p:spPr>
          <a:xfrm>
            <a:off x="6606652" y="1555843"/>
            <a:ext cx="2893255" cy="468182"/>
          </a:xfrm>
          <a:custGeom>
            <a:rect b="b" l="l" r="r" t="t"/>
            <a:pathLst>
              <a:path extrusionOk="0" h="936363" w="5786510">
                <a:moveTo>
                  <a:pt x="0" y="0"/>
                </a:moveTo>
                <a:lnTo>
                  <a:pt x="5786511" y="0"/>
                </a:lnTo>
                <a:lnTo>
                  <a:pt x="5786511" y="936363"/>
                </a:lnTo>
                <a:lnTo>
                  <a:pt x="0" y="936363"/>
                </a:lnTo>
                <a:lnTo>
                  <a:pt x="0" y="0"/>
                </a:lnTo>
                <a:close/>
              </a:path>
            </a:pathLst>
          </a:custGeom>
          <a:blipFill rotWithShape="1">
            <a:blip r:embed="rId6">
              <a:alphaModFix/>
            </a:blip>
            <a:stretch>
              <a:fillRect b="0" l="0" r="0" t="0"/>
            </a:stretch>
          </a:blipFill>
          <a:ln>
            <a:noFill/>
          </a:ln>
        </p:spPr>
      </p:sp>
      <p:sp>
        <p:nvSpPr>
          <p:cNvPr id="576" name="Google Shape;576;p40"/>
          <p:cNvSpPr/>
          <p:nvPr/>
        </p:nvSpPr>
        <p:spPr>
          <a:xfrm>
            <a:off x="-283067" y="3378089"/>
            <a:ext cx="2893255" cy="611200"/>
          </a:xfrm>
          <a:custGeom>
            <a:rect b="b" l="l" r="r" t="t"/>
            <a:pathLst>
              <a:path extrusionOk="0" h="1222400" w="5786510">
                <a:moveTo>
                  <a:pt x="0" y="0"/>
                </a:moveTo>
                <a:lnTo>
                  <a:pt x="5786510" y="0"/>
                </a:lnTo>
                <a:lnTo>
                  <a:pt x="5786510" y="1222401"/>
                </a:lnTo>
                <a:lnTo>
                  <a:pt x="0" y="1222401"/>
                </a:lnTo>
                <a:lnTo>
                  <a:pt x="0" y="0"/>
                </a:lnTo>
                <a:close/>
              </a:path>
            </a:pathLst>
          </a:custGeom>
          <a:blipFill rotWithShape="1">
            <a:blip r:embed="rId7">
              <a:alphaModFix/>
            </a:blip>
            <a:stretch>
              <a:fillRect b="0" l="0" r="0" t="0"/>
            </a:stretch>
          </a:blipFill>
          <a:ln>
            <a:noFill/>
          </a:ln>
        </p:spPr>
      </p:sp>
      <p:sp>
        <p:nvSpPr>
          <p:cNvPr id="577" name="Google Shape;577;p40"/>
          <p:cNvSpPr/>
          <p:nvPr/>
        </p:nvSpPr>
        <p:spPr>
          <a:xfrm rot="-550833">
            <a:off x="7116861" y="-188459"/>
            <a:ext cx="6877391" cy="4814174"/>
          </a:xfrm>
          <a:custGeom>
            <a:rect b="b" l="l" r="r" t="t"/>
            <a:pathLst>
              <a:path extrusionOk="0" h="9601024" w="13715748">
                <a:moveTo>
                  <a:pt x="0" y="0"/>
                </a:moveTo>
                <a:lnTo>
                  <a:pt x="13715748" y="0"/>
                </a:lnTo>
                <a:lnTo>
                  <a:pt x="13715748" y="9601024"/>
                </a:lnTo>
                <a:lnTo>
                  <a:pt x="0" y="9601024"/>
                </a:lnTo>
                <a:lnTo>
                  <a:pt x="0" y="0"/>
                </a:lnTo>
                <a:close/>
              </a:path>
            </a:pathLst>
          </a:custGeom>
          <a:blipFill rotWithShape="1">
            <a:blip r:embed="rId8">
              <a:alphaModFix/>
            </a:blip>
            <a:stretch>
              <a:fillRect b="0" l="0" r="0" t="0"/>
            </a:stretch>
          </a:blipFill>
          <a:ln>
            <a:noFill/>
          </a:ln>
        </p:spPr>
      </p:sp>
      <p:sp>
        <p:nvSpPr>
          <p:cNvPr id="578" name="Google Shape;578;p40"/>
          <p:cNvSpPr/>
          <p:nvPr/>
        </p:nvSpPr>
        <p:spPr>
          <a:xfrm>
            <a:off x="68138" y="2103565"/>
            <a:ext cx="2893255" cy="468182"/>
          </a:xfrm>
          <a:custGeom>
            <a:rect b="b" l="l" r="r" t="t"/>
            <a:pathLst>
              <a:path extrusionOk="0" h="936363" w="5786510">
                <a:moveTo>
                  <a:pt x="0" y="0"/>
                </a:moveTo>
                <a:lnTo>
                  <a:pt x="5786510" y="0"/>
                </a:lnTo>
                <a:lnTo>
                  <a:pt x="5786510" y="936362"/>
                </a:lnTo>
                <a:lnTo>
                  <a:pt x="0" y="936362"/>
                </a:lnTo>
                <a:lnTo>
                  <a:pt x="0" y="0"/>
                </a:lnTo>
                <a:close/>
              </a:path>
            </a:pathLst>
          </a:custGeom>
          <a:blipFill rotWithShape="1">
            <a:blip r:embed="rId6">
              <a:alphaModFix/>
            </a:blip>
            <a:stretch>
              <a:fillRect b="0" l="0" r="0" t="0"/>
            </a:stretch>
          </a:blipFill>
          <a:ln>
            <a:noFill/>
          </a:ln>
        </p:spPr>
      </p:sp>
      <p:sp>
        <p:nvSpPr>
          <p:cNvPr id="579" name="Google Shape;579;p40"/>
          <p:cNvSpPr/>
          <p:nvPr/>
        </p:nvSpPr>
        <p:spPr>
          <a:xfrm>
            <a:off x="6255448" y="3855369"/>
            <a:ext cx="2893255" cy="611200"/>
          </a:xfrm>
          <a:custGeom>
            <a:rect b="b" l="l" r="r" t="t"/>
            <a:pathLst>
              <a:path extrusionOk="0" h="1222400" w="5786510">
                <a:moveTo>
                  <a:pt x="0" y="0"/>
                </a:moveTo>
                <a:lnTo>
                  <a:pt x="5786510" y="0"/>
                </a:lnTo>
                <a:lnTo>
                  <a:pt x="5786510" y="1222401"/>
                </a:lnTo>
                <a:lnTo>
                  <a:pt x="0" y="1222401"/>
                </a:lnTo>
                <a:lnTo>
                  <a:pt x="0" y="0"/>
                </a:lnTo>
                <a:close/>
              </a:path>
            </a:pathLst>
          </a:custGeom>
          <a:blipFill rotWithShape="1">
            <a:blip r:embed="rId7">
              <a:alphaModFix/>
            </a:blip>
            <a:stretch>
              <a:fillRect b="0" l="0" r="0" t="0"/>
            </a:stretch>
          </a:blipFill>
          <a:ln>
            <a:noFill/>
          </a:ln>
        </p:spPr>
      </p:sp>
      <p:sp>
        <p:nvSpPr>
          <p:cNvPr id="580" name="Google Shape;580;p40"/>
          <p:cNvSpPr/>
          <p:nvPr/>
        </p:nvSpPr>
        <p:spPr>
          <a:xfrm rot="-2140736">
            <a:off x="-1925088" y="-1234744"/>
            <a:ext cx="3856777" cy="3567406"/>
          </a:xfrm>
          <a:custGeom>
            <a:rect b="b" l="l" r="r" t="t"/>
            <a:pathLst>
              <a:path extrusionOk="0" h="1570516" w="1635954">
                <a:moveTo>
                  <a:pt x="0" y="0"/>
                </a:moveTo>
                <a:lnTo>
                  <a:pt x="1635954" y="0"/>
                </a:lnTo>
                <a:lnTo>
                  <a:pt x="1635954" y="1570516"/>
                </a:lnTo>
                <a:lnTo>
                  <a:pt x="0" y="1570516"/>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3" name="Shape 213"/>
        <p:cNvGrpSpPr/>
        <p:nvPr/>
      </p:nvGrpSpPr>
      <p:grpSpPr>
        <a:xfrm>
          <a:off x="0" y="0"/>
          <a:ext cx="0" cy="0"/>
          <a:chOff x="0" y="0"/>
          <a:chExt cx="0" cy="0"/>
        </a:xfrm>
      </p:grpSpPr>
      <p:sp>
        <p:nvSpPr>
          <p:cNvPr id="214" name="Google Shape;214;p23"/>
          <p:cNvSpPr/>
          <p:nvPr/>
        </p:nvSpPr>
        <p:spPr>
          <a:xfrm>
            <a:off x="5902227" y="-235890"/>
            <a:ext cx="4922635" cy="6351787"/>
          </a:xfrm>
          <a:custGeom>
            <a:rect b="b" l="l" r="r" t="t"/>
            <a:pathLst>
              <a:path extrusionOk="0" h="12703574" w="9845270">
                <a:moveTo>
                  <a:pt x="0" y="0"/>
                </a:moveTo>
                <a:lnTo>
                  <a:pt x="9845270" y="0"/>
                </a:lnTo>
                <a:lnTo>
                  <a:pt x="9845270" y="12703574"/>
                </a:lnTo>
                <a:lnTo>
                  <a:pt x="0" y="12703574"/>
                </a:lnTo>
                <a:lnTo>
                  <a:pt x="0" y="0"/>
                </a:lnTo>
                <a:close/>
              </a:path>
            </a:pathLst>
          </a:custGeom>
          <a:blipFill rotWithShape="1">
            <a:blip r:embed="rId3">
              <a:alphaModFix/>
            </a:blip>
            <a:stretch>
              <a:fillRect b="0" l="0" r="0" t="0"/>
            </a:stretch>
          </a:blipFill>
          <a:ln>
            <a:noFill/>
          </a:ln>
        </p:spPr>
      </p:sp>
      <p:sp>
        <p:nvSpPr>
          <p:cNvPr id="215" name="Google Shape;215;p23"/>
          <p:cNvSpPr/>
          <p:nvPr/>
        </p:nvSpPr>
        <p:spPr>
          <a:xfrm>
            <a:off x="0" y="0"/>
            <a:ext cx="9738360" cy="5216843"/>
          </a:xfrm>
          <a:custGeom>
            <a:rect b="b" l="l" r="r" t="t"/>
            <a:pathLst>
              <a:path extrusionOk="0" h="10433685" w="18288000">
                <a:moveTo>
                  <a:pt x="0" y="0"/>
                </a:moveTo>
                <a:lnTo>
                  <a:pt x="18288000" y="0"/>
                </a:lnTo>
                <a:lnTo>
                  <a:pt x="18288000" y="10433685"/>
                </a:lnTo>
                <a:lnTo>
                  <a:pt x="0" y="10433685"/>
                </a:lnTo>
                <a:lnTo>
                  <a:pt x="0" y="0"/>
                </a:lnTo>
                <a:close/>
              </a:path>
            </a:pathLst>
          </a:custGeom>
          <a:blipFill rotWithShape="1">
            <a:blip r:embed="rId4">
              <a:alphaModFix/>
            </a:blip>
            <a:stretch>
              <a:fillRect b="-36769" l="0" r="0" t="-38499"/>
            </a:stretch>
          </a:blipFill>
          <a:ln>
            <a:noFill/>
          </a:ln>
        </p:spPr>
      </p:sp>
      <p:sp>
        <p:nvSpPr>
          <p:cNvPr id="216" name="Google Shape;216;p23"/>
          <p:cNvSpPr/>
          <p:nvPr/>
        </p:nvSpPr>
        <p:spPr>
          <a:xfrm>
            <a:off x="515013" y="2085780"/>
            <a:ext cx="174625" cy="17462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7" name="Google Shape;217;p23"/>
          <p:cNvSpPr/>
          <p:nvPr/>
        </p:nvSpPr>
        <p:spPr>
          <a:xfrm>
            <a:off x="2616432" y="2076386"/>
            <a:ext cx="174625" cy="17462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8" name="Google Shape;218;p23"/>
          <p:cNvSpPr/>
          <p:nvPr/>
        </p:nvSpPr>
        <p:spPr>
          <a:xfrm>
            <a:off x="4605640" y="2079580"/>
            <a:ext cx="174625" cy="17462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9" name="Google Shape;219;p23"/>
          <p:cNvSpPr/>
          <p:nvPr/>
        </p:nvSpPr>
        <p:spPr>
          <a:xfrm>
            <a:off x="6596384" y="2098030"/>
            <a:ext cx="174625" cy="17462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220" name="Google Shape;220;p23"/>
          <p:cNvCxnSpPr/>
          <p:nvPr/>
        </p:nvCxnSpPr>
        <p:spPr>
          <a:xfrm>
            <a:off x="691810" y="2157598"/>
            <a:ext cx="1791900" cy="5100"/>
          </a:xfrm>
          <a:prstGeom prst="straightConnector1">
            <a:avLst/>
          </a:prstGeom>
          <a:noFill/>
          <a:ln cap="flat" cmpd="sng" w="47625">
            <a:solidFill>
              <a:srgbClr val="FFFFFF"/>
            </a:solidFill>
            <a:prstDash val="solid"/>
            <a:round/>
            <a:headEnd len="sm" w="sm" type="none"/>
            <a:tailEnd len="sm" w="sm" type="none"/>
          </a:ln>
        </p:spPr>
      </p:cxnSp>
      <p:grpSp>
        <p:nvGrpSpPr>
          <p:cNvPr id="221" name="Google Shape;221;p23"/>
          <p:cNvGrpSpPr/>
          <p:nvPr/>
        </p:nvGrpSpPr>
        <p:grpSpPr>
          <a:xfrm>
            <a:off x="440176" y="1325975"/>
            <a:ext cx="578795" cy="578795"/>
            <a:chOff x="0" y="0"/>
            <a:chExt cx="812800" cy="812800"/>
          </a:xfrm>
        </p:grpSpPr>
        <p:sp>
          <p:nvSpPr>
            <p:cNvPr id="222" name="Google Shape;22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3" name="Google Shape;223;p23"/>
            <p:cNvSpPr txBox="1"/>
            <p:nvPr/>
          </p:nvSpPr>
          <p:spPr>
            <a:xfrm>
              <a:off x="76200" y="28575"/>
              <a:ext cx="660300" cy="708000"/>
            </a:xfrm>
            <a:prstGeom prst="rect">
              <a:avLst/>
            </a:prstGeom>
            <a:noFill/>
            <a:ln>
              <a:noFill/>
            </a:ln>
          </p:spPr>
          <p:txBody>
            <a:bodyPr anchorCtr="0" anchor="ctr" bIns="18350" lIns="18350" spcFirstLastPara="1" rIns="18350" wrap="square" tIns="1835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4" name="Google Shape;224;p23"/>
          <p:cNvGrpSpPr/>
          <p:nvPr/>
        </p:nvGrpSpPr>
        <p:grpSpPr>
          <a:xfrm>
            <a:off x="2503825" y="1325975"/>
            <a:ext cx="578795" cy="578795"/>
            <a:chOff x="0" y="0"/>
            <a:chExt cx="812800" cy="812800"/>
          </a:xfrm>
        </p:grpSpPr>
        <p:sp>
          <p:nvSpPr>
            <p:cNvPr id="225" name="Google Shape;22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6" name="Google Shape;226;p23"/>
            <p:cNvSpPr txBox="1"/>
            <p:nvPr/>
          </p:nvSpPr>
          <p:spPr>
            <a:xfrm>
              <a:off x="76200" y="28575"/>
              <a:ext cx="660300" cy="708000"/>
            </a:xfrm>
            <a:prstGeom prst="rect">
              <a:avLst/>
            </a:prstGeom>
            <a:noFill/>
            <a:ln>
              <a:noFill/>
            </a:ln>
          </p:spPr>
          <p:txBody>
            <a:bodyPr anchorCtr="0" anchor="ctr" bIns="18350" lIns="18350" spcFirstLastPara="1" rIns="18350" wrap="square" tIns="1835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7" name="Google Shape;227;p23"/>
          <p:cNvGrpSpPr/>
          <p:nvPr/>
        </p:nvGrpSpPr>
        <p:grpSpPr>
          <a:xfrm>
            <a:off x="4605640" y="1325975"/>
            <a:ext cx="578795" cy="578795"/>
            <a:chOff x="0" y="0"/>
            <a:chExt cx="812800" cy="812800"/>
          </a:xfrm>
        </p:grpSpPr>
        <p:sp>
          <p:nvSpPr>
            <p:cNvPr id="228" name="Google Shape;22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9" name="Google Shape;229;p23"/>
            <p:cNvSpPr txBox="1"/>
            <p:nvPr/>
          </p:nvSpPr>
          <p:spPr>
            <a:xfrm>
              <a:off x="76200" y="28575"/>
              <a:ext cx="660300" cy="708000"/>
            </a:xfrm>
            <a:prstGeom prst="rect">
              <a:avLst/>
            </a:prstGeom>
            <a:noFill/>
            <a:ln>
              <a:noFill/>
            </a:ln>
          </p:spPr>
          <p:txBody>
            <a:bodyPr anchorCtr="0" anchor="ctr" bIns="18350" lIns="18350" spcFirstLastPara="1" rIns="18350" wrap="square" tIns="1835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0" name="Google Shape;230;p23"/>
          <p:cNvGrpSpPr/>
          <p:nvPr/>
        </p:nvGrpSpPr>
        <p:grpSpPr>
          <a:xfrm>
            <a:off x="6511457" y="1325970"/>
            <a:ext cx="578795" cy="578795"/>
            <a:chOff x="0" y="0"/>
            <a:chExt cx="812800" cy="812800"/>
          </a:xfrm>
        </p:grpSpPr>
        <p:sp>
          <p:nvSpPr>
            <p:cNvPr id="231" name="Google Shape;23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2" name="Google Shape;232;p23"/>
            <p:cNvSpPr txBox="1"/>
            <p:nvPr/>
          </p:nvSpPr>
          <p:spPr>
            <a:xfrm>
              <a:off x="76200" y="28575"/>
              <a:ext cx="660300" cy="708000"/>
            </a:xfrm>
            <a:prstGeom prst="rect">
              <a:avLst/>
            </a:prstGeom>
            <a:noFill/>
            <a:ln>
              <a:noFill/>
            </a:ln>
          </p:spPr>
          <p:txBody>
            <a:bodyPr anchorCtr="0" anchor="ctr" bIns="18350" lIns="18350" spcFirstLastPara="1" rIns="18350" wrap="square" tIns="1835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3" name="Google Shape;233;p23"/>
          <p:cNvSpPr/>
          <p:nvPr/>
        </p:nvSpPr>
        <p:spPr>
          <a:xfrm>
            <a:off x="6466485" y="274219"/>
            <a:ext cx="3657600" cy="772668"/>
          </a:xfrm>
          <a:custGeom>
            <a:rect b="b" l="l" r="r" t="t"/>
            <a:pathLst>
              <a:path extrusionOk="0" h="1545336" w="7315200">
                <a:moveTo>
                  <a:pt x="0" y="0"/>
                </a:moveTo>
                <a:lnTo>
                  <a:pt x="7315200" y="0"/>
                </a:lnTo>
                <a:lnTo>
                  <a:pt x="7315200" y="1545336"/>
                </a:lnTo>
                <a:lnTo>
                  <a:pt x="0" y="1545336"/>
                </a:lnTo>
                <a:lnTo>
                  <a:pt x="0" y="0"/>
                </a:lnTo>
                <a:close/>
              </a:path>
            </a:pathLst>
          </a:custGeom>
          <a:blipFill rotWithShape="1">
            <a:blip r:embed="rId5">
              <a:alphaModFix/>
            </a:blip>
            <a:stretch>
              <a:fillRect b="0" l="0" r="0" t="0"/>
            </a:stretch>
          </a:blipFill>
          <a:ln>
            <a:noFill/>
          </a:ln>
        </p:spPr>
      </p:sp>
      <p:sp>
        <p:nvSpPr>
          <p:cNvPr id="234" name="Google Shape;234;p23"/>
          <p:cNvSpPr/>
          <p:nvPr/>
        </p:nvSpPr>
        <p:spPr>
          <a:xfrm>
            <a:off x="8274248" y="687074"/>
            <a:ext cx="2356803" cy="381374"/>
          </a:xfrm>
          <a:custGeom>
            <a:rect b="b" l="l" r="r" t="t"/>
            <a:pathLst>
              <a:path extrusionOk="0" h="762747" w="4713606">
                <a:moveTo>
                  <a:pt x="0" y="0"/>
                </a:moveTo>
                <a:lnTo>
                  <a:pt x="4713606" y="0"/>
                </a:lnTo>
                <a:lnTo>
                  <a:pt x="4713606" y="762747"/>
                </a:lnTo>
                <a:lnTo>
                  <a:pt x="0" y="762747"/>
                </a:lnTo>
                <a:lnTo>
                  <a:pt x="0" y="0"/>
                </a:lnTo>
                <a:close/>
              </a:path>
            </a:pathLst>
          </a:custGeom>
          <a:blipFill rotWithShape="1">
            <a:blip r:embed="rId6">
              <a:alphaModFix/>
            </a:blip>
            <a:stretch>
              <a:fillRect b="0" l="0" r="0" t="0"/>
            </a:stretch>
          </a:blipFill>
          <a:ln>
            <a:noFill/>
          </a:ln>
        </p:spPr>
      </p:sp>
      <p:sp>
        <p:nvSpPr>
          <p:cNvPr id="235" name="Google Shape;235;p23"/>
          <p:cNvSpPr/>
          <p:nvPr/>
        </p:nvSpPr>
        <p:spPr>
          <a:xfrm>
            <a:off x="-969925" y="4401078"/>
            <a:ext cx="2818876" cy="456146"/>
          </a:xfrm>
          <a:custGeom>
            <a:rect b="b" l="l" r="r" t="t"/>
            <a:pathLst>
              <a:path extrusionOk="0" h="912291" w="5637751">
                <a:moveTo>
                  <a:pt x="0" y="0"/>
                </a:moveTo>
                <a:lnTo>
                  <a:pt x="5637751" y="0"/>
                </a:lnTo>
                <a:lnTo>
                  <a:pt x="5637751" y="912290"/>
                </a:lnTo>
                <a:lnTo>
                  <a:pt x="0" y="912290"/>
                </a:lnTo>
                <a:lnTo>
                  <a:pt x="0" y="0"/>
                </a:lnTo>
                <a:close/>
              </a:path>
            </a:pathLst>
          </a:custGeom>
          <a:blipFill rotWithShape="1">
            <a:blip r:embed="rId6">
              <a:alphaModFix/>
            </a:blip>
            <a:stretch>
              <a:fillRect b="0" l="0" r="0" t="0"/>
            </a:stretch>
          </a:blipFill>
          <a:ln>
            <a:noFill/>
          </a:ln>
        </p:spPr>
      </p:sp>
      <p:sp>
        <p:nvSpPr>
          <p:cNvPr id="236" name="Google Shape;236;p23"/>
          <p:cNvSpPr txBox="1"/>
          <p:nvPr/>
        </p:nvSpPr>
        <p:spPr>
          <a:xfrm>
            <a:off x="514350" y="514350"/>
            <a:ext cx="4460700" cy="554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3600">
                <a:solidFill>
                  <a:srgbClr val="FFFFFF"/>
                </a:solidFill>
                <a:latin typeface="Dela Gothic One"/>
                <a:ea typeface="Dela Gothic One"/>
                <a:cs typeface="Dela Gothic One"/>
                <a:sym typeface="Dela Gothic One"/>
              </a:rPr>
              <a:t>Team Members</a:t>
            </a:r>
            <a:endParaRPr sz="700"/>
          </a:p>
        </p:txBody>
      </p:sp>
      <p:sp>
        <p:nvSpPr>
          <p:cNvPr id="237" name="Google Shape;237;p23"/>
          <p:cNvSpPr txBox="1"/>
          <p:nvPr/>
        </p:nvSpPr>
        <p:spPr>
          <a:xfrm>
            <a:off x="515013" y="2447116"/>
            <a:ext cx="1682400" cy="24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600">
                <a:solidFill>
                  <a:srgbClr val="FFFFFF"/>
                </a:solidFill>
                <a:latin typeface="Dela Gothic One"/>
                <a:ea typeface="Dela Gothic One"/>
                <a:cs typeface="Dela Gothic One"/>
                <a:sym typeface="Dela Gothic One"/>
              </a:rPr>
              <a:t>Server Team</a:t>
            </a:r>
            <a:endParaRPr sz="700"/>
          </a:p>
        </p:txBody>
      </p:sp>
      <p:sp>
        <p:nvSpPr>
          <p:cNvPr id="238" name="Google Shape;238;p23"/>
          <p:cNvSpPr txBox="1"/>
          <p:nvPr/>
        </p:nvSpPr>
        <p:spPr>
          <a:xfrm>
            <a:off x="515076" y="2826325"/>
            <a:ext cx="1968600" cy="1034400"/>
          </a:xfrm>
          <a:prstGeom prst="rect">
            <a:avLst/>
          </a:prstGeom>
          <a:noFill/>
          <a:ln>
            <a:noFill/>
          </a:ln>
        </p:spPr>
        <p:txBody>
          <a:bodyPr anchorCtr="0" anchor="t" bIns="0" lIns="0" spcFirstLastPara="1" rIns="0" wrap="square" tIns="0">
            <a:spAutoFit/>
          </a:bodyPr>
          <a:lstStyle/>
          <a:p>
            <a:pPr indent="-190500" lvl="0" marL="228600" rtl="0" algn="l">
              <a:lnSpc>
                <a:spcPct val="115000"/>
              </a:lnSpc>
              <a:spcBef>
                <a:spcPts val="0"/>
              </a:spcBef>
              <a:spcAft>
                <a:spcPts val="0"/>
              </a:spcAft>
              <a:buClr>
                <a:schemeClr val="lt1"/>
              </a:buClr>
              <a:buSzPts val="1200"/>
              <a:buFont typeface="Montserrat"/>
              <a:buChar char="●"/>
            </a:pPr>
            <a:r>
              <a:rPr b="1" i="1" lang="en" sz="1200">
                <a:solidFill>
                  <a:schemeClr val="lt1"/>
                </a:solidFill>
                <a:highlight>
                  <a:srgbClr val="6AA84F"/>
                </a:highlight>
                <a:latin typeface="Montserrat"/>
                <a:ea typeface="Montserrat"/>
                <a:cs typeface="Montserrat"/>
                <a:sym typeface="Montserrat"/>
              </a:rPr>
              <a:t>Johnson Tan (Leader)</a:t>
            </a:r>
            <a:endParaRPr b="1" i="1" sz="1200">
              <a:solidFill>
                <a:schemeClr val="lt1"/>
              </a:solidFill>
              <a:highlight>
                <a:srgbClr val="6AA84F"/>
              </a:highlight>
              <a:latin typeface="Montserrat"/>
              <a:ea typeface="Montserrat"/>
              <a:cs typeface="Montserrat"/>
              <a:sym typeface="Montserrat"/>
            </a:endParaRPr>
          </a:p>
          <a:p>
            <a:pPr indent="-190500" lvl="0" marL="228600" rtl="0" algn="l">
              <a:lnSpc>
                <a:spcPct val="115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Alvin Yu</a:t>
            </a:r>
            <a:endParaRPr sz="1200">
              <a:solidFill>
                <a:schemeClr val="lt1"/>
              </a:solidFill>
              <a:latin typeface="Montserrat"/>
              <a:ea typeface="Montserrat"/>
              <a:cs typeface="Montserrat"/>
              <a:sym typeface="Montserrat"/>
            </a:endParaRPr>
          </a:p>
          <a:p>
            <a:pPr indent="-190500" lvl="0" marL="228600" rtl="0" algn="l">
              <a:lnSpc>
                <a:spcPct val="115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Sanjog Baniya</a:t>
            </a:r>
            <a:endParaRPr sz="1200">
              <a:solidFill>
                <a:schemeClr val="lt1"/>
              </a:solidFill>
              <a:latin typeface="Montserrat"/>
              <a:ea typeface="Montserrat"/>
              <a:cs typeface="Montserrat"/>
              <a:sym typeface="Montserrat"/>
            </a:endParaRPr>
          </a:p>
          <a:p>
            <a:pPr indent="-190500" lvl="0" marL="228600" rtl="0" algn="l">
              <a:lnSpc>
                <a:spcPct val="115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Jonathon M Dooley</a:t>
            </a:r>
            <a:endParaRPr sz="1200">
              <a:solidFill>
                <a:schemeClr val="lt1"/>
              </a:solidFill>
              <a:latin typeface="Montserrat"/>
              <a:ea typeface="Montserrat"/>
              <a:cs typeface="Montserrat"/>
              <a:sym typeface="Montserrat"/>
            </a:endParaRPr>
          </a:p>
          <a:p>
            <a:pPr indent="-190500" lvl="0" marL="228600" rtl="0" algn="l">
              <a:lnSpc>
                <a:spcPct val="115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Xavier Lara</a:t>
            </a:r>
            <a:endParaRPr sz="1400">
              <a:solidFill>
                <a:srgbClr val="FFFFFF"/>
              </a:solidFill>
              <a:latin typeface="Montserrat"/>
              <a:ea typeface="Montserrat"/>
              <a:cs typeface="Montserrat"/>
              <a:sym typeface="Montserrat"/>
            </a:endParaRPr>
          </a:p>
        </p:txBody>
      </p:sp>
      <p:sp>
        <p:nvSpPr>
          <p:cNvPr id="239" name="Google Shape;239;p23"/>
          <p:cNvSpPr txBox="1"/>
          <p:nvPr/>
        </p:nvSpPr>
        <p:spPr>
          <a:xfrm>
            <a:off x="2615873" y="2447116"/>
            <a:ext cx="1682400" cy="24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600">
                <a:solidFill>
                  <a:srgbClr val="FFFFFF"/>
                </a:solidFill>
                <a:latin typeface="Dela Gothic One"/>
                <a:ea typeface="Dela Gothic One"/>
                <a:cs typeface="Dela Gothic One"/>
                <a:sym typeface="Dela Gothic One"/>
              </a:rPr>
              <a:t>Mobile Team</a:t>
            </a:r>
            <a:endParaRPr sz="700"/>
          </a:p>
        </p:txBody>
      </p:sp>
      <p:sp>
        <p:nvSpPr>
          <p:cNvPr id="240" name="Google Shape;240;p23"/>
          <p:cNvSpPr txBox="1"/>
          <p:nvPr/>
        </p:nvSpPr>
        <p:spPr>
          <a:xfrm>
            <a:off x="2615904" y="2826331"/>
            <a:ext cx="1682400" cy="822000"/>
          </a:xfrm>
          <a:prstGeom prst="rect">
            <a:avLst/>
          </a:prstGeom>
          <a:noFill/>
          <a:ln>
            <a:noFill/>
          </a:ln>
        </p:spPr>
        <p:txBody>
          <a:bodyPr anchorCtr="0" anchor="t" bIns="0" lIns="0" spcFirstLastPara="1" rIns="0" wrap="square" tIns="0">
            <a:spAutoFit/>
          </a:bodyPr>
          <a:lstStyle/>
          <a:p>
            <a:pPr indent="-190500" lvl="0" marL="228600" rtl="0" algn="l">
              <a:lnSpc>
                <a:spcPct val="115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Justin To</a:t>
            </a:r>
            <a:endParaRPr sz="1200">
              <a:solidFill>
                <a:schemeClr val="lt1"/>
              </a:solidFill>
              <a:latin typeface="Montserrat"/>
              <a:ea typeface="Montserrat"/>
              <a:cs typeface="Montserrat"/>
              <a:sym typeface="Montserrat"/>
            </a:endParaRPr>
          </a:p>
          <a:p>
            <a:pPr indent="-190500" lvl="0" marL="228600" rtl="0" algn="l">
              <a:lnSpc>
                <a:spcPct val="115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Wilson Gan</a:t>
            </a:r>
            <a:endParaRPr sz="1200">
              <a:solidFill>
                <a:schemeClr val="lt1"/>
              </a:solidFill>
              <a:latin typeface="Montserrat"/>
              <a:ea typeface="Montserrat"/>
              <a:cs typeface="Montserrat"/>
              <a:sym typeface="Montserrat"/>
            </a:endParaRPr>
          </a:p>
          <a:p>
            <a:pPr indent="-190500" lvl="0" marL="228600" rtl="0" algn="l">
              <a:lnSpc>
                <a:spcPct val="115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Enrico Efendi </a:t>
            </a:r>
            <a:endParaRPr sz="1200">
              <a:solidFill>
                <a:schemeClr val="lt1"/>
              </a:solidFill>
              <a:latin typeface="Montserrat"/>
              <a:ea typeface="Montserrat"/>
              <a:cs typeface="Montserrat"/>
              <a:sym typeface="Montserrat"/>
            </a:endParaRPr>
          </a:p>
          <a:p>
            <a:pPr indent="-190500" lvl="0" marL="228600" rtl="0" algn="l">
              <a:lnSpc>
                <a:spcPct val="115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Kevin Maravillas</a:t>
            </a:r>
            <a:r>
              <a:rPr i="0" lang="en" sz="1200" u="none" cap="none" strike="noStrike">
                <a:solidFill>
                  <a:srgbClr val="FFFFFF"/>
                </a:solidFill>
                <a:latin typeface="Montserrat"/>
                <a:ea typeface="Montserrat"/>
                <a:cs typeface="Montserrat"/>
                <a:sym typeface="Montserrat"/>
              </a:rPr>
              <a:t>. </a:t>
            </a:r>
            <a:endParaRPr sz="1200">
              <a:latin typeface="Montserrat"/>
              <a:ea typeface="Montserrat"/>
              <a:cs typeface="Montserrat"/>
              <a:sym typeface="Montserrat"/>
            </a:endParaRPr>
          </a:p>
        </p:txBody>
      </p:sp>
      <p:sp>
        <p:nvSpPr>
          <p:cNvPr id="241" name="Google Shape;241;p23"/>
          <p:cNvSpPr txBox="1"/>
          <p:nvPr/>
        </p:nvSpPr>
        <p:spPr>
          <a:xfrm>
            <a:off x="6684225" y="2453266"/>
            <a:ext cx="1682400" cy="24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600">
                <a:solidFill>
                  <a:srgbClr val="FFFFFF"/>
                </a:solidFill>
                <a:latin typeface="Dela Gothic One"/>
                <a:ea typeface="Dela Gothic One"/>
                <a:cs typeface="Dela Gothic One"/>
                <a:sym typeface="Dela Gothic One"/>
              </a:rPr>
              <a:t>Advisor</a:t>
            </a:r>
            <a:endParaRPr sz="700"/>
          </a:p>
        </p:txBody>
      </p:sp>
      <p:sp>
        <p:nvSpPr>
          <p:cNvPr id="242" name="Google Shape;242;p23"/>
          <p:cNvSpPr txBox="1"/>
          <p:nvPr/>
        </p:nvSpPr>
        <p:spPr>
          <a:xfrm>
            <a:off x="6684225" y="2775150"/>
            <a:ext cx="1682400" cy="184800"/>
          </a:xfrm>
          <a:prstGeom prst="rect">
            <a:avLst/>
          </a:prstGeom>
          <a:noFill/>
          <a:ln>
            <a:noFill/>
          </a:ln>
        </p:spPr>
        <p:txBody>
          <a:bodyPr anchorCtr="0" anchor="t" bIns="0" lIns="0" spcFirstLastPara="1" rIns="0" wrap="square" tIns="0">
            <a:spAutoFit/>
          </a:bodyPr>
          <a:lstStyle/>
          <a:p>
            <a:pPr indent="-190500" lvl="0" marL="228600" marR="0" rtl="0" algn="l">
              <a:lnSpc>
                <a:spcPct val="140016"/>
              </a:lnSpc>
              <a:spcBef>
                <a:spcPts val="0"/>
              </a:spcBef>
              <a:spcAft>
                <a:spcPts val="0"/>
              </a:spcAft>
              <a:buClr>
                <a:srgbClr val="FFFFFF"/>
              </a:buClr>
              <a:buSzPts val="1200"/>
              <a:buFont typeface="Montserrat"/>
              <a:buChar char="●"/>
            </a:pPr>
            <a:r>
              <a:rPr lang="en" sz="1200">
                <a:solidFill>
                  <a:srgbClr val="FFFFFF"/>
                </a:solidFill>
                <a:latin typeface="Montserrat"/>
                <a:ea typeface="Montserrat"/>
                <a:cs typeface="Montserrat"/>
                <a:sym typeface="Montserrat"/>
              </a:rPr>
              <a:t>Dr. Chengyu Sun</a:t>
            </a:r>
            <a:endParaRPr sz="1200"/>
          </a:p>
        </p:txBody>
      </p:sp>
      <p:sp>
        <p:nvSpPr>
          <p:cNvPr id="243" name="Google Shape;243;p23"/>
          <p:cNvSpPr txBox="1"/>
          <p:nvPr/>
        </p:nvSpPr>
        <p:spPr>
          <a:xfrm>
            <a:off x="4605640" y="2447116"/>
            <a:ext cx="1682400" cy="24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600">
                <a:solidFill>
                  <a:srgbClr val="FFFFFF"/>
                </a:solidFill>
                <a:latin typeface="Dela Gothic One"/>
                <a:ea typeface="Dela Gothic One"/>
                <a:cs typeface="Dela Gothic One"/>
                <a:sym typeface="Dela Gothic One"/>
              </a:rPr>
              <a:t>Web Team</a:t>
            </a:r>
            <a:endParaRPr sz="700"/>
          </a:p>
        </p:txBody>
      </p:sp>
      <p:sp>
        <p:nvSpPr>
          <p:cNvPr id="244" name="Google Shape;244;p23"/>
          <p:cNvSpPr txBox="1"/>
          <p:nvPr/>
        </p:nvSpPr>
        <p:spPr>
          <a:xfrm>
            <a:off x="4605644" y="2826324"/>
            <a:ext cx="1682400" cy="397200"/>
          </a:xfrm>
          <a:prstGeom prst="rect">
            <a:avLst/>
          </a:prstGeom>
          <a:noFill/>
          <a:ln>
            <a:noFill/>
          </a:ln>
        </p:spPr>
        <p:txBody>
          <a:bodyPr anchorCtr="0" anchor="t" bIns="0" lIns="0" spcFirstLastPara="1" rIns="0" wrap="square" tIns="0">
            <a:spAutoFit/>
          </a:bodyPr>
          <a:lstStyle/>
          <a:p>
            <a:pPr indent="-190500" lvl="0" marL="228600" rtl="0" algn="l">
              <a:lnSpc>
                <a:spcPct val="115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Howard Nguyen</a:t>
            </a:r>
            <a:endParaRPr sz="1200">
              <a:solidFill>
                <a:schemeClr val="lt1"/>
              </a:solidFill>
              <a:latin typeface="Montserrat"/>
              <a:ea typeface="Montserrat"/>
              <a:cs typeface="Montserrat"/>
              <a:sym typeface="Montserrat"/>
            </a:endParaRPr>
          </a:p>
          <a:p>
            <a:pPr indent="-190500" lvl="0" marL="228600" rtl="0" algn="l">
              <a:lnSpc>
                <a:spcPct val="115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Nisapat Poolkwan</a:t>
            </a:r>
            <a:endParaRPr sz="1200">
              <a:solidFill>
                <a:srgbClr val="FFFFFF"/>
              </a:solidFill>
              <a:latin typeface="Montserrat"/>
              <a:ea typeface="Montserrat"/>
              <a:cs typeface="Montserrat"/>
              <a:sym typeface="Montserrat"/>
            </a:endParaRPr>
          </a:p>
        </p:txBody>
      </p:sp>
      <p:sp>
        <p:nvSpPr>
          <p:cNvPr id="245" name="Google Shape;245;p23"/>
          <p:cNvSpPr txBox="1"/>
          <p:nvPr/>
        </p:nvSpPr>
        <p:spPr>
          <a:xfrm>
            <a:off x="6684225" y="3158228"/>
            <a:ext cx="1682400" cy="246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600"/>
              </a:spcAft>
              <a:buSzPts val="600"/>
              <a:buNone/>
            </a:pPr>
            <a:r>
              <a:rPr lang="en" sz="1600">
                <a:solidFill>
                  <a:schemeClr val="lt1"/>
                </a:solidFill>
                <a:latin typeface="Dela Gothic One"/>
                <a:ea typeface="Dela Gothic One"/>
                <a:cs typeface="Dela Gothic One"/>
                <a:sym typeface="Dela Gothic One"/>
              </a:rPr>
              <a:t>Liaisons</a:t>
            </a:r>
            <a:endParaRPr sz="1600">
              <a:latin typeface="Dela Gothic One"/>
              <a:ea typeface="Dela Gothic One"/>
              <a:cs typeface="Dela Gothic One"/>
              <a:sym typeface="Dela Gothic One"/>
            </a:endParaRPr>
          </a:p>
        </p:txBody>
      </p:sp>
      <p:sp>
        <p:nvSpPr>
          <p:cNvPr id="246" name="Google Shape;246;p23"/>
          <p:cNvSpPr txBox="1"/>
          <p:nvPr/>
        </p:nvSpPr>
        <p:spPr>
          <a:xfrm>
            <a:off x="6684225" y="3467263"/>
            <a:ext cx="1627200" cy="554100"/>
          </a:xfrm>
          <a:prstGeom prst="rect">
            <a:avLst/>
          </a:prstGeom>
          <a:noFill/>
          <a:ln>
            <a:noFill/>
          </a:ln>
        </p:spPr>
        <p:txBody>
          <a:bodyPr anchorCtr="0" anchor="t" bIns="45725" lIns="45725" spcFirstLastPara="1" rIns="45725" wrap="square" tIns="45725">
            <a:noAutofit/>
          </a:bodyPr>
          <a:lstStyle/>
          <a:p>
            <a:pPr indent="-190500" lvl="0" marL="228600" rtl="0" algn="l">
              <a:lnSpc>
                <a:spcPct val="115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Dr. Ben Nye</a:t>
            </a:r>
            <a:endParaRPr sz="1200">
              <a:solidFill>
                <a:schemeClr val="lt1"/>
              </a:solidFill>
              <a:latin typeface="Montserrat"/>
              <a:ea typeface="Montserrat"/>
              <a:cs typeface="Montserrat"/>
              <a:sym typeface="Montserrat"/>
            </a:endParaRPr>
          </a:p>
          <a:p>
            <a:pPr indent="-190500" lvl="0" marL="228600" rtl="0" algn="l">
              <a:lnSpc>
                <a:spcPct val="115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Dr. Mark Core</a:t>
            </a:r>
            <a:endParaRPr sz="1200">
              <a:solidFill>
                <a:schemeClr val="lt1"/>
              </a:solidFill>
              <a:latin typeface="Montserrat"/>
              <a:ea typeface="Montserrat"/>
              <a:cs typeface="Montserrat"/>
              <a:sym typeface="Montserrat"/>
            </a:endParaRPr>
          </a:p>
        </p:txBody>
      </p:sp>
      <p:cxnSp>
        <p:nvCxnSpPr>
          <p:cNvPr id="247" name="Google Shape;247;p23"/>
          <p:cNvCxnSpPr/>
          <p:nvPr/>
        </p:nvCxnSpPr>
        <p:spPr>
          <a:xfrm>
            <a:off x="2704604" y="2173411"/>
            <a:ext cx="1791900" cy="5100"/>
          </a:xfrm>
          <a:prstGeom prst="straightConnector1">
            <a:avLst/>
          </a:prstGeom>
          <a:noFill/>
          <a:ln cap="flat" cmpd="sng" w="47625">
            <a:solidFill>
              <a:srgbClr val="FFFFFF"/>
            </a:solidFill>
            <a:prstDash val="solid"/>
            <a:round/>
            <a:headEnd len="sm" w="sm" type="none"/>
            <a:tailEnd len="sm" w="sm" type="none"/>
          </a:ln>
        </p:spPr>
      </p:cxnSp>
      <p:cxnSp>
        <p:nvCxnSpPr>
          <p:cNvPr id="248" name="Google Shape;248;p23"/>
          <p:cNvCxnSpPr/>
          <p:nvPr/>
        </p:nvCxnSpPr>
        <p:spPr>
          <a:xfrm>
            <a:off x="4674591" y="2173411"/>
            <a:ext cx="1791900" cy="5100"/>
          </a:xfrm>
          <a:prstGeom prst="straightConnector1">
            <a:avLst/>
          </a:prstGeom>
          <a:noFill/>
          <a:ln cap="flat" cmpd="sng" w="47625">
            <a:solidFill>
              <a:srgbClr val="FFFFFF"/>
            </a:solidFill>
            <a:prstDash val="solid"/>
            <a:round/>
            <a:headEnd len="sm" w="sm" type="none"/>
            <a:tailEnd len="sm" w="sm" type="none"/>
          </a:ln>
        </p:spPr>
      </p:cxnSp>
      <p:cxnSp>
        <p:nvCxnSpPr>
          <p:cNvPr id="249" name="Google Shape;249;p23"/>
          <p:cNvCxnSpPr/>
          <p:nvPr/>
        </p:nvCxnSpPr>
        <p:spPr>
          <a:xfrm>
            <a:off x="6684223" y="2183886"/>
            <a:ext cx="1791900" cy="5100"/>
          </a:xfrm>
          <a:prstGeom prst="straightConnector1">
            <a:avLst/>
          </a:prstGeom>
          <a:noFill/>
          <a:ln cap="flat" cmpd="sng" w="47625">
            <a:solidFill>
              <a:srgbClr val="FFFFFF"/>
            </a:solidFill>
            <a:prstDash val="solid"/>
            <a:round/>
            <a:headEnd len="sm" w="sm" type="none"/>
            <a:tailEnd len="sm" w="sm" type="none"/>
          </a:ln>
        </p:spPr>
      </p:cxnSp>
      <p:pic>
        <p:nvPicPr>
          <p:cNvPr id="250" name="Google Shape;250;p23"/>
          <p:cNvPicPr preferRelativeResize="0"/>
          <p:nvPr/>
        </p:nvPicPr>
        <p:blipFill>
          <a:blip r:embed="rId7">
            <a:alphaModFix/>
          </a:blip>
          <a:stretch>
            <a:fillRect/>
          </a:stretch>
        </p:blipFill>
        <p:spPr>
          <a:xfrm>
            <a:off x="538906" y="1422338"/>
            <a:ext cx="381375" cy="381375"/>
          </a:xfrm>
          <a:prstGeom prst="rect">
            <a:avLst/>
          </a:prstGeom>
          <a:noFill/>
          <a:ln>
            <a:noFill/>
          </a:ln>
        </p:spPr>
      </p:pic>
      <p:pic>
        <p:nvPicPr>
          <p:cNvPr id="251" name="Google Shape;251;p23"/>
          <p:cNvPicPr preferRelativeResize="0"/>
          <p:nvPr/>
        </p:nvPicPr>
        <p:blipFill>
          <a:blip r:embed="rId8">
            <a:alphaModFix/>
          </a:blip>
          <a:stretch>
            <a:fillRect/>
          </a:stretch>
        </p:blipFill>
        <p:spPr>
          <a:xfrm>
            <a:off x="2602744" y="1430431"/>
            <a:ext cx="381000" cy="381000"/>
          </a:xfrm>
          <a:prstGeom prst="rect">
            <a:avLst/>
          </a:prstGeom>
          <a:noFill/>
          <a:ln>
            <a:noFill/>
          </a:ln>
        </p:spPr>
      </p:pic>
      <p:pic>
        <p:nvPicPr>
          <p:cNvPr id="252" name="Google Shape;252;p23"/>
          <p:cNvPicPr preferRelativeResize="0"/>
          <p:nvPr/>
        </p:nvPicPr>
        <p:blipFill>
          <a:blip r:embed="rId9">
            <a:alphaModFix/>
          </a:blip>
          <a:stretch>
            <a:fillRect/>
          </a:stretch>
        </p:blipFill>
        <p:spPr>
          <a:xfrm>
            <a:off x="4666213" y="1382806"/>
            <a:ext cx="476250" cy="476250"/>
          </a:xfrm>
          <a:prstGeom prst="rect">
            <a:avLst/>
          </a:prstGeom>
          <a:noFill/>
          <a:ln>
            <a:noFill/>
          </a:ln>
        </p:spPr>
      </p:pic>
      <p:pic>
        <p:nvPicPr>
          <p:cNvPr id="253" name="Google Shape;253;p23"/>
          <p:cNvPicPr preferRelativeResize="0"/>
          <p:nvPr/>
        </p:nvPicPr>
        <p:blipFill>
          <a:blip r:embed="rId10">
            <a:alphaModFix/>
          </a:blip>
          <a:stretch>
            <a:fillRect/>
          </a:stretch>
        </p:blipFill>
        <p:spPr>
          <a:xfrm>
            <a:off x="6562750" y="1377263"/>
            <a:ext cx="476250" cy="476250"/>
          </a:xfrm>
          <a:prstGeom prst="rect">
            <a:avLst/>
          </a:prstGeom>
          <a:noFill/>
          <a:ln>
            <a:noFill/>
          </a:ln>
        </p:spPr>
      </p:pic>
      <p:sp>
        <p:nvSpPr>
          <p:cNvPr id="254" name="Google Shape;254;p23"/>
          <p:cNvSpPr txBox="1"/>
          <p:nvPr/>
        </p:nvSpPr>
        <p:spPr>
          <a:xfrm>
            <a:off x="43588" y="4782275"/>
            <a:ext cx="11175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lt1"/>
                </a:solidFill>
                <a:latin typeface="Montserrat ExtraLight"/>
                <a:ea typeface="Montserrat ExtraLight"/>
                <a:cs typeface="Montserrat ExtraLight"/>
                <a:sym typeface="Montserrat ExtraLight"/>
              </a:rPr>
              <a:t>Johnson Tan</a:t>
            </a:r>
            <a:endParaRPr sz="1100">
              <a:solidFill>
                <a:schemeClr val="lt1"/>
              </a:solidFill>
              <a:latin typeface="Montserrat ExtraLight"/>
              <a:ea typeface="Montserrat ExtraLight"/>
              <a:cs typeface="Montserrat ExtraLight"/>
              <a:sym typeface="Montserrat Extra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84" name="Shape 584"/>
        <p:cNvGrpSpPr/>
        <p:nvPr/>
      </p:nvGrpSpPr>
      <p:grpSpPr>
        <a:xfrm>
          <a:off x="0" y="0"/>
          <a:ext cx="0" cy="0"/>
          <a:chOff x="0" y="0"/>
          <a:chExt cx="0" cy="0"/>
        </a:xfrm>
      </p:grpSpPr>
      <p:sp>
        <p:nvSpPr>
          <p:cNvPr id="585" name="Google Shape;585;p41"/>
          <p:cNvSpPr/>
          <p:nvPr/>
        </p:nvSpPr>
        <p:spPr>
          <a:xfrm>
            <a:off x="0" y="17150"/>
            <a:ext cx="9372600" cy="5216843"/>
          </a:xfrm>
          <a:custGeom>
            <a:rect b="b" l="l" r="r" t="t"/>
            <a:pathLst>
              <a:path extrusionOk="0" h="10433685" w="18288000">
                <a:moveTo>
                  <a:pt x="0" y="0"/>
                </a:moveTo>
                <a:lnTo>
                  <a:pt x="18288000" y="0"/>
                </a:lnTo>
                <a:lnTo>
                  <a:pt x="18288000" y="10433685"/>
                </a:lnTo>
                <a:lnTo>
                  <a:pt x="0" y="10433685"/>
                </a:lnTo>
                <a:lnTo>
                  <a:pt x="0" y="0"/>
                </a:lnTo>
                <a:close/>
              </a:path>
            </a:pathLst>
          </a:custGeom>
          <a:blipFill rotWithShape="1">
            <a:blip r:embed="rId3">
              <a:alphaModFix/>
            </a:blip>
            <a:stretch>
              <a:fillRect b="-36769" l="0" r="0" t="-38499"/>
            </a:stretch>
          </a:blipFill>
          <a:ln>
            <a:noFill/>
          </a:ln>
        </p:spPr>
      </p:sp>
      <p:sp>
        <p:nvSpPr>
          <p:cNvPr id="586" name="Google Shape;586;p41"/>
          <p:cNvSpPr/>
          <p:nvPr/>
        </p:nvSpPr>
        <p:spPr>
          <a:xfrm>
            <a:off x="5649122" y="1364399"/>
            <a:ext cx="4091734" cy="4597454"/>
          </a:xfrm>
          <a:custGeom>
            <a:rect b="b" l="l" r="r" t="t"/>
            <a:pathLst>
              <a:path extrusionOk="0" h="9194908" w="8183468">
                <a:moveTo>
                  <a:pt x="0" y="0"/>
                </a:moveTo>
                <a:lnTo>
                  <a:pt x="8183468" y="0"/>
                </a:lnTo>
                <a:lnTo>
                  <a:pt x="8183468" y="9194908"/>
                </a:lnTo>
                <a:lnTo>
                  <a:pt x="0" y="9194908"/>
                </a:lnTo>
                <a:lnTo>
                  <a:pt x="0" y="0"/>
                </a:lnTo>
                <a:close/>
              </a:path>
            </a:pathLst>
          </a:custGeom>
          <a:blipFill rotWithShape="1">
            <a:blip r:embed="rId4">
              <a:alphaModFix/>
            </a:blip>
            <a:stretch>
              <a:fillRect b="0" l="0" r="0" t="0"/>
            </a:stretch>
          </a:blipFill>
          <a:ln>
            <a:noFill/>
          </a:ln>
        </p:spPr>
      </p:sp>
      <p:sp>
        <p:nvSpPr>
          <p:cNvPr id="587" name="Google Shape;587;p41"/>
          <p:cNvSpPr/>
          <p:nvPr/>
        </p:nvSpPr>
        <p:spPr>
          <a:xfrm>
            <a:off x="-2764249" y="-2470017"/>
            <a:ext cx="4091734" cy="4597454"/>
          </a:xfrm>
          <a:custGeom>
            <a:rect b="b" l="l" r="r" t="t"/>
            <a:pathLst>
              <a:path extrusionOk="0" h="9194908" w="8183468">
                <a:moveTo>
                  <a:pt x="0" y="0"/>
                </a:moveTo>
                <a:lnTo>
                  <a:pt x="8183468" y="0"/>
                </a:lnTo>
                <a:lnTo>
                  <a:pt x="8183468" y="9194908"/>
                </a:lnTo>
                <a:lnTo>
                  <a:pt x="0" y="9194908"/>
                </a:lnTo>
                <a:lnTo>
                  <a:pt x="0" y="0"/>
                </a:lnTo>
                <a:close/>
              </a:path>
            </a:pathLst>
          </a:custGeom>
          <a:blipFill rotWithShape="1">
            <a:blip r:embed="rId4">
              <a:alphaModFix/>
            </a:blip>
            <a:stretch>
              <a:fillRect b="0" l="0" r="0" t="0"/>
            </a:stretch>
          </a:blipFill>
          <a:ln>
            <a:noFill/>
          </a:ln>
        </p:spPr>
      </p:sp>
      <p:sp>
        <p:nvSpPr>
          <p:cNvPr id="588" name="Google Shape;588;p41"/>
          <p:cNvSpPr/>
          <p:nvPr/>
        </p:nvSpPr>
        <p:spPr>
          <a:xfrm>
            <a:off x="6225519" y="702152"/>
            <a:ext cx="2768343" cy="271801"/>
          </a:xfrm>
          <a:custGeom>
            <a:rect b="b" l="l" r="r" t="t"/>
            <a:pathLst>
              <a:path extrusionOk="0" h="543602" w="5536686">
                <a:moveTo>
                  <a:pt x="0" y="0"/>
                </a:moveTo>
                <a:lnTo>
                  <a:pt x="5536686" y="0"/>
                </a:lnTo>
                <a:lnTo>
                  <a:pt x="5536686" y="543602"/>
                </a:lnTo>
                <a:lnTo>
                  <a:pt x="0" y="543602"/>
                </a:lnTo>
                <a:lnTo>
                  <a:pt x="0" y="0"/>
                </a:lnTo>
                <a:close/>
              </a:path>
            </a:pathLst>
          </a:custGeom>
          <a:blipFill rotWithShape="1">
            <a:blip r:embed="rId5">
              <a:alphaModFix/>
            </a:blip>
            <a:stretch>
              <a:fillRect b="0" l="0" r="0" t="0"/>
            </a:stretch>
          </a:blipFill>
          <a:ln>
            <a:noFill/>
          </a:ln>
        </p:spPr>
      </p:sp>
      <p:sp>
        <p:nvSpPr>
          <p:cNvPr id="589" name="Google Shape;589;p41"/>
          <p:cNvSpPr/>
          <p:nvPr/>
        </p:nvSpPr>
        <p:spPr>
          <a:xfrm>
            <a:off x="6972513" y="-65119"/>
            <a:ext cx="2768343" cy="903172"/>
          </a:xfrm>
          <a:custGeom>
            <a:rect b="b" l="l" r="r" t="t"/>
            <a:pathLst>
              <a:path extrusionOk="0" h="1806344" w="5536686">
                <a:moveTo>
                  <a:pt x="0" y="0"/>
                </a:moveTo>
                <a:lnTo>
                  <a:pt x="5536686" y="0"/>
                </a:lnTo>
                <a:lnTo>
                  <a:pt x="5536686" y="1806344"/>
                </a:lnTo>
                <a:lnTo>
                  <a:pt x="0" y="1806344"/>
                </a:lnTo>
                <a:lnTo>
                  <a:pt x="0" y="0"/>
                </a:lnTo>
                <a:close/>
              </a:path>
            </a:pathLst>
          </a:custGeom>
          <a:blipFill rotWithShape="1">
            <a:blip r:embed="rId6">
              <a:alphaModFix/>
            </a:blip>
            <a:stretch>
              <a:fillRect b="0" l="0" r="0" t="0"/>
            </a:stretch>
          </a:blipFill>
          <a:ln>
            <a:noFill/>
          </a:ln>
        </p:spPr>
      </p:sp>
      <p:sp>
        <p:nvSpPr>
          <p:cNvPr id="590" name="Google Shape;590;p41"/>
          <p:cNvSpPr/>
          <p:nvPr/>
        </p:nvSpPr>
        <p:spPr>
          <a:xfrm rot="10800000">
            <a:off x="5306143" y="838053"/>
            <a:ext cx="2768343" cy="903172"/>
          </a:xfrm>
          <a:custGeom>
            <a:rect b="b" l="l" r="r" t="t"/>
            <a:pathLst>
              <a:path extrusionOk="0" h="1806344" w="5536686">
                <a:moveTo>
                  <a:pt x="0" y="0"/>
                </a:moveTo>
                <a:lnTo>
                  <a:pt x="5536686" y="0"/>
                </a:lnTo>
                <a:lnTo>
                  <a:pt x="5536686" y="1806344"/>
                </a:lnTo>
                <a:lnTo>
                  <a:pt x="0" y="1806344"/>
                </a:lnTo>
                <a:lnTo>
                  <a:pt x="0" y="0"/>
                </a:lnTo>
                <a:close/>
              </a:path>
            </a:pathLst>
          </a:custGeom>
          <a:blipFill rotWithShape="1">
            <a:blip r:embed="rId6">
              <a:alphaModFix/>
            </a:blip>
            <a:stretch>
              <a:fillRect b="0" l="0" r="0" t="0"/>
            </a:stretch>
          </a:blipFill>
          <a:ln>
            <a:noFill/>
          </a:ln>
        </p:spPr>
      </p:sp>
      <p:sp>
        <p:nvSpPr>
          <p:cNvPr id="591" name="Google Shape;591;p41"/>
          <p:cNvSpPr txBox="1"/>
          <p:nvPr/>
        </p:nvSpPr>
        <p:spPr>
          <a:xfrm>
            <a:off x="514350" y="741951"/>
            <a:ext cx="4057800" cy="554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3600">
                <a:solidFill>
                  <a:srgbClr val="FFFFFF"/>
                </a:solidFill>
                <a:latin typeface="Dela Gothic One"/>
                <a:ea typeface="Dela Gothic One"/>
                <a:cs typeface="Dela Gothic One"/>
                <a:sym typeface="Dela Gothic One"/>
              </a:rPr>
              <a:t>Web Client</a:t>
            </a:r>
            <a:endParaRPr sz="700"/>
          </a:p>
        </p:txBody>
      </p:sp>
      <p:sp>
        <p:nvSpPr>
          <p:cNvPr id="592" name="Google Shape;592;p41"/>
          <p:cNvSpPr/>
          <p:nvPr/>
        </p:nvSpPr>
        <p:spPr>
          <a:xfrm>
            <a:off x="-528973" y="280260"/>
            <a:ext cx="2893255" cy="468182"/>
          </a:xfrm>
          <a:custGeom>
            <a:rect b="b" l="l" r="r" t="t"/>
            <a:pathLst>
              <a:path extrusionOk="0" h="936363" w="5786510">
                <a:moveTo>
                  <a:pt x="0" y="0"/>
                </a:moveTo>
                <a:lnTo>
                  <a:pt x="5786510" y="0"/>
                </a:lnTo>
                <a:lnTo>
                  <a:pt x="5786510" y="936362"/>
                </a:lnTo>
                <a:lnTo>
                  <a:pt x="0" y="936362"/>
                </a:lnTo>
                <a:lnTo>
                  <a:pt x="0" y="0"/>
                </a:lnTo>
                <a:close/>
              </a:path>
            </a:pathLst>
          </a:custGeom>
          <a:blipFill rotWithShape="1">
            <a:blip r:embed="rId7">
              <a:alphaModFix/>
            </a:blip>
            <a:stretch>
              <a:fillRect b="0" l="0" r="0" t="0"/>
            </a:stretch>
          </a:blipFill>
          <a:ln>
            <a:noFill/>
          </a:ln>
        </p:spPr>
      </p:sp>
      <p:sp>
        <p:nvSpPr>
          <p:cNvPr id="593" name="Google Shape;593;p41"/>
          <p:cNvSpPr/>
          <p:nvPr/>
        </p:nvSpPr>
        <p:spPr>
          <a:xfrm>
            <a:off x="7080559" y="4395060"/>
            <a:ext cx="2893255" cy="468182"/>
          </a:xfrm>
          <a:custGeom>
            <a:rect b="b" l="l" r="r" t="t"/>
            <a:pathLst>
              <a:path extrusionOk="0" h="936363" w="5786510">
                <a:moveTo>
                  <a:pt x="0" y="0"/>
                </a:moveTo>
                <a:lnTo>
                  <a:pt x="5786510" y="0"/>
                </a:lnTo>
                <a:lnTo>
                  <a:pt x="5786510" y="936362"/>
                </a:lnTo>
                <a:lnTo>
                  <a:pt x="0" y="936362"/>
                </a:lnTo>
                <a:lnTo>
                  <a:pt x="0" y="0"/>
                </a:lnTo>
                <a:close/>
              </a:path>
            </a:pathLst>
          </a:custGeom>
          <a:blipFill rotWithShape="1">
            <a:blip r:embed="rId7">
              <a:alphaModFix/>
            </a:blip>
            <a:stretch>
              <a:fillRect b="0" l="0" r="0" t="0"/>
            </a:stretch>
          </a:blipFill>
          <a:ln>
            <a:noFill/>
          </a:ln>
        </p:spPr>
      </p:sp>
      <p:sp>
        <p:nvSpPr>
          <p:cNvPr id="594" name="Google Shape;594;p41"/>
          <p:cNvSpPr/>
          <p:nvPr/>
        </p:nvSpPr>
        <p:spPr>
          <a:xfrm rot="10800000">
            <a:off x="7080559" y="4161028"/>
            <a:ext cx="2893255" cy="468182"/>
          </a:xfrm>
          <a:custGeom>
            <a:rect b="b" l="l" r="r" t="t"/>
            <a:pathLst>
              <a:path extrusionOk="0" h="936363" w="5786510">
                <a:moveTo>
                  <a:pt x="0" y="0"/>
                </a:moveTo>
                <a:lnTo>
                  <a:pt x="5786510" y="0"/>
                </a:lnTo>
                <a:lnTo>
                  <a:pt x="5786510" y="936362"/>
                </a:lnTo>
                <a:lnTo>
                  <a:pt x="0" y="936362"/>
                </a:lnTo>
                <a:lnTo>
                  <a:pt x="0" y="0"/>
                </a:lnTo>
                <a:close/>
              </a:path>
            </a:pathLst>
          </a:custGeom>
          <a:blipFill rotWithShape="1">
            <a:blip r:embed="rId7">
              <a:alphaModFix/>
            </a:blip>
            <a:stretch>
              <a:fillRect b="0" l="0" r="0" t="0"/>
            </a:stretch>
          </a:blipFill>
          <a:ln>
            <a:noFill/>
          </a:ln>
        </p:spPr>
      </p:sp>
      <p:sp>
        <p:nvSpPr>
          <p:cNvPr id="595" name="Google Shape;595;p41"/>
          <p:cNvSpPr txBox="1"/>
          <p:nvPr/>
        </p:nvSpPr>
        <p:spPr>
          <a:xfrm>
            <a:off x="1101136" y="1540474"/>
            <a:ext cx="1935600" cy="24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600">
                <a:solidFill>
                  <a:srgbClr val="FFE599"/>
                </a:solidFill>
                <a:latin typeface="Dela Gothic One"/>
                <a:ea typeface="Dela Gothic One"/>
                <a:cs typeface="Dela Gothic One"/>
                <a:sym typeface="Dela Gothic One"/>
              </a:rPr>
              <a:t>Goals</a:t>
            </a:r>
            <a:endParaRPr sz="700">
              <a:solidFill>
                <a:srgbClr val="FFE599"/>
              </a:solidFill>
            </a:endParaRPr>
          </a:p>
        </p:txBody>
      </p:sp>
      <p:sp>
        <p:nvSpPr>
          <p:cNvPr id="596" name="Google Shape;596;p41"/>
          <p:cNvSpPr txBox="1"/>
          <p:nvPr/>
        </p:nvSpPr>
        <p:spPr>
          <a:xfrm>
            <a:off x="1101120" y="1786775"/>
            <a:ext cx="54786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a:solidFill>
                  <a:schemeClr val="lt1"/>
                </a:solidFill>
                <a:latin typeface="Montserrat"/>
                <a:ea typeface="Montserrat"/>
                <a:cs typeface="Montserrat"/>
                <a:sym typeface="Montserrat"/>
              </a:rPr>
              <a:t>create admin client to serve as a main interface to the server</a:t>
            </a:r>
            <a:endParaRPr sz="500">
              <a:latin typeface="Montserrat"/>
              <a:ea typeface="Montserrat"/>
              <a:cs typeface="Montserrat"/>
              <a:sym typeface="Montserrat"/>
            </a:endParaRPr>
          </a:p>
        </p:txBody>
      </p:sp>
      <p:pic>
        <p:nvPicPr>
          <p:cNvPr id="597" name="Google Shape;597;p41"/>
          <p:cNvPicPr preferRelativeResize="0"/>
          <p:nvPr/>
        </p:nvPicPr>
        <p:blipFill>
          <a:blip r:embed="rId8">
            <a:alphaModFix/>
          </a:blip>
          <a:stretch>
            <a:fillRect/>
          </a:stretch>
        </p:blipFill>
        <p:spPr>
          <a:xfrm>
            <a:off x="414350" y="1472300"/>
            <a:ext cx="609600" cy="609600"/>
          </a:xfrm>
          <a:prstGeom prst="rect">
            <a:avLst/>
          </a:prstGeom>
          <a:noFill/>
          <a:ln>
            <a:noFill/>
          </a:ln>
        </p:spPr>
      </p:pic>
      <p:sp>
        <p:nvSpPr>
          <p:cNvPr id="598" name="Google Shape;598;p41"/>
          <p:cNvSpPr txBox="1"/>
          <p:nvPr/>
        </p:nvSpPr>
        <p:spPr>
          <a:xfrm>
            <a:off x="1226300" y="2047725"/>
            <a:ext cx="5115600" cy="11265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Verification for new incoming images</a:t>
            </a:r>
            <a:endParaRPr>
              <a:solidFill>
                <a:schemeClr val="lt1"/>
              </a:solidFill>
              <a:latin typeface="Lato"/>
              <a:ea typeface="Lato"/>
              <a:cs typeface="Lato"/>
              <a:sym typeface="Lato"/>
            </a:endParaRPr>
          </a:p>
          <a:p>
            <a:pPr indent="-317500" lvl="0" marL="457200" rtl="0" algn="l">
              <a:lnSpc>
                <a:spcPct val="115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Display information about the Model</a:t>
            </a:r>
            <a:endParaRPr>
              <a:solidFill>
                <a:schemeClr val="lt1"/>
              </a:solidFill>
              <a:latin typeface="Lato"/>
              <a:ea typeface="Lato"/>
              <a:cs typeface="Lato"/>
              <a:sym typeface="Lato"/>
            </a:endParaRPr>
          </a:p>
          <a:p>
            <a:pPr indent="-317500" lvl="0" marL="457200" rtl="0" algn="l">
              <a:lnSpc>
                <a:spcPct val="115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Dataset and model version management</a:t>
            </a:r>
            <a:endParaRPr>
              <a:solidFill>
                <a:schemeClr val="lt1"/>
              </a:solidFill>
              <a:latin typeface="Montserrat"/>
              <a:ea typeface="Montserrat"/>
              <a:cs typeface="Montserrat"/>
              <a:sym typeface="Montserrat"/>
            </a:endParaRPr>
          </a:p>
        </p:txBody>
      </p:sp>
      <p:sp>
        <p:nvSpPr>
          <p:cNvPr id="599" name="Google Shape;599;p41"/>
          <p:cNvSpPr txBox="1"/>
          <p:nvPr/>
        </p:nvSpPr>
        <p:spPr>
          <a:xfrm>
            <a:off x="1201136" y="3047024"/>
            <a:ext cx="1935600" cy="24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600">
                <a:solidFill>
                  <a:srgbClr val="FFE599"/>
                </a:solidFill>
                <a:latin typeface="Dela Gothic One"/>
                <a:ea typeface="Dela Gothic One"/>
                <a:cs typeface="Dela Gothic One"/>
                <a:sym typeface="Dela Gothic One"/>
              </a:rPr>
              <a:t>Technologies</a:t>
            </a:r>
            <a:endParaRPr sz="700">
              <a:solidFill>
                <a:srgbClr val="FFE599"/>
              </a:solidFill>
            </a:endParaRPr>
          </a:p>
        </p:txBody>
      </p:sp>
      <p:pic>
        <p:nvPicPr>
          <p:cNvPr id="600" name="Google Shape;600;p41"/>
          <p:cNvPicPr preferRelativeResize="0"/>
          <p:nvPr/>
        </p:nvPicPr>
        <p:blipFill>
          <a:blip r:embed="rId9">
            <a:alphaModFix/>
          </a:blip>
          <a:stretch>
            <a:fillRect/>
          </a:stretch>
        </p:blipFill>
        <p:spPr>
          <a:xfrm>
            <a:off x="514350" y="2997500"/>
            <a:ext cx="609600" cy="609600"/>
          </a:xfrm>
          <a:prstGeom prst="rect">
            <a:avLst/>
          </a:prstGeom>
          <a:noFill/>
          <a:ln>
            <a:noFill/>
          </a:ln>
        </p:spPr>
      </p:pic>
      <p:sp>
        <p:nvSpPr>
          <p:cNvPr id="601" name="Google Shape;601;p41"/>
          <p:cNvSpPr txBox="1"/>
          <p:nvPr/>
        </p:nvSpPr>
        <p:spPr>
          <a:xfrm>
            <a:off x="1226300" y="3293325"/>
            <a:ext cx="5115600" cy="11265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React</a:t>
            </a:r>
            <a:endParaRPr>
              <a:solidFill>
                <a:schemeClr val="lt1"/>
              </a:solidFill>
              <a:latin typeface="Lato"/>
              <a:ea typeface="Lato"/>
              <a:cs typeface="Lato"/>
              <a:sym typeface="Lato"/>
            </a:endParaRPr>
          </a:p>
          <a:p>
            <a:pPr indent="-317500" lvl="0" marL="457200" rtl="0" algn="l">
              <a:lnSpc>
                <a:spcPct val="115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NextJS</a:t>
            </a:r>
            <a:endParaRPr>
              <a:solidFill>
                <a:schemeClr val="lt1"/>
              </a:solidFill>
              <a:latin typeface="Lato"/>
              <a:ea typeface="Lato"/>
              <a:cs typeface="Lato"/>
              <a:sym typeface="Lato"/>
            </a:endParaRPr>
          </a:p>
          <a:p>
            <a:pPr indent="-317500" lvl="0" marL="457200" rtl="0" algn="l">
              <a:lnSpc>
                <a:spcPct val="115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Material UI</a:t>
            </a:r>
            <a:endParaRPr>
              <a:solidFill>
                <a:schemeClr val="lt1"/>
              </a:solidFill>
              <a:latin typeface="Montserrat"/>
              <a:ea typeface="Montserrat"/>
              <a:cs typeface="Montserrat"/>
              <a:sym typeface="Montserrat"/>
            </a:endParaRPr>
          </a:p>
        </p:txBody>
      </p:sp>
      <p:sp>
        <p:nvSpPr>
          <p:cNvPr id="602" name="Google Shape;602;p41"/>
          <p:cNvSpPr txBox="1"/>
          <p:nvPr/>
        </p:nvSpPr>
        <p:spPr>
          <a:xfrm>
            <a:off x="43600" y="4782275"/>
            <a:ext cx="13470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lt1"/>
                </a:solidFill>
                <a:latin typeface="Montserrat ExtraLight"/>
                <a:ea typeface="Montserrat ExtraLight"/>
                <a:cs typeface="Montserrat ExtraLight"/>
                <a:sym typeface="Montserrat ExtraLight"/>
              </a:rPr>
              <a:t>Howard Nguyen</a:t>
            </a:r>
            <a:endParaRPr sz="1100">
              <a:solidFill>
                <a:schemeClr val="lt1"/>
              </a:solidFill>
              <a:latin typeface="Montserrat ExtraLight"/>
              <a:ea typeface="Montserrat ExtraLight"/>
              <a:cs typeface="Montserrat ExtraLight"/>
              <a:sym typeface="Montserrat ExtraLight"/>
            </a:endParaRPr>
          </a:p>
        </p:txBody>
      </p:sp>
      <p:pic>
        <p:nvPicPr>
          <p:cNvPr id="603" name="Google Shape;603;p41"/>
          <p:cNvPicPr preferRelativeResize="0"/>
          <p:nvPr/>
        </p:nvPicPr>
        <p:blipFill>
          <a:blip r:embed="rId10">
            <a:alphaModFix/>
          </a:blip>
          <a:stretch>
            <a:fillRect/>
          </a:stretch>
        </p:blipFill>
        <p:spPr>
          <a:xfrm>
            <a:off x="6544248" y="2047725"/>
            <a:ext cx="765999" cy="766021"/>
          </a:xfrm>
          <a:prstGeom prst="rect">
            <a:avLst/>
          </a:prstGeom>
          <a:noFill/>
          <a:ln>
            <a:noFill/>
          </a:ln>
        </p:spPr>
      </p:pic>
      <p:pic>
        <p:nvPicPr>
          <p:cNvPr id="604" name="Google Shape;604;p41"/>
          <p:cNvPicPr preferRelativeResize="0"/>
          <p:nvPr/>
        </p:nvPicPr>
        <p:blipFill>
          <a:blip r:embed="rId11">
            <a:alphaModFix/>
          </a:blip>
          <a:stretch>
            <a:fillRect/>
          </a:stretch>
        </p:blipFill>
        <p:spPr>
          <a:xfrm>
            <a:off x="7728650" y="2763337"/>
            <a:ext cx="683730" cy="609601"/>
          </a:xfrm>
          <a:prstGeom prst="rect">
            <a:avLst/>
          </a:prstGeom>
          <a:noFill/>
          <a:ln>
            <a:noFill/>
          </a:ln>
        </p:spPr>
      </p:pic>
      <p:pic>
        <p:nvPicPr>
          <p:cNvPr id="605" name="Google Shape;605;p41"/>
          <p:cNvPicPr preferRelativeResize="0"/>
          <p:nvPr/>
        </p:nvPicPr>
        <p:blipFill>
          <a:blip r:embed="rId12">
            <a:alphaModFix/>
          </a:blip>
          <a:stretch>
            <a:fillRect/>
          </a:stretch>
        </p:blipFill>
        <p:spPr>
          <a:xfrm>
            <a:off x="6444261" y="3315775"/>
            <a:ext cx="855025" cy="69471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09" name="Shape 609"/>
        <p:cNvGrpSpPr/>
        <p:nvPr/>
      </p:nvGrpSpPr>
      <p:grpSpPr>
        <a:xfrm>
          <a:off x="0" y="0"/>
          <a:ext cx="0" cy="0"/>
          <a:chOff x="0" y="0"/>
          <a:chExt cx="0" cy="0"/>
        </a:xfrm>
      </p:grpSpPr>
      <p:sp>
        <p:nvSpPr>
          <p:cNvPr id="610" name="Google Shape;610;p42"/>
          <p:cNvSpPr/>
          <p:nvPr/>
        </p:nvSpPr>
        <p:spPr>
          <a:xfrm>
            <a:off x="0" y="17150"/>
            <a:ext cx="9372600" cy="5212080"/>
          </a:xfrm>
          <a:custGeom>
            <a:rect b="b" l="l" r="r" t="t"/>
            <a:pathLst>
              <a:path extrusionOk="0" h="10424160" w="18288000">
                <a:moveTo>
                  <a:pt x="0" y="0"/>
                </a:moveTo>
                <a:lnTo>
                  <a:pt x="18288000" y="0"/>
                </a:lnTo>
                <a:lnTo>
                  <a:pt x="18288000" y="10424160"/>
                </a:lnTo>
                <a:lnTo>
                  <a:pt x="0" y="10424160"/>
                </a:lnTo>
                <a:lnTo>
                  <a:pt x="0" y="0"/>
                </a:lnTo>
                <a:close/>
              </a:path>
            </a:pathLst>
          </a:custGeom>
          <a:blipFill rotWithShape="1">
            <a:blip r:embed="rId3">
              <a:alphaModFix/>
            </a:blip>
            <a:stretch>
              <a:fillRect b="-36888" l="0" r="0" t="-38537"/>
            </a:stretch>
          </a:blipFill>
          <a:ln>
            <a:noFill/>
          </a:ln>
        </p:spPr>
      </p:sp>
      <p:sp>
        <p:nvSpPr>
          <p:cNvPr id="611" name="Google Shape;611;p42"/>
          <p:cNvSpPr/>
          <p:nvPr/>
        </p:nvSpPr>
        <p:spPr>
          <a:xfrm rot="-833831">
            <a:off x="-790775" y="803629"/>
            <a:ext cx="4597391" cy="5122762"/>
          </a:xfrm>
          <a:custGeom>
            <a:rect b="b" l="l" r="r" t="t"/>
            <a:pathLst>
              <a:path extrusionOk="0" h="10240788" w="9201686">
                <a:moveTo>
                  <a:pt x="0" y="0"/>
                </a:moveTo>
                <a:lnTo>
                  <a:pt x="9201686" y="0"/>
                </a:lnTo>
                <a:lnTo>
                  <a:pt x="9201686" y="10240788"/>
                </a:lnTo>
                <a:lnTo>
                  <a:pt x="0" y="10240788"/>
                </a:lnTo>
                <a:lnTo>
                  <a:pt x="0" y="0"/>
                </a:lnTo>
                <a:close/>
              </a:path>
            </a:pathLst>
          </a:custGeom>
          <a:blipFill rotWithShape="1">
            <a:blip r:embed="rId4">
              <a:alphaModFix/>
            </a:blip>
            <a:stretch>
              <a:fillRect b="-479" l="0" r="0" t="-479"/>
            </a:stretch>
          </a:blipFill>
          <a:ln>
            <a:noFill/>
          </a:ln>
        </p:spPr>
      </p:sp>
      <p:sp>
        <p:nvSpPr>
          <p:cNvPr id="612" name="Google Shape;612;p42"/>
          <p:cNvSpPr/>
          <p:nvPr/>
        </p:nvSpPr>
        <p:spPr>
          <a:xfrm>
            <a:off x="7081066" y="320807"/>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5">
              <a:alphaModFix/>
            </a:blip>
            <a:stretch>
              <a:fillRect b="0" l="0" r="0" t="0"/>
            </a:stretch>
          </a:blipFill>
          <a:ln>
            <a:noFill/>
          </a:ln>
        </p:spPr>
      </p:sp>
      <p:sp>
        <p:nvSpPr>
          <p:cNvPr id="613" name="Google Shape;613;p42"/>
          <p:cNvSpPr/>
          <p:nvPr/>
        </p:nvSpPr>
        <p:spPr>
          <a:xfrm>
            <a:off x="-1896393" y="4143005"/>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5">
              <a:alphaModFix/>
            </a:blip>
            <a:stretch>
              <a:fillRect b="0" l="0" r="0" t="0"/>
            </a:stretch>
          </a:blipFill>
          <a:ln>
            <a:noFill/>
          </a:ln>
        </p:spPr>
      </p:sp>
      <p:sp>
        <p:nvSpPr>
          <p:cNvPr id="614" name="Google Shape;614;p42"/>
          <p:cNvSpPr/>
          <p:nvPr/>
        </p:nvSpPr>
        <p:spPr>
          <a:xfrm>
            <a:off x="7432270" y="626407"/>
            <a:ext cx="2893255" cy="468182"/>
          </a:xfrm>
          <a:custGeom>
            <a:rect b="b" l="l" r="r" t="t"/>
            <a:pathLst>
              <a:path extrusionOk="0" h="936363" w="5786510">
                <a:moveTo>
                  <a:pt x="0" y="0"/>
                </a:moveTo>
                <a:lnTo>
                  <a:pt x="5786510" y="0"/>
                </a:lnTo>
                <a:lnTo>
                  <a:pt x="5786510" y="936362"/>
                </a:lnTo>
                <a:lnTo>
                  <a:pt x="0" y="936362"/>
                </a:lnTo>
                <a:lnTo>
                  <a:pt x="0" y="0"/>
                </a:lnTo>
                <a:close/>
              </a:path>
            </a:pathLst>
          </a:custGeom>
          <a:blipFill rotWithShape="1">
            <a:blip r:embed="rId6">
              <a:alphaModFix/>
            </a:blip>
            <a:stretch>
              <a:fillRect b="0" l="0" r="0" t="0"/>
            </a:stretch>
          </a:blipFill>
          <a:ln>
            <a:noFill/>
          </a:ln>
        </p:spPr>
      </p:sp>
      <p:sp>
        <p:nvSpPr>
          <p:cNvPr id="615" name="Google Shape;615;p42"/>
          <p:cNvSpPr/>
          <p:nvPr/>
        </p:nvSpPr>
        <p:spPr>
          <a:xfrm>
            <a:off x="-528973" y="280260"/>
            <a:ext cx="2893255" cy="468182"/>
          </a:xfrm>
          <a:custGeom>
            <a:rect b="b" l="l" r="r" t="t"/>
            <a:pathLst>
              <a:path extrusionOk="0" h="936363" w="5786510">
                <a:moveTo>
                  <a:pt x="0" y="0"/>
                </a:moveTo>
                <a:lnTo>
                  <a:pt x="5786510" y="0"/>
                </a:lnTo>
                <a:lnTo>
                  <a:pt x="5786510" y="936362"/>
                </a:lnTo>
                <a:lnTo>
                  <a:pt x="0" y="936362"/>
                </a:lnTo>
                <a:lnTo>
                  <a:pt x="0" y="0"/>
                </a:lnTo>
                <a:close/>
              </a:path>
            </a:pathLst>
          </a:custGeom>
          <a:blipFill rotWithShape="1">
            <a:blip r:embed="rId6">
              <a:alphaModFix/>
            </a:blip>
            <a:stretch>
              <a:fillRect b="0" l="0" r="0" t="0"/>
            </a:stretch>
          </a:blipFill>
          <a:ln>
            <a:noFill/>
          </a:ln>
        </p:spPr>
      </p:sp>
      <p:sp>
        <p:nvSpPr>
          <p:cNvPr id="616" name="Google Shape;616;p42"/>
          <p:cNvSpPr txBox="1"/>
          <p:nvPr/>
        </p:nvSpPr>
        <p:spPr>
          <a:xfrm>
            <a:off x="2643036" y="237288"/>
            <a:ext cx="4510500" cy="554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3600">
                <a:solidFill>
                  <a:srgbClr val="FFFFFF"/>
                </a:solidFill>
                <a:latin typeface="Dela Gothic One"/>
                <a:ea typeface="Dela Gothic One"/>
                <a:cs typeface="Dela Gothic One"/>
                <a:sym typeface="Dela Gothic One"/>
              </a:rPr>
              <a:t>Verification</a:t>
            </a:r>
            <a:endParaRPr sz="700"/>
          </a:p>
        </p:txBody>
      </p:sp>
      <p:sp>
        <p:nvSpPr>
          <p:cNvPr id="617" name="Google Shape;617;p42"/>
          <p:cNvSpPr/>
          <p:nvPr/>
        </p:nvSpPr>
        <p:spPr>
          <a:xfrm>
            <a:off x="1795350" y="1472500"/>
            <a:ext cx="5553300" cy="3072600"/>
          </a:xfrm>
          <a:prstGeom prst="roundRect">
            <a:avLst>
              <a:gd fmla="val 16667" name="adj"/>
            </a:avLst>
          </a:prstGeom>
          <a:solidFill>
            <a:schemeClr val="dk1"/>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618" name="Google Shape;618;p42"/>
          <p:cNvSpPr txBox="1"/>
          <p:nvPr/>
        </p:nvSpPr>
        <p:spPr>
          <a:xfrm>
            <a:off x="43600" y="4782275"/>
            <a:ext cx="13470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lt1"/>
                </a:solidFill>
                <a:latin typeface="Montserrat ExtraLight"/>
                <a:ea typeface="Montserrat ExtraLight"/>
                <a:cs typeface="Montserrat ExtraLight"/>
                <a:sym typeface="Montserrat ExtraLight"/>
              </a:rPr>
              <a:t>Howard Nguyen</a:t>
            </a:r>
            <a:endParaRPr sz="1100">
              <a:solidFill>
                <a:schemeClr val="lt1"/>
              </a:solidFill>
              <a:latin typeface="Montserrat ExtraLight"/>
              <a:ea typeface="Montserrat ExtraLight"/>
              <a:cs typeface="Montserrat ExtraLight"/>
              <a:sym typeface="Montserrat ExtraLight"/>
            </a:endParaRPr>
          </a:p>
        </p:txBody>
      </p:sp>
      <p:pic>
        <p:nvPicPr>
          <p:cNvPr id="619" name="Google Shape;619;p42" title="verification.mp4">
            <a:hlinkClick r:id="rId7"/>
          </p:cNvPr>
          <p:cNvPicPr preferRelativeResize="0"/>
          <p:nvPr/>
        </p:nvPicPr>
        <p:blipFill>
          <a:blip r:embed="rId8">
            <a:alphaModFix/>
          </a:blip>
          <a:stretch>
            <a:fillRect/>
          </a:stretch>
        </p:blipFill>
        <p:spPr>
          <a:xfrm>
            <a:off x="923527" y="748452"/>
            <a:ext cx="7296960" cy="41045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23" name="Shape 623"/>
        <p:cNvGrpSpPr/>
        <p:nvPr/>
      </p:nvGrpSpPr>
      <p:grpSpPr>
        <a:xfrm>
          <a:off x="0" y="0"/>
          <a:ext cx="0" cy="0"/>
          <a:chOff x="0" y="0"/>
          <a:chExt cx="0" cy="0"/>
        </a:xfrm>
      </p:grpSpPr>
      <p:sp>
        <p:nvSpPr>
          <p:cNvPr id="624" name="Google Shape;624;p43"/>
          <p:cNvSpPr/>
          <p:nvPr/>
        </p:nvSpPr>
        <p:spPr>
          <a:xfrm>
            <a:off x="-2244899" y="1765095"/>
            <a:ext cx="4756062" cy="3329243"/>
          </a:xfrm>
          <a:custGeom>
            <a:rect b="b" l="l" r="r" t="t"/>
            <a:pathLst>
              <a:path extrusionOk="0" h="6658487" w="9512124">
                <a:moveTo>
                  <a:pt x="0" y="0"/>
                </a:moveTo>
                <a:lnTo>
                  <a:pt x="9512124" y="0"/>
                </a:lnTo>
                <a:lnTo>
                  <a:pt x="9512124" y="6658486"/>
                </a:lnTo>
                <a:lnTo>
                  <a:pt x="0" y="6658486"/>
                </a:lnTo>
                <a:lnTo>
                  <a:pt x="0" y="0"/>
                </a:lnTo>
                <a:close/>
              </a:path>
            </a:pathLst>
          </a:custGeom>
          <a:blipFill rotWithShape="1">
            <a:blip r:embed="rId3">
              <a:alphaModFix/>
            </a:blip>
            <a:stretch>
              <a:fillRect b="0" l="0" r="0" t="0"/>
            </a:stretch>
          </a:blipFill>
          <a:ln>
            <a:noFill/>
          </a:ln>
        </p:spPr>
      </p:sp>
      <p:sp>
        <p:nvSpPr>
          <p:cNvPr id="625" name="Google Shape;625;p43"/>
          <p:cNvSpPr/>
          <p:nvPr/>
        </p:nvSpPr>
        <p:spPr>
          <a:xfrm>
            <a:off x="0" y="17145"/>
            <a:ext cx="9144000" cy="5216843"/>
          </a:xfrm>
          <a:custGeom>
            <a:rect b="b" l="l" r="r" t="t"/>
            <a:pathLst>
              <a:path extrusionOk="0" h="10433685" w="18288000">
                <a:moveTo>
                  <a:pt x="0" y="0"/>
                </a:moveTo>
                <a:lnTo>
                  <a:pt x="18288000" y="0"/>
                </a:lnTo>
                <a:lnTo>
                  <a:pt x="18288000" y="10433685"/>
                </a:lnTo>
                <a:lnTo>
                  <a:pt x="0" y="10433685"/>
                </a:lnTo>
                <a:lnTo>
                  <a:pt x="0" y="0"/>
                </a:lnTo>
                <a:close/>
              </a:path>
            </a:pathLst>
          </a:custGeom>
          <a:blipFill rotWithShape="1">
            <a:blip r:embed="rId4">
              <a:alphaModFix/>
            </a:blip>
            <a:stretch>
              <a:fillRect b="-36769" l="0" r="0" t="-38499"/>
            </a:stretch>
          </a:blipFill>
          <a:ln>
            <a:noFill/>
          </a:ln>
        </p:spPr>
      </p:sp>
      <p:sp>
        <p:nvSpPr>
          <p:cNvPr id="626" name="Google Shape;626;p43"/>
          <p:cNvSpPr/>
          <p:nvPr/>
        </p:nvSpPr>
        <p:spPr>
          <a:xfrm rot="-833831">
            <a:off x="6996774" y="-57072"/>
            <a:ext cx="4597391" cy="5122762"/>
          </a:xfrm>
          <a:custGeom>
            <a:rect b="b" l="l" r="r" t="t"/>
            <a:pathLst>
              <a:path extrusionOk="0" h="10240788" w="9201686">
                <a:moveTo>
                  <a:pt x="0" y="0"/>
                </a:moveTo>
                <a:lnTo>
                  <a:pt x="9201686" y="0"/>
                </a:lnTo>
                <a:lnTo>
                  <a:pt x="9201686" y="10240787"/>
                </a:lnTo>
                <a:lnTo>
                  <a:pt x="0" y="10240787"/>
                </a:lnTo>
                <a:lnTo>
                  <a:pt x="0" y="0"/>
                </a:lnTo>
                <a:close/>
              </a:path>
            </a:pathLst>
          </a:custGeom>
          <a:blipFill rotWithShape="1">
            <a:blip r:embed="rId5">
              <a:alphaModFix/>
            </a:blip>
            <a:stretch>
              <a:fillRect b="-479" l="0" r="0" t="-479"/>
            </a:stretch>
          </a:blipFill>
          <a:ln>
            <a:noFill/>
          </a:ln>
        </p:spPr>
      </p:sp>
      <p:sp>
        <p:nvSpPr>
          <p:cNvPr id="627" name="Google Shape;627;p43"/>
          <p:cNvSpPr txBox="1"/>
          <p:nvPr/>
        </p:nvSpPr>
        <p:spPr>
          <a:xfrm>
            <a:off x="445062" y="597993"/>
            <a:ext cx="82539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 sz="3600">
                <a:solidFill>
                  <a:srgbClr val="FFFFFF"/>
                </a:solidFill>
                <a:latin typeface="Dela Gothic One"/>
                <a:ea typeface="Dela Gothic One"/>
                <a:cs typeface="Dela Gothic One"/>
                <a:sym typeface="Dela Gothic One"/>
              </a:rPr>
              <a:t>Other Features</a:t>
            </a:r>
            <a:endParaRPr sz="700"/>
          </a:p>
        </p:txBody>
      </p:sp>
      <p:sp>
        <p:nvSpPr>
          <p:cNvPr id="628" name="Google Shape;628;p43"/>
          <p:cNvSpPr/>
          <p:nvPr/>
        </p:nvSpPr>
        <p:spPr>
          <a:xfrm>
            <a:off x="557367" y="-305177"/>
            <a:ext cx="2768343" cy="903172"/>
          </a:xfrm>
          <a:custGeom>
            <a:rect b="b" l="l" r="r" t="t"/>
            <a:pathLst>
              <a:path extrusionOk="0" h="1806344" w="5536686">
                <a:moveTo>
                  <a:pt x="0" y="0"/>
                </a:moveTo>
                <a:lnTo>
                  <a:pt x="5536686" y="0"/>
                </a:lnTo>
                <a:lnTo>
                  <a:pt x="5536686" y="1806343"/>
                </a:lnTo>
                <a:lnTo>
                  <a:pt x="0" y="1806343"/>
                </a:lnTo>
                <a:lnTo>
                  <a:pt x="0" y="0"/>
                </a:lnTo>
                <a:close/>
              </a:path>
            </a:pathLst>
          </a:custGeom>
          <a:blipFill rotWithShape="1">
            <a:blip r:embed="rId6">
              <a:alphaModFix/>
            </a:blip>
            <a:stretch>
              <a:fillRect b="0" l="0" r="0" t="0"/>
            </a:stretch>
          </a:blipFill>
          <a:ln>
            <a:noFill/>
          </a:ln>
        </p:spPr>
      </p:sp>
      <p:sp>
        <p:nvSpPr>
          <p:cNvPr id="629" name="Google Shape;629;p43"/>
          <p:cNvSpPr/>
          <p:nvPr/>
        </p:nvSpPr>
        <p:spPr>
          <a:xfrm>
            <a:off x="7859019" y="62764"/>
            <a:ext cx="2768343" cy="903172"/>
          </a:xfrm>
          <a:custGeom>
            <a:rect b="b" l="l" r="r" t="t"/>
            <a:pathLst>
              <a:path extrusionOk="0" h="1806344" w="5536686">
                <a:moveTo>
                  <a:pt x="0" y="0"/>
                </a:moveTo>
                <a:lnTo>
                  <a:pt x="5536685" y="0"/>
                </a:lnTo>
                <a:lnTo>
                  <a:pt x="5536685" y="1806344"/>
                </a:lnTo>
                <a:lnTo>
                  <a:pt x="0" y="1806344"/>
                </a:lnTo>
                <a:lnTo>
                  <a:pt x="0" y="0"/>
                </a:lnTo>
                <a:close/>
              </a:path>
            </a:pathLst>
          </a:custGeom>
          <a:blipFill rotWithShape="1">
            <a:blip r:embed="rId6">
              <a:alphaModFix/>
            </a:blip>
            <a:stretch>
              <a:fillRect b="0" l="0" r="0" t="0"/>
            </a:stretch>
          </a:blipFill>
          <a:ln>
            <a:noFill/>
          </a:ln>
        </p:spPr>
      </p:sp>
      <p:sp>
        <p:nvSpPr>
          <p:cNvPr id="630" name="Google Shape;630;p43"/>
          <p:cNvSpPr/>
          <p:nvPr/>
        </p:nvSpPr>
        <p:spPr>
          <a:xfrm>
            <a:off x="-1693951" y="514350"/>
            <a:ext cx="2768343" cy="903172"/>
          </a:xfrm>
          <a:custGeom>
            <a:rect b="b" l="l" r="r" t="t"/>
            <a:pathLst>
              <a:path extrusionOk="0" h="1806344" w="5536686">
                <a:moveTo>
                  <a:pt x="0" y="0"/>
                </a:moveTo>
                <a:lnTo>
                  <a:pt x="5536686" y="0"/>
                </a:lnTo>
                <a:lnTo>
                  <a:pt x="5536686" y="1806344"/>
                </a:lnTo>
                <a:lnTo>
                  <a:pt x="0" y="1806344"/>
                </a:lnTo>
                <a:lnTo>
                  <a:pt x="0" y="0"/>
                </a:lnTo>
                <a:close/>
              </a:path>
            </a:pathLst>
          </a:custGeom>
          <a:blipFill rotWithShape="1">
            <a:blip r:embed="rId6">
              <a:alphaModFix/>
            </a:blip>
            <a:stretch>
              <a:fillRect b="0" l="0" r="0" t="0"/>
            </a:stretch>
          </a:blipFill>
          <a:ln>
            <a:noFill/>
          </a:ln>
        </p:spPr>
      </p:sp>
      <p:sp>
        <p:nvSpPr>
          <p:cNvPr id="631" name="Google Shape;631;p43"/>
          <p:cNvSpPr/>
          <p:nvPr/>
        </p:nvSpPr>
        <p:spPr>
          <a:xfrm>
            <a:off x="7260195" y="4191166"/>
            <a:ext cx="2768343" cy="903172"/>
          </a:xfrm>
          <a:custGeom>
            <a:rect b="b" l="l" r="r" t="t"/>
            <a:pathLst>
              <a:path extrusionOk="0" h="1806344" w="5536686">
                <a:moveTo>
                  <a:pt x="0" y="0"/>
                </a:moveTo>
                <a:lnTo>
                  <a:pt x="5536686" y="0"/>
                </a:lnTo>
                <a:lnTo>
                  <a:pt x="5536686" y="1806344"/>
                </a:lnTo>
                <a:lnTo>
                  <a:pt x="0" y="1806344"/>
                </a:lnTo>
                <a:lnTo>
                  <a:pt x="0" y="0"/>
                </a:lnTo>
                <a:close/>
              </a:path>
            </a:pathLst>
          </a:custGeom>
          <a:blipFill rotWithShape="1">
            <a:blip r:embed="rId6">
              <a:alphaModFix/>
            </a:blip>
            <a:stretch>
              <a:fillRect b="0" l="0" r="0" t="0"/>
            </a:stretch>
          </a:blipFill>
          <a:ln>
            <a:noFill/>
          </a:ln>
        </p:spPr>
      </p:sp>
      <p:sp>
        <p:nvSpPr>
          <p:cNvPr id="632" name="Google Shape;632;p43"/>
          <p:cNvSpPr txBox="1"/>
          <p:nvPr/>
        </p:nvSpPr>
        <p:spPr>
          <a:xfrm>
            <a:off x="0" y="4853000"/>
            <a:ext cx="16086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lt1"/>
                </a:solidFill>
                <a:latin typeface="Montserrat ExtraLight"/>
                <a:ea typeface="Montserrat ExtraLight"/>
                <a:cs typeface="Montserrat ExtraLight"/>
                <a:sym typeface="Montserrat ExtraLight"/>
              </a:rPr>
              <a:t>Nisapat Poolkwan</a:t>
            </a:r>
            <a:endParaRPr sz="1100">
              <a:solidFill>
                <a:schemeClr val="lt1"/>
              </a:solidFill>
              <a:latin typeface="Montserrat ExtraLight"/>
              <a:ea typeface="Montserrat ExtraLight"/>
              <a:cs typeface="Montserrat ExtraLight"/>
              <a:sym typeface="Montserrat ExtraLight"/>
            </a:endParaRPr>
          </a:p>
        </p:txBody>
      </p:sp>
      <p:grpSp>
        <p:nvGrpSpPr>
          <p:cNvPr id="633" name="Google Shape;633;p43"/>
          <p:cNvGrpSpPr/>
          <p:nvPr/>
        </p:nvGrpSpPr>
        <p:grpSpPr>
          <a:xfrm>
            <a:off x="317460" y="1526580"/>
            <a:ext cx="3927992" cy="2667133"/>
            <a:chOff x="366400" y="914950"/>
            <a:chExt cx="3288674" cy="2223537"/>
          </a:xfrm>
        </p:grpSpPr>
        <p:sp>
          <p:nvSpPr>
            <p:cNvPr id="634" name="Google Shape;634;p43"/>
            <p:cNvSpPr txBox="1"/>
            <p:nvPr/>
          </p:nvSpPr>
          <p:spPr>
            <a:xfrm>
              <a:off x="1184329" y="2984587"/>
              <a:ext cx="1514400" cy="1539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 sz="1200">
                  <a:solidFill>
                    <a:srgbClr val="FFFFFF"/>
                  </a:solidFill>
                  <a:latin typeface="Dela Gothic One"/>
                  <a:ea typeface="Dela Gothic One"/>
                  <a:cs typeface="Dela Gothic One"/>
                  <a:sym typeface="Dela Gothic One"/>
                </a:rPr>
                <a:t>Upload Images</a:t>
              </a:r>
              <a:endParaRPr sz="700"/>
            </a:p>
          </p:txBody>
        </p:sp>
        <p:pic>
          <p:nvPicPr>
            <p:cNvPr id="635" name="Google Shape;635;p43"/>
            <p:cNvPicPr preferRelativeResize="0"/>
            <p:nvPr/>
          </p:nvPicPr>
          <p:blipFill rotWithShape="1">
            <a:blip r:embed="rId7">
              <a:alphaModFix/>
            </a:blip>
            <a:srcRect b="0" l="0" r="1370" t="0"/>
            <a:stretch/>
          </p:blipFill>
          <p:spPr>
            <a:xfrm>
              <a:off x="366400" y="914950"/>
              <a:ext cx="3288674" cy="2047500"/>
            </a:xfrm>
            <a:prstGeom prst="rect">
              <a:avLst/>
            </a:prstGeom>
            <a:noFill/>
            <a:ln>
              <a:noFill/>
            </a:ln>
          </p:spPr>
        </p:pic>
      </p:grpSp>
      <p:grpSp>
        <p:nvGrpSpPr>
          <p:cNvPr id="636" name="Google Shape;636;p43"/>
          <p:cNvGrpSpPr/>
          <p:nvPr/>
        </p:nvGrpSpPr>
        <p:grpSpPr>
          <a:xfrm>
            <a:off x="4747702" y="1530304"/>
            <a:ext cx="4051599" cy="2659680"/>
            <a:chOff x="3794101" y="960050"/>
            <a:chExt cx="3977225" cy="2603700"/>
          </a:xfrm>
        </p:grpSpPr>
        <p:pic>
          <p:nvPicPr>
            <p:cNvPr id="637" name="Google Shape;637;p43"/>
            <p:cNvPicPr preferRelativeResize="0"/>
            <p:nvPr/>
          </p:nvPicPr>
          <p:blipFill rotWithShape="1">
            <a:blip r:embed="rId8">
              <a:alphaModFix/>
            </a:blip>
            <a:srcRect b="9254" l="0" r="0" t="20104"/>
            <a:stretch/>
          </p:blipFill>
          <p:spPr>
            <a:xfrm>
              <a:off x="5779925" y="960050"/>
              <a:ext cx="1991400" cy="2391425"/>
            </a:xfrm>
            <a:prstGeom prst="rect">
              <a:avLst/>
            </a:prstGeom>
            <a:noFill/>
            <a:ln cap="flat" cmpd="sng" w="28575">
              <a:solidFill>
                <a:srgbClr val="434343"/>
              </a:solidFill>
              <a:prstDash val="solid"/>
              <a:round/>
              <a:headEnd len="sm" w="sm" type="none"/>
              <a:tailEnd len="sm" w="sm" type="none"/>
            </a:ln>
          </p:spPr>
        </p:pic>
        <p:pic>
          <p:nvPicPr>
            <p:cNvPr id="638" name="Google Shape;638;p43"/>
            <p:cNvPicPr preferRelativeResize="0"/>
            <p:nvPr/>
          </p:nvPicPr>
          <p:blipFill rotWithShape="1">
            <a:blip r:embed="rId9">
              <a:alphaModFix/>
            </a:blip>
            <a:srcRect b="37861" l="16443" r="65119" t="23804"/>
            <a:stretch/>
          </p:blipFill>
          <p:spPr>
            <a:xfrm>
              <a:off x="3794101" y="960050"/>
              <a:ext cx="1898150" cy="2391426"/>
            </a:xfrm>
            <a:prstGeom prst="rect">
              <a:avLst/>
            </a:prstGeom>
            <a:noFill/>
            <a:ln cap="flat" cmpd="sng" w="28575">
              <a:solidFill>
                <a:srgbClr val="434343"/>
              </a:solidFill>
              <a:prstDash val="solid"/>
              <a:round/>
              <a:headEnd len="sm" w="sm" type="none"/>
              <a:tailEnd len="sm" w="sm" type="none"/>
            </a:ln>
          </p:spPr>
        </p:pic>
        <p:sp>
          <p:nvSpPr>
            <p:cNvPr id="639" name="Google Shape;639;p43"/>
            <p:cNvSpPr txBox="1"/>
            <p:nvPr/>
          </p:nvSpPr>
          <p:spPr>
            <a:xfrm>
              <a:off x="4288097" y="3382850"/>
              <a:ext cx="2768400" cy="1809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 sz="1200">
                  <a:solidFill>
                    <a:srgbClr val="FFFFFF"/>
                  </a:solidFill>
                  <a:latin typeface="Dela Gothic One"/>
                  <a:ea typeface="Dela Gothic One"/>
                  <a:cs typeface="Dela Gothic One"/>
                  <a:sym typeface="Dela Gothic One"/>
                </a:rPr>
                <a:t>System and User Labeling</a:t>
              </a:r>
              <a:endParaRPr sz="700"/>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43" name="Shape 643"/>
        <p:cNvGrpSpPr/>
        <p:nvPr/>
      </p:nvGrpSpPr>
      <p:grpSpPr>
        <a:xfrm>
          <a:off x="0" y="0"/>
          <a:ext cx="0" cy="0"/>
          <a:chOff x="0" y="0"/>
          <a:chExt cx="0" cy="0"/>
        </a:xfrm>
      </p:grpSpPr>
      <p:sp>
        <p:nvSpPr>
          <p:cNvPr id="644" name="Google Shape;644;p44"/>
          <p:cNvSpPr/>
          <p:nvPr/>
        </p:nvSpPr>
        <p:spPr>
          <a:xfrm>
            <a:off x="0" y="17150"/>
            <a:ext cx="9372600" cy="5212080"/>
          </a:xfrm>
          <a:custGeom>
            <a:rect b="b" l="l" r="r" t="t"/>
            <a:pathLst>
              <a:path extrusionOk="0" h="10424160" w="18288000">
                <a:moveTo>
                  <a:pt x="0" y="0"/>
                </a:moveTo>
                <a:lnTo>
                  <a:pt x="18288000" y="0"/>
                </a:lnTo>
                <a:lnTo>
                  <a:pt x="18288000" y="10424160"/>
                </a:lnTo>
                <a:lnTo>
                  <a:pt x="0" y="10424160"/>
                </a:lnTo>
                <a:lnTo>
                  <a:pt x="0" y="0"/>
                </a:lnTo>
                <a:close/>
              </a:path>
            </a:pathLst>
          </a:custGeom>
          <a:blipFill rotWithShape="1">
            <a:blip r:embed="rId3">
              <a:alphaModFix/>
            </a:blip>
            <a:stretch>
              <a:fillRect b="-36888" l="0" r="0" t="-38537"/>
            </a:stretch>
          </a:blipFill>
          <a:ln>
            <a:noFill/>
          </a:ln>
        </p:spPr>
      </p:sp>
      <p:sp>
        <p:nvSpPr>
          <p:cNvPr id="645" name="Google Shape;645;p44"/>
          <p:cNvSpPr/>
          <p:nvPr/>
        </p:nvSpPr>
        <p:spPr>
          <a:xfrm rot="-833831">
            <a:off x="-790775" y="803629"/>
            <a:ext cx="4597391" cy="5122762"/>
          </a:xfrm>
          <a:custGeom>
            <a:rect b="b" l="l" r="r" t="t"/>
            <a:pathLst>
              <a:path extrusionOk="0" h="10240788" w="9201686">
                <a:moveTo>
                  <a:pt x="0" y="0"/>
                </a:moveTo>
                <a:lnTo>
                  <a:pt x="9201686" y="0"/>
                </a:lnTo>
                <a:lnTo>
                  <a:pt x="9201686" y="10240788"/>
                </a:lnTo>
                <a:lnTo>
                  <a:pt x="0" y="10240788"/>
                </a:lnTo>
                <a:lnTo>
                  <a:pt x="0" y="0"/>
                </a:lnTo>
                <a:close/>
              </a:path>
            </a:pathLst>
          </a:custGeom>
          <a:blipFill rotWithShape="1">
            <a:blip r:embed="rId4">
              <a:alphaModFix/>
            </a:blip>
            <a:stretch>
              <a:fillRect b="-479" l="0" r="0" t="-479"/>
            </a:stretch>
          </a:blipFill>
          <a:ln>
            <a:noFill/>
          </a:ln>
        </p:spPr>
      </p:sp>
      <p:sp>
        <p:nvSpPr>
          <p:cNvPr id="646" name="Google Shape;646;p44"/>
          <p:cNvSpPr/>
          <p:nvPr/>
        </p:nvSpPr>
        <p:spPr>
          <a:xfrm>
            <a:off x="7081066" y="320807"/>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5">
              <a:alphaModFix/>
            </a:blip>
            <a:stretch>
              <a:fillRect b="0" l="0" r="0" t="0"/>
            </a:stretch>
          </a:blipFill>
          <a:ln>
            <a:noFill/>
          </a:ln>
        </p:spPr>
      </p:sp>
      <p:sp>
        <p:nvSpPr>
          <p:cNvPr id="647" name="Google Shape;647;p44"/>
          <p:cNvSpPr/>
          <p:nvPr/>
        </p:nvSpPr>
        <p:spPr>
          <a:xfrm>
            <a:off x="-1896393" y="4143005"/>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5">
              <a:alphaModFix/>
            </a:blip>
            <a:stretch>
              <a:fillRect b="0" l="0" r="0" t="0"/>
            </a:stretch>
          </a:blipFill>
          <a:ln>
            <a:noFill/>
          </a:ln>
        </p:spPr>
      </p:sp>
      <p:sp>
        <p:nvSpPr>
          <p:cNvPr id="648" name="Google Shape;648;p44"/>
          <p:cNvSpPr/>
          <p:nvPr/>
        </p:nvSpPr>
        <p:spPr>
          <a:xfrm>
            <a:off x="7432270" y="626407"/>
            <a:ext cx="2893255" cy="468182"/>
          </a:xfrm>
          <a:custGeom>
            <a:rect b="b" l="l" r="r" t="t"/>
            <a:pathLst>
              <a:path extrusionOk="0" h="936363" w="5786510">
                <a:moveTo>
                  <a:pt x="0" y="0"/>
                </a:moveTo>
                <a:lnTo>
                  <a:pt x="5786510" y="0"/>
                </a:lnTo>
                <a:lnTo>
                  <a:pt x="5786510" y="936362"/>
                </a:lnTo>
                <a:lnTo>
                  <a:pt x="0" y="936362"/>
                </a:lnTo>
                <a:lnTo>
                  <a:pt x="0" y="0"/>
                </a:lnTo>
                <a:close/>
              </a:path>
            </a:pathLst>
          </a:custGeom>
          <a:blipFill rotWithShape="1">
            <a:blip r:embed="rId6">
              <a:alphaModFix/>
            </a:blip>
            <a:stretch>
              <a:fillRect b="0" l="0" r="0" t="0"/>
            </a:stretch>
          </a:blipFill>
          <a:ln>
            <a:noFill/>
          </a:ln>
        </p:spPr>
      </p:sp>
      <p:sp>
        <p:nvSpPr>
          <p:cNvPr id="649" name="Google Shape;649;p44"/>
          <p:cNvSpPr/>
          <p:nvPr/>
        </p:nvSpPr>
        <p:spPr>
          <a:xfrm>
            <a:off x="-528973" y="280260"/>
            <a:ext cx="2893255" cy="468182"/>
          </a:xfrm>
          <a:custGeom>
            <a:rect b="b" l="l" r="r" t="t"/>
            <a:pathLst>
              <a:path extrusionOk="0" h="936363" w="5786510">
                <a:moveTo>
                  <a:pt x="0" y="0"/>
                </a:moveTo>
                <a:lnTo>
                  <a:pt x="5786510" y="0"/>
                </a:lnTo>
                <a:lnTo>
                  <a:pt x="5786510" y="936362"/>
                </a:lnTo>
                <a:lnTo>
                  <a:pt x="0" y="936362"/>
                </a:lnTo>
                <a:lnTo>
                  <a:pt x="0" y="0"/>
                </a:lnTo>
                <a:close/>
              </a:path>
            </a:pathLst>
          </a:custGeom>
          <a:blipFill rotWithShape="1">
            <a:blip r:embed="rId6">
              <a:alphaModFix/>
            </a:blip>
            <a:stretch>
              <a:fillRect b="0" l="0" r="0" t="0"/>
            </a:stretch>
          </a:blipFill>
          <a:ln>
            <a:noFill/>
          </a:ln>
        </p:spPr>
      </p:sp>
      <p:sp>
        <p:nvSpPr>
          <p:cNvPr id="650" name="Google Shape;650;p44"/>
          <p:cNvSpPr txBox="1"/>
          <p:nvPr/>
        </p:nvSpPr>
        <p:spPr>
          <a:xfrm>
            <a:off x="2467436" y="237288"/>
            <a:ext cx="4510500" cy="554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3600">
                <a:solidFill>
                  <a:srgbClr val="FFFFFF"/>
                </a:solidFill>
                <a:latin typeface="Dela Gothic One"/>
                <a:ea typeface="Dela Gothic One"/>
                <a:cs typeface="Dela Gothic One"/>
                <a:sym typeface="Dela Gothic One"/>
              </a:rPr>
              <a:t>Version Control</a:t>
            </a:r>
            <a:endParaRPr sz="700"/>
          </a:p>
        </p:txBody>
      </p:sp>
      <p:sp>
        <p:nvSpPr>
          <p:cNvPr id="651" name="Google Shape;651;p44"/>
          <p:cNvSpPr/>
          <p:nvPr/>
        </p:nvSpPr>
        <p:spPr>
          <a:xfrm>
            <a:off x="1795350" y="1472500"/>
            <a:ext cx="5553300" cy="3072600"/>
          </a:xfrm>
          <a:prstGeom prst="roundRect">
            <a:avLst>
              <a:gd fmla="val 16667" name="adj"/>
            </a:avLst>
          </a:prstGeom>
          <a:solidFill>
            <a:schemeClr val="dk1"/>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652" name="Google Shape;652;p44"/>
          <p:cNvSpPr txBox="1"/>
          <p:nvPr/>
        </p:nvSpPr>
        <p:spPr>
          <a:xfrm>
            <a:off x="0" y="4853000"/>
            <a:ext cx="16086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lt1"/>
                </a:solidFill>
                <a:latin typeface="Montserrat ExtraLight"/>
                <a:ea typeface="Montserrat ExtraLight"/>
                <a:cs typeface="Montserrat ExtraLight"/>
                <a:sym typeface="Montserrat ExtraLight"/>
              </a:rPr>
              <a:t>Nisapat Poolkwan</a:t>
            </a:r>
            <a:endParaRPr sz="1100">
              <a:solidFill>
                <a:schemeClr val="lt1"/>
              </a:solidFill>
              <a:latin typeface="Montserrat ExtraLight"/>
              <a:ea typeface="Montserrat ExtraLight"/>
              <a:cs typeface="Montserrat ExtraLight"/>
              <a:sym typeface="Montserrat ExtraLight"/>
            </a:endParaRPr>
          </a:p>
        </p:txBody>
      </p:sp>
      <p:pic>
        <p:nvPicPr>
          <p:cNvPr id="653" name="Google Shape;653;p44" title="version_control.mp4">
            <a:hlinkClick r:id="rId7"/>
          </p:cNvPr>
          <p:cNvPicPr preferRelativeResize="0"/>
          <p:nvPr/>
        </p:nvPicPr>
        <p:blipFill>
          <a:blip r:embed="rId8">
            <a:alphaModFix/>
          </a:blip>
          <a:stretch>
            <a:fillRect/>
          </a:stretch>
        </p:blipFill>
        <p:spPr>
          <a:xfrm>
            <a:off x="880024" y="748450"/>
            <a:ext cx="7383965" cy="4153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3"/>
                                        </p:tgtEl>
                                        <p:attrNameLst>
                                          <p:attrName>style.visibility</p:attrName>
                                        </p:attrNameLst>
                                      </p:cBhvr>
                                      <p:to>
                                        <p:strVal val="visible"/>
                                      </p:to>
                                    </p:set>
                                    <p:animEffect filter="fade" transition="in">
                                      <p:cBhvr>
                                        <p:cTn dur="1000"/>
                                        <p:tgtEl>
                                          <p:spTgt spid="6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57" name="Shape 657"/>
        <p:cNvGrpSpPr/>
        <p:nvPr/>
      </p:nvGrpSpPr>
      <p:grpSpPr>
        <a:xfrm>
          <a:off x="0" y="0"/>
          <a:ext cx="0" cy="0"/>
          <a:chOff x="0" y="0"/>
          <a:chExt cx="0" cy="0"/>
        </a:xfrm>
      </p:grpSpPr>
      <p:sp>
        <p:nvSpPr>
          <p:cNvPr id="658" name="Google Shape;658;p45"/>
          <p:cNvSpPr/>
          <p:nvPr/>
        </p:nvSpPr>
        <p:spPr>
          <a:xfrm>
            <a:off x="0" y="17145"/>
            <a:ext cx="9144000" cy="5112068"/>
          </a:xfrm>
          <a:custGeom>
            <a:rect b="b" l="l" r="r" t="t"/>
            <a:pathLst>
              <a:path extrusionOk="0" h="10224135" w="18288000">
                <a:moveTo>
                  <a:pt x="0" y="0"/>
                </a:moveTo>
                <a:lnTo>
                  <a:pt x="18288000" y="0"/>
                </a:lnTo>
                <a:lnTo>
                  <a:pt x="18288000" y="10224135"/>
                </a:lnTo>
                <a:lnTo>
                  <a:pt x="0" y="10224135"/>
                </a:lnTo>
                <a:lnTo>
                  <a:pt x="0" y="0"/>
                </a:lnTo>
                <a:close/>
              </a:path>
            </a:pathLst>
          </a:custGeom>
          <a:blipFill rotWithShape="1">
            <a:blip r:embed="rId3">
              <a:alphaModFix/>
            </a:blip>
            <a:stretch>
              <a:fillRect b="-39577" l="0" r="0" t="-39287"/>
            </a:stretch>
          </a:blipFill>
          <a:ln>
            <a:noFill/>
          </a:ln>
        </p:spPr>
      </p:sp>
      <p:sp>
        <p:nvSpPr>
          <p:cNvPr id="659" name="Google Shape;659;p45"/>
          <p:cNvSpPr/>
          <p:nvPr/>
        </p:nvSpPr>
        <p:spPr>
          <a:xfrm rot="8319133">
            <a:off x="-2356291" y="31523"/>
            <a:ext cx="4516005" cy="2703958"/>
          </a:xfrm>
          <a:custGeom>
            <a:rect b="b" l="l" r="r" t="t"/>
            <a:pathLst>
              <a:path extrusionOk="0" h="5413060" w="9040602">
                <a:moveTo>
                  <a:pt x="0" y="0"/>
                </a:moveTo>
                <a:lnTo>
                  <a:pt x="9040602" y="0"/>
                </a:lnTo>
                <a:lnTo>
                  <a:pt x="9040602" y="5413060"/>
                </a:lnTo>
                <a:lnTo>
                  <a:pt x="0" y="5413060"/>
                </a:lnTo>
                <a:lnTo>
                  <a:pt x="0" y="0"/>
                </a:lnTo>
                <a:close/>
              </a:path>
            </a:pathLst>
          </a:custGeom>
          <a:blipFill rotWithShape="1">
            <a:blip r:embed="rId4">
              <a:alphaModFix/>
            </a:blip>
            <a:stretch>
              <a:fillRect b="0" l="0" r="0" t="0"/>
            </a:stretch>
          </a:blipFill>
          <a:ln>
            <a:noFill/>
          </a:ln>
        </p:spPr>
      </p:sp>
      <p:sp>
        <p:nvSpPr>
          <p:cNvPr id="660" name="Google Shape;660;p45"/>
          <p:cNvSpPr/>
          <p:nvPr/>
        </p:nvSpPr>
        <p:spPr>
          <a:xfrm rot="-550833">
            <a:off x="6771286" y="169866"/>
            <a:ext cx="6877391" cy="4814174"/>
          </a:xfrm>
          <a:custGeom>
            <a:rect b="b" l="l" r="r" t="t"/>
            <a:pathLst>
              <a:path extrusionOk="0" h="9601024" w="13715748">
                <a:moveTo>
                  <a:pt x="0" y="0"/>
                </a:moveTo>
                <a:lnTo>
                  <a:pt x="13715748" y="0"/>
                </a:lnTo>
                <a:lnTo>
                  <a:pt x="13715748" y="9601024"/>
                </a:lnTo>
                <a:lnTo>
                  <a:pt x="0" y="9601024"/>
                </a:lnTo>
                <a:lnTo>
                  <a:pt x="0" y="0"/>
                </a:lnTo>
                <a:close/>
              </a:path>
            </a:pathLst>
          </a:custGeom>
          <a:blipFill rotWithShape="1">
            <a:blip r:embed="rId5">
              <a:alphaModFix/>
            </a:blip>
            <a:stretch>
              <a:fillRect b="0" l="0" r="0" t="0"/>
            </a:stretch>
          </a:blipFill>
          <a:ln>
            <a:noFill/>
          </a:ln>
        </p:spPr>
      </p:sp>
      <p:sp>
        <p:nvSpPr>
          <p:cNvPr id="661" name="Google Shape;661;p45"/>
          <p:cNvSpPr/>
          <p:nvPr/>
        </p:nvSpPr>
        <p:spPr>
          <a:xfrm>
            <a:off x="-1597459" y="1360665"/>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662" name="Google Shape;662;p45"/>
          <p:cNvSpPr/>
          <p:nvPr/>
        </p:nvSpPr>
        <p:spPr>
          <a:xfrm>
            <a:off x="-403279" y="3769814"/>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663" name="Google Shape;663;p45"/>
          <p:cNvSpPr/>
          <p:nvPr/>
        </p:nvSpPr>
        <p:spPr>
          <a:xfrm>
            <a:off x="7081066" y="320807"/>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664" name="Google Shape;664;p45"/>
          <p:cNvSpPr/>
          <p:nvPr/>
        </p:nvSpPr>
        <p:spPr>
          <a:xfrm>
            <a:off x="-1426773" y="2274184"/>
            <a:ext cx="2893255" cy="468182"/>
          </a:xfrm>
          <a:custGeom>
            <a:rect b="b" l="l" r="r" t="t"/>
            <a:pathLst>
              <a:path extrusionOk="0" h="936363" w="5786510">
                <a:moveTo>
                  <a:pt x="0" y="0"/>
                </a:moveTo>
                <a:lnTo>
                  <a:pt x="5786510" y="0"/>
                </a:lnTo>
                <a:lnTo>
                  <a:pt x="5786510" y="936363"/>
                </a:lnTo>
                <a:lnTo>
                  <a:pt x="0" y="936363"/>
                </a:lnTo>
                <a:lnTo>
                  <a:pt x="0" y="0"/>
                </a:lnTo>
                <a:close/>
              </a:path>
            </a:pathLst>
          </a:custGeom>
          <a:blipFill rotWithShape="1">
            <a:blip r:embed="rId7">
              <a:alphaModFix/>
            </a:blip>
            <a:stretch>
              <a:fillRect b="0" l="0" r="0" t="0"/>
            </a:stretch>
          </a:blipFill>
          <a:ln>
            <a:noFill/>
          </a:ln>
        </p:spPr>
      </p:sp>
      <p:sp>
        <p:nvSpPr>
          <p:cNvPr id="665" name="Google Shape;665;p45"/>
          <p:cNvSpPr txBox="1"/>
          <p:nvPr/>
        </p:nvSpPr>
        <p:spPr>
          <a:xfrm>
            <a:off x="1636199" y="320788"/>
            <a:ext cx="5871600" cy="461700"/>
          </a:xfrm>
          <a:prstGeom prst="rect">
            <a:avLst/>
          </a:prstGeom>
          <a:noFill/>
          <a:ln>
            <a:noFill/>
          </a:ln>
        </p:spPr>
        <p:txBody>
          <a:bodyPr anchorCtr="0" anchor="t" bIns="0" lIns="0" spcFirstLastPara="1" rIns="0" wrap="square" tIns="0">
            <a:spAutoFit/>
          </a:bodyPr>
          <a:lstStyle/>
          <a:p>
            <a:pPr indent="-190500" lvl="0" marL="228600" rtl="0" algn="l">
              <a:spcBef>
                <a:spcPts val="0"/>
              </a:spcBef>
              <a:spcAft>
                <a:spcPts val="0"/>
              </a:spcAft>
              <a:buClr>
                <a:schemeClr val="lt1"/>
              </a:buClr>
              <a:buSzPts val="1200"/>
              <a:buFont typeface="Montserrat"/>
              <a:buChar char="★"/>
            </a:pPr>
            <a:r>
              <a:rPr b="1" lang="en" sz="1500">
                <a:solidFill>
                  <a:schemeClr val="lt1"/>
                </a:solidFill>
                <a:latin typeface="Montserrat"/>
                <a:ea typeface="Montserrat"/>
                <a:cs typeface="Montserrat"/>
                <a:sym typeface="Montserrat"/>
              </a:rPr>
              <a:t>Switch model</a:t>
            </a:r>
            <a:endParaRPr b="1" sz="1500">
              <a:solidFill>
                <a:schemeClr val="lt1"/>
              </a:solidFill>
              <a:latin typeface="Montserrat"/>
              <a:ea typeface="Montserrat"/>
              <a:cs typeface="Montserrat"/>
              <a:sym typeface="Montserrat"/>
            </a:endParaRPr>
          </a:p>
          <a:p>
            <a:pPr indent="-190500" lvl="0" marL="228600" rtl="0" algn="l">
              <a:spcBef>
                <a:spcPts val="0"/>
              </a:spcBef>
              <a:spcAft>
                <a:spcPts val="0"/>
              </a:spcAft>
              <a:buClr>
                <a:schemeClr val="lt1"/>
              </a:buClr>
              <a:buSzPts val="1200"/>
              <a:buFont typeface="Montserrat"/>
              <a:buChar char="★"/>
            </a:pPr>
            <a:r>
              <a:rPr b="1" lang="en" sz="1500">
                <a:solidFill>
                  <a:schemeClr val="lt1"/>
                </a:solidFill>
                <a:latin typeface="Montserrat"/>
                <a:ea typeface="Montserrat"/>
                <a:cs typeface="Montserrat"/>
                <a:sym typeface="Montserrat"/>
              </a:rPr>
              <a:t>Classify again with similar image</a:t>
            </a:r>
            <a:endParaRPr b="1" sz="1500">
              <a:solidFill>
                <a:schemeClr val="lt1"/>
              </a:solidFill>
              <a:latin typeface="Montserrat"/>
              <a:ea typeface="Montserrat"/>
              <a:cs typeface="Montserrat"/>
              <a:sym typeface="Montserrat"/>
            </a:endParaRPr>
          </a:p>
        </p:txBody>
      </p:sp>
      <p:pic>
        <p:nvPicPr>
          <p:cNvPr id="666" name="Google Shape;666;p45" title="Changing Model.mp4">
            <a:hlinkClick r:id="rId8"/>
          </p:cNvPr>
          <p:cNvPicPr preferRelativeResize="0"/>
          <p:nvPr/>
        </p:nvPicPr>
        <p:blipFill>
          <a:blip r:embed="rId9">
            <a:alphaModFix/>
          </a:blip>
          <a:stretch>
            <a:fillRect/>
          </a:stretch>
        </p:blipFill>
        <p:spPr>
          <a:xfrm>
            <a:off x="3215650" y="932000"/>
            <a:ext cx="2712700" cy="4220300"/>
          </a:xfrm>
          <a:prstGeom prst="rect">
            <a:avLst/>
          </a:prstGeom>
          <a:noFill/>
          <a:ln>
            <a:noFill/>
          </a:ln>
        </p:spPr>
      </p:pic>
      <p:sp>
        <p:nvSpPr>
          <p:cNvPr id="667" name="Google Shape;667;p45"/>
          <p:cNvSpPr txBox="1"/>
          <p:nvPr/>
        </p:nvSpPr>
        <p:spPr>
          <a:xfrm>
            <a:off x="79050" y="4797625"/>
            <a:ext cx="1674900" cy="2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Montserrat ExtraLight"/>
                <a:ea typeface="Montserrat ExtraLight"/>
                <a:cs typeface="Montserrat ExtraLight"/>
                <a:sym typeface="Montserrat ExtraLight"/>
              </a:rPr>
              <a:t>Kevin</a:t>
            </a:r>
            <a:endParaRPr sz="1000">
              <a:solidFill>
                <a:schemeClr val="lt1"/>
              </a:solidFill>
              <a:latin typeface="Montserrat ExtraLight"/>
              <a:ea typeface="Montserrat ExtraLight"/>
              <a:cs typeface="Montserrat ExtraLight"/>
              <a:sym typeface="Montserrat Extra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1000"/>
                                        <p:tgtEl>
                                          <p:spTgt spid="6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71" name="Shape 671"/>
        <p:cNvGrpSpPr/>
        <p:nvPr/>
      </p:nvGrpSpPr>
      <p:grpSpPr>
        <a:xfrm>
          <a:off x="0" y="0"/>
          <a:ext cx="0" cy="0"/>
          <a:chOff x="0" y="0"/>
          <a:chExt cx="0" cy="0"/>
        </a:xfrm>
      </p:grpSpPr>
      <p:sp>
        <p:nvSpPr>
          <p:cNvPr id="672" name="Google Shape;672;p46"/>
          <p:cNvSpPr/>
          <p:nvPr/>
        </p:nvSpPr>
        <p:spPr>
          <a:xfrm>
            <a:off x="0" y="17145"/>
            <a:ext cx="9144000" cy="5112068"/>
          </a:xfrm>
          <a:custGeom>
            <a:rect b="b" l="l" r="r" t="t"/>
            <a:pathLst>
              <a:path extrusionOk="0" h="10224135" w="18288000">
                <a:moveTo>
                  <a:pt x="0" y="0"/>
                </a:moveTo>
                <a:lnTo>
                  <a:pt x="18288000" y="0"/>
                </a:lnTo>
                <a:lnTo>
                  <a:pt x="18288000" y="10224135"/>
                </a:lnTo>
                <a:lnTo>
                  <a:pt x="0" y="10224135"/>
                </a:lnTo>
                <a:lnTo>
                  <a:pt x="0" y="0"/>
                </a:lnTo>
                <a:close/>
              </a:path>
            </a:pathLst>
          </a:custGeom>
          <a:blipFill rotWithShape="1">
            <a:blip r:embed="rId3">
              <a:alphaModFix/>
            </a:blip>
            <a:stretch>
              <a:fillRect b="-39577" l="0" r="0" t="-39287"/>
            </a:stretch>
          </a:blipFill>
          <a:ln>
            <a:noFill/>
          </a:ln>
        </p:spPr>
      </p:sp>
      <p:sp>
        <p:nvSpPr>
          <p:cNvPr id="673" name="Google Shape;673;p46"/>
          <p:cNvSpPr/>
          <p:nvPr/>
        </p:nvSpPr>
        <p:spPr>
          <a:xfrm rot="8319133">
            <a:off x="-2356291" y="31523"/>
            <a:ext cx="4516005" cy="2703958"/>
          </a:xfrm>
          <a:custGeom>
            <a:rect b="b" l="l" r="r" t="t"/>
            <a:pathLst>
              <a:path extrusionOk="0" h="5413060" w="9040602">
                <a:moveTo>
                  <a:pt x="0" y="0"/>
                </a:moveTo>
                <a:lnTo>
                  <a:pt x="9040602" y="0"/>
                </a:lnTo>
                <a:lnTo>
                  <a:pt x="9040602" y="5413060"/>
                </a:lnTo>
                <a:lnTo>
                  <a:pt x="0" y="5413060"/>
                </a:lnTo>
                <a:lnTo>
                  <a:pt x="0" y="0"/>
                </a:lnTo>
                <a:close/>
              </a:path>
            </a:pathLst>
          </a:custGeom>
          <a:blipFill rotWithShape="1">
            <a:blip r:embed="rId4">
              <a:alphaModFix/>
            </a:blip>
            <a:stretch>
              <a:fillRect b="0" l="0" r="0" t="0"/>
            </a:stretch>
          </a:blipFill>
          <a:ln>
            <a:noFill/>
          </a:ln>
        </p:spPr>
      </p:sp>
      <p:sp>
        <p:nvSpPr>
          <p:cNvPr id="674" name="Google Shape;674;p46"/>
          <p:cNvSpPr/>
          <p:nvPr/>
        </p:nvSpPr>
        <p:spPr>
          <a:xfrm rot="-550833">
            <a:off x="6771286" y="169866"/>
            <a:ext cx="6877391" cy="4814174"/>
          </a:xfrm>
          <a:custGeom>
            <a:rect b="b" l="l" r="r" t="t"/>
            <a:pathLst>
              <a:path extrusionOk="0" h="9601024" w="13715748">
                <a:moveTo>
                  <a:pt x="0" y="0"/>
                </a:moveTo>
                <a:lnTo>
                  <a:pt x="13715748" y="0"/>
                </a:lnTo>
                <a:lnTo>
                  <a:pt x="13715748" y="9601024"/>
                </a:lnTo>
                <a:lnTo>
                  <a:pt x="0" y="9601024"/>
                </a:lnTo>
                <a:lnTo>
                  <a:pt x="0" y="0"/>
                </a:lnTo>
                <a:close/>
              </a:path>
            </a:pathLst>
          </a:custGeom>
          <a:blipFill rotWithShape="1">
            <a:blip r:embed="rId5">
              <a:alphaModFix/>
            </a:blip>
            <a:stretch>
              <a:fillRect b="0" l="0" r="0" t="0"/>
            </a:stretch>
          </a:blipFill>
          <a:ln>
            <a:noFill/>
          </a:ln>
        </p:spPr>
      </p:sp>
      <p:sp>
        <p:nvSpPr>
          <p:cNvPr id="675" name="Google Shape;675;p46"/>
          <p:cNvSpPr/>
          <p:nvPr/>
        </p:nvSpPr>
        <p:spPr>
          <a:xfrm>
            <a:off x="-1597459" y="1360665"/>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676" name="Google Shape;676;p46"/>
          <p:cNvSpPr/>
          <p:nvPr/>
        </p:nvSpPr>
        <p:spPr>
          <a:xfrm>
            <a:off x="-403279" y="3769814"/>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677" name="Google Shape;677;p46"/>
          <p:cNvSpPr/>
          <p:nvPr/>
        </p:nvSpPr>
        <p:spPr>
          <a:xfrm>
            <a:off x="7081066" y="320807"/>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678" name="Google Shape;678;p46"/>
          <p:cNvSpPr/>
          <p:nvPr/>
        </p:nvSpPr>
        <p:spPr>
          <a:xfrm>
            <a:off x="-1426773" y="2274184"/>
            <a:ext cx="2893255" cy="468182"/>
          </a:xfrm>
          <a:custGeom>
            <a:rect b="b" l="l" r="r" t="t"/>
            <a:pathLst>
              <a:path extrusionOk="0" h="936363" w="5786510">
                <a:moveTo>
                  <a:pt x="0" y="0"/>
                </a:moveTo>
                <a:lnTo>
                  <a:pt x="5786510" y="0"/>
                </a:lnTo>
                <a:lnTo>
                  <a:pt x="5786510" y="936363"/>
                </a:lnTo>
                <a:lnTo>
                  <a:pt x="0" y="936363"/>
                </a:lnTo>
                <a:lnTo>
                  <a:pt x="0" y="0"/>
                </a:lnTo>
                <a:close/>
              </a:path>
            </a:pathLst>
          </a:custGeom>
          <a:blipFill rotWithShape="1">
            <a:blip r:embed="rId7">
              <a:alphaModFix/>
            </a:blip>
            <a:stretch>
              <a:fillRect b="0" l="0" r="0" t="0"/>
            </a:stretch>
          </a:blipFill>
          <a:ln>
            <a:noFill/>
          </a:ln>
        </p:spPr>
      </p:sp>
      <p:sp>
        <p:nvSpPr>
          <p:cNvPr id="679" name="Google Shape;679;p46"/>
          <p:cNvSpPr txBox="1"/>
          <p:nvPr/>
        </p:nvSpPr>
        <p:spPr>
          <a:xfrm>
            <a:off x="1636199" y="320788"/>
            <a:ext cx="5871600" cy="231000"/>
          </a:xfrm>
          <a:prstGeom prst="rect">
            <a:avLst/>
          </a:prstGeom>
          <a:noFill/>
          <a:ln>
            <a:noFill/>
          </a:ln>
        </p:spPr>
        <p:txBody>
          <a:bodyPr anchorCtr="0" anchor="t" bIns="0" lIns="0" spcFirstLastPara="1" rIns="0" wrap="square" tIns="0">
            <a:spAutoFit/>
          </a:bodyPr>
          <a:lstStyle/>
          <a:p>
            <a:pPr indent="-190500" lvl="0" marL="228600" rtl="0" algn="l">
              <a:lnSpc>
                <a:spcPct val="115000"/>
              </a:lnSpc>
              <a:spcBef>
                <a:spcPts val="0"/>
              </a:spcBef>
              <a:spcAft>
                <a:spcPts val="0"/>
              </a:spcAft>
              <a:buClr>
                <a:schemeClr val="lt1"/>
              </a:buClr>
              <a:buSzPts val="1200"/>
              <a:buFont typeface="Montserrat"/>
              <a:buChar char="★"/>
            </a:pPr>
            <a:r>
              <a:rPr b="1" lang="en" sz="1500">
                <a:solidFill>
                  <a:schemeClr val="lt1"/>
                </a:solidFill>
                <a:latin typeface="Montserrat"/>
                <a:ea typeface="Montserrat"/>
                <a:cs typeface="Montserrat"/>
                <a:sym typeface="Montserrat"/>
              </a:rPr>
              <a:t>Offline Mode</a:t>
            </a:r>
            <a:endParaRPr b="1" sz="1200">
              <a:solidFill>
                <a:schemeClr val="lt1"/>
              </a:solidFill>
              <a:latin typeface="Montserrat"/>
              <a:ea typeface="Montserrat"/>
              <a:cs typeface="Montserrat"/>
              <a:sym typeface="Montserrat"/>
            </a:endParaRPr>
          </a:p>
        </p:txBody>
      </p:sp>
      <p:sp>
        <p:nvSpPr>
          <p:cNvPr id="680" name="Google Shape;680;p46"/>
          <p:cNvSpPr txBox="1"/>
          <p:nvPr/>
        </p:nvSpPr>
        <p:spPr>
          <a:xfrm>
            <a:off x="79050" y="4797625"/>
            <a:ext cx="1674900" cy="2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Montserrat ExtraLight"/>
                <a:ea typeface="Montserrat ExtraLight"/>
                <a:cs typeface="Montserrat ExtraLight"/>
                <a:sym typeface="Montserrat ExtraLight"/>
              </a:rPr>
              <a:t>Enrico</a:t>
            </a:r>
            <a:endParaRPr sz="1000">
              <a:solidFill>
                <a:schemeClr val="lt1"/>
              </a:solidFill>
              <a:latin typeface="Montserrat ExtraLight"/>
              <a:ea typeface="Montserrat ExtraLight"/>
              <a:cs typeface="Montserrat ExtraLight"/>
              <a:sym typeface="Montserrat ExtraLight"/>
            </a:endParaRPr>
          </a:p>
        </p:txBody>
      </p:sp>
      <p:pic>
        <p:nvPicPr>
          <p:cNvPr id="681" name="Google Shape;681;p46" title="Offline_Mode.mp4">
            <a:hlinkClick r:id="rId8"/>
          </p:cNvPr>
          <p:cNvPicPr preferRelativeResize="0"/>
          <p:nvPr/>
        </p:nvPicPr>
        <p:blipFill>
          <a:blip r:embed="rId9">
            <a:alphaModFix/>
          </a:blip>
          <a:stretch>
            <a:fillRect/>
          </a:stretch>
        </p:blipFill>
        <p:spPr>
          <a:xfrm>
            <a:off x="3205925" y="932000"/>
            <a:ext cx="2732150" cy="4211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1000"/>
                                        <p:tgtEl>
                                          <p:spTgt spid="6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85" name="Shape 685"/>
        <p:cNvGrpSpPr/>
        <p:nvPr/>
      </p:nvGrpSpPr>
      <p:grpSpPr>
        <a:xfrm>
          <a:off x="0" y="0"/>
          <a:ext cx="0" cy="0"/>
          <a:chOff x="0" y="0"/>
          <a:chExt cx="0" cy="0"/>
        </a:xfrm>
      </p:grpSpPr>
      <p:sp>
        <p:nvSpPr>
          <p:cNvPr id="686" name="Google Shape;686;p47"/>
          <p:cNvSpPr/>
          <p:nvPr/>
        </p:nvSpPr>
        <p:spPr>
          <a:xfrm>
            <a:off x="0" y="17145"/>
            <a:ext cx="9144000" cy="5112068"/>
          </a:xfrm>
          <a:custGeom>
            <a:rect b="b" l="l" r="r" t="t"/>
            <a:pathLst>
              <a:path extrusionOk="0" h="10224135" w="18288000">
                <a:moveTo>
                  <a:pt x="0" y="0"/>
                </a:moveTo>
                <a:lnTo>
                  <a:pt x="18288000" y="0"/>
                </a:lnTo>
                <a:lnTo>
                  <a:pt x="18288000" y="10224135"/>
                </a:lnTo>
                <a:lnTo>
                  <a:pt x="0" y="10224135"/>
                </a:lnTo>
                <a:lnTo>
                  <a:pt x="0" y="0"/>
                </a:lnTo>
                <a:close/>
              </a:path>
            </a:pathLst>
          </a:custGeom>
          <a:blipFill rotWithShape="1">
            <a:blip r:embed="rId3">
              <a:alphaModFix/>
            </a:blip>
            <a:stretch>
              <a:fillRect b="-39577" l="0" r="0" t="-39287"/>
            </a:stretch>
          </a:blipFill>
          <a:ln>
            <a:noFill/>
          </a:ln>
        </p:spPr>
      </p:sp>
      <p:sp>
        <p:nvSpPr>
          <p:cNvPr id="687" name="Google Shape;687;p47"/>
          <p:cNvSpPr/>
          <p:nvPr/>
        </p:nvSpPr>
        <p:spPr>
          <a:xfrm rot="8319133">
            <a:off x="-2356291" y="31523"/>
            <a:ext cx="4516005" cy="2703958"/>
          </a:xfrm>
          <a:custGeom>
            <a:rect b="b" l="l" r="r" t="t"/>
            <a:pathLst>
              <a:path extrusionOk="0" h="5413060" w="9040602">
                <a:moveTo>
                  <a:pt x="0" y="0"/>
                </a:moveTo>
                <a:lnTo>
                  <a:pt x="9040602" y="0"/>
                </a:lnTo>
                <a:lnTo>
                  <a:pt x="9040602" y="5413060"/>
                </a:lnTo>
                <a:lnTo>
                  <a:pt x="0" y="5413060"/>
                </a:lnTo>
                <a:lnTo>
                  <a:pt x="0" y="0"/>
                </a:lnTo>
                <a:close/>
              </a:path>
            </a:pathLst>
          </a:custGeom>
          <a:blipFill rotWithShape="1">
            <a:blip r:embed="rId4">
              <a:alphaModFix/>
            </a:blip>
            <a:stretch>
              <a:fillRect b="0" l="0" r="0" t="0"/>
            </a:stretch>
          </a:blipFill>
          <a:ln>
            <a:noFill/>
          </a:ln>
        </p:spPr>
      </p:sp>
      <p:sp>
        <p:nvSpPr>
          <p:cNvPr id="688" name="Google Shape;688;p47"/>
          <p:cNvSpPr/>
          <p:nvPr/>
        </p:nvSpPr>
        <p:spPr>
          <a:xfrm rot="-550833">
            <a:off x="6791911" y="184216"/>
            <a:ext cx="6877391" cy="4814174"/>
          </a:xfrm>
          <a:custGeom>
            <a:rect b="b" l="l" r="r" t="t"/>
            <a:pathLst>
              <a:path extrusionOk="0" h="9601024" w="13715748">
                <a:moveTo>
                  <a:pt x="0" y="0"/>
                </a:moveTo>
                <a:lnTo>
                  <a:pt x="13715748" y="0"/>
                </a:lnTo>
                <a:lnTo>
                  <a:pt x="13715748" y="9601024"/>
                </a:lnTo>
                <a:lnTo>
                  <a:pt x="0" y="9601024"/>
                </a:lnTo>
                <a:lnTo>
                  <a:pt x="0" y="0"/>
                </a:lnTo>
                <a:close/>
              </a:path>
            </a:pathLst>
          </a:custGeom>
          <a:blipFill rotWithShape="1">
            <a:blip r:embed="rId5">
              <a:alphaModFix/>
            </a:blip>
            <a:stretch>
              <a:fillRect b="0" l="0" r="0" t="0"/>
            </a:stretch>
          </a:blipFill>
          <a:ln>
            <a:noFill/>
          </a:ln>
        </p:spPr>
      </p:sp>
      <p:sp>
        <p:nvSpPr>
          <p:cNvPr id="689" name="Google Shape;689;p47"/>
          <p:cNvSpPr txBox="1"/>
          <p:nvPr/>
        </p:nvSpPr>
        <p:spPr>
          <a:xfrm>
            <a:off x="821550" y="608625"/>
            <a:ext cx="7196100" cy="523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 sz="3400">
                <a:solidFill>
                  <a:srgbClr val="FFFFFF"/>
                </a:solidFill>
                <a:latin typeface="Dela Gothic One"/>
                <a:ea typeface="Dela Gothic One"/>
                <a:cs typeface="Dela Gothic One"/>
                <a:sym typeface="Dela Gothic One"/>
              </a:rPr>
              <a:t>Achievements</a:t>
            </a:r>
            <a:endParaRPr sz="500"/>
          </a:p>
        </p:txBody>
      </p:sp>
      <p:sp>
        <p:nvSpPr>
          <p:cNvPr id="690" name="Google Shape;690;p47"/>
          <p:cNvSpPr/>
          <p:nvPr/>
        </p:nvSpPr>
        <p:spPr>
          <a:xfrm>
            <a:off x="-1597459" y="1360665"/>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691" name="Google Shape;691;p47"/>
          <p:cNvSpPr/>
          <p:nvPr/>
        </p:nvSpPr>
        <p:spPr>
          <a:xfrm>
            <a:off x="-403279" y="4225964"/>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692" name="Google Shape;692;p47"/>
          <p:cNvSpPr/>
          <p:nvPr/>
        </p:nvSpPr>
        <p:spPr>
          <a:xfrm>
            <a:off x="7081066" y="1020782"/>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693" name="Google Shape;693;p47"/>
          <p:cNvSpPr/>
          <p:nvPr/>
        </p:nvSpPr>
        <p:spPr>
          <a:xfrm>
            <a:off x="-1426773" y="2274184"/>
            <a:ext cx="2893255" cy="468182"/>
          </a:xfrm>
          <a:custGeom>
            <a:rect b="b" l="l" r="r" t="t"/>
            <a:pathLst>
              <a:path extrusionOk="0" h="936363" w="5786510">
                <a:moveTo>
                  <a:pt x="0" y="0"/>
                </a:moveTo>
                <a:lnTo>
                  <a:pt x="5786510" y="0"/>
                </a:lnTo>
                <a:lnTo>
                  <a:pt x="5786510" y="936363"/>
                </a:lnTo>
                <a:lnTo>
                  <a:pt x="0" y="936363"/>
                </a:lnTo>
                <a:lnTo>
                  <a:pt x="0" y="0"/>
                </a:lnTo>
                <a:close/>
              </a:path>
            </a:pathLst>
          </a:custGeom>
          <a:blipFill rotWithShape="1">
            <a:blip r:embed="rId7">
              <a:alphaModFix/>
            </a:blip>
            <a:stretch>
              <a:fillRect b="0" l="0" r="0" t="0"/>
            </a:stretch>
          </a:blipFill>
          <a:ln>
            <a:noFill/>
          </a:ln>
        </p:spPr>
      </p:sp>
      <p:sp>
        <p:nvSpPr>
          <p:cNvPr id="694" name="Google Shape;694;p47"/>
          <p:cNvSpPr txBox="1"/>
          <p:nvPr/>
        </p:nvSpPr>
        <p:spPr>
          <a:xfrm>
            <a:off x="1636275" y="1678470"/>
            <a:ext cx="5984700" cy="2547600"/>
          </a:xfrm>
          <a:prstGeom prst="rect">
            <a:avLst/>
          </a:prstGeom>
          <a:noFill/>
          <a:ln>
            <a:noFill/>
          </a:ln>
        </p:spPr>
        <p:txBody>
          <a:bodyPr anchorCtr="0" anchor="t" bIns="0" lIns="0" spcFirstLastPara="1" rIns="0" wrap="square" tIns="0">
            <a:noAutofit/>
          </a:bodyPr>
          <a:lstStyle/>
          <a:p>
            <a:pPr indent="-336550" lvl="0" marL="457200" rtl="0" algn="l">
              <a:lnSpc>
                <a:spcPct val="200000"/>
              </a:lnSpc>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Web/mobile  can send and handle images on the server</a:t>
            </a:r>
            <a:endParaRPr sz="1700">
              <a:solidFill>
                <a:schemeClr val="lt1"/>
              </a:solidFill>
              <a:latin typeface="Lato"/>
              <a:ea typeface="Lato"/>
              <a:cs typeface="Lato"/>
              <a:sym typeface="Lato"/>
            </a:endParaRPr>
          </a:p>
          <a:p>
            <a:pPr indent="-336550" lvl="0" marL="457200" rtl="0" algn="l">
              <a:lnSpc>
                <a:spcPct val="200000"/>
              </a:lnSpc>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Mobile client can retrieve model and use it</a:t>
            </a:r>
            <a:endParaRPr sz="1700">
              <a:solidFill>
                <a:schemeClr val="lt1"/>
              </a:solidFill>
              <a:latin typeface="Lato"/>
              <a:ea typeface="Lato"/>
              <a:cs typeface="Lato"/>
              <a:sym typeface="Lato"/>
            </a:endParaRPr>
          </a:p>
          <a:p>
            <a:pPr indent="-336550" lvl="0" marL="457200" rtl="0" algn="l">
              <a:lnSpc>
                <a:spcPct val="200000"/>
              </a:lnSpc>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Web can control model version and release</a:t>
            </a:r>
            <a:endParaRPr sz="1700">
              <a:solidFill>
                <a:schemeClr val="lt1"/>
              </a:solidFill>
              <a:latin typeface="Lato"/>
              <a:ea typeface="Lato"/>
              <a:cs typeface="Lato"/>
              <a:sym typeface="Lato"/>
            </a:endParaRPr>
          </a:p>
          <a:p>
            <a:pPr indent="-336550" lvl="0" marL="457200" rtl="0" algn="l">
              <a:lnSpc>
                <a:spcPct val="200000"/>
              </a:lnSpc>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Server is able to retrain/fine-tune model</a:t>
            </a:r>
            <a:endParaRPr sz="1700">
              <a:solidFill>
                <a:schemeClr val="lt1"/>
              </a:solidFill>
              <a:latin typeface="Lato"/>
              <a:ea typeface="Lato"/>
              <a:cs typeface="Lato"/>
              <a:sym typeface="Lato"/>
            </a:endParaRPr>
          </a:p>
          <a:p>
            <a:pPr indent="0" lvl="0" marL="0" rtl="0" algn="l">
              <a:lnSpc>
                <a:spcPct val="200000"/>
              </a:lnSpc>
              <a:spcBef>
                <a:spcPts val="1200"/>
              </a:spcBef>
              <a:spcAft>
                <a:spcPts val="0"/>
              </a:spcAft>
              <a:buNone/>
            </a:pPr>
            <a:r>
              <a:t/>
            </a:r>
            <a:endParaRPr sz="1200">
              <a:solidFill>
                <a:schemeClr val="lt1"/>
              </a:solidFill>
              <a:latin typeface="Montserrat"/>
              <a:ea typeface="Montserrat"/>
              <a:cs typeface="Montserrat"/>
              <a:sym typeface="Montserrat"/>
            </a:endParaRPr>
          </a:p>
          <a:p>
            <a:pPr indent="0" lvl="0" marL="228600" marR="0" rtl="0" algn="l">
              <a:lnSpc>
                <a:spcPct val="200000"/>
              </a:lnSpc>
              <a:spcBef>
                <a:spcPts val="600"/>
              </a:spcBef>
              <a:spcAft>
                <a:spcPts val="0"/>
              </a:spcAft>
              <a:buNone/>
            </a:pPr>
            <a:r>
              <a:t/>
            </a:r>
            <a:endParaRPr sz="1200">
              <a:solidFill>
                <a:srgbClr val="FFFFFF"/>
              </a:solidFill>
              <a:latin typeface="Montserrat"/>
              <a:ea typeface="Montserrat"/>
              <a:cs typeface="Montserrat"/>
              <a:sym typeface="Montserrat"/>
            </a:endParaRPr>
          </a:p>
        </p:txBody>
      </p:sp>
      <p:sp>
        <p:nvSpPr>
          <p:cNvPr id="695" name="Google Shape;695;p47"/>
          <p:cNvSpPr txBox="1"/>
          <p:nvPr/>
        </p:nvSpPr>
        <p:spPr>
          <a:xfrm>
            <a:off x="79050" y="4797625"/>
            <a:ext cx="1674900" cy="2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Montserrat ExtraLight"/>
                <a:ea typeface="Montserrat ExtraLight"/>
                <a:cs typeface="Montserrat ExtraLight"/>
                <a:sym typeface="Montserrat ExtraLight"/>
              </a:rPr>
              <a:t>Xavier</a:t>
            </a:r>
            <a:endParaRPr sz="1000">
              <a:solidFill>
                <a:schemeClr val="lt1"/>
              </a:solidFill>
              <a:latin typeface="Montserrat ExtraLight"/>
              <a:ea typeface="Montserrat ExtraLight"/>
              <a:cs typeface="Montserrat ExtraLight"/>
              <a:sym typeface="Montserrat ExtraLight"/>
            </a:endParaRPr>
          </a:p>
        </p:txBody>
      </p:sp>
      <p:pic>
        <p:nvPicPr>
          <p:cNvPr id="696" name="Google Shape;696;p47"/>
          <p:cNvPicPr preferRelativeResize="0"/>
          <p:nvPr/>
        </p:nvPicPr>
        <p:blipFill rotWithShape="1">
          <a:blip r:embed="rId8">
            <a:alphaModFix/>
          </a:blip>
          <a:srcRect b="23186" l="33656" r="33057" t="20630"/>
          <a:stretch/>
        </p:blipFill>
        <p:spPr>
          <a:xfrm>
            <a:off x="2567725" y="3751350"/>
            <a:ext cx="1219350" cy="11525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00" name="Shape 700"/>
        <p:cNvGrpSpPr/>
        <p:nvPr/>
      </p:nvGrpSpPr>
      <p:grpSpPr>
        <a:xfrm>
          <a:off x="0" y="0"/>
          <a:ext cx="0" cy="0"/>
          <a:chOff x="0" y="0"/>
          <a:chExt cx="0" cy="0"/>
        </a:xfrm>
      </p:grpSpPr>
      <p:sp>
        <p:nvSpPr>
          <p:cNvPr id="701" name="Google Shape;701;p48"/>
          <p:cNvSpPr/>
          <p:nvPr/>
        </p:nvSpPr>
        <p:spPr>
          <a:xfrm>
            <a:off x="0" y="17145"/>
            <a:ext cx="9144000" cy="5112068"/>
          </a:xfrm>
          <a:custGeom>
            <a:rect b="b" l="l" r="r" t="t"/>
            <a:pathLst>
              <a:path extrusionOk="0" h="10224135" w="18288000">
                <a:moveTo>
                  <a:pt x="0" y="0"/>
                </a:moveTo>
                <a:lnTo>
                  <a:pt x="18288000" y="0"/>
                </a:lnTo>
                <a:lnTo>
                  <a:pt x="18288000" y="10224135"/>
                </a:lnTo>
                <a:lnTo>
                  <a:pt x="0" y="10224135"/>
                </a:lnTo>
                <a:lnTo>
                  <a:pt x="0" y="0"/>
                </a:lnTo>
                <a:close/>
              </a:path>
            </a:pathLst>
          </a:custGeom>
          <a:blipFill rotWithShape="1">
            <a:blip r:embed="rId3">
              <a:alphaModFix/>
            </a:blip>
            <a:stretch>
              <a:fillRect b="-39577" l="0" r="0" t="-39287"/>
            </a:stretch>
          </a:blipFill>
          <a:ln>
            <a:noFill/>
          </a:ln>
        </p:spPr>
      </p:sp>
      <p:sp>
        <p:nvSpPr>
          <p:cNvPr id="702" name="Google Shape;702;p48"/>
          <p:cNvSpPr/>
          <p:nvPr/>
        </p:nvSpPr>
        <p:spPr>
          <a:xfrm rot="8319133">
            <a:off x="-2356291" y="31523"/>
            <a:ext cx="4516005" cy="2703958"/>
          </a:xfrm>
          <a:custGeom>
            <a:rect b="b" l="l" r="r" t="t"/>
            <a:pathLst>
              <a:path extrusionOk="0" h="5413060" w="9040602">
                <a:moveTo>
                  <a:pt x="0" y="0"/>
                </a:moveTo>
                <a:lnTo>
                  <a:pt x="9040602" y="0"/>
                </a:lnTo>
                <a:lnTo>
                  <a:pt x="9040602" y="5413060"/>
                </a:lnTo>
                <a:lnTo>
                  <a:pt x="0" y="5413060"/>
                </a:lnTo>
                <a:lnTo>
                  <a:pt x="0" y="0"/>
                </a:lnTo>
                <a:close/>
              </a:path>
            </a:pathLst>
          </a:custGeom>
          <a:blipFill rotWithShape="1">
            <a:blip r:embed="rId4">
              <a:alphaModFix/>
            </a:blip>
            <a:stretch>
              <a:fillRect b="0" l="0" r="0" t="0"/>
            </a:stretch>
          </a:blipFill>
          <a:ln>
            <a:noFill/>
          </a:ln>
        </p:spPr>
      </p:sp>
      <p:sp>
        <p:nvSpPr>
          <p:cNvPr id="703" name="Google Shape;703;p48"/>
          <p:cNvSpPr/>
          <p:nvPr/>
        </p:nvSpPr>
        <p:spPr>
          <a:xfrm rot="-550833">
            <a:off x="6791911" y="184216"/>
            <a:ext cx="6877391" cy="4814174"/>
          </a:xfrm>
          <a:custGeom>
            <a:rect b="b" l="l" r="r" t="t"/>
            <a:pathLst>
              <a:path extrusionOk="0" h="9601024" w="13715748">
                <a:moveTo>
                  <a:pt x="0" y="0"/>
                </a:moveTo>
                <a:lnTo>
                  <a:pt x="13715748" y="0"/>
                </a:lnTo>
                <a:lnTo>
                  <a:pt x="13715748" y="9601024"/>
                </a:lnTo>
                <a:lnTo>
                  <a:pt x="0" y="9601024"/>
                </a:lnTo>
                <a:lnTo>
                  <a:pt x="0" y="0"/>
                </a:lnTo>
                <a:close/>
              </a:path>
            </a:pathLst>
          </a:custGeom>
          <a:blipFill rotWithShape="1">
            <a:blip r:embed="rId5">
              <a:alphaModFix/>
            </a:blip>
            <a:stretch>
              <a:fillRect b="0" l="0" r="0" t="0"/>
            </a:stretch>
          </a:blipFill>
          <a:ln>
            <a:noFill/>
          </a:ln>
        </p:spPr>
      </p:sp>
      <p:sp>
        <p:nvSpPr>
          <p:cNvPr id="704" name="Google Shape;704;p48"/>
          <p:cNvSpPr txBox="1"/>
          <p:nvPr/>
        </p:nvSpPr>
        <p:spPr>
          <a:xfrm>
            <a:off x="821550" y="608625"/>
            <a:ext cx="71961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 sz="3400">
                <a:solidFill>
                  <a:srgbClr val="FFFFFF"/>
                </a:solidFill>
                <a:latin typeface="Dela Gothic One"/>
                <a:ea typeface="Dela Gothic One"/>
                <a:cs typeface="Dela Gothic One"/>
                <a:sym typeface="Dela Gothic One"/>
              </a:rPr>
              <a:t>Future </a:t>
            </a:r>
            <a:r>
              <a:rPr lang="en" sz="3600">
                <a:solidFill>
                  <a:schemeClr val="lt1"/>
                </a:solidFill>
                <a:latin typeface="Dela Gothic One"/>
                <a:ea typeface="Dela Gothic One"/>
                <a:cs typeface="Dela Gothic One"/>
                <a:sym typeface="Dela Gothic One"/>
              </a:rPr>
              <a:t>Improvement</a:t>
            </a:r>
            <a:endParaRPr sz="500"/>
          </a:p>
        </p:txBody>
      </p:sp>
      <p:sp>
        <p:nvSpPr>
          <p:cNvPr id="705" name="Google Shape;705;p48"/>
          <p:cNvSpPr/>
          <p:nvPr/>
        </p:nvSpPr>
        <p:spPr>
          <a:xfrm>
            <a:off x="-1597459" y="1360665"/>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706" name="Google Shape;706;p48"/>
          <p:cNvSpPr/>
          <p:nvPr/>
        </p:nvSpPr>
        <p:spPr>
          <a:xfrm>
            <a:off x="-403279" y="4225964"/>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707" name="Google Shape;707;p48"/>
          <p:cNvSpPr/>
          <p:nvPr/>
        </p:nvSpPr>
        <p:spPr>
          <a:xfrm>
            <a:off x="7081066" y="1020782"/>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708" name="Google Shape;708;p48"/>
          <p:cNvSpPr/>
          <p:nvPr/>
        </p:nvSpPr>
        <p:spPr>
          <a:xfrm>
            <a:off x="-1426773" y="2274184"/>
            <a:ext cx="2893255" cy="468182"/>
          </a:xfrm>
          <a:custGeom>
            <a:rect b="b" l="l" r="r" t="t"/>
            <a:pathLst>
              <a:path extrusionOk="0" h="936363" w="5786510">
                <a:moveTo>
                  <a:pt x="0" y="0"/>
                </a:moveTo>
                <a:lnTo>
                  <a:pt x="5786510" y="0"/>
                </a:lnTo>
                <a:lnTo>
                  <a:pt x="5786510" y="936363"/>
                </a:lnTo>
                <a:lnTo>
                  <a:pt x="0" y="936363"/>
                </a:lnTo>
                <a:lnTo>
                  <a:pt x="0" y="0"/>
                </a:lnTo>
                <a:close/>
              </a:path>
            </a:pathLst>
          </a:custGeom>
          <a:blipFill rotWithShape="1">
            <a:blip r:embed="rId7">
              <a:alphaModFix/>
            </a:blip>
            <a:stretch>
              <a:fillRect b="0" l="0" r="0" t="0"/>
            </a:stretch>
          </a:blipFill>
          <a:ln>
            <a:noFill/>
          </a:ln>
        </p:spPr>
      </p:sp>
      <p:sp>
        <p:nvSpPr>
          <p:cNvPr id="709" name="Google Shape;709;p48"/>
          <p:cNvSpPr txBox="1"/>
          <p:nvPr/>
        </p:nvSpPr>
        <p:spPr>
          <a:xfrm>
            <a:off x="1636275" y="1678475"/>
            <a:ext cx="6888600" cy="3016800"/>
          </a:xfrm>
          <a:prstGeom prst="rect">
            <a:avLst/>
          </a:prstGeom>
          <a:noFill/>
          <a:ln>
            <a:noFill/>
          </a:ln>
        </p:spPr>
        <p:txBody>
          <a:bodyPr anchorCtr="0" anchor="t" bIns="0" lIns="0" spcFirstLastPara="1" rIns="0" wrap="square" tIns="0">
            <a:spAutoFit/>
          </a:bodyPr>
          <a:lstStyle/>
          <a:p>
            <a:pPr indent="-330200" lvl="0" marL="457200" rtl="0" algn="l">
              <a:lnSpc>
                <a:spcPct val="200000"/>
              </a:lnSpc>
              <a:spcBef>
                <a:spcPts val="0"/>
              </a:spcBef>
              <a:spcAft>
                <a:spcPts val="0"/>
              </a:spcAft>
              <a:buClr>
                <a:schemeClr val="lt1"/>
              </a:buClr>
              <a:buSzPts val="1600"/>
              <a:buFont typeface="Lato"/>
              <a:buChar char="➢"/>
            </a:pPr>
            <a:r>
              <a:rPr lang="en" sz="1600">
                <a:solidFill>
                  <a:schemeClr val="lt1"/>
                </a:solidFill>
                <a:latin typeface="Lato"/>
                <a:ea typeface="Lato"/>
                <a:cs typeface="Lato"/>
                <a:sym typeface="Lato"/>
              </a:rPr>
              <a:t>Peer-to-peer data exchange between mobile clients through use of Bluetooth</a:t>
            </a:r>
            <a:endParaRPr sz="1600">
              <a:solidFill>
                <a:schemeClr val="lt1"/>
              </a:solidFill>
              <a:latin typeface="Lato"/>
              <a:ea typeface="Lato"/>
              <a:cs typeface="Lato"/>
              <a:sym typeface="Lato"/>
            </a:endParaRPr>
          </a:p>
          <a:p>
            <a:pPr indent="-330200" lvl="0" marL="457200" rtl="0" algn="l">
              <a:lnSpc>
                <a:spcPct val="200000"/>
              </a:lnSpc>
              <a:spcBef>
                <a:spcPts val="0"/>
              </a:spcBef>
              <a:spcAft>
                <a:spcPts val="0"/>
              </a:spcAft>
              <a:buClr>
                <a:schemeClr val="lt1"/>
              </a:buClr>
              <a:buSzPts val="1600"/>
              <a:buFont typeface="Lato"/>
              <a:buChar char="➢"/>
            </a:pPr>
            <a:r>
              <a:rPr lang="en" sz="1600">
                <a:solidFill>
                  <a:schemeClr val="lt1"/>
                </a:solidFill>
                <a:latin typeface="Lato"/>
                <a:ea typeface="Lato"/>
                <a:cs typeface="Lato"/>
                <a:sym typeface="Lato"/>
              </a:rPr>
              <a:t>App can run completely offline and provide preloading function</a:t>
            </a:r>
            <a:endParaRPr sz="1600">
              <a:solidFill>
                <a:schemeClr val="lt1"/>
              </a:solidFill>
              <a:latin typeface="Lato"/>
              <a:ea typeface="Lato"/>
              <a:cs typeface="Lato"/>
              <a:sym typeface="Lato"/>
            </a:endParaRPr>
          </a:p>
          <a:p>
            <a:pPr indent="-330200" lvl="0" marL="457200" rtl="0" algn="l">
              <a:lnSpc>
                <a:spcPct val="200000"/>
              </a:lnSpc>
              <a:spcBef>
                <a:spcPts val="0"/>
              </a:spcBef>
              <a:spcAft>
                <a:spcPts val="0"/>
              </a:spcAft>
              <a:buClr>
                <a:schemeClr val="lt1"/>
              </a:buClr>
              <a:buSzPts val="1600"/>
              <a:buFont typeface="Lato"/>
              <a:buChar char="➢"/>
            </a:pPr>
            <a:r>
              <a:rPr lang="en" sz="1600">
                <a:solidFill>
                  <a:schemeClr val="lt1"/>
                </a:solidFill>
                <a:latin typeface="Lato"/>
                <a:ea typeface="Lato"/>
                <a:cs typeface="Lato"/>
                <a:sym typeface="Lato"/>
              </a:rPr>
              <a:t>Adding new system labels</a:t>
            </a:r>
            <a:endParaRPr sz="1600">
              <a:solidFill>
                <a:schemeClr val="lt1"/>
              </a:solidFill>
              <a:latin typeface="Lato"/>
              <a:ea typeface="Lato"/>
              <a:cs typeface="Lato"/>
              <a:sym typeface="Lato"/>
            </a:endParaRPr>
          </a:p>
          <a:p>
            <a:pPr indent="457200" lvl="0" marL="0" rtl="0" algn="l">
              <a:lnSpc>
                <a:spcPct val="150000"/>
              </a:lnSpc>
              <a:spcBef>
                <a:spcPts val="1200"/>
              </a:spcBef>
              <a:spcAft>
                <a:spcPts val="0"/>
              </a:spcAft>
              <a:buNone/>
            </a:pPr>
            <a:r>
              <a:t/>
            </a:r>
            <a:endParaRPr sz="1200">
              <a:solidFill>
                <a:schemeClr val="lt1"/>
              </a:solidFill>
              <a:latin typeface="Montserrat"/>
              <a:ea typeface="Montserrat"/>
              <a:cs typeface="Montserrat"/>
              <a:sym typeface="Montserrat"/>
            </a:endParaRPr>
          </a:p>
          <a:p>
            <a:pPr indent="0" lvl="0" marL="0" rtl="0" algn="l">
              <a:lnSpc>
                <a:spcPct val="150000"/>
              </a:lnSpc>
              <a:spcBef>
                <a:spcPts val="600"/>
              </a:spcBef>
              <a:spcAft>
                <a:spcPts val="0"/>
              </a:spcAft>
              <a:buNone/>
            </a:pPr>
            <a:r>
              <a:t/>
            </a:r>
            <a:endParaRPr sz="1200">
              <a:solidFill>
                <a:schemeClr val="lt1"/>
              </a:solidFill>
              <a:latin typeface="Montserrat"/>
              <a:ea typeface="Montserrat"/>
              <a:cs typeface="Montserrat"/>
              <a:sym typeface="Montserrat"/>
            </a:endParaRPr>
          </a:p>
          <a:p>
            <a:pPr indent="0" lvl="0" marL="228600" marR="0" rtl="0" algn="l">
              <a:lnSpc>
                <a:spcPct val="150000"/>
              </a:lnSpc>
              <a:spcBef>
                <a:spcPts val="600"/>
              </a:spcBef>
              <a:spcAft>
                <a:spcPts val="0"/>
              </a:spcAft>
              <a:buNone/>
            </a:pPr>
            <a:r>
              <a:t/>
            </a:r>
            <a:endParaRPr sz="1200">
              <a:solidFill>
                <a:srgbClr val="FFFFFF"/>
              </a:solidFill>
              <a:latin typeface="Montserrat"/>
              <a:ea typeface="Montserrat"/>
              <a:cs typeface="Montserrat"/>
              <a:sym typeface="Montserrat"/>
            </a:endParaRPr>
          </a:p>
        </p:txBody>
      </p:sp>
      <p:sp>
        <p:nvSpPr>
          <p:cNvPr id="710" name="Google Shape;710;p48"/>
          <p:cNvSpPr txBox="1"/>
          <p:nvPr/>
        </p:nvSpPr>
        <p:spPr>
          <a:xfrm>
            <a:off x="79050" y="4797625"/>
            <a:ext cx="1674900" cy="2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Montserrat ExtraLight"/>
                <a:ea typeface="Montserrat ExtraLight"/>
                <a:cs typeface="Montserrat ExtraLight"/>
                <a:sym typeface="Montserrat ExtraLight"/>
              </a:rPr>
              <a:t>Sanjog</a:t>
            </a:r>
            <a:endParaRPr sz="1000">
              <a:solidFill>
                <a:schemeClr val="lt1"/>
              </a:solidFill>
              <a:latin typeface="Montserrat ExtraLight"/>
              <a:ea typeface="Montserrat ExtraLight"/>
              <a:cs typeface="Montserrat ExtraLight"/>
              <a:sym typeface="Montserrat Extra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14" name="Shape 714"/>
        <p:cNvGrpSpPr/>
        <p:nvPr/>
      </p:nvGrpSpPr>
      <p:grpSpPr>
        <a:xfrm>
          <a:off x="0" y="0"/>
          <a:ext cx="0" cy="0"/>
          <a:chOff x="0" y="0"/>
          <a:chExt cx="0" cy="0"/>
        </a:xfrm>
      </p:grpSpPr>
      <p:sp>
        <p:nvSpPr>
          <p:cNvPr id="715" name="Google Shape;715;p49"/>
          <p:cNvSpPr/>
          <p:nvPr/>
        </p:nvSpPr>
        <p:spPr>
          <a:xfrm>
            <a:off x="0" y="17145"/>
            <a:ext cx="9144000" cy="5112068"/>
          </a:xfrm>
          <a:custGeom>
            <a:rect b="b" l="l" r="r" t="t"/>
            <a:pathLst>
              <a:path extrusionOk="0" h="10224135" w="18288000">
                <a:moveTo>
                  <a:pt x="0" y="0"/>
                </a:moveTo>
                <a:lnTo>
                  <a:pt x="18288000" y="0"/>
                </a:lnTo>
                <a:lnTo>
                  <a:pt x="18288000" y="10224135"/>
                </a:lnTo>
                <a:lnTo>
                  <a:pt x="0" y="10224135"/>
                </a:lnTo>
                <a:lnTo>
                  <a:pt x="0" y="0"/>
                </a:lnTo>
                <a:close/>
              </a:path>
            </a:pathLst>
          </a:custGeom>
          <a:blipFill rotWithShape="1">
            <a:blip r:embed="rId3">
              <a:alphaModFix/>
            </a:blip>
            <a:stretch>
              <a:fillRect b="-39577" l="0" r="0" t="-39287"/>
            </a:stretch>
          </a:blipFill>
          <a:ln>
            <a:noFill/>
          </a:ln>
        </p:spPr>
      </p:sp>
      <p:sp>
        <p:nvSpPr>
          <p:cNvPr id="716" name="Google Shape;716;p49"/>
          <p:cNvSpPr/>
          <p:nvPr/>
        </p:nvSpPr>
        <p:spPr>
          <a:xfrm rot="8319133">
            <a:off x="-2356291" y="31523"/>
            <a:ext cx="4516005" cy="2703958"/>
          </a:xfrm>
          <a:custGeom>
            <a:rect b="b" l="l" r="r" t="t"/>
            <a:pathLst>
              <a:path extrusionOk="0" h="5413060" w="9040602">
                <a:moveTo>
                  <a:pt x="0" y="0"/>
                </a:moveTo>
                <a:lnTo>
                  <a:pt x="9040602" y="0"/>
                </a:lnTo>
                <a:lnTo>
                  <a:pt x="9040602" y="5413060"/>
                </a:lnTo>
                <a:lnTo>
                  <a:pt x="0" y="5413060"/>
                </a:lnTo>
                <a:lnTo>
                  <a:pt x="0" y="0"/>
                </a:lnTo>
                <a:close/>
              </a:path>
            </a:pathLst>
          </a:custGeom>
          <a:blipFill rotWithShape="1">
            <a:blip r:embed="rId4">
              <a:alphaModFix/>
            </a:blip>
            <a:stretch>
              <a:fillRect b="0" l="0" r="0" t="0"/>
            </a:stretch>
          </a:blipFill>
          <a:ln>
            <a:noFill/>
          </a:ln>
        </p:spPr>
      </p:sp>
      <p:sp>
        <p:nvSpPr>
          <p:cNvPr id="717" name="Google Shape;717;p49"/>
          <p:cNvSpPr/>
          <p:nvPr/>
        </p:nvSpPr>
        <p:spPr>
          <a:xfrm rot="-550833">
            <a:off x="6771286" y="169866"/>
            <a:ext cx="6877391" cy="4814174"/>
          </a:xfrm>
          <a:custGeom>
            <a:rect b="b" l="l" r="r" t="t"/>
            <a:pathLst>
              <a:path extrusionOk="0" h="9601024" w="13715748">
                <a:moveTo>
                  <a:pt x="0" y="0"/>
                </a:moveTo>
                <a:lnTo>
                  <a:pt x="13715748" y="0"/>
                </a:lnTo>
                <a:lnTo>
                  <a:pt x="13715748" y="9601024"/>
                </a:lnTo>
                <a:lnTo>
                  <a:pt x="0" y="9601024"/>
                </a:lnTo>
                <a:lnTo>
                  <a:pt x="0" y="0"/>
                </a:lnTo>
                <a:close/>
              </a:path>
            </a:pathLst>
          </a:custGeom>
          <a:blipFill rotWithShape="1">
            <a:blip r:embed="rId5">
              <a:alphaModFix/>
            </a:blip>
            <a:stretch>
              <a:fillRect b="0" l="0" r="0" t="0"/>
            </a:stretch>
          </a:blipFill>
          <a:ln>
            <a:noFill/>
          </a:ln>
        </p:spPr>
      </p:sp>
      <p:sp>
        <p:nvSpPr>
          <p:cNvPr id="718" name="Google Shape;718;p49"/>
          <p:cNvSpPr txBox="1"/>
          <p:nvPr/>
        </p:nvSpPr>
        <p:spPr>
          <a:xfrm>
            <a:off x="1050150" y="580475"/>
            <a:ext cx="7196100" cy="554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3600">
                <a:solidFill>
                  <a:srgbClr val="FFFFFF"/>
                </a:solidFill>
                <a:latin typeface="Dela Gothic One"/>
                <a:ea typeface="Dela Gothic One"/>
                <a:cs typeface="Dela Gothic One"/>
                <a:sym typeface="Dela Gothic One"/>
              </a:rPr>
              <a:t>Significance</a:t>
            </a:r>
            <a:endParaRPr sz="700"/>
          </a:p>
        </p:txBody>
      </p:sp>
      <p:sp>
        <p:nvSpPr>
          <p:cNvPr id="719" name="Google Shape;719;p49"/>
          <p:cNvSpPr/>
          <p:nvPr/>
        </p:nvSpPr>
        <p:spPr>
          <a:xfrm>
            <a:off x="-1597459" y="1360665"/>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720" name="Google Shape;720;p49"/>
          <p:cNvSpPr/>
          <p:nvPr/>
        </p:nvSpPr>
        <p:spPr>
          <a:xfrm>
            <a:off x="-403279" y="3769814"/>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721" name="Google Shape;721;p49"/>
          <p:cNvSpPr/>
          <p:nvPr/>
        </p:nvSpPr>
        <p:spPr>
          <a:xfrm>
            <a:off x="7081066" y="320807"/>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6">
              <a:alphaModFix/>
            </a:blip>
            <a:stretch>
              <a:fillRect b="0" l="0" r="0" t="0"/>
            </a:stretch>
          </a:blipFill>
          <a:ln>
            <a:noFill/>
          </a:ln>
        </p:spPr>
      </p:sp>
      <p:sp>
        <p:nvSpPr>
          <p:cNvPr id="722" name="Google Shape;722;p49"/>
          <p:cNvSpPr/>
          <p:nvPr/>
        </p:nvSpPr>
        <p:spPr>
          <a:xfrm>
            <a:off x="-1426773" y="2274184"/>
            <a:ext cx="2893255" cy="468182"/>
          </a:xfrm>
          <a:custGeom>
            <a:rect b="b" l="l" r="r" t="t"/>
            <a:pathLst>
              <a:path extrusionOk="0" h="936363" w="5786510">
                <a:moveTo>
                  <a:pt x="0" y="0"/>
                </a:moveTo>
                <a:lnTo>
                  <a:pt x="5786510" y="0"/>
                </a:lnTo>
                <a:lnTo>
                  <a:pt x="5786510" y="936363"/>
                </a:lnTo>
                <a:lnTo>
                  <a:pt x="0" y="936363"/>
                </a:lnTo>
                <a:lnTo>
                  <a:pt x="0" y="0"/>
                </a:lnTo>
                <a:close/>
              </a:path>
            </a:pathLst>
          </a:custGeom>
          <a:blipFill rotWithShape="1">
            <a:blip r:embed="rId7">
              <a:alphaModFix/>
            </a:blip>
            <a:stretch>
              <a:fillRect b="0" l="0" r="0" t="0"/>
            </a:stretch>
          </a:blipFill>
          <a:ln>
            <a:noFill/>
          </a:ln>
        </p:spPr>
      </p:sp>
      <p:sp>
        <p:nvSpPr>
          <p:cNvPr id="723" name="Google Shape;723;p49"/>
          <p:cNvSpPr txBox="1"/>
          <p:nvPr/>
        </p:nvSpPr>
        <p:spPr>
          <a:xfrm>
            <a:off x="1636200" y="1496150"/>
            <a:ext cx="5735400" cy="2770500"/>
          </a:xfrm>
          <a:prstGeom prst="rect">
            <a:avLst/>
          </a:prstGeom>
          <a:noFill/>
          <a:ln>
            <a:noFill/>
          </a:ln>
        </p:spPr>
        <p:txBody>
          <a:bodyPr anchorCtr="0" anchor="t" bIns="0" lIns="0" spcFirstLastPara="1" rIns="0" wrap="square" tIns="0">
            <a:spAutoFit/>
          </a:bodyPr>
          <a:lstStyle/>
          <a:p>
            <a:pPr indent="-311150" lvl="0" marL="457200" rtl="0" algn="l">
              <a:lnSpc>
                <a:spcPct val="150000"/>
              </a:lnSpc>
              <a:spcBef>
                <a:spcPts val="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More applications and tools require the support of network or cloud computing to run smoothly.</a:t>
            </a:r>
            <a:endParaRPr sz="1300">
              <a:solidFill>
                <a:schemeClr val="lt1"/>
              </a:solidFill>
              <a:latin typeface="Montserrat"/>
              <a:ea typeface="Montserrat"/>
              <a:cs typeface="Montserrat"/>
              <a:sym typeface="Montserrat"/>
            </a:endParaRPr>
          </a:p>
          <a:p>
            <a:pPr indent="-311150" lvl="0" marL="457200" rtl="0" algn="l">
              <a:lnSpc>
                <a:spcPct val="150000"/>
              </a:lnSpc>
              <a:spcBef>
                <a:spcPts val="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Software that supports network-free operation can support users in their education, finance, medical and other fields.</a:t>
            </a:r>
            <a:endParaRPr sz="1300">
              <a:solidFill>
                <a:schemeClr val="lt1"/>
              </a:solidFill>
              <a:latin typeface="Montserrat"/>
              <a:ea typeface="Montserrat"/>
              <a:cs typeface="Montserrat"/>
              <a:sym typeface="Montserrat"/>
            </a:endParaRPr>
          </a:p>
          <a:p>
            <a:pPr indent="-311150" lvl="0" marL="457200" rtl="0" algn="l">
              <a:lnSpc>
                <a:spcPct val="150000"/>
              </a:lnSpc>
              <a:spcBef>
                <a:spcPts val="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This approach of cloud-based and client-based ML solutions can be key to effective distribution in network denied locations.</a:t>
            </a:r>
            <a:endParaRPr sz="1300">
              <a:solidFill>
                <a:schemeClr val="lt1"/>
              </a:solidFill>
              <a:latin typeface="Montserrat"/>
              <a:ea typeface="Montserrat"/>
              <a:cs typeface="Montserrat"/>
              <a:sym typeface="Montserrat"/>
            </a:endParaRPr>
          </a:p>
          <a:p>
            <a:pPr indent="0" lvl="0" marL="914400" rtl="0" algn="l">
              <a:lnSpc>
                <a:spcPct val="150000"/>
              </a:lnSpc>
              <a:spcBef>
                <a:spcPts val="600"/>
              </a:spcBef>
              <a:spcAft>
                <a:spcPts val="0"/>
              </a:spcAft>
              <a:buNone/>
            </a:pPr>
            <a:r>
              <a:t/>
            </a:r>
            <a:endParaRPr sz="1200">
              <a:solidFill>
                <a:schemeClr val="lt1"/>
              </a:solidFill>
              <a:latin typeface="Montserrat"/>
              <a:ea typeface="Montserrat"/>
              <a:cs typeface="Montserrat"/>
              <a:sym typeface="Montserrat"/>
            </a:endParaRPr>
          </a:p>
          <a:p>
            <a:pPr indent="0" lvl="0" marL="0" rtl="0" algn="l">
              <a:lnSpc>
                <a:spcPct val="150000"/>
              </a:lnSpc>
              <a:spcBef>
                <a:spcPts val="600"/>
              </a:spcBef>
              <a:spcAft>
                <a:spcPts val="0"/>
              </a:spcAft>
              <a:buNone/>
            </a:pPr>
            <a:r>
              <a:t/>
            </a:r>
            <a:endParaRPr sz="1200">
              <a:solidFill>
                <a:schemeClr val="lt1"/>
              </a:solidFill>
              <a:latin typeface="Montserrat"/>
              <a:ea typeface="Montserrat"/>
              <a:cs typeface="Montserrat"/>
              <a:sym typeface="Montserrat"/>
            </a:endParaRPr>
          </a:p>
          <a:p>
            <a:pPr indent="0" lvl="0" marL="228600" marR="0" rtl="0" algn="l">
              <a:lnSpc>
                <a:spcPct val="150000"/>
              </a:lnSpc>
              <a:spcBef>
                <a:spcPts val="600"/>
              </a:spcBef>
              <a:spcAft>
                <a:spcPts val="0"/>
              </a:spcAft>
              <a:buNone/>
            </a:pPr>
            <a:r>
              <a:t/>
            </a:r>
            <a:endParaRPr sz="1200">
              <a:solidFill>
                <a:srgbClr val="FFFFFF"/>
              </a:solidFill>
              <a:latin typeface="Montserrat"/>
              <a:ea typeface="Montserrat"/>
              <a:cs typeface="Montserrat"/>
              <a:sym typeface="Montserrat"/>
            </a:endParaRPr>
          </a:p>
        </p:txBody>
      </p:sp>
      <p:sp>
        <p:nvSpPr>
          <p:cNvPr id="724" name="Google Shape;724;p49"/>
          <p:cNvSpPr txBox="1"/>
          <p:nvPr/>
        </p:nvSpPr>
        <p:spPr>
          <a:xfrm>
            <a:off x="79050" y="4797625"/>
            <a:ext cx="1674900" cy="2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Montserrat ExtraLight"/>
                <a:ea typeface="Montserrat ExtraLight"/>
                <a:cs typeface="Montserrat ExtraLight"/>
                <a:sym typeface="Montserrat ExtraLight"/>
              </a:rPr>
              <a:t>Enrico</a:t>
            </a:r>
            <a:endParaRPr sz="1000">
              <a:solidFill>
                <a:schemeClr val="lt1"/>
              </a:solidFill>
              <a:latin typeface="Montserrat ExtraLight"/>
              <a:ea typeface="Montserrat ExtraLight"/>
              <a:cs typeface="Montserrat ExtraLight"/>
              <a:sym typeface="Montserrat ExtraLight"/>
            </a:endParaRPr>
          </a:p>
        </p:txBody>
      </p:sp>
      <p:pic>
        <p:nvPicPr>
          <p:cNvPr id="725" name="Google Shape;725;p49"/>
          <p:cNvPicPr preferRelativeResize="0"/>
          <p:nvPr/>
        </p:nvPicPr>
        <p:blipFill>
          <a:blip r:embed="rId8">
            <a:alphaModFix/>
          </a:blip>
          <a:stretch>
            <a:fillRect/>
          </a:stretch>
        </p:blipFill>
        <p:spPr>
          <a:xfrm>
            <a:off x="2580675" y="3394436"/>
            <a:ext cx="1361949" cy="13619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29" name="Shape 729"/>
        <p:cNvGrpSpPr/>
        <p:nvPr/>
      </p:nvGrpSpPr>
      <p:grpSpPr>
        <a:xfrm>
          <a:off x="0" y="0"/>
          <a:ext cx="0" cy="0"/>
          <a:chOff x="0" y="0"/>
          <a:chExt cx="0" cy="0"/>
        </a:xfrm>
      </p:grpSpPr>
      <p:sp>
        <p:nvSpPr>
          <p:cNvPr id="730" name="Google Shape;730;p50"/>
          <p:cNvSpPr/>
          <p:nvPr/>
        </p:nvSpPr>
        <p:spPr>
          <a:xfrm>
            <a:off x="0" y="-33267"/>
            <a:ext cx="9144000" cy="5216843"/>
          </a:xfrm>
          <a:custGeom>
            <a:rect b="b" l="l" r="r" t="t"/>
            <a:pathLst>
              <a:path extrusionOk="0" h="10433685" w="18288000">
                <a:moveTo>
                  <a:pt x="0" y="0"/>
                </a:moveTo>
                <a:lnTo>
                  <a:pt x="18288000" y="0"/>
                </a:lnTo>
                <a:lnTo>
                  <a:pt x="18288000" y="10433685"/>
                </a:lnTo>
                <a:lnTo>
                  <a:pt x="0" y="10433685"/>
                </a:lnTo>
                <a:lnTo>
                  <a:pt x="0" y="0"/>
                </a:lnTo>
                <a:close/>
              </a:path>
            </a:pathLst>
          </a:custGeom>
          <a:blipFill rotWithShape="1">
            <a:blip r:embed="rId3">
              <a:alphaModFix/>
            </a:blip>
            <a:stretch>
              <a:fillRect b="-36769" l="0" r="0" t="-38499"/>
            </a:stretch>
          </a:blipFill>
          <a:ln>
            <a:noFill/>
          </a:ln>
        </p:spPr>
      </p:sp>
      <p:sp>
        <p:nvSpPr>
          <p:cNvPr id="731" name="Google Shape;731;p50"/>
          <p:cNvSpPr/>
          <p:nvPr/>
        </p:nvSpPr>
        <p:spPr>
          <a:xfrm>
            <a:off x="425431" y="368869"/>
            <a:ext cx="5569949" cy="4114800"/>
          </a:xfrm>
          <a:custGeom>
            <a:rect b="b" l="l" r="r" t="t"/>
            <a:pathLst>
              <a:path extrusionOk="0" h="8229600" w="11139898">
                <a:moveTo>
                  <a:pt x="0" y="0"/>
                </a:moveTo>
                <a:lnTo>
                  <a:pt x="11139899" y="0"/>
                </a:lnTo>
                <a:lnTo>
                  <a:pt x="11139899" y="8229600"/>
                </a:lnTo>
                <a:lnTo>
                  <a:pt x="0" y="8229600"/>
                </a:lnTo>
                <a:lnTo>
                  <a:pt x="0" y="0"/>
                </a:lnTo>
                <a:close/>
              </a:path>
            </a:pathLst>
          </a:custGeom>
          <a:blipFill rotWithShape="1">
            <a:blip r:embed="rId4">
              <a:alphaModFix/>
            </a:blip>
            <a:stretch>
              <a:fillRect b="0" l="0" r="0" t="0"/>
            </a:stretch>
          </a:blipFill>
          <a:ln>
            <a:noFill/>
          </a:ln>
        </p:spPr>
      </p:sp>
      <p:sp>
        <p:nvSpPr>
          <p:cNvPr id="732" name="Google Shape;732;p50"/>
          <p:cNvSpPr txBox="1"/>
          <p:nvPr/>
        </p:nvSpPr>
        <p:spPr>
          <a:xfrm>
            <a:off x="1743303" y="1821888"/>
            <a:ext cx="5415000" cy="692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4500" u="none" cap="none" strike="noStrike">
                <a:solidFill>
                  <a:srgbClr val="FFFFFF"/>
                </a:solidFill>
                <a:latin typeface="Dela Gothic One"/>
                <a:ea typeface="Dela Gothic One"/>
                <a:cs typeface="Dela Gothic One"/>
                <a:sym typeface="Dela Gothic One"/>
              </a:rPr>
              <a:t>THANK YOU!</a:t>
            </a:r>
            <a:endParaRPr sz="700"/>
          </a:p>
        </p:txBody>
      </p:sp>
      <p:sp>
        <p:nvSpPr>
          <p:cNvPr id="733" name="Google Shape;733;p50"/>
          <p:cNvSpPr txBox="1"/>
          <p:nvPr/>
        </p:nvSpPr>
        <p:spPr>
          <a:xfrm>
            <a:off x="2839785" y="2707196"/>
            <a:ext cx="3440400" cy="2925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 sz="1900">
                <a:solidFill>
                  <a:srgbClr val="FFFFFF"/>
                </a:solidFill>
                <a:latin typeface="Montserrat"/>
                <a:ea typeface="Montserrat"/>
                <a:cs typeface="Montserrat"/>
                <a:sym typeface="Montserrat"/>
              </a:rPr>
              <a:t>Any questions?</a:t>
            </a:r>
            <a:endParaRPr sz="1500"/>
          </a:p>
        </p:txBody>
      </p:sp>
      <p:sp>
        <p:nvSpPr>
          <p:cNvPr id="734" name="Google Shape;734;p50"/>
          <p:cNvSpPr txBox="1"/>
          <p:nvPr/>
        </p:nvSpPr>
        <p:spPr>
          <a:xfrm>
            <a:off x="824383" y="490166"/>
            <a:ext cx="2343000" cy="2463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lang="en" sz="1600">
                <a:solidFill>
                  <a:schemeClr val="accent1"/>
                </a:solidFill>
                <a:latin typeface="Dela Gothic One"/>
                <a:ea typeface="Dela Gothic One"/>
                <a:cs typeface="Dela Gothic One"/>
                <a:sym typeface="Dela Gothic One"/>
              </a:rPr>
              <a:t>NSIN/ICT</a:t>
            </a:r>
            <a:endParaRPr sz="1600">
              <a:solidFill>
                <a:srgbClr val="FFF8F2"/>
              </a:solidFill>
              <a:latin typeface="Dela Gothic One"/>
              <a:ea typeface="Dela Gothic One"/>
              <a:cs typeface="Dela Gothic One"/>
              <a:sym typeface="Dela Gothic One"/>
            </a:endParaRPr>
          </a:p>
        </p:txBody>
      </p:sp>
      <p:sp>
        <p:nvSpPr>
          <p:cNvPr id="735" name="Google Shape;735;p50"/>
          <p:cNvSpPr/>
          <p:nvPr/>
        </p:nvSpPr>
        <p:spPr>
          <a:xfrm>
            <a:off x="7183023" y="4017950"/>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5">
              <a:alphaModFix/>
            </a:blip>
            <a:stretch>
              <a:fillRect b="0" l="0" r="0" t="0"/>
            </a:stretch>
          </a:blipFill>
          <a:ln>
            <a:noFill/>
          </a:ln>
        </p:spPr>
      </p:sp>
      <p:sp>
        <p:nvSpPr>
          <p:cNvPr id="736" name="Google Shape;736;p50"/>
          <p:cNvSpPr/>
          <p:nvPr/>
        </p:nvSpPr>
        <p:spPr>
          <a:xfrm>
            <a:off x="6660811" y="4199517"/>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5">
              <a:alphaModFix/>
            </a:blip>
            <a:stretch>
              <a:fillRect b="0" l="0" r="0" t="0"/>
            </a:stretch>
          </a:blipFill>
          <a:ln>
            <a:noFill/>
          </a:ln>
        </p:spPr>
      </p:sp>
      <p:sp>
        <p:nvSpPr>
          <p:cNvPr id="737" name="Google Shape;737;p50"/>
          <p:cNvSpPr/>
          <p:nvPr/>
        </p:nvSpPr>
        <p:spPr>
          <a:xfrm>
            <a:off x="4175508" y="-149609"/>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5">
              <a:alphaModFix/>
            </a:blip>
            <a:stretch>
              <a:fillRect b="0" l="0" r="0" t="0"/>
            </a:stretch>
          </a:blipFill>
          <a:ln>
            <a:noFill/>
          </a:ln>
        </p:spPr>
      </p:sp>
      <p:sp>
        <p:nvSpPr>
          <p:cNvPr id="738" name="Google Shape;738;p50"/>
          <p:cNvSpPr/>
          <p:nvPr/>
        </p:nvSpPr>
        <p:spPr>
          <a:xfrm>
            <a:off x="503521" y="4117433"/>
            <a:ext cx="3162293" cy="511717"/>
          </a:xfrm>
          <a:custGeom>
            <a:rect b="b" l="l" r="r" t="t"/>
            <a:pathLst>
              <a:path extrusionOk="0" h="1023433" w="6324586">
                <a:moveTo>
                  <a:pt x="0" y="0"/>
                </a:moveTo>
                <a:lnTo>
                  <a:pt x="6324586" y="0"/>
                </a:lnTo>
                <a:lnTo>
                  <a:pt x="6324586" y="1023433"/>
                </a:lnTo>
                <a:lnTo>
                  <a:pt x="0" y="1023433"/>
                </a:lnTo>
                <a:lnTo>
                  <a:pt x="0" y="0"/>
                </a:lnTo>
                <a:close/>
              </a:path>
            </a:pathLst>
          </a:custGeom>
          <a:blipFill rotWithShape="1">
            <a:blip r:embed="rId6">
              <a:alphaModFix/>
            </a:blip>
            <a:stretch>
              <a:fillRect b="0" l="0" r="0" t="0"/>
            </a:stretch>
          </a:blipFill>
          <a:ln>
            <a:noFill/>
          </a:ln>
        </p:spPr>
      </p:sp>
      <p:sp>
        <p:nvSpPr>
          <p:cNvPr id="739" name="Google Shape;739;p50"/>
          <p:cNvSpPr/>
          <p:nvPr/>
        </p:nvSpPr>
        <p:spPr>
          <a:xfrm>
            <a:off x="-997949" y="3861575"/>
            <a:ext cx="3162293" cy="511717"/>
          </a:xfrm>
          <a:custGeom>
            <a:rect b="b" l="l" r="r" t="t"/>
            <a:pathLst>
              <a:path extrusionOk="0" h="1023433" w="6324586">
                <a:moveTo>
                  <a:pt x="0" y="0"/>
                </a:moveTo>
                <a:lnTo>
                  <a:pt x="6324586" y="0"/>
                </a:lnTo>
                <a:lnTo>
                  <a:pt x="6324586" y="1023433"/>
                </a:lnTo>
                <a:lnTo>
                  <a:pt x="0" y="1023433"/>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4"/>
          <p:cNvSpPr/>
          <p:nvPr/>
        </p:nvSpPr>
        <p:spPr>
          <a:xfrm>
            <a:off x="0" y="17150"/>
            <a:ext cx="9601200" cy="5112068"/>
          </a:xfrm>
          <a:custGeom>
            <a:rect b="b" l="l" r="r" t="t"/>
            <a:pathLst>
              <a:path extrusionOk="0" h="10224135" w="18288000">
                <a:moveTo>
                  <a:pt x="0" y="0"/>
                </a:moveTo>
                <a:lnTo>
                  <a:pt x="18288000" y="0"/>
                </a:lnTo>
                <a:lnTo>
                  <a:pt x="18288000" y="10224135"/>
                </a:lnTo>
                <a:lnTo>
                  <a:pt x="0" y="10224135"/>
                </a:lnTo>
                <a:lnTo>
                  <a:pt x="0" y="0"/>
                </a:lnTo>
                <a:close/>
              </a:path>
            </a:pathLst>
          </a:custGeom>
          <a:blipFill rotWithShape="1">
            <a:blip r:embed="rId3">
              <a:alphaModFix/>
            </a:blip>
            <a:stretch>
              <a:fillRect b="-39577" l="0" r="0" t="-39287"/>
            </a:stretch>
          </a:blipFill>
          <a:ln>
            <a:noFill/>
          </a:ln>
        </p:spPr>
      </p:sp>
      <p:sp>
        <p:nvSpPr>
          <p:cNvPr id="260" name="Google Shape;260;p24"/>
          <p:cNvSpPr/>
          <p:nvPr/>
        </p:nvSpPr>
        <p:spPr>
          <a:xfrm rot="5400000">
            <a:off x="3130283" y="-5729839"/>
            <a:ext cx="3340636" cy="9004014"/>
          </a:xfrm>
          <a:custGeom>
            <a:rect b="b" l="l" r="r" t="t"/>
            <a:pathLst>
              <a:path extrusionOk="0" h="1768093" w="1662008">
                <a:moveTo>
                  <a:pt x="0" y="0"/>
                </a:moveTo>
                <a:lnTo>
                  <a:pt x="1662007" y="0"/>
                </a:lnTo>
                <a:lnTo>
                  <a:pt x="1662007" y="1768093"/>
                </a:lnTo>
                <a:lnTo>
                  <a:pt x="0" y="1768093"/>
                </a:lnTo>
                <a:lnTo>
                  <a:pt x="0" y="0"/>
                </a:lnTo>
                <a:close/>
              </a:path>
            </a:pathLst>
          </a:custGeom>
          <a:blipFill rotWithShape="1">
            <a:blip r:embed="rId4">
              <a:alphaModFix/>
            </a:blip>
            <a:stretch>
              <a:fillRect b="0" l="0" r="0" t="0"/>
            </a:stretch>
          </a:blipFill>
          <a:ln>
            <a:noFill/>
          </a:ln>
          <a:effectLst>
            <a:outerShdw blurRad="57150" rotWithShape="0" algn="bl" dir="5400000" dist="19050">
              <a:srgbClr val="000000">
                <a:alpha val="3000"/>
              </a:srgbClr>
            </a:outerShdw>
          </a:effectLst>
        </p:spPr>
      </p:sp>
      <p:sp>
        <p:nvSpPr>
          <p:cNvPr id="261" name="Google Shape;261;p24"/>
          <p:cNvSpPr txBox="1"/>
          <p:nvPr>
            <p:ph idx="4294967295" type="title"/>
          </p:nvPr>
        </p:nvSpPr>
        <p:spPr>
          <a:xfrm>
            <a:off x="691619" y="388713"/>
            <a:ext cx="7821900" cy="681000"/>
          </a:xfrm>
          <a:prstGeom prst="rect">
            <a:avLst/>
          </a:prstGeom>
        </p:spPr>
        <p:txBody>
          <a:bodyPr anchorCtr="0" anchor="ctr" bIns="22850" lIns="45725" spcFirstLastPara="1" rIns="45725" wrap="square" tIns="22850">
            <a:normAutofit/>
          </a:bodyPr>
          <a:lstStyle/>
          <a:p>
            <a:pPr indent="0" lvl="0" marL="0" rtl="0" algn="ctr">
              <a:spcBef>
                <a:spcPts val="0"/>
              </a:spcBef>
              <a:spcAft>
                <a:spcPts val="0"/>
              </a:spcAft>
              <a:buNone/>
            </a:pPr>
            <a:r>
              <a:rPr lang="en"/>
              <a:t>Background</a:t>
            </a:r>
            <a:endParaRPr/>
          </a:p>
        </p:txBody>
      </p:sp>
      <p:sp>
        <p:nvSpPr>
          <p:cNvPr id="262" name="Google Shape;262;p24"/>
          <p:cNvSpPr txBox="1"/>
          <p:nvPr/>
        </p:nvSpPr>
        <p:spPr>
          <a:xfrm>
            <a:off x="1023881" y="1733350"/>
            <a:ext cx="3300000" cy="845700"/>
          </a:xfrm>
          <a:prstGeom prst="rect">
            <a:avLst/>
          </a:prstGeom>
          <a:noFill/>
          <a:ln>
            <a:noFill/>
          </a:ln>
        </p:spPr>
        <p:txBody>
          <a:bodyPr anchorCtr="0" anchor="t" bIns="45725" lIns="45725" spcFirstLastPara="1" rIns="45725" wrap="square" tIns="45725">
            <a:spAutoFit/>
          </a:bodyPr>
          <a:lstStyle/>
          <a:p>
            <a:pPr indent="0" lvl="0" marL="228600" rtl="0" algn="l">
              <a:lnSpc>
                <a:spcPct val="115000"/>
              </a:lnSpc>
              <a:spcBef>
                <a:spcPts val="0"/>
              </a:spcBef>
              <a:spcAft>
                <a:spcPts val="600"/>
              </a:spcAft>
              <a:buNone/>
            </a:pPr>
            <a:r>
              <a:rPr b="1" lang="en" sz="1100">
                <a:solidFill>
                  <a:schemeClr val="lt1"/>
                </a:solidFill>
                <a:latin typeface="Montserrat"/>
                <a:ea typeface="Montserrat"/>
                <a:cs typeface="Montserrat"/>
                <a:sym typeface="Montserrat"/>
              </a:rPr>
              <a:t>AI and Machine Learning have become increasingly reliant on cloud processing, which is brittle even against brief interruptions in connectivity</a:t>
            </a:r>
            <a:r>
              <a:rPr b="1" lang="en" sz="1000">
                <a:solidFill>
                  <a:schemeClr val="lt1"/>
                </a:solidFill>
                <a:latin typeface="Montserrat"/>
                <a:ea typeface="Montserrat"/>
                <a:cs typeface="Montserrat"/>
                <a:sym typeface="Montserrat"/>
              </a:rPr>
              <a:t> </a:t>
            </a:r>
            <a:endParaRPr b="1" sz="1600">
              <a:solidFill>
                <a:schemeClr val="lt1"/>
              </a:solidFill>
              <a:latin typeface="Montserrat"/>
              <a:ea typeface="Montserrat"/>
              <a:cs typeface="Montserrat"/>
              <a:sym typeface="Montserrat"/>
            </a:endParaRPr>
          </a:p>
        </p:txBody>
      </p:sp>
      <p:sp>
        <p:nvSpPr>
          <p:cNvPr id="263" name="Google Shape;263;p24"/>
          <p:cNvSpPr txBox="1"/>
          <p:nvPr/>
        </p:nvSpPr>
        <p:spPr>
          <a:xfrm>
            <a:off x="981181" y="3258888"/>
            <a:ext cx="2992800" cy="1040400"/>
          </a:xfrm>
          <a:prstGeom prst="rect">
            <a:avLst/>
          </a:prstGeom>
          <a:noFill/>
          <a:ln>
            <a:noFill/>
          </a:ln>
        </p:spPr>
        <p:txBody>
          <a:bodyPr anchorCtr="0" anchor="t" bIns="45725" lIns="45725" spcFirstLastPara="1" rIns="45725" wrap="square" tIns="45725">
            <a:spAutoFit/>
          </a:bodyPr>
          <a:lstStyle/>
          <a:p>
            <a:pPr indent="0" lvl="0" marL="228600" rtl="0" algn="l">
              <a:lnSpc>
                <a:spcPct val="115000"/>
              </a:lnSpc>
              <a:spcBef>
                <a:spcPts val="0"/>
              </a:spcBef>
              <a:spcAft>
                <a:spcPts val="600"/>
              </a:spcAft>
              <a:buNone/>
            </a:pPr>
            <a:r>
              <a:rPr b="1" lang="en" sz="1100">
                <a:solidFill>
                  <a:schemeClr val="lt1"/>
                </a:solidFill>
                <a:latin typeface="Montserrat"/>
                <a:ea typeface="Montserrat"/>
                <a:cs typeface="Montserrat"/>
                <a:sym typeface="Montserrat"/>
              </a:rPr>
              <a:t>Unavailability of networks is common in areas where needs are most urgent, such as in conflict zones, major disaster areas, and under-developed regions</a:t>
            </a:r>
            <a:endParaRPr b="1" sz="1600">
              <a:solidFill>
                <a:schemeClr val="lt1"/>
              </a:solidFill>
              <a:latin typeface="Montserrat"/>
              <a:ea typeface="Montserrat"/>
              <a:cs typeface="Montserrat"/>
              <a:sym typeface="Montserrat"/>
            </a:endParaRPr>
          </a:p>
        </p:txBody>
      </p:sp>
      <p:sp>
        <p:nvSpPr>
          <p:cNvPr id="264" name="Google Shape;264;p24"/>
          <p:cNvSpPr txBox="1"/>
          <p:nvPr>
            <p:ph idx="4294967295" type="body"/>
          </p:nvPr>
        </p:nvSpPr>
        <p:spPr>
          <a:xfrm>
            <a:off x="5753348" y="3258888"/>
            <a:ext cx="3083700" cy="681000"/>
          </a:xfrm>
          <a:prstGeom prst="rect">
            <a:avLst/>
          </a:prstGeom>
        </p:spPr>
        <p:txBody>
          <a:bodyPr anchorCtr="0" anchor="t" bIns="22850" lIns="45725" spcFirstLastPara="1" rIns="45725" wrap="square" tIns="22850">
            <a:noAutofit/>
          </a:bodyPr>
          <a:lstStyle/>
          <a:p>
            <a:pPr indent="0" lvl="0" marL="0" rtl="0" algn="l">
              <a:lnSpc>
                <a:spcPct val="115000"/>
              </a:lnSpc>
              <a:spcBef>
                <a:spcPts val="0"/>
              </a:spcBef>
              <a:spcAft>
                <a:spcPts val="0"/>
              </a:spcAft>
              <a:buNone/>
            </a:pPr>
            <a:r>
              <a:rPr b="1" lang="en" sz="1100"/>
              <a:t>Cloud-based AI/ML solutions are powerful and up-to-date but rely on network availability to operate</a:t>
            </a:r>
            <a:endParaRPr b="1" sz="1100"/>
          </a:p>
          <a:p>
            <a:pPr indent="0" lvl="0" marL="0" rtl="0" algn="l">
              <a:lnSpc>
                <a:spcPct val="115000"/>
              </a:lnSpc>
              <a:spcBef>
                <a:spcPts val="600"/>
              </a:spcBef>
              <a:spcAft>
                <a:spcPts val="600"/>
              </a:spcAft>
              <a:buNone/>
            </a:pPr>
            <a:r>
              <a:t/>
            </a:r>
            <a:endParaRPr sz="1500"/>
          </a:p>
        </p:txBody>
      </p:sp>
      <p:sp>
        <p:nvSpPr>
          <p:cNvPr id="265" name="Google Shape;265;p24"/>
          <p:cNvSpPr txBox="1"/>
          <p:nvPr/>
        </p:nvSpPr>
        <p:spPr>
          <a:xfrm>
            <a:off x="5510312" y="1733350"/>
            <a:ext cx="3243600" cy="845700"/>
          </a:xfrm>
          <a:prstGeom prst="rect">
            <a:avLst/>
          </a:prstGeom>
          <a:noFill/>
          <a:ln>
            <a:noFill/>
          </a:ln>
        </p:spPr>
        <p:txBody>
          <a:bodyPr anchorCtr="0" anchor="t" bIns="45725" lIns="45725" spcFirstLastPara="1" rIns="45725" wrap="square" tIns="45725">
            <a:spAutoFit/>
          </a:bodyPr>
          <a:lstStyle/>
          <a:p>
            <a:pPr indent="0" lvl="0" marL="228600" rtl="0" algn="l">
              <a:lnSpc>
                <a:spcPct val="115000"/>
              </a:lnSpc>
              <a:spcBef>
                <a:spcPts val="0"/>
              </a:spcBef>
              <a:spcAft>
                <a:spcPts val="600"/>
              </a:spcAft>
              <a:buNone/>
            </a:pPr>
            <a:r>
              <a:rPr b="1" lang="en" sz="1100">
                <a:solidFill>
                  <a:schemeClr val="lt1"/>
                </a:solidFill>
                <a:latin typeface="Montserrat"/>
                <a:ea typeface="Montserrat"/>
                <a:cs typeface="Montserrat"/>
                <a:sym typeface="Montserrat"/>
              </a:rPr>
              <a:t>Client-based AI/ML solutions (e.g. MobileNet) can run without network connection but cannot be updated very easily in such environments.</a:t>
            </a:r>
            <a:endParaRPr b="1" sz="1600">
              <a:solidFill>
                <a:schemeClr val="lt1"/>
              </a:solidFill>
              <a:latin typeface="Montserrat"/>
              <a:ea typeface="Montserrat"/>
              <a:cs typeface="Montserrat"/>
              <a:sym typeface="Montserrat"/>
            </a:endParaRPr>
          </a:p>
        </p:txBody>
      </p:sp>
      <p:grpSp>
        <p:nvGrpSpPr>
          <p:cNvPr id="266" name="Google Shape;266;p24"/>
          <p:cNvGrpSpPr/>
          <p:nvPr/>
        </p:nvGrpSpPr>
        <p:grpSpPr>
          <a:xfrm>
            <a:off x="590671" y="442475"/>
            <a:ext cx="7661697" cy="627238"/>
            <a:chOff x="0" y="0"/>
            <a:chExt cx="812800" cy="812800"/>
          </a:xfrm>
        </p:grpSpPr>
        <p:sp>
          <p:nvSpPr>
            <p:cNvPr id="267" name="Google Shape;26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8" name="Google Shape;268;p24"/>
            <p:cNvSpPr txBox="1"/>
            <p:nvPr/>
          </p:nvSpPr>
          <p:spPr>
            <a:xfrm>
              <a:off x="76200" y="28575"/>
              <a:ext cx="660300" cy="708000"/>
            </a:xfrm>
            <a:prstGeom prst="rect">
              <a:avLst/>
            </a:prstGeom>
            <a:noFill/>
            <a:ln>
              <a:noFill/>
            </a:ln>
          </p:spPr>
          <p:txBody>
            <a:bodyPr anchorCtr="0" anchor="ctr" bIns="14625" lIns="14625" spcFirstLastPara="1" rIns="14625" wrap="square" tIns="14625">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69" name="Google Shape;269;p24"/>
          <p:cNvPicPr preferRelativeResize="0"/>
          <p:nvPr/>
        </p:nvPicPr>
        <p:blipFill>
          <a:blip r:embed="rId5">
            <a:alphaModFix/>
          </a:blip>
          <a:stretch>
            <a:fillRect/>
          </a:stretch>
        </p:blipFill>
        <p:spPr>
          <a:xfrm>
            <a:off x="396645" y="1850681"/>
            <a:ext cx="627238" cy="627238"/>
          </a:xfrm>
          <a:prstGeom prst="rect">
            <a:avLst/>
          </a:prstGeom>
          <a:noFill/>
          <a:ln>
            <a:noFill/>
          </a:ln>
        </p:spPr>
      </p:pic>
      <p:pic>
        <p:nvPicPr>
          <p:cNvPr id="270" name="Google Shape;270;p24"/>
          <p:cNvPicPr preferRelativeResize="0"/>
          <p:nvPr/>
        </p:nvPicPr>
        <p:blipFill>
          <a:blip r:embed="rId6">
            <a:alphaModFix/>
          </a:blip>
          <a:stretch>
            <a:fillRect/>
          </a:stretch>
        </p:blipFill>
        <p:spPr>
          <a:xfrm>
            <a:off x="439344" y="3515138"/>
            <a:ext cx="541850" cy="541850"/>
          </a:xfrm>
          <a:prstGeom prst="rect">
            <a:avLst/>
          </a:prstGeom>
          <a:noFill/>
          <a:ln>
            <a:noFill/>
          </a:ln>
        </p:spPr>
      </p:pic>
      <p:pic>
        <p:nvPicPr>
          <p:cNvPr id="271" name="Google Shape;271;p24"/>
          <p:cNvPicPr preferRelativeResize="0"/>
          <p:nvPr/>
        </p:nvPicPr>
        <p:blipFill>
          <a:blip r:embed="rId7">
            <a:alphaModFix/>
          </a:blip>
          <a:stretch>
            <a:fillRect/>
          </a:stretch>
        </p:blipFill>
        <p:spPr>
          <a:xfrm>
            <a:off x="4958563" y="3328463"/>
            <a:ext cx="627238" cy="627238"/>
          </a:xfrm>
          <a:prstGeom prst="rect">
            <a:avLst/>
          </a:prstGeom>
          <a:noFill/>
          <a:ln>
            <a:noFill/>
          </a:ln>
        </p:spPr>
      </p:pic>
      <p:pic>
        <p:nvPicPr>
          <p:cNvPr id="272" name="Google Shape;272;p24"/>
          <p:cNvPicPr preferRelativeResize="0"/>
          <p:nvPr/>
        </p:nvPicPr>
        <p:blipFill>
          <a:blip r:embed="rId8">
            <a:alphaModFix/>
          </a:blip>
          <a:stretch>
            <a:fillRect/>
          </a:stretch>
        </p:blipFill>
        <p:spPr>
          <a:xfrm>
            <a:off x="5034056" y="1907325"/>
            <a:ext cx="476250" cy="476250"/>
          </a:xfrm>
          <a:prstGeom prst="rect">
            <a:avLst/>
          </a:prstGeom>
          <a:noFill/>
          <a:ln>
            <a:noFill/>
          </a:ln>
        </p:spPr>
      </p:pic>
      <p:sp>
        <p:nvSpPr>
          <p:cNvPr id="273" name="Google Shape;273;p24"/>
          <p:cNvSpPr/>
          <p:nvPr/>
        </p:nvSpPr>
        <p:spPr>
          <a:xfrm rot="5400000">
            <a:off x="1572497" y="1195240"/>
            <a:ext cx="2559492" cy="9004014"/>
          </a:xfrm>
          <a:custGeom>
            <a:rect b="b" l="l" r="r" t="t"/>
            <a:pathLst>
              <a:path extrusionOk="0" h="1768093" w="1662008">
                <a:moveTo>
                  <a:pt x="0" y="0"/>
                </a:moveTo>
                <a:lnTo>
                  <a:pt x="1662007" y="0"/>
                </a:lnTo>
                <a:lnTo>
                  <a:pt x="1662007" y="1768093"/>
                </a:lnTo>
                <a:lnTo>
                  <a:pt x="0" y="1768093"/>
                </a:lnTo>
                <a:lnTo>
                  <a:pt x="0" y="0"/>
                </a:lnTo>
                <a:close/>
              </a:path>
            </a:pathLst>
          </a:custGeom>
          <a:blipFill rotWithShape="1">
            <a:blip r:embed="rId4">
              <a:alphaModFix/>
            </a:blip>
            <a:stretch>
              <a:fillRect b="0" l="0" r="0" t="0"/>
            </a:stretch>
          </a:blipFill>
          <a:ln>
            <a:noFill/>
          </a:ln>
          <a:effectLst>
            <a:outerShdw blurRad="57150" rotWithShape="0" algn="bl" dir="5400000" dist="19050">
              <a:srgbClr val="000000">
                <a:alpha val="3000"/>
              </a:srgbClr>
            </a:outerShdw>
          </a:effectLst>
        </p:spPr>
      </p:sp>
      <p:sp>
        <p:nvSpPr>
          <p:cNvPr id="274" name="Google Shape;274;p24"/>
          <p:cNvSpPr txBox="1"/>
          <p:nvPr/>
        </p:nvSpPr>
        <p:spPr>
          <a:xfrm>
            <a:off x="0" y="4786125"/>
            <a:ext cx="1224000" cy="2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lt1"/>
                </a:solidFill>
                <a:latin typeface="Montserrat ExtraLight"/>
                <a:ea typeface="Montserrat ExtraLight"/>
                <a:cs typeface="Montserrat ExtraLight"/>
                <a:sym typeface="Montserrat ExtraLight"/>
              </a:rPr>
              <a:t>Sanjog Baniya</a:t>
            </a:r>
            <a:endParaRPr sz="1100">
              <a:solidFill>
                <a:schemeClr val="lt1"/>
              </a:solidFill>
              <a:latin typeface="Montserrat ExtraLight"/>
              <a:ea typeface="Montserrat ExtraLight"/>
              <a:cs typeface="Montserrat ExtraLight"/>
              <a:sym typeface="Montserrat Extra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8" name="Shape 278"/>
        <p:cNvGrpSpPr/>
        <p:nvPr/>
      </p:nvGrpSpPr>
      <p:grpSpPr>
        <a:xfrm>
          <a:off x="0" y="0"/>
          <a:ext cx="0" cy="0"/>
          <a:chOff x="0" y="0"/>
          <a:chExt cx="0" cy="0"/>
        </a:xfrm>
      </p:grpSpPr>
      <p:sp>
        <p:nvSpPr>
          <p:cNvPr id="279" name="Google Shape;279;p25"/>
          <p:cNvSpPr/>
          <p:nvPr/>
        </p:nvSpPr>
        <p:spPr>
          <a:xfrm rot="10409317">
            <a:off x="6560233" y="-1127761"/>
            <a:ext cx="5167532" cy="5906521"/>
          </a:xfrm>
          <a:custGeom>
            <a:rect b="b" l="l" r="r" t="t"/>
            <a:pathLst>
              <a:path extrusionOk="0" h="1535289" w="1189849">
                <a:moveTo>
                  <a:pt x="0" y="0"/>
                </a:moveTo>
                <a:lnTo>
                  <a:pt x="1189849" y="0"/>
                </a:lnTo>
                <a:lnTo>
                  <a:pt x="1189849" y="1535289"/>
                </a:lnTo>
                <a:lnTo>
                  <a:pt x="0" y="1535289"/>
                </a:lnTo>
                <a:lnTo>
                  <a:pt x="0" y="0"/>
                </a:lnTo>
                <a:close/>
              </a:path>
            </a:pathLst>
          </a:custGeom>
          <a:blipFill rotWithShape="1">
            <a:blip r:embed="rId3">
              <a:alphaModFix/>
            </a:blip>
            <a:stretch>
              <a:fillRect b="0" l="0" r="0" t="0"/>
            </a:stretch>
          </a:blipFill>
          <a:ln>
            <a:noFill/>
          </a:ln>
        </p:spPr>
      </p:sp>
      <p:sp>
        <p:nvSpPr>
          <p:cNvPr id="280" name="Google Shape;280;p25"/>
          <p:cNvSpPr/>
          <p:nvPr/>
        </p:nvSpPr>
        <p:spPr>
          <a:xfrm>
            <a:off x="-22875" y="-9850"/>
            <a:ext cx="9144000" cy="5163188"/>
          </a:xfrm>
          <a:custGeom>
            <a:rect b="b" l="l" r="r" t="t"/>
            <a:pathLst>
              <a:path extrusionOk="0" h="10224135" w="18288000">
                <a:moveTo>
                  <a:pt x="0" y="0"/>
                </a:moveTo>
                <a:lnTo>
                  <a:pt x="18288000" y="0"/>
                </a:lnTo>
                <a:lnTo>
                  <a:pt x="18288000" y="10224135"/>
                </a:lnTo>
                <a:lnTo>
                  <a:pt x="0" y="10224135"/>
                </a:lnTo>
                <a:lnTo>
                  <a:pt x="0" y="0"/>
                </a:lnTo>
                <a:close/>
              </a:path>
            </a:pathLst>
          </a:custGeom>
          <a:blipFill rotWithShape="1">
            <a:blip r:embed="rId4">
              <a:alphaModFix/>
            </a:blip>
            <a:stretch>
              <a:fillRect b="-39577" l="0" r="0" t="-39287"/>
            </a:stretch>
          </a:blipFill>
          <a:ln>
            <a:noFill/>
          </a:ln>
        </p:spPr>
      </p:sp>
      <p:sp>
        <p:nvSpPr>
          <p:cNvPr id="281" name="Google Shape;281;p25"/>
          <p:cNvSpPr txBox="1"/>
          <p:nvPr/>
        </p:nvSpPr>
        <p:spPr>
          <a:xfrm>
            <a:off x="-299175" y="550764"/>
            <a:ext cx="97425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 sz="3600">
                <a:solidFill>
                  <a:srgbClr val="FFFFFF"/>
                </a:solidFill>
                <a:latin typeface="Dela Gothic One"/>
                <a:ea typeface="Dela Gothic One"/>
                <a:cs typeface="Dela Gothic One"/>
                <a:sym typeface="Dela Gothic One"/>
              </a:rPr>
              <a:t>Proposed Solution</a:t>
            </a:r>
            <a:endParaRPr sz="700"/>
          </a:p>
        </p:txBody>
      </p:sp>
      <p:sp>
        <p:nvSpPr>
          <p:cNvPr id="282" name="Google Shape;282;p25"/>
          <p:cNvSpPr/>
          <p:nvPr/>
        </p:nvSpPr>
        <p:spPr>
          <a:xfrm>
            <a:off x="-1425109" y="522215"/>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5">
              <a:alphaModFix/>
            </a:blip>
            <a:stretch>
              <a:fillRect b="0" l="0" r="0" t="0"/>
            </a:stretch>
          </a:blipFill>
          <a:ln>
            <a:noFill/>
          </a:ln>
        </p:spPr>
      </p:sp>
      <p:sp>
        <p:nvSpPr>
          <p:cNvPr id="283" name="Google Shape;283;p25"/>
          <p:cNvSpPr/>
          <p:nvPr/>
        </p:nvSpPr>
        <p:spPr>
          <a:xfrm>
            <a:off x="7283991" y="3780132"/>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5">
              <a:alphaModFix/>
            </a:blip>
            <a:stretch>
              <a:fillRect b="0" l="0" r="0" t="0"/>
            </a:stretch>
          </a:blipFill>
          <a:ln>
            <a:noFill/>
          </a:ln>
        </p:spPr>
      </p:sp>
      <p:sp>
        <p:nvSpPr>
          <p:cNvPr id="284" name="Google Shape;284;p25"/>
          <p:cNvSpPr txBox="1"/>
          <p:nvPr/>
        </p:nvSpPr>
        <p:spPr>
          <a:xfrm>
            <a:off x="79050" y="4786125"/>
            <a:ext cx="1674900" cy="2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lt1"/>
              </a:solidFill>
              <a:latin typeface="Montserrat ExtraLight"/>
              <a:ea typeface="Montserrat ExtraLight"/>
              <a:cs typeface="Montserrat ExtraLight"/>
              <a:sym typeface="Montserrat ExtraLight"/>
            </a:endParaRPr>
          </a:p>
        </p:txBody>
      </p:sp>
      <p:sp>
        <p:nvSpPr>
          <p:cNvPr id="285" name="Google Shape;285;p25"/>
          <p:cNvSpPr txBox="1"/>
          <p:nvPr/>
        </p:nvSpPr>
        <p:spPr>
          <a:xfrm>
            <a:off x="79050" y="4797625"/>
            <a:ext cx="1674900" cy="2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Montserrat ExtraLight"/>
                <a:ea typeface="Montserrat ExtraLight"/>
                <a:cs typeface="Montserrat ExtraLight"/>
                <a:sym typeface="Montserrat ExtraLight"/>
              </a:rPr>
              <a:t>Wilson</a:t>
            </a:r>
            <a:endParaRPr sz="1000">
              <a:solidFill>
                <a:schemeClr val="lt1"/>
              </a:solidFill>
              <a:latin typeface="Montserrat ExtraLight"/>
              <a:ea typeface="Montserrat ExtraLight"/>
              <a:cs typeface="Montserrat ExtraLight"/>
              <a:sym typeface="Montserrat ExtraLight"/>
            </a:endParaRPr>
          </a:p>
        </p:txBody>
      </p:sp>
      <p:sp>
        <p:nvSpPr>
          <p:cNvPr id="286" name="Google Shape;286;p25"/>
          <p:cNvSpPr/>
          <p:nvPr/>
        </p:nvSpPr>
        <p:spPr>
          <a:xfrm rot="5400000">
            <a:off x="-2965950" y="332925"/>
            <a:ext cx="5603393" cy="3836430"/>
          </a:xfrm>
          <a:custGeom>
            <a:rect b="b" l="l" r="r" t="t"/>
            <a:pathLst>
              <a:path extrusionOk="0" h="1534572" w="2077254">
                <a:moveTo>
                  <a:pt x="0" y="0"/>
                </a:moveTo>
                <a:lnTo>
                  <a:pt x="2077254" y="0"/>
                </a:lnTo>
                <a:lnTo>
                  <a:pt x="2077254" y="1534572"/>
                </a:lnTo>
                <a:lnTo>
                  <a:pt x="0" y="1534572"/>
                </a:lnTo>
                <a:lnTo>
                  <a:pt x="0" y="0"/>
                </a:lnTo>
                <a:close/>
              </a:path>
            </a:pathLst>
          </a:custGeom>
          <a:blipFill rotWithShape="1">
            <a:blip r:embed="rId6">
              <a:alphaModFix/>
            </a:blip>
            <a:stretch>
              <a:fillRect b="0" l="0" r="0" t="0"/>
            </a:stretch>
          </a:blipFill>
          <a:ln>
            <a:noFill/>
          </a:ln>
        </p:spPr>
      </p:sp>
      <p:sp>
        <p:nvSpPr>
          <p:cNvPr id="287" name="Google Shape;287;p25"/>
          <p:cNvSpPr/>
          <p:nvPr/>
        </p:nvSpPr>
        <p:spPr>
          <a:xfrm>
            <a:off x="3638401" y="3651925"/>
            <a:ext cx="1033800" cy="867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Montserrat"/>
                <a:ea typeface="Montserrat"/>
                <a:cs typeface="Montserrat"/>
                <a:sym typeface="Montserrat"/>
              </a:rPr>
              <a:t>Offline</a:t>
            </a:r>
            <a:endParaRPr b="1" sz="1100">
              <a:latin typeface="Montserrat"/>
              <a:ea typeface="Montserrat"/>
              <a:cs typeface="Montserrat"/>
              <a:sym typeface="Montserrat"/>
            </a:endParaRPr>
          </a:p>
          <a:p>
            <a:pPr indent="0" lvl="0" marL="0" rtl="0" algn="ctr">
              <a:spcBef>
                <a:spcPts val="0"/>
              </a:spcBef>
              <a:spcAft>
                <a:spcPts val="0"/>
              </a:spcAft>
              <a:buNone/>
            </a:pPr>
            <a:r>
              <a:rPr b="1" lang="en" sz="1100">
                <a:latin typeface="Montserrat"/>
                <a:ea typeface="Montserrat"/>
                <a:cs typeface="Montserrat"/>
                <a:sym typeface="Montserrat"/>
              </a:rPr>
              <a:t>Mobile Client</a:t>
            </a:r>
            <a:endParaRPr b="1" sz="1100">
              <a:latin typeface="Montserrat"/>
              <a:ea typeface="Montserrat"/>
              <a:cs typeface="Montserrat"/>
              <a:sym typeface="Montserrat"/>
            </a:endParaRPr>
          </a:p>
        </p:txBody>
      </p:sp>
      <p:sp>
        <p:nvSpPr>
          <p:cNvPr id="288" name="Google Shape;288;p25"/>
          <p:cNvSpPr/>
          <p:nvPr/>
        </p:nvSpPr>
        <p:spPr>
          <a:xfrm>
            <a:off x="3279575" y="1026375"/>
            <a:ext cx="1548600" cy="798300"/>
          </a:xfrm>
          <a:prstGeom prst="diamond">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Montserrat"/>
                <a:ea typeface="Montserrat"/>
                <a:cs typeface="Montserrat"/>
                <a:sym typeface="Montserrat"/>
              </a:rPr>
              <a:t>Website</a:t>
            </a:r>
            <a:endParaRPr b="1" sz="1000">
              <a:latin typeface="Montserrat"/>
              <a:ea typeface="Montserrat"/>
              <a:cs typeface="Montserrat"/>
              <a:sym typeface="Montserrat"/>
            </a:endParaRPr>
          </a:p>
        </p:txBody>
      </p:sp>
      <p:cxnSp>
        <p:nvCxnSpPr>
          <p:cNvPr id="289" name="Google Shape;289;p25"/>
          <p:cNvCxnSpPr/>
          <p:nvPr/>
        </p:nvCxnSpPr>
        <p:spPr>
          <a:xfrm rot="10800000">
            <a:off x="2528900" y="3869000"/>
            <a:ext cx="1033800" cy="32400"/>
          </a:xfrm>
          <a:prstGeom prst="straightConnector1">
            <a:avLst/>
          </a:prstGeom>
          <a:solidFill>
            <a:schemeClr val="lt2"/>
          </a:solidFill>
          <a:ln cap="flat" cmpd="sng" w="19050">
            <a:solidFill>
              <a:schemeClr val="dk2"/>
            </a:solidFill>
            <a:prstDash val="solid"/>
            <a:round/>
            <a:headEnd len="med" w="med" type="none"/>
            <a:tailEnd len="med" w="med" type="triangle"/>
          </a:ln>
        </p:spPr>
      </p:cxnSp>
      <p:cxnSp>
        <p:nvCxnSpPr>
          <p:cNvPr id="290" name="Google Shape;290;p25"/>
          <p:cNvCxnSpPr/>
          <p:nvPr/>
        </p:nvCxnSpPr>
        <p:spPr>
          <a:xfrm flipH="1" rot="10800000">
            <a:off x="4739871" y="4116105"/>
            <a:ext cx="1219200" cy="4200"/>
          </a:xfrm>
          <a:prstGeom prst="straightConnector1">
            <a:avLst/>
          </a:prstGeom>
          <a:solidFill>
            <a:schemeClr val="lt2"/>
          </a:solidFill>
          <a:ln cap="flat" cmpd="sng" w="19050">
            <a:solidFill>
              <a:schemeClr val="dk2"/>
            </a:solidFill>
            <a:prstDash val="solid"/>
            <a:round/>
            <a:headEnd len="med" w="med" type="none"/>
            <a:tailEnd len="med" w="med" type="triangle"/>
          </a:ln>
        </p:spPr>
      </p:cxnSp>
      <p:cxnSp>
        <p:nvCxnSpPr>
          <p:cNvPr id="291" name="Google Shape;291;p25"/>
          <p:cNvCxnSpPr/>
          <p:nvPr/>
        </p:nvCxnSpPr>
        <p:spPr>
          <a:xfrm flipH="1" rot="10800000">
            <a:off x="2296450" y="2747100"/>
            <a:ext cx="909300" cy="798300"/>
          </a:xfrm>
          <a:prstGeom prst="straightConnector1">
            <a:avLst/>
          </a:prstGeom>
          <a:solidFill>
            <a:schemeClr val="lt2"/>
          </a:solidFill>
          <a:ln cap="flat" cmpd="sng" w="19050">
            <a:solidFill>
              <a:schemeClr val="dk2"/>
            </a:solidFill>
            <a:prstDash val="solid"/>
            <a:round/>
            <a:headEnd len="med" w="med" type="none"/>
            <a:tailEnd len="med" w="med" type="triangle"/>
          </a:ln>
        </p:spPr>
      </p:cxnSp>
      <p:cxnSp>
        <p:nvCxnSpPr>
          <p:cNvPr id="292" name="Google Shape;292;p25"/>
          <p:cNvCxnSpPr/>
          <p:nvPr/>
        </p:nvCxnSpPr>
        <p:spPr>
          <a:xfrm>
            <a:off x="2666125" y="4105875"/>
            <a:ext cx="849600" cy="8100"/>
          </a:xfrm>
          <a:prstGeom prst="straightConnector1">
            <a:avLst/>
          </a:prstGeom>
          <a:solidFill>
            <a:schemeClr val="lt2"/>
          </a:solidFill>
          <a:ln cap="flat" cmpd="sng" w="19050">
            <a:solidFill>
              <a:schemeClr val="dk2"/>
            </a:solidFill>
            <a:prstDash val="solid"/>
            <a:round/>
            <a:headEnd len="med" w="med" type="none"/>
            <a:tailEnd len="med" w="med" type="triangle"/>
          </a:ln>
        </p:spPr>
      </p:cxnSp>
      <p:cxnSp>
        <p:nvCxnSpPr>
          <p:cNvPr id="293" name="Google Shape;293;p25"/>
          <p:cNvCxnSpPr/>
          <p:nvPr/>
        </p:nvCxnSpPr>
        <p:spPr>
          <a:xfrm>
            <a:off x="4726638" y="2973323"/>
            <a:ext cx="1352700" cy="589800"/>
          </a:xfrm>
          <a:prstGeom prst="straightConnector1">
            <a:avLst/>
          </a:prstGeom>
          <a:noFill/>
          <a:ln cap="flat" cmpd="sng" w="19050">
            <a:solidFill>
              <a:schemeClr val="dk2"/>
            </a:solidFill>
            <a:prstDash val="solid"/>
            <a:round/>
            <a:headEnd len="med" w="med" type="none"/>
            <a:tailEnd len="med" w="med" type="triangle"/>
          </a:ln>
        </p:spPr>
      </p:cxnSp>
      <p:cxnSp>
        <p:nvCxnSpPr>
          <p:cNvPr id="294" name="Google Shape;294;p25"/>
          <p:cNvCxnSpPr/>
          <p:nvPr/>
        </p:nvCxnSpPr>
        <p:spPr>
          <a:xfrm flipH="1">
            <a:off x="4663675" y="3917125"/>
            <a:ext cx="1266300" cy="23400"/>
          </a:xfrm>
          <a:prstGeom prst="straightConnector1">
            <a:avLst/>
          </a:prstGeom>
          <a:noFill/>
          <a:ln cap="flat" cmpd="sng" w="19050">
            <a:solidFill>
              <a:schemeClr val="dk2"/>
            </a:solidFill>
            <a:prstDash val="solid"/>
            <a:round/>
            <a:headEnd len="med" w="med" type="none"/>
            <a:tailEnd len="med" w="med" type="triangle"/>
          </a:ln>
        </p:spPr>
      </p:cxnSp>
      <p:sp>
        <p:nvSpPr>
          <p:cNvPr id="295" name="Google Shape;295;p25"/>
          <p:cNvSpPr txBox="1"/>
          <p:nvPr/>
        </p:nvSpPr>
        <p:spPr>
          <a:xfrm>
            <a:off x="4829700" y="4218313"/>
            <a:ext cx="920100" cy="1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Montserrat"/>
                <a:ea typeface="Montserrat"/>
                <a:cs typeface="Montserrat"/>
                <a:sym typeface="Montserrat"/>
              </a:rPr>
              <a:t>Bluetooth</a:t>
            </a:r>
            <a:endParaRPr b="1" sz="900">
              <a:solidFill>
                <a:schemeClr val="lt1"/>
              </a:solidFill>
              <a:latin typeface="Montserrat"/>
              <a:ea typeface="Montserrat"/>
              <a:cs typeface="Montserrat"/>
              <a:sym typeface="Montserrat"/>
            </a:endParaRPr>
          </a:p>
        </p:txBody>
      </p:sp>
      <p:sp>
        <p:nvSpPr>
          <p:cNvPr id="296" name="Google Shape;296;p25"/>
          <p:cNvSpPr txBox="1"/>
          <p:nvPr/>
        </p:nvSpPr>
        <p:spPr>
          <a:xfrm>
            <a:off x="1435975" y="2869675"/>
            <a:ext cx="1219200" cy="17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Montserrat"/>
                <a:ea typeface="Montserrat"/>
                <a:cs typeface="Montserrat"/>
                <a:sym typeface="Montserrat"/>
              </a:rPr>
              <a:t>Internet</a:t>
            </a:r>
            <a:endParaRPr b="1" sz="900">
              <a:solidFill>
                <a:schemeClr val="lt1"/>
              </a:solidFill>
              <a:latin typeface="Montserrat"/>
              <a:ea typeface="Montserrat"/>
              <a:cs typeface="Montserrat"/>
              <a:sym typeface="Montserrat"/>
            </a:endParaRPr>
          </a:p>
          <a:p>
            <a:pPr indent="0" lvl="0" marL="0" rtl="0" algn="ctr">
              <a:spcBef>
                <a:spcPts val="0"/>
              </a:spcBef>
              <a:spcAft>
                <a:spcPts val="0"/>
              </a:spcAft>
              <a:buNone/>
            </a:pPr>
            <a:r>
              <a:rPr b="1" lang="en" sz="900">
                <a:solidFill>
                  <a:schemeClr val="lt1"/>
                </a:solidFill>
                <a:latin typeface="Montserrat"/>
                <a:ea typeface="Montserrat"/>
                <a:cs typeface="Montserrat"/>
                <a:sym typeface="Montserrat"/>
              </a:rPr>
              <a:t>Communication</a:t>
            </a:r>
            <a:endParaRPr b="1" sz="900">
              <a:solidFill>
                <a:schemeClr val="lt1"/>
              </a:solidFill>
              <a:latin typeface="Montserrat"/>
              <a:ea typeface="Montserrat"/>
              <a:cs typeface="Montserrat"/>
              <a:sym typeface="Montserrat"/>
            </a:endParaRPr>
          </a:p>
        </p:txBody>
      </p:sp>
      <p:sp>
        <p:nvSpPr>
          <p:cNvPr id="297" name="Google Shape;297;p25"/>
          <p:cNvSpPr txBox="1"/>
          <p:nvPr/>
        </p:nvSpPr>
        <p:spPr>
          <a:xfrm>
            <a:off x="2630875" y="4172275"/>
            <a:ext cx="920100" cy="1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Montserrat"/>
                <a:ea typeface="Montserrat"/>
                <a:cs typeface="Montserrat"/>
                <a:sym typeface="Montserrat"/>
              </a:rPr>
              <a:t>Bluetooth</a:t>
            </a:r>
            <a:endParaRPr b="1" sz="900">
              <a:solidFill>
                <a:schemeClr val="lt1"/>
              </a:solidFill>
              <a:latin typeface="Montserrat"/>
              <a:ea typeface="Montserrat"/>
              <a:cs typeface="Montserrat"/>
              <a:sym typeface="Montserrat"/>
            </a:endParaRPr>
          </a:p>
        </p:txBody>
      </p:sp>
      <p:sp>
        <p:nvSpPr>
          <p:cNvPr id="298" name="Google Shape;298;p25"/>
          <p:cNvSpPr/>
          <p:nvPr/>
        </p:nvSpPr>
        <p:spPr>
          <a:xfrm>
            <a:off x="3268700" y="2332283"/>
            <a:ext cx="1395000" cy="881100"/>
          </a:xfrm>
          <a:prstGeom prst="diamond">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000">
                <a:solidFill>
                  <a:schemeClr val="dk1"/>
                </a:solidFill>
                <a:latin typeface="Montserrat"/>
                <a:ea typeface="Montserrat"/>
                <a:cs typeface="Montserrat"/>
                <a:sym typeface="Montserrat"/>
              </a:rPr>
              <a:t>Server</a:t>
            </a:r>
            <a:endParaRPr b="1" sz="900">
              <a:latin typeface="Montserrat"/>
              <a:ea typeface="Montserrat"/>
              <a:cs typeface="Montserrat"/>
              <a:sym typeface="Montserrat"/>
            </a:endParaRPr>
          </a:p>
        </p:txBody>
      </p:sp>
      <p:sp>
        <p:nvSpPr>
          <p:cNvPr id="299" name="Google Shape;299;p25"/>
          <p:cNvSpPr/>
          <p:nvPr/>
        </p:nvSpPr>
        <p:spPr>
          <a:xfrm>
            <a:off x="1482326" y="3651925"/>
            <a:ext cx="1033800" cy="867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Montserrat"/>
                <a:ea typeface="Montserrat"/>
                <a:cs typeface="Montserrat"/>
                <a:sym typeface="Montserrat"/>
              </a:rPr>
              <a:t>On</a:t>
            </a:r>
            <a:r>
              <a:rPr b="1" lang="en" sz="1100">
                <a:latin typeface="Montserrat"/>
                <a:ea typeface="Montserrat"/>
                <a:cs typeface="Montserrat"/>
                <a:sym typeface="Montserrat"/>
              </a:rPr>
              <a:t>line</a:t>
            </a:r>
            <a:endParaRPr b="1" sz="1100">
              <a:latin typeface="Montserrat"/>
              <a:ea typeface="Montserrat"/>
              <a:cs typeface="Montserrat"/>
              <a:sym typeface="Montserrat"/>
            </a:endParaRPr>
          </a:p>
          <a:p>
            <a:pPr indent="0" lvl="0" marL="0" rtl="0" algn="ctr">
              <a:spcBef>
                <a:spcPts val="0"/>
              </a:spcBef>
              <a:spcAft>
                <a:spcPts val="0"/>
              </a:spcAft>
              <a:buNone/>
            </a:pPr>
            <a:r>
              <a:rPr b="1" lang="en" sz="1100">
                <a:latin typeface="Montserrat"/>
                <a:ea typeface="Montserrat"/>
                <a:cs typeface="Montserrat"/>
                <a:sym typeface="Montserrat"/>
              </a:rPr>
              <a:t>Mobile Client</a:t>
            </a:r>
            <a:endParaRPr b="1" sz="1100">
              <a:latin typeface="Montserrat"/>
              <a:ea typeface="Montserrat"/>
              <a:cs typeface="Montserrat"/>
              <a:sym typeface="Montserrat"/>
            </a:endParaRPr>
          </a:p>
        </p:txBody>
      </p:sp>
      <p:sp>
        <p:nvSpPr>
          <p:cNvPr id="300" name="Google Shape;300;p25"/>
          <p:cNvSpPr/>
          <p:nvPr/>
        </p:nvSpPr>
        <p:spPr>
          <a:xfrm>
            <a:off x="6000001" y="3651925"/>
            <a:ext cx="1033800" cy="867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dk1"/>
                </a:solidFill>
                <a:latin typeface="Montserrat"/>
                <a:ea typeface="Montserrat"/>
                <a:cs typeface="Montserrat"/>
                <a:sym typeface="Montserrat"/>
              </a:rPr>
              <a:t>Online</a:t>
            </a:r>
            <a:endParaRPr b="1" sz="1100">
              <a:latin typeface="Montserrat"/>
              <a:ea typeface="Montserrat"/>
              <a:cs typeface="Montserrat"/>
              <a:sym typeface="Montserrat"/>
            </a:endParaRPr>
          </a:p>
          <a:p>
            <a:pPr indent="0" lvl="0" marL="0" rtl="0" algn="ctr">
              <a:spcBef>
                <a:spcPts val="0"/>
              </a:spcBef>
              <a:spcAft>
                <a:spcPts val="0"/>
              </a:spcAft>
              <a:buNone/>
            </a:pPr>
            <a:r>
              <a:rPr b="1" lang="en" sz="1100">
                <a:latin typeface="Montserrat"/>
                <a:ea typeface="Montserrat"/>
                <a:cs typeface="Montserrat"/>
                <a:sym typeface="Montserrat"/>
              </a:rPr>
              <a:t>Mobile Client</a:t>
            </a:r>
            <a:endParaRPr b="1" sz="1100">
              <a:latin typeface="Montserrat"/>
              <a:ea typeface="Montserrat"/>
              <a:cs typeface="Montserrat"/>
              <a:sym typeface="Montserrat"/>
            </a:endParaRPr>
          </a:p>
        </p:txBody>
      </p:sp>
      <p:cxnSp>
        <p:nvCxnSpPr>
          <p:cNvPr id="301" name="Google Shape;301;p25"/>
          <p:cNvCxnSpPr/>
          <p:nvPr/>
        </p:nvCxnSpPr>
        <p:spPr>
          <a:xfrm flipH="1">
            <a:off x="2453975" y="2965500"/>
            <a:ext cx="825600" cy="692100"/>
          </a:xfrm>
          <a:prstGeom prst="straightConnector1">
            <a:avLst/>
          </a:prstGeom>
          <a:solidFill>
            <a:schemeClr val="lt2"/>
          </a:solidFill>
          <a:ln cap="flat" cmpd="sng" w="19050">
            <a:solidFill>
              <a:schemeClr val="dk2"/>
            </a:solidFill>
            <a:prstDash val="solid"/>
            <a:round/>
            <a:headEnd len="med" w="med" type="none"/>
            <a:tailEnd len="med" w="med" type="triangle"/>
          </a:ln>
        </p:spPr>
      </p:cxnSp>
      <p:sp>
        <p:nvSpPr>
          <p:cNvPr id="302" name="Google Shape;302;p25"/>
          <p:cNvSpPr txBox="1"/>
          <p:nvPr/>
        </p:nvSpPr>
        <p:spPr>
          <a:xfrm>
            <a:off x="5387025" y="2869675"/>
            <a:ext cx="1219200" cy="17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Montserrat"/>
                <a:ea typeface="Montserrat"/>
                <a:cs typeface="Montserrat"/>
                <a:sym typeface="Montserrat"/>
              </a:rPr>
              <a:t>Internet</a:t>
            </a:r>
            <a:endParaRPr b="1" sz="900">
              <a:solidFill>
                <a:schemeClr val="lt1"/>
              </a:solidFill>
              <a:latin typeface="Montserrat"/>
              <a:ea typeface="Montserrat"/>
              <a:cs typeface="Montserrat"/>
              <a:sym typeface="Montserrat"/>
            </a:endParaRPr>
          </a:p>
          <a:p>
            <a:pPr indent="0" lvl="0" marL="0" rtl="0" algn="ctr">
              <a:spcBef>
                <a:spcPts val="0"/>
              </a:spcBef>
              <a:spcAft>
                <a:spcPts val="0"/>
              </a:spcAft>
              <a:buNone/>
            </a:pPr>
            <a:r>
              <a:rPr b="1" lang="en" sz="900">
                <a:solidFill>
                  <a:schemeClr val="lt1"/>
                </a:solidFill>
                <a:latin typeface="Montserrat"/>
                <a:ea typeface="Montserrat"/>
                <a:cs typeface="Montserrat"/>
                <a:sym typeface="Montserrat"/>
              </a:rPr>
              <a:t>Communication</a:t>
            </a:r>
            <a:endParaRPr b="1" sz="900">
              <a:solidFill>
                <a:schemeClr val="lt1"/>
              </a:solidFill>
              <a:latin typeface="Montserrat"/>
              <a:ea typeface="Montserrat"/>
              <a:cs typeface="Montserrat"/>
              <a:sym typeface="Montserrat"/>
            </a:endParaRPr>
          </a:p>
        </p:txBody>
      </p:sp>
      <p:cxnSp>
        <p:nvCxnSpPr>
          <p:cNvPr id="303" name="Google Shape;303;p25"/>
          <p:cNvCxnSpPr/>
          <p:nvPr/>
        </p:nvCxnSpPr>
        <p:spPr>
          <a:xfrm rot="10800000">
            <a:off x="4648050" y="3107025"/>
            <a:ext cx="1352700" cy="613500"/>
          </a:xfrm>
          <a:prstGeom prst="straightConnector1">
            <a:avLst/>
          </a:prstGeom>
          <a:noFill/>
          <a:ln cap="flat" cmpd="sng" w="19050">
            <a:solidFill>
              <a:schemeClr val="dk2"/>
            </a:solidFill>
            <a:prstDash val="solid"/>
            <a:round/>
            <a:headEnd len="med" w="med" type="none"/>
            <a:tailEnd len="med" w="med" type="triangle"/>
          </a:ln>
        </p:spPr>
      </p:cxnSp>
      <p:cxnSp>
        <p:nvCxnSpPr>
          <p:cNvPr id="304" name="Google Shape;304;p25"/>
          <p:cNvCxnSpPr/>
          <p:nvPr/>
        </p:nvCxnSpPr>
        <p:spPr>
          <a:xfrm flipH="1" rot="10800000">
            <a:off x="3722400" y="1824675"/>
            <a:ext cx="34500" cy="578400"/>
          </a:xfrm>
          <a:prstGeom prst="straightConnector1">
            <a:avLst/>
          </a:prstGeom>
          <a:solidFill>
            <a:schemeClr val="lt2"/>
          </a:solidFill>
          <a:ln cap="flat" cmpd="sng" w="19050">
            <a:solidFill>
              <a:schemeClr val="dk2"/>
            </a:solidFill>
            <a:prstDash val="solid"/>
            <a:round/>
            <a:headEnd len="med" w="med" type="none"/>
            <a:tailEnd len="med" w="med" type="triangle"/>
          </a:ln>
        </p:spPr>
      </p:cxnSp>
      <p:cxnSp>
        <p:nvCxnSpPr>
          <p:cNvPr id="305" name="Google Shape;305;p25"/>
          <p:cNvCxnSpPr/>
          <p:nvPr/>
        </p:nvCxnSpPr>
        <p:spPr>
          <a:xfrm flipH="1">
            <a:off x="4304575" y="1817175"/>
            <a:ext cx="15600" cy="597600"/>
          </a:xfrm>
          <a:prstGeom prst="straightConnector1">
            <a:avLst/>
          </a:prstGeom>
          <a:solidFill>
            <a:schemeClr val="lt2"/>
          </a:solidFill>
          <a:ln cap="flat" cmpd="sng" w="19050">
            <a:solidFill>
              <a:schemeClr val="dk2"/>
            </a:solidFill>
            <a:prstDash val="solid"/>
            <a:round/>
            <a:headEnd len="med" w="med" type="none"/>
            <a:tailEnd len="med" w="med" type="triangle"/>
          </a:ln>
        </p:spPr>
      </p:cxnSp>
      <p:sp>
        <p:nvSpPr>
          <p:cNvPr id="306" name="Google Shape;306;p25"/>
          <p:cNvSpPr txBox="1"/>
          <p:nvPr/>
        </p:nvSpPr>
        <p:spPr>
          <a:xfrm>
            <a:off x="4530600" y="1953600"/>
            <a:ext cx="1219200" cy="17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Montserrat"/>
                <a:ea typeface="Montserrat"/>
                <a:cs typeface="Montserrat"/>
                <a:sym typeface="Montserrat"/>
              </a:rPr>
              <a:t>Internet</a:t>
            </a:r>
            <a:endParaRPr b="1" sz="900">
              <a:solidFill>
                <a:schemeClr val="lt1"/>
              </a:solidFill>
              <a:latin typeface="Montserrat"/>
              <a:ea typeface="Montserrat"/>
              <a:cs typeface="Montserrat"/>
              <a:sym typeface="Montserrat"/>
            </a:endParaRPr>
          </a:p>
          <a:p>
            <a:pPr indent="0" lvl="0" marL="0" rtl="0" algn="ctr">
              <a:spcBef>
                <a:spcPts val="0"/>
              </a:spcBef>
              <a:spcAft>
                <a:spcPts val="0"/>
              </a:spcAft>
              <a:buNone/>
            </a:pPr>
            <a:r>
              <a:rPr b="1" lang="en" sz="900">
                <a:solidFill>
                  <a:schemeClr val="lt1"/>
                </a:solidFill>
                <a:latin typeface="Montserrat"/>
                <a:ea typeface="Montserrat"/>
                <a:cs typeface="Montserrat"/>
                <a:sym typeface="Montserrat"/>
              </a:rPr>
              <a:t>Communication</a:t>
            </a:r>
            <a:endParaRPr b="1" sz="900">
              <a:solidFill>
                <a:schemeClr val="lt1"/>
              </a:solidFill>
              <a:latin typeface="Montserrat"/>
              <a:ea typeface="Montserrat"/>
              <a:cs typeface="Montserrat"/>
              <a:sym typeface="Montserrat"/>
            </a:endParaRPr>
          </a:p>
        </p:txBody>
      </p:sp>
      <p:pic>
        <p:nvPicPr>
          <p:cNvPr id="307" name="Google Shape;307;p25"/>
          <p:cNvPicPr preferRelativeResize="0"/>
          <p:nvPr/>
        </p:nvPicPr>
        <p:blipFill>
          <a:blip r:embed="rId7">
            <a:alphaModFix/>
          </a:blip>
          <a:stretch>
            <a:fillRect/>
          </a:stretch>
        </p:blipFill>
        <p:spPr>
          <a:xfrm>
            <a:off x="-7473350" y="4481950"/>
            <a:ext cx="6505126" cy="2970450"/>
          </a:xfrm>
          <a:prstGeom prst="rect">
            <a:avLst/>
          </a:prstGeom>
          <a:noFill/>
          <a:ln cap="flat" cmpd="sng" w="28575">
            <a:solidFill>
              <a:srgbClr val="434343"/>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1" name="Shape 311"/>
        <p:cNvGrpSpPr/>
        <p:nvPr/>
      </p:nvGrpSpPr>
      <p:grpSpPr>
        <a:xfrm>
          <a:off x="0" y="0"/>
          <a:ext cx="0" cy="0"/>
          <a:chOff x="0" y="0"/>
          <a:chExt cx="0" cy="0"/>
        </a:xfrm>
      </p:grpSpPr>
      <p:sp>
        <p:nvSpPr>
          <p:cNvPr id="312" name="Google Shape;312;p26"/>
          <p:cNvSpPr/>
          <p:nvPr/>
        </p:nvSpPr>
        <p:spPr>
          <a:xfrm>
            <a:off x="0" y="17150"/>
            <a:ext cx="9144000" cy="5133899"/>
          </a:xfrm>
          <a:custGeom>
            <a:rect b="b" l="l" r="r" t="t"/>
            <a:pathLst>
              <a:path extrusionOk="0" h="10424160" w="18288000">
                <a:moveTo>
                  <a:pt x="0" y="0"/>
                </a:moveTo>
                <a:lnTo>
                  <a:pt x="18288000" y="0"/>
                </a:lnTo>
                <a:lnTo>
                  <a:pt x="18288000" y="10424160"/>
                </a:lnTo>
                <a:lnTo>
                  <a:pt x="0" y="10424160"/>
                </a:lnTo>
                <a:lnTo>
                  <a:pt x="0" y="0"/>
                </a:lnTo>
                <a:close/>
              </a:path>
            </a:pathLst>
          </a:custGeom>
          <a:blipFill rotWithShape="1">
            <a:blip r:embed="rId3">
              <a:alphaModFix/>
            </a:blip>
            <a:stretch>
              <a:fillRect b="-36888" l="0" r="0" t="-38537"/>
            </a:stretch>
          </a:blipFill>
          <a:ln>
            <a:noFill/>
          </a:ln>
        </p:spPr>
      </p:sp>
      <p:sp>
        <p:nvSpPr>
          <p:cNvPr id="313" name="Google Shape;313;p26"/>
          <p:cNvSpPr/>
          <p:nvPr/>
        </p:nvSpPr>
        <p:spPr>
          <a:xfrm rot="-1563210">
            <a:off x="1848704" y="357095"/>
            <a:ext cx="4609117" cy="5129602"/>
          </a:xfrm>
          <a:custGeom>
            <a:rect b="b" l="l" r="r" t="t"/>
            <a:pathLst>
              <a:path extrusionOk="0" h="10240788" w="9201686">
                <a:moveTo>
                  <a:pt x="0" y="0"/>
                </a:moveTo>
                <a:lnTo>
                  <a:pt x="9201686" y="0"/>
                </a:lnTo>
                <a:lnTo>
                  <a:pt x="9201686" y="10240788"/>
                </a:lnTo>
                <a:lnTo>
                  <a:pt x="0" y="10240788"/>
                </a:lnTo>
                <a:lnTo>
                  <a:pt x="0" y="0"/>
                </a:lnTo>
                <a:close/>
              </a:path>
            </a:pathLst>
          </a:custGeom>
          <a:blipFill rotWithShape="1">
            <a:blip r:embed="rId4">
              <a:alphaModFix/>
            </a:blip>
            <a:stretch>
              <a:fillRect b="-479" l="0" r="0" t="-479"/>
            </a:stretch>
          </a:blipFill>
          <a:ln>
            <a:noFill/>
          </a:ln>
        </p:spPr>
      </p:sp>
      <p:sp>
        <p:nvSpPr>
          <p:cNvPr id="314" name="Google Shape;314;p26"/>
          <p:cNvSpPr/>
          <p:nvPr/>
        </p:nvSpPr>
        <p:spPr>
          <a:xfrm>
            <a:off x="6389353" y="377207"/>
            <a:ext cx="2893255" cy="611200"/>
          </a:xfrm>
          <a:custGeom>
            <a:rect b="b" l="l" r="r" t="t"/>
            <a:pathLst>
              <a:path extrusionOk="0" h="1222400" w="5786510">
                <a:moveTo>
                  <a:pt x="0" y="0"/>
                </a:moveTo>
                <a:lnTo>
                  <a:pt x="5786510" y="0"/>
                </a:lnTo>
                <a:lnTo>
                  <a:pt x="5786510" y="1222400"/>
                </a:lnTo>
                <a:lnTo>
                  <a:pt x="0" y="1222400"/>
                </a:lnTo>
                <a:lnTo>
                  <a:pt x="0" y="0"/>
                </a:lnTo>
                <a:close/>
              </a:path>
            </a:pathLst>
          </a:custGeom>
          <a:blipFill rotWithShape="1">
            <a:blip r:embed="rId5">
              <a:alphaModFix/>
            </a:blip>
            <a:stretch>
              <a:fillRect b="0" l="0" r="0" t="0"/>
            </a:stretch>
          </a:blipFill>
          <a:ln>
            <a:noFill/>
          </a:ln>
        </p:spPr>
      </p:sp>
      <p:sp>
        <p:nvSpPr>
          <p:cNvPr id="315" name="Google Shape;315;p26"/>
          <p:cNvSpPr/>
          <p:nvPr/>
        </p:nvSpPr>
        <p:spPr>
          <a:xfrm>
            <a:off x="6740557" y="682807"/>
            <a:ext cx="2893255" cy="468182"/>
          </a:xfrm>
          <a:custGeom>
            <a:rect b="b" l="l" r="r" t="t"/>
            <a:pathLst>
              <a:path extrusionOk="0" h="936363" w="5786510">
                <a:moveTo>
                  <a:pt x="0" y="0"/>
                </a:moveTo>
                <a:lnTo>
                  <a:pt x="5786510" y="0"/>
                </a:lnTo>
                <a:lnTo>
                  <a:pt x="5786510" y="936362"/>
                </a:lnTo>
                <a:lnTo>
                  <a:pt x="0" y="936362"/>
                </a:lnTo>
                <a:lnTo>
                  <a:pt x="0" y="0"/>
                </a:lnTo>
                <a:close/>
              </a:path>
            </a:pathLst>
          </a:custGeom>
          <a:blipFill rotWithShape="1">
            <a:blip r:embed="rId6">
              <a:alphaModFix/>
            </a:blip>
            <a:stretch>
              <a:fillRect b="0" l="0" r="0" t="0"/>
            </a:stretch>
          </a:blipFill>
          <a:ln>
            <a:noFill/>
          </a:ln>
        </p:spPr>
      </p:sp>
      <p:sp>
        <p:nvSpPr>
          <p:cNvPr id="316" name="Google Shape;316;p26"/>
          <p:cNvSpPr/>
          <p:nvPr/>
        </p:nvSpPr>
        <p:spPr>
          <a:xfrm>
            <a:off x="-1215261" y="4524872"/>
            <a:ext cx="2893255" cy="468182"/>
          </a:xfrm>
          <a:custGeom>
            <a:rect b="b" l="l" r="r" t="t"/>
            <a:pathLst>
              <a:path extrusionOk="0" h="936363" w="5786510">
                <a:moveTo>
                  <a:pt x="0" y="0"/>
                </a:moveTo>
                <a:lnTo>
                  <a:pt x="5786510" y="0"/>
                </a:lnTo>
                <a:lnTo>
                  <a:pt x="5786510" y="936362"/>
                </a:lnTo>
                <a:lnTo>
                  <a:pt x="0" y="936362"/>
                </a:lnTo>
                <a:lnTo>
                  <a:pt x="0" y="0"/>
                </a:lnTo>
                <a:close/>
              </a:path>
            </a:pathLst>
          </a:custGeom>
          <a:blipFill rotWithShape="1">
            <a:blip r:embed="rId6">
              <a:alphaModFix/>
            </a:blip>
            <a:stretch>
              <a:fillRect b="0" l="0" r="0" t="0"/>
            </a:stretch>
          </a:blipFill>
          <a:ln>
            <a:noFill/>
          </a:ln>
        </p:spPr>
      </p:sp>
      <p:sp>
        <p:nvSpPr>
          <p:cNvPr id="317" name="Google Shape;317;p26"/>
          <p:cNvSpPr txBox="1"/>
          <p:nvPr/>
        </p:nvSpPr>
        <p:spPr>
          <a:xfrm>
            <a:off x="469500" y="487050"/>
            <a:ext cx="5998500" cy="554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3600">
                <a:solidFill>
                  <a:srgbClr val="FFFFFF"/>
                </a:solidFill>
                <a:latin typeface="Dela Gothic One"/>
                <a:ea typeface="Dela Gothic One"/>
                <a:cs typeface="Dela Gothic One"/>
                <a:sym typeface="Dela Gothic One"/>
              </a:rPr>
              <a:t>Goals of the Project</a:t>
            </a:r>
            <a:endParaRPr sz="700"/>
          </a:p>
        </p:txBody>
      </p:sp>
      <p:sp>
        <p:nvSpPr>
          <p:cNvPr id="318" name="Google Shape;318;p26"/>
          <p:cNvSpPr txBox="1"/>
          <p:nvPr>
            <p:ph idx="4294967295" type="body"/>
          </p:nvPr>
        </p:nvSpPr>
        <p:spPr>
          <a:xfrm>
            <a:off x="390850" y="1553925"/>
            <a:ext cx="4179900" cy="2826600"/>
          </a:xfrm>
          <a:prstGeom prst="rect">
            <a:avLst/>
          </a:prstGeom>
          <a:ln cap="flat" cmpd="sng" w="9525">
            <a:solidFill>
              <a:schemeClr val="lt1"/>
            </a:solidFill>
            <a:prstDash val="solid"/>
            <a:round/>
            <a:headEnd len="sm" w="sm" type="none"/>
            <a:tailEnd len="sm" w="sm" type="none"/>
          </a:ln>
        </p:spPr>
        <p:txBody>
          <a:bodyPr anchorCtr="0" anchor="ctr" bIns="22850" lIns="45725" spcFirstLastPara="1" rIns="45725" wrap="square" tIns="22850">
            <a:noAutofit/>
          </a:bodyPr>
          <a:lstStyle/>
          <a:p>
            <a:pPr indent="0" lvl="0" marL="0" rtl="0" algn="ctr">
              <a:lnSpc>
                <a:spcPct val="150000"/>
              </a:lnSpc>
              <a:spcBef>
                <a:spcPts val="300"/>
              </a:spcBef>
              <a:spcAft>
                <a:spcPts val="0"/>
              </a:spcAft>
              <a:buNone/>
            </a:pPr>
            <a:r>
              <a:rPr lang="en" sz="1400">
                <a:solidFill>
                  <a:srgbClr val="FFD966"/>
                </a:solidFill>
                <a:latin typeface="Dela Gothic One"/>
                <a:ea typeface="Dela Gothic One"/>
                <a:cs typeface="Dela Gothic One"/>
                <a:sym typeface="Dela Gothic One"/>
              </a:rPr>
              <a:t>Mobile Client:</a:t>
            </a:r>
            <a:r>
              <a:rPr b="1" lang="en" sz="1400">
                <a:solidFill>
                  <a:srgbClr val="FFD966"/>
                </a:solidFill>
                <a:latin typeface="Dela Gothic One"/>
                <a:ea typeface="Dela Gothic One"/>
                <a:cs typeface="Dela Gothic One"/>
                <a:sym typeface="Dela Gothic One"/>
              </a:rPr>
              <a:t> ​</a:t>
            </a:r>
            <a:endParaRPr b="1" sz="1400">
              <a:solidFill>
                <a:srgbClr val="FFD966"/>
              </a:solidFill>
              <a:latin typeface="Dela Gothic One"/>
              <a:ea typeface="Dela Gothic One"/>
              <a:cs typeface="Dela Gothic One"/>
              <a:sym typeface="Dela Gothic One"/>
            </a:endParaRPr>
          </a:p>
          <a:p>
            <a:pPr indent="-190500" lvl="0" marL="228600" rtl="0" algn="l">
              <a:lnSpc>
                <a:spcPct val="150000"/>
              </a:lnSpc>
              <a:spcBef>
                <a:spcPts val="300"/>
              </a:spcBef>
              <a:spcAft>
                <a:spcPts val="0"/>
              </a:spcAft>
              <a:buSzPts val="1200"/>
              <a:buChar char="●"/>
            </a:pPr>
            <a:r>
              <a:rPr lang="en" sz="1200"/>
              <a:t>User takes a picture or uploads image for classification </a:t>
            </a:r>
            <a:endParaRPr sz="1200"/>
          </a:p>
          <a:p>
            <a:pPr indent="-190500" lvl="0" marL="228600" rtl="0" algn="l">
              <a:lnSpc>
                <a:spcPct val="150000"/>
              </a:lnSpc>
              <a:spcBef>
                <a:spcPts val="0"/>
              </a:spcBef>
              <a:spcAft>
                <a:spcPts val="0"/>
              </a:spcAft>
              <a:buSzPts val="1200"/>
              <a:buChar char="●"/>
            </a:pPr>
            <a:r>
              <a:rPr lang="en" sz="1200"/>
              <a:t>Client classifies image but </a:t>
            </a:r>
            <a:r>
              <a:rPr lang="en" sz="1200"/>
              <a:t>the</a:t>
            </a:r>
            <a:r>
              <a:rPr lang="en" sz="1200"/>
              <a:t> user is able to correct that label</a:t>
            </a:r>
            <a:endParaRPr sz="1200"/>
          </a:p>
          <a:p>
            <a:pPr indent="-190500" lvl="0" marL="228600" rtl="0" algn="l">
              <a:lnSpc>
                <a:spcPct val="150000"/>
              </a:lnSpc>
              <a:spcBef>
                <a:spcPts val="0"/>
              </a:spcBef>
              <a:spcAft>
                <a:spcPts val="0"/>
              </a:spcAft>
              <a:buSzPts val="1200"/>
              <a:buChar char="●"/>
            </a:pPr>
            <a:r>
              <a:rPr lang="en" sz="1200"/>
              <a:t>Client updates model via communication with server or other client​</a:t>
            </a:r>
            <a:endParaRPr sz="1200"/>
          </a:p>
          <a:p>
            <a:pPr indent="-190500" lvl="0" marL="228600" rtl="0" algn="l">
              <a:lnSpc>
                <a:spcPct val="150000"/>
              </a:lnSpc>
              <a:spcBef>
                <a:spcPts val="0"/>
              </a:spcBef>
              <a:spcAft>
                <a:spcPts val="0"/>
              </a:spcAft>
              <a:buSzPts val="1200"/>
              <a:buChar char="●"/>
            </a:pPr>
            <a:r>
              <a:rPr lang="en" sz="1200"/>
              <a:t>Client collects and manages both new labeled and unlabeled data reliably</a:t>
            </a:r>
            <a:endParaRPr sz="1200"/>
          </a:p>
          <a:p>
            <a:pPr indent="-190500" lvl="0" marL="228600" rtl="0" algn="l">
              <a:lnSpc>
                <a:spcPct val="150000"/>
              </a:lnSpc>
              <a:spcBef>
                <a:spcPts val="0"/>
              </a:spcBef>
              <a:spcAft>
                <a:spcPts val="0"/>
              </a:spcAft>
              <a:buSzPts val="1200"/>
              <a:buChar char="●"/>
            </a:pPr>
            <a:r>
              <a:rPr lang="en" sz="1200"/>
              <a:t>Client shares information via Bluetooth</a:t>
            </a:r>
            <a:endParaRPr sz="1200"/>
          </a:p>
        </p:txBody>
      </p:sp>
      <p:sp>
        <p:nvSpPr>
          <p:cNvPr id="319" name="Google Shape;319;p26"/>
          <p:cNvSpPr txBox="1"/>
          <p:nvPr/>
        </p:nvSpPr>
        <p:spPr>
          <a:xfrm>
            <a:off x="4888275" y="1553950"/>
            <a:ext cx="3869100" cy="2826600"/>
          </a:xfrm>
          <a:prstGeom prst="rect">
            <a:avLst/>
          </a:prstGeom>
          <a:noFill/>
          <a:ln cap="flat" cmpd="sng" w="9525">
            <a:solidFill>
              <a:schemeClr val="lt1"/>
            </a:solidFill>
            <a:prstDash val="solid"/>
            <a:round/>
            <a:headEnd len="sm" w="sm" type="none"/>
            <a:tailEnd len="sm" w="sm" type="none"/>
          </a:ln>
        </p:spPr>
        <p:txBody>
          <a:bodyPr anchorCtr="0" anchor="ctr" bIns="45725" lIns="45725" spcFirstLastPara="1" rIns="45725" wrap="square" tIns="45725">
            <a:noAutofit/>
          </a:bodyPr>
          <a:lstStyle/>
          <a:p>
            <a:pPr indent="0" lvl="0" marL="0" rtl="0" algn="ctr">
              <a:lnSpc>
                <a:spcPct val="150000"/>
              </a:lnSpc>
              <a:spcBef>
                <a:spcPts val="300"/>
              </a:spcBef>
              <a:spcAft>
                <a:spcPts val="0"/>
              </a:spcAft>
              <a:buNone/>
            </a:pPr>
            <a:r>
              <a:rPr lang="en">
                <a:solidFill>
                  <a:srgbClr val="FFD966"/>
                </a:solidFill>
                <a:latin typeface="Dela Gothic One"/>
                <a:ea typeface="Dela Gothic One"/>
                <a:cs typeface="Dela Gothic One"/>
                <a:sym typeface="Dela Gothic One"/>
              </a:rPr>
              <a:t>Server / Cloud Training:</a:t>
            </a:r>
            <a:r>
              <a:rPr b="1" lang="en" sz="1200">
                <a:solidFill>
                  <a:srgbClr val="FFD966"/>
                </a:solidFill>
                <a:latin typeface="Dela Gothic One"/>
                <a:ea typeface="Dela Gothic One"/>
                <a:cs typeface="Dela Gothic One"/>
                <a:sym typeface="Dela Gothic One"/>
              </a:rPr>
              <a:t> ​</a:t>
            </a:r>
            <a:endParaRPr b="1" sz="1200">
              <a:solidFill>
                <a:srgbClr val="FFD966"/>
              </a:solidFill>
              <a:highlight>
                <a:srgbClr val="B6D7A8"/>
              </a:highlight>
              <a:latin typeface="Dela Gothic One"/>
              <a:ea typeface="Dela Gothic One"/>
              <a:cs typeface="Dela Gothic One"/>
              <a:sym typeface="Dela Gothic One"/>
            </a:endParaRPr>
          </a:p>
          <a:p>
            <a:pPr indent="-190500" lvl="0" marL="228600" rtl="0" algn="l">
              <a:lnSpc>
                <a:spcPct val="150000"/>
              </a:lnSpc>
              <a:spcBef>
                <a:spcPts val="30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Allows mobile and web client to upload new data </a:t>
            </a:r>
            <a:endParaRPr sz="1200">
              <a:solidFill>
                <a:schemeClr val="lt1"/>
              </a:solidFill>
              <a:latin typeface="Montserrat"/>
              <a:ea typeface="Montserrat"/>
              <a:cs typeface="Montserrat"/>
              <a:sym typeface="Montserrat"/>
            </a:endParaRPr>
          </a:p>
          <a:p>
            <a:pPr indent="-190500" lvl="1" marL="457200" rtl="0" algn="l">
              <a:lnSpc>
                <a:spcPct val="150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Retriev</a:t>
            </a:r>
            <a:r>
              <a:rPr lang="en" sz="1200">
                <a:solidFill>
                  <a:schemeClr val="lt1"/>
                </a:solidFill>
                <a:latin typeface="Montserrat"/>
                <a:ea typeface="Montserrat"/>
                <a:cs typeface="Montserrat"/>
                <a:sym typeface="Montserrat"/>
              </a:rPr>
              <a:t>ing</a:t>
            </a:r>
            <a:r>
              <a:rPr lang="en" sz="1200">
                <a:solidFill>
                  <a:schemeClr val="lt1"/>
                </a:solidFill>
                <a:latin typeface="Montserrat"/>
                <a:ea typeface="Montserrat"/>
                <a:cs typeface="Montserrat"/>
                <a:sym typeface="Montserrat"/>
              </a:rPr>
              <a:t> latest model, upload</a:t>
            </a:r>
            <a:r>
              <a:rPr lang="en" sz="1200">
                <a:solidFill>
                  <a:schemeClr val="lt1"/>
                </a:solidFill>
                <a:latin typeface="Montserrat"/>
                <a:ea typeface="Montserrat"/>
                <a:cs typeface="Montserrat"/>
                <a:sym typeface="Montserrat"/>
              </a:rPr>
              <a:t>ing data</a:t>
            </a:r>
            <a:r>
              <a:rPr lang="en" sz="1200">
                <a:solidFill>
                  <a:schemeClr val="lt1"/>
                </a:solidFill>
                <a:latin typeface="Montserrat"/>
                <a:ea typeface="Montserrat"/>
                <a:cs typeface="Montserrat"/>
                <a:sym typeface="Montserrat"/>
              </a:rPr>
              <a:t>, etc.</a:t>
            </a:r>
            <a:endParaRPr sz="1200">
              <a:solidFill>
                <a:schemeClr val="lt1"/>
              </a:solidFill>
              <a:latin typeface="Montserrat"/>
              <a:ea typeface="Montserrat"/>
              <a:cs typeface="Montserrat"/>
              <a:sym typeface="Montserrat"/>
            </a:endParaRPr>
          </a:p>
          <a:p>
            <a:pPr indent="-190500" lvl="0" marL="228600" rtl="0" algn="l">
              <a:lnSpc>
                <a:spcPct val="150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Ret</a:t>
            </a:r>
            <a:r>
              <a:rPr lang="en" sz="1200">
                <a:solidFill>
                  <a:schemeClr val="lt1"/>
                </a:solidFill>
                <a:latin typeface="Montserrat"/>
                <a:ea typeface="Montserrat"/>
                <a:cs typeface="Montserrat"/>
                <a:sym typeface="Montserrat"/>
              </a:rPr>
              <a:t>rains most recent ML model or fine-tunes it​</a:t>
            </a:r>
            <a:endParaRPr sz="1200">
              <a:solidFill>
                <a:schemeClr val="lt1"/>
              </a:solidFill>
              <a:latin typeface="Montserrat"/>
              <a:ea typeface="Montserrat"/>
              <a:cs typeface="Montserrat"/>
              <a:sym typeface="Montserrat"/>
            </a:endParaRPr>
          </a:p>
          <a:p>
            <a:pPr indent="-190500" lvl="0" marL="228600" rtl="0" algn="l">
              <a:lnSpc>
                <a:spcPct val="150000"/>
              </a:lnSpc>
              <a:spcBef>
                <a:spcPts val="0"/>
              </a:spcBef>
              <a:spcAft>
                <a:spcPts val="0"/>
              </a:spcAft>
              <a:buClr>
                <a:schemeClr val="lt1"/>
              </a:buClr>
              <a:buSzPts val="1200"/>
              <a:buFont typeface="Montserrat"/>
              <a:buChar char="●"/>
            </a:pPr>
            <a:r>
              <a:rPr lang="en" sz="1200">
                <a:solidFill>
                  <a:schemeClr val="lt1"/>
                </a:solidFill>
                <a:latin typeface="Montserrat"/>
                <a:ea typeface="Montserrat"/>
                <a:cs typeface="Montserrat"/>
                <a:sym typeface="Montserrat"/>
              </a:rPr>
              <a:t>Allows mobile </a:t>
            </a:r>
            <a:r>
              <a:rPr lang="en" sz="1200">
                <a:solidFill>
                  <a:schemeClr val="lt1"/>
                </a:solidFill>
                <a:latin typeface="Montserrat"/>
                <a:ea typeface="Montserrat"/>
                <a:cs typeface="Montserrat"/>
                <a:sym typeface="Montserrat"/>
              </a:rPr>
              <a:t>client to download retrained models</a:t>
            </a:r>
            <a:endParaRPr sz="1700">
              <a:solidFill>
                <a:schemeClr val="lt1"/>
              </a:solidFill>
              <a:latin typeface="Montserrat"/>
              <a:ea typeface="Montserrat"/>
              <a:cs typeface="Montserrat"/>
              <a:sym typeface="Montserrat"/>
            </a:endParaRPr>
          </a:p>
        </p:txBody>
      </p:sp>
      <p:sp>
        <p:nvSpPr>
          <p:cNvPr id="320" name="Google Shape;320;p26"/>
          <p:cNvSpPr txBox="1"/>
          <p:nvPr/>
        </p:nvSpPr>
        <p:spPr>
          <a:xfrm>
            <a:off x="0" y="4822125"/>
            <a:ext cx="1224000" cy="2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lt1"/>
                </a:solidFill>
                <a:latin typeface="Montserrat ExtraLight"/>
                <a:ea typeface="Montserrat ExtraLight"/>
                <a:cs typeface="Montserrat ExtraLight"/>
                <a:sym typeface="Montserrat ExtraLight"/>
              </a:rPr>
              <a:t>Kevin</a:t>
            </a:r>
            <a:endParaRPr sz="1100">
              <a:solidFill>
                <a:schemeClr val="lt1"/>
              </a:solidFill>
              <a:latin typeface="Montserrat ExtraLight"/>
              <a:ea typeface="Montserrat ExtraLight"/>
              <a:cs typeface="Montserrat ExtraLight"/>
              <a:sym typeface="Montserrat Extra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24" name="Shape 324"/>
        <p:cNvGrpSpPr/>
        <p:nvPr/>
      </p:nvGrpSpPr>
      <p:grpSpPr>
        <a:xfrm>
          <a:off x="0" y="0"/>
          <a:ext cx="0" cy="0"/>
          <a:chOff x="0" y="0"/>
          <a:chExt cx="0" cy="0"/>
        </a:xfrm>
      </p:grpSpPr>
      <p:sp>
        <p:nvSpPr>
          <p:cNvPr id="325" name="Google Shape;325;p27"/>
          <p:cNvSpPr/>
          <p:nvPr/>
        </p:nvSpPr>
        <p:spPr>
          <a:xfrm>
            <a:off x="4692421" y="2526222"/>
            <a:ext cx="4231533" cy="1682922"/>
          </a:xfrm>
          <a:custGeom>
            <a:rect b="b" l="l" r="r" t="t"/>
            <a:pathLst>
              <a:path extrusionOk="0" h="1001739" w="2363985">
                <a:moveTo>
                  <a:pt x="0" y="0"/>
                </a:moveTo>
                <a:lnTo>
                  <a:pt x="2363985" y="0"/>
                </a:lnTo>
                <a:lnTo>
                  <a:pt x="2363985" y="1001739"/>
                </a:lnTo>
                <a:lnTo>
                  <a:pt x="0" y="1001739"/>
                </a:lnTo>
                <a:lnTo>
                  <a:pt x="0" y="0"/>
                </a:lnTo>
                <a:close/>
              </a:path>
            </a:pathLst>
          </a:custGeom>
          <a:blipFill rotWithShape="1">
            <a:blip r:embed="rId3">
              <a:alphaModFix/>
            </a:blip>
            <a:stretch>
              <a:fillRect b="0" l="0" r="0" t="0"/>
            </a:stretch>
          </a:blipFill>
          <a:ln>
            <a:noFill/>
          </a:ln>
        </p:spPr>
      </p:sp>
      <p:sp>
        <p:nvSpPr>
          <p:cNvPr id="326" name="Google Shape;326;p27"/>
          <p:cNvSpPr/>
          <p:nvPr/>
        </p:nvSpPr>
        <p:spPr>
          <a:xfrm>
            <a:off x="79050" y="76425"/>
            <a:ext cx="5603393" cy="3836430"/>
          </a:xfrm>
          <a:custGeom>
            <a:rect b="b" l="l" r="r" t="t"/>
            <a:pathLst>
              <a:path extrusionOk="0" h="1534572" w="2077254">
                <a:moveTo>
                  <a:pt x="0" y="0"/>
                </a:moveTo>
                <a:lnTo>
                  <a:pt x="2077254" y="0"/>
                </a:lnTo>
                <a:lnTo>
                  <a:pt x="2077254" y="1534572"/>
                </a:lnTo>
                <a:lnTo>
                  <a:pt x="0" y="1534572"/>
                </a:lnTo>
                <a:lnTo>
                  <a:pt x="0" y="0"/>
                </a:lnTo>
                <a:close/>
              </a:path>
            </a:pathLst>
          </a:custGeom>
          <a:blipFill rotWithShape="1">
            <a:blip r:embed="rId4">
              <a:alphaModFix/>
            </a:blip>
            <a:stretch>
              <a:fillRect b="0" l="0" r="0" t="0"/>
            </a:stretch>
          </a:blipFill>
          <a:ln>
            <a:noFill/>
          </a:ln>
        </p:spPr>
      </p:sp>
      <p:sp>
        <p:nvSpPr>
          <p:cNvPr id="327" name="Google Shape;327;p27"/>
          <p:cNvSpPr/>
          <p:nvPr/>
        </p:nvSpPr>
        <p:spPr>
          <a:xfrm>
            <a:off x="-3275" y="0"/>
            <a:ext cx="9144000" cy="5112506"/>
          </a:xfrm>
          <a:custGeom>
            <a:rect b="b" l="l" r="r" t="t"/>
            <a:pathLst>
              <a:path extrusionOk="0" h="10433685" w="18288000">
                <a:moveTo>
                  <a:pt x="0" y="0"/>
                </a:moveTo>
                <a:lnTo>
                  <a:pt x="18288000" y="0"/>
                </a:lnTo>
                <a:lnTo>
                  <a:pt x="18288000" y="10433685"/>
                </a:lnTo>
                <a:lnTo>
                  <a:pt x="0" y="10433685"/>
                </a:lnTo>
                <a:lnTo>
                  <a:pt x="0" y="0"/>
                </a:lnTo>
                <a:close/>
              </a:path>
            </a:pathLst>
          </a:custGeom>
          <a:blipFill rotWithShape="1">
            <a:blip r:embed="rId5">
              <a:alphaModFix/>
            </a:blip>
            <a:stretch>
              <a:fillRect b="-36769" l="0" r="0" t="-38499"/>
            </a:stretch>
          </a:blipFill>
          <a:ln>
            <a:noFill/>
          </a:ln>
        </p:spPr>
      </p:sp>
      <p:sp>
        <p:nvSpPr>
          <p:cNvPr id="328" name="Google Shape;328;p27"/>
          <p:cNvSpPr txBox="1"/>
          <p:nvPr/>
        </p:nvSpPr>
        <p:spPr>
          <a:xfrm>
            <a:off x="2101048" y="196675"/>
            <a:ext cx="4941900" cy="4773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 sz="3100">
                <a:solidFill>
                  <a:srgbClr val="FFFFFF"/>
                </a:solidFill>
                <a:latin typeface="Dela Gothic One"/>
                <a:ea typeface="Dela Gothic One"/>
                <a:cs typeface="Dela Gothic One"/>
                <a:sym typeface="Dela Gothic One"/>
              </a:rPr>
              <a:t>System Architecture</a:t>
            </a:r>
            <a:endParaRPr sz="200"/>
          </a:p>
        </p:txBody>
      </p:sp>
      <p:sp>
        <p:nvSpPr>
          <p:cNvPr id="329" name="Google Shape;329;p27"/>
          <p:cNvSpPr txBox="1"/>
          <p:nvPr/>
        </p:nvSpPr>
        <p:spPr>
          <a:xfrm>
            <a:off x="79050" y="4797625"/>
            <a:ext cx="1674900" cy="2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Montserrat ExtraLight"/>
                <a:ea typeface="Montserrat ExtraLight"/>
                <a:cs typeface="Montserrat ExtraLight"/>
                <a:sym typeface="Montserrat ExtraLight"/>
              </a:rPr>
              <a:t>Xavier</a:t>
            </a:r>
            <a:endParaRPr sz="1000">
              <a:solidFill>
                <a:schemeClr val="lt1"/>
              </a:solidFill>
              <a:latin typeface="Montserrat ExtraLight"/>
              <a:ea typeface="Montserrat ExtraLight"/>
              <a:cs typeface="Montserrat ExtraLight"/>
              <a:sym typeface="Montserrat ExtraLight"/>
            </a:endParaRPr>
          </a:p>
        </p:txBody>
      </p:sp>
      <p:sp>
        <p:nvSpPr>
          <p:cNvPr id="330" name="Google Shape;330;p27"/>
          <p:cNvSpPr/>
          <p:nvPr/>
        </p:nvSpPr>
        <p:spPr>
          <a:xfrm>
            <a:off x="2101050" y="2079223"/>
            <a:ext cx="941100" cy="867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Montserrat"/>
                <a:ea typeface="Montserrat"/>
                <a:cs typeface="Montserrat"/>
                <a:sym typeface="Montserrat"/>
              </a:rPr>
              <a:t>Web</a:t>
            </a:r>
            <a:endParaRPr b="1" sz="1100">
              <a:latin typeface="Montserrat"/>
              <a:ea typeface="Montserrat"/>
              <a:cs typeface="Montserrat"/>
              <a:sym typeface="Montserrat"/>
            </a:endParaRPr>
          </a:p>
          <a:p>
            <a:pPr indent="0" lvl="0" marL="0" rtl="0" algn="ctr">
              <a:spcBef>
                <a:spcPts val="0"/>
              </a:spcBef>
              <a:spcAft>
                <a:spcPts val="0"/>
              </a:spcAft>
              <a:buNone/>
            </a:pPr>
            <a:r>
              <a:rPr b="1" lang="en" sz="1100">
                <a:latin typeface="Montserrat"/>
                <a:ea typeface="Montserrat"/>
                <a:cs typeface="Montserrat"/>
                <a:sym typeface="Montserrat"/>
              </a:rPr>
              <a:t>Client</a:t>
            </a:r>
            <a:endParaRPr b="1" sz="1100">
              <a:latin typeface="Montserrat"/>
              <a:ea typeface="Montserrat"/>
              <a:cs typeface="Montserrat"/>
              <a:sym typeface="Montserrat"/>
            </a:endParaRPr>
          </a:p>
        </p:txBody>
      </p:sp>
      <p:sp>
        <p:nvSpPr>
          <p:cNvPr id="331" name="Google Shape;331;p27"/>
          <p:cNvSpPr/>
          <p:nvPr/>
        </p:nvSpPr>
        <p:spPr>
          <a:xfrm>
            <a:off x="5314350" y="1950963"/>
            <a:ext cx="941100" cy="867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Montserrat"/>
                <a:ea typeface="Montserrat"/>
                <a:cs typeface="Montserrat"/>
                <a:sym typeface="Montserrat"/>
              </a:rPr>
              <a:t>Server</a:t>
            </a:r>
            <a:endParaRPr b="1" sz="1100">
              <a:latin typeface="Montserrat"/>
              <a:ea typeface="Montserrat"/>
              <a:cs typeface="Montserrat"/>
              <a:sym typeface="Montserrat"/>
            </a:endParaRPr>
          </a:p>
        </p:txBody>
      </p:sp>
      <p:sp>
        <p:nvSpPr>
          <p:cNvPr id="332" name="Google Shape;332;p27"/>
          <p:cNvSpPr/>
          <p:nvPr/>
        </p:nvSpPr>
        <p:spPr>
          <a:xfrm>
            <a:off x="5317651" y="3434250"/>
            <a:ext cx="1046400" cy="10200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Montserrat"/>
                <a:ea typeface="Montserrat"/>
                <a:cs typeface="Montserrat"/>
                <a:sym typeface="Montserrat"/>
              </a:rPr>
              <a:t>Mobile</a:t>
            </a:r>
            <a:endParaRPr b="1" sz="1100">
              <a:latin typeface="Montserrat"/>
              <a:ea typeface="Montserrat"/>
              <a:cs typeface="Montserrat"/>
              <a:sym typeface="Montserrat"/>
            </a:endParaRPr>
          </a:p>
          <a:p>
            <a:pPr indent="0" lvl="0" marL="0" rtl="0" algn="ctr">
              <a:spcBef>
                <a:spcPts val="0"/>
              </a:spcBef>
              <a:spcAft>
                <a:spcPts val="0"/>
              </a:spcAft>
              <a:buNone/>
            </a:pPr>
            <a:r>
              <a:rPr b="1" lang="en" sz="1100">
                <a:latin typeface="Montserrat"/>
                <a:ea typeface="Montserrat"/>
                <a:cs typeface="Montserrat"/>
                <a:sym typeface="Montserrat"/>
              </a:rPr>
              <a:t>Client</a:t>
            </a:r>
            <a:endParaRPr b="1" sz="1100">
              <a:latin typeface="Montserrat"/>
              <a:ea typeface="Montserrat"/>
              <a:cs typeface="Montserrat"/>
              <a:sym typeface="Montserrat"/>
            </a:endParaRPr>
          </a:p>
        </p:txBody>
      </p:sp>
      <p:sp>
        <p:nvSpPr>
          <p:cNvPr id="333" name="Google Shape;333;p27"/>
          <p:cNvSpPr/>
          <p:nvPr/>
        </p:nvSpPr>
        <p:spPr>
          <a:xfrm>
            <a:off x="1936500" y="776550"/>
            <a:ext cx="1270200" cy="722400"/>
          </a:xfrm>
          <a:prstGeom prst="diamond">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Montserrat"/>
                <a:ea typeface="Montserrat"/>
                <a:cs typeface="Montserrat"/>
                <a:sym typeface="Montserrat"/>
              </a:rPr>
              <a:t>Image</a:t>
            </a:r>
            <a:endParaRPr b="1" sz="900">
              <a:latin typeface="Montserrat"/>
              <a:ea typeface="Montserrat"/>
              <a:cs typeface="Montserrat"/>
              <a:sym typeface="Montserrat"/>
            </a:endParaRPr>
          </a:p>
          <a:p>
            <a:pPr indent="0" lvl="0" marL="0" rtl="0" algn="ctr">
              <a:spcBef>
                <a:spcPts val="0"/>
              </a:spcBef>
              <a:spcAft>
                <a:spcPts val="0"/>
              </a:spcAft>
              <a:buNone/>
            </a:pPr>
            <a:r>
              <a:rPr b="1" lang="en" sz="900">
                <a:latin typeface="Montserrat"/>
                <a:ea typeface="Montserrat"/>
                <a:cs typeface="Montserrat"/>
                <a:sym typeface="Montserrat"/>
              </a:rPr>
              <a:t>Verification</a:t>
            </a:r>
            <a:endParaRPr b="1" sz="900">
              <a:latin typeface="Montserrat"/>
              <a:ea typeface="Montserrat"/>
              <a:cs typeface="Montserrat"/>
              <a:sym typeface="Montserrat"/>
            </a:endParaRPr>
          </a:p>
        </p:txBody>
      </p:sp>
      <p:sp>
        <p:nvSpPr>
          <p:cNvPr id="334" name="Google Shape;334;p27"/>
          <p:cNvSpPr/>
          <p:nvPr/>
        </p:nvSpPr>
        <p:spPr>
          <a:xfrm>
            <a:off x="68150" y="2207475"/>
            <a:ext cx="1270200" cy="611100"/>
          </a:xfrm>
          <a:prstGeom prst="diamond">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Montserrat"/>
                <a:ea typeface="Montserrat"/>
                <a:cs typeface="Montserrat"/>
                <a:sym typeface="Montserrat"/>
              </a:rPr>
              <a:t>Version</a:t>
            </a:r>
            <a:endParaRPr b="1" sz="900">
              <a:latin typeface="Montserrat"/>
              <a:ea typeface="Montserrat"/>
              <a:cs typeface="Montserrat"/>
              <a:sym typeface="Montserrat"/>
            </a:endParaRPr>
          </a:p>
          <a:p>
            <a:pPr indent="0" lvl="0" marL="0" rtl="0" algn="ctr">
              <a:spcBef>
                <a:spcPts val="0"/>
              </a:spcBef>
              <a:spcAft>
                <a:spcPts val="0"/>
              </a:spcAft>
              <a:buNone/>
            </a:pPr>
            <a:r>
              <a:rPr b="1" lang="en" sz="900">
                <a:latin typeface="Montserrat"/>
                <a:ea typeface="Montserrat"/>
                <a:cs typeface="Montserrat"/>
                <a:sym typeface="Montserrat"/>
              </a:rPr>
              <a:t>Control</a:t>
            </a:r>
            <a:endParaRPr b="1" sz="900">
              <a:latin typeface="Montserrat"/>
              <a:ea typeface="Montserrat"/>
              <a:cs typeface="Montserrat"/>
              <a:sym typeface="Montserrat"/>
            </a:endParaRPr>
          </a:p>
        </p:txBody>
      </p:sp>
      <p:sp>
        <p:nvSpPr>
          <p:cNvPr id="335" name="Google Shape;335;p27"/>
          <p:cNvSpPr/>
          <p:nvPr/>
        </p:nvSpPr>
        <p:spPr>
          <a:xfrm>
            <a:off x="2966125" y="3575525"/>
            <a:ext cx="1270200" cy="802200"/>
          </a:xfrm>
          <a:prstGeom prst="diamond">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Montserrat"/>
                <a:ea typeface="Montserrat"/>
                <a:cs typeface="Montserrat"/>
                <a:sym typeface="Montserrat"/>
              </a:rPr>
              <a:t>Image</a:t>
            </a:r>
            <a:endParaRPr b="1" sz="900">
              <a:latin typeface="Montserrat"/>
              <a:ea typeface="Montserrat"/>
              <a:cs typeface="Montserrat"/>
              <a:sym typeface="Montserrat"/>
            </a:endParaRPr>
          </a:p>
          <a:p>
            <a:pPr indent="0" lvl="0" marL="0" rtl="0" algn="ctr">
              <a:spcBef>
                <a:spcPts val="0"/>
              </a:spcBef>
              <a:spcAft>
                <a:spcPts val="0"/>
              </a:spcAft>
              <a:buNone/>
            </a:pPr>
            <a:r>
              <a:rPr b="1" lang="en" sz="900">
                <a:latin typeface="Montserrat"/>
                <a:ea typeface="Montserrat"/>
                <a:cs typeface="Montserrat"/>
                <a:sym typeface="Montserrat"/>
              </a:rPr>
              <a:t>Classification</a:t>
            </a:r>
            <a:endParaRPr b="1" sz="900">
              <a:latin typeface="Montserrat"/>
              <a:ea typeface="Montserrat"/>
              <a:cs typeface="Montserrat"/>
              <a:sym typeface="Montserrat"/>
            </a:endParaRPr>
          </a:p>
        </p:txBody>
      </p:sp>
      <p:sp>
        <p:nvSpPr>
          <p:cNvPr id="336" name="Google Shape;336;p27"/>
          <p:cNvSpPr/>
          <p:nvPr/>
        </p:nvSpPr>
        <p:spPr>
          <a:xfrm>
            <a:off x="5149800" y="703950"/>
            <a:ext cx="1270200" cy="611100"/>
          </a:xfrm>
          <a:prstGeom prst="diamond">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Montserrat"/>
                <a:ea typeface="Montserrat"/>
                <a:cs typeface="Montserrat"/>
                <a:sym typeface="Montserrat"/>
              </a:rPr>
              <a:t>Fine</a:t>
            </a:r>
            <a:endParaRPr b="1" sz="900">
              <a:latin typeface="Montserrat"/>
              <a:ea typeface="Montserrat"/>
              <a:cs typeface="Montserrat"/>
              <a:sym typeface="Montserrat"/>
            </a:endParaRPr>
          </a:p>
          <a:p>
            <a:pPr indent="0" lvl="0" marL="0" rtl="0" algn="ctr">
              <a:spcBef>
                <a:spcPts val="0"/>
              </a:spcBef>
              <a:spcAft>
                <a:spcPts val="0"/>
              </a:spcAft>
              <a:buNone/>
            </a:pPr>
            <a:r>
              <a:rPr b="1" lang="en" sz="900">
                <a:latin typeface="Montserrat"/>
                <a:ea typeface="Montserrat"/>
                <a:cs typeface="Montserrat"/>
                <a:sym typeface="Montserrat"/>
              </a:rPr>
              <a:t>Tuning</a:t>
            </a:r>
            <a:endParaRPr b="1" sz="900">
              <a:latin typeface="Montserrat"/>
              <a:ea typeface="Montserrat"/>
              <a:cs typeface="Montserrat"/>
              <a:sym typeface="Montserrat"/>
            </a:endParaRPr>
          </a:p>
        </p:txBody>
      </p:sp>
      <p:sp>
        <p:nvSpPr>
          <p:cNvPr id="337" name="Google Shape;337;p27"/>
          <p:cNvSpPr/>
          <p:nvPr/>
        </p:nvSpPr>
        <p:spPr>
          <a:xfrm>
            <a:off x="7766200" y="770850"/>
            <a:ext cx="941100" cy="4773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Montserrat"/>
                <a:ea typeface="Montserrat"/>
                <a:cs typeface="Montserrat"/>
                <a:sym typeface="Montserrat"/>
              </a:rPr>
              <a:t>Database</a:t>
            </a:r>
            <a:endParaRPr b="1" sz="900">
              <a:latin typeface="Montserrat"/>
              <a:ea typeface="Montserrat"/>
              <a:cs typeface="Montserrat"/>
              <a:sym typeface="Montserrat"/>
            </a:endParaRPr>
          </a:p>
        </p:txBody>
      </p:sp>
      <p:cxnSp>
        <p:nvCxnSpPr>
          <p:cNvPr id="338" name="Google Shape;338;p27"/>
          <p:cNvCxnSpPr/>
          <p:nvPr/>
        </p:nvCxnSpPr>
        <p:spPr>
          <a:xfrm flipH="1">
            <a:off x="931121" y="2207480"/>
            <a:ext cx="1167300" cy="33000"/>
          </a:xfrm>
          <a:prstGeom prst="straightConnector1">
            <a:avLst/>
          </a:prstGeom>
          <a:solidFill>
            <a:schemeClr val="lt2"/>
          </a:solidFill>
          <a:ln cap="flat" cmpd="sng" w="19050">
            <a:solidFill>
              <a:schemeClr val="dk2"/>
            </a:solidFill>
            <a:prstDash val="solid"/>
            <a:round/>
            <a:headEnd len="med" w="med" type="none"/>
            <a:tailEnd len="med" w="med" type="triangle"/>
          </a:ln>
        </p:spPr>
      </p:cxnSp>
      <p:cxnSp>
        <p:nvCxnSpPr>
          <p:cNvPr id="339" name="Google Shape;339;p27"/>
          <p:cNvCxnSpPr/>
          <p:nvPr/>
        </p:nvCxnSpPr>
        <p:spPr>
          <a:xfrm flipH="1" rot="10800000">
            <a:off x="931121" y="2712780"/>
            <a:ext cx="1167300" cy="33000"/>
          </a:xfrm>
          <a:prstGeom prst="straightConnector1">
            <a:avLst/>
          </a:prstGeom>
          <a:solidFill>
            <a:schemeClr val="lt2"/>
          </a:solidFill>
          <a:ln cap="flat" cmpd="sng" w="19050">
            <a:solidFill>
              <a:schemeClr val="dk2"/>
            </a:solidFill>
            <a:prstDash val="solid"/>
            <a:round/>
            <a:headEnd len="med" w="med" type="none"/>
            <a:tailEnd len="med" w="med" type="triangle"/>
          </a:ln>
        </p:spPr>
      </p:cxnSp>
      <p:cxnSp>
        <p:nvCxnSpPr>
          <p:cNvPr id="340" name="Google Shape;340;p27"/>
          <p:cNvCxnSpPr/>
          <p:nvPr/>
        </p:nvCxnSpPr>
        <p:spPr>
          <a:xfrm rot="10800000">
            <a:off x="2268996" y="1437230"/>
            <a:ext cx="13500" cy="642000"/>
          </a:xfrm>
          <a:prstGeom prst="straightConnector1">
            <a:avLst/>
          </a:prstGeom>
          <a:solidFill>
            <a:schemeClr val="lt2"/>
          </a:solidFill>
          <a:ln cap="flat" cmpd="sng" w="19050">
            <a:solidFill>
              <a:schemeClr val="dk2"/>
            </a:solidFill>
            <a:prstDash val="solid"/>
            <a:round/>
            <a:headEnd len="med" w="med" type="none"/>
            <a:tailEnd len="med" w="med" type="triangle"/>
          </a:ln>
        </p:spPr>
      </p:cxnSp>
      <p:cxnSp>
        <p:nvCxnSpPr>
          <p:cNvPr id="341" name="Google Shape;341;p27"/>
          <p:cNvCxnSpPr/>
          <p:nvPr/>
        </p:nvCxnSpPr>
        <p:spPr>
          <a:xfrm>
            <a:off x="2873996" y="1437230"/>
            <a:ext cx="13500" cy="642000"/>
          </a:xfrm>
          <a:prstGeom prst="straightConnector1">
            <a:avLst/>
          </a:prstGeom>
          <a:solidFill>
            <a:schemeClr val="lt2"/>
          </a:solidFill>
          <a:ln cap="flat" cmpd="sng" w="19050">
            <a:solidFill>
              <a:schemeClr val="dk2"/>
            </a:solidFill>
            <a:prstDash val="solid"/>
            <a:round/>
            <a:headEnd len="med" w="med" type="none"/>
            <a:tailEnd len="med" w="med" type="triangle"/>
          </a:ln>
        </p:spPr>
      </p:cxnSp>
      <p:cxnSp>
        <p:nvCxnSpPr>
          <p:cNvPr id="342" name="Google Shape;342;p27"/>
          <p:cNvCxnSpPr/>
          <p:nvPr/>
        </p:nvCxnSpPr>
        <p:spPr>
          <a:xfrm flipH="1" rot="10800000">
            <a:off x="3199450" y="2292750"/>
            <a:ext cx="1935600" cy="21300"/>
          </a:xfrm>
          <a:prstGeom prst="straightConnector1">
            <a:avLst/>
          </a:prstGeom>
          <a:noFill/>
          <a:ln cap="flat" cmpd="sng" w="19050">
            <a:solidFill>
              <a:schemeClr val="dk2"/>
            </a:solidFill>
            <a:prstDash val="solid"/>
            <a:round/>
            <a:headEnd len="med" w="med" type="none"/>
            <a:tailEnd len="med" w="med" type="triangle"/>
          </a:ln>
        </p:spPr>
      </p:cxnSp>
      <p:cxnSp>
        <p:nvCxnSpPr>
          <p:cNvPr id="343" name="Google Shape;343;p27"/>
          <p:cNvCxnSpPr/>
          <p:nvPr/>
        </p:nvCxnSpPr>
        <p:spPr>
          <a:xfrm flipH="1">
            <a:off x="3116550" y="2485125"/>
            <a:ext cx="2018400" cy="46800"/>
          </a:xfrm>
          <a:prstGeom prst="straightConnector1">
            <a:avLst/>
          </a:prstGeom>
          <a:noFill/>
          <a:ln cap="flat" cmpd="sng" w="19050">
            <a:solidFill>
              <a:schemeClr val="dk2"/>
            </a:solidFill>
            <a:prstDash val="solid"/>
            <a:round/>
            <a:headEnd len="med" w="med" type="none"/>
            <a:tailEnd len="med" w="med" type="triangle"/>
          </a:ln>
        </p:spPr>
      </p:cxnSp>
      <p:cxnSp>
        <p:nvCxnSpPr>
          <p:cNvPr id="344" name="Google Shape;344;p27"/>
          <p:cNvCxnSpPr>
            <a:endCxn id="336" idx="2"/>
          </p:cNvCxnSpPr>
          <p:nvPr/>
        </p:nvCxnSpPr>
        <p:spPr>
          <a:xfrm rot="10800000">
            <a:off x="5784900" y="1315050"/>
            <a:ext cx="6600" cy="621000"/>
          </a:xfrm>
          <a:prstGeom prst="straightConnector1">
            <a:avLst/>
          </a:prstGeom>
          <a:solidFill>
            <a:schemeClr val="lt2"/>
          </a:solidFill>
          <a:ln cap="flat" cmpd="sng" w="19050">
            <a:solidFill>
              <a:schemeClr val="dk2"/>
            </a:solidFill>
            <a:prstDash val="solid"/>
            <a:round/>
            <a:headEnd len="med" w="med" type="none"/>
            <a:tailEnd len="med" w="med" type="triangle"/>
          </a:ln>
        </p:spPr>
      </p:cxnSp>
      <p:cxnSp>
        <p:nvCxnSpPr>
          <p:cNvPr id="345" name="Google Shape;345;p27"/>
          <p:cNvCxnSpPr/>
          <p:nvPr/>
        </p:nvCxnSpPr>
        <p:spPr>
          <a:xfrm>
            <a:off x="6531650" y="1001988"/>
            <a:ext cx="1122900" cy="15000"/>
          </a:xfrm>
          <a:prstGeom prst="straightConnector1">
            <a:avLst/>
          </a:prstGeom>
          <a:solidFill>
            <a:schemeClr val="lt2"/>
          </a:solidFill>
          <a:ln cap="flat" cmpd="sng" w="19050">
            <a:solidFill>
              <a:schemeClr val="dk2"/>
            </a:solidFill>
            <a:prstDash val="solid"/>
            <a:round/>
            <a:headEnd len="med" w="med" type="none"/>
            <a:tailEnd len="med" w="med" type="triangle"/>
          </a:ln>
        </p:spPr>
      </p:cxnSp>
      <p:cxnSp>
        <p:nvCxnSpPr>
          <p:cNvPr id="346" name="Google Shape;346;p27"/>
          <p:cNvCxnSpPr/>
          <p:nvPr/>
        </p:nvCxnSpPr>
        <p:spPr>
          <a:xfrm flipH="1">
            <a:off x="6352975" y="1355925"/>
            <a:ext cx="2118300" cy="1085700"/>
          </a:xfrm>
          <a:prstGeom prst="straightConnector1">
            <a:avLst/>
          </a:prstGeom>
          <a:noFill/>
          <a:ln cap="flat" cmpd="sng" w="19050">
            <a:solidFill>
              <a:schemeClr val="dk2"/>
            </a:solidFill>
            <a:prstDash val="solid"/>
            <a:round/>
            <a:headEnd len="med" w="med" type="none"/>
            <a:tailEnd len="med" w="med" type="triangle"/>
          </a:ln>
        </p:spPr>
      </p:cxnSp>
      <p:cxnSp>
        <p:nvCxnSpPr>
          <p:cNvPr id="347" name="Google Shape;347;p27"/>
          <p:cNvCxnSpPr/>
          <p:nvPr/>
        </p:nvCxnSpPr>
        <p:spPr>
          <a:xfrm flipH="1" rot="10800000">
            <a:off x="6332600" y="1345025"/>
            <a:ext cx="1657500" cy="802200"/>
          </a:xfrm>
          <a:prstGeom prst="straightConnector1">
            <a:avLst/>
          </a:prstGeom>
          <a:noFill/>
          <a:ln cap="flat" cmpd="sng" w="19050">
            <a:solidFill>
              <a:schemeClr val="dk2"/>
            </a:solidFill>
            <a:prstDash val="solid"/>
            <a:round/>
            <a:headEnd len="med" w="med" type="none"/>
            <a:tailEnd len="med" w="med" type="triangle"/>
          </a:ln>
        </p:spPr>
      </p:cxnSp>
      <p:cxnSp>
        <p:nvCxnSpPr>
          <p:cNvPr id="348" name="Google Shape;348;p27"/>
          <p:cNvCxnSpPr/>
          <p:nvPr/>
        </p:nvCxnSpPr>
        <p:spPr>
          <a:xfrm rot="10800000">
            <a:off x="4029775" y="4245050"/>
            <a:ext cx="1224300" cy="19800"/>
          </a:xfrm>
          <a:prstGeom prst="straightConnector1">
            <a:avLst/>
          </a:prstGeom>
          <a:noFill/>
          <a:ln cap="flat" cmpd="sng" w="19050">
            <a:solidFill>
              <a:schemeClr val="dk2"/>
            </a:solidFill>
            <a:prstDash val="solid"/>
            <a:round/>
            <a:headEnd len="med" w="med" type="none"/>
            <a:tailEnd len="med" w="med" type="triangle"/>
          </a:ln>
        </p:spPr>
      </p:cxnSp>
      <p:cxnSp>
        <p:nvCxnSpPr>
          <p:cNvPr id="349" name="Google Shape;349;p27"/>
          <p:cNvCxnSpPr>
            <a:stCxn id="331" idx="4"/>
          </p:cNvCxnSpPr>
          <p:nvPr/>
        </p:nvCxnSpPr>
        <p:spPr>
          <a:xfrm>
            <a:off x="5784900" y="2818563"/>
            <a:ext cx="7500" cy="575400"/>
          </a:xfrm>
          <a:prstGeom prst="straightConnector1">
            <a:avLst/>
          </a:prstGeom>
          <a:noFill/>
          <a:ln cap="flat" cmpd="sng" w="19050">
            <a:solidFill>
              <a:schemeClr val="dk2"/>
            </a:solidFill>
            <a:prstDash val="solid"/>
            <a:round/>
            <a:headEnd len="med" w="med" type="none"/>
            <a:tailEnd len="med" w="med" type="triangle"/>
          </a:ln>
        </p:spPr>
      </p:cxnSp>
      <p:sp>
        <p:nvSpPr>
          <p:cNvPr id="350" name="Google Shape;350;p27"/>
          <p:cNvSpPr txBox="1"/>
          <p:nvPr/>
        </p:nvSpPr>
        <p:spPr>
          <a:xfrm>
            <a:off x="1176150" y="1909138"/>
            <a:ext cx="920100" cy="1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Montserrat"/>
                <a:ea typeface="Montserrat"/>
                <a:cs typeface="Montserrat"/>
                <a:sym typeface="Montserrat"/>
              </a:rPr>
              <a:t>Model Info</a:t>
            </a:r>
            <a:endParaRPr b="1" sz="900">
              <a:solidFill>
                <a:schemeClr val="lt1"/>
              </a:solidFill>
              <a:latin typeface="Montserrat"/>
              <a:ea typeface="Montserrat"/>
              <a:cs typeface="Montserrat"/>
              <a:sym typeface="Montserrat"/>
            </a:endParaRPr>
          </a:p>
        </p:txBody>
      </p:sp>
      <p:sp>
        <p:nvSpPr>
          <p:cNvPr id="351" name="Google Shape;351;p27"/>
          <p:cNvSpPr txBox="1"/>
          <p:nvPr/>
        </p:nvSpPr>
        <p:spPr>
          <a:xfrm>
            <a:off x="1054725" y="2674625"/>
            <a:ext cx="1046400" cy="1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Montserrat"/>
                <a:ea typeface="Montserrat"/>
                <a:cs typeface="Montserrat"/>
                <a:sym typeface="Montserrat"/>
              </a:rPr>
              <a:t>Model</a:t>
            </a:r>
            <a:r>
              <a:rPr b="1" lang="en" sz="900">
                <a:solidFill>
                  <a:schemeClr val="lt1"/>
                </a:solidFill>
                <a:latin typeface="Montserrat"/>
                <a:ea typeface="Montserrat"/>
                <a:cs typeface="Montserrat"/>
                <a:sym typeface="Montserrat"/>
              </a:rPr>
              <a:t> info and updates on server</a:t>
            </a:r>
            <a:endParaRPr b="1" sz="900">
              <a:solidFill>
                <a:schemeClr val="lt1"/>
              </a:solidFill>
              <a:latin typeface="Montserrat"/>
              <a:ea typeface="Montserrat"/>
              <a:cs typeface="Montserrat"/>
              <a:sym typeface="Montserrat"/>
            </a:endParaRPr>
          </a:p>
        </p:txBody>
      </p:sp>
      <p:cxnSp>
        <p:nvCxnSpPr>
          <p:cNvPr id="352" name="Google Shape;352;p27"/>
          <p:cNvCxnSpPr/>
          <p:nvPr/>
        </p:nvCxnSpPr>
        <p:spPr>
          <a:xfrm>
            <a:off x="3935258" y="3723525"/>
            <a:ext cx="1273500" cy="9900"/>
          </a:xfrm>
          <a:prstGeom prst="straightConnector1">
            <a:avLst/>
          </a:prstGeom>
          <a:noFill/>
          <a:ln cap="flat" cmpd="sng" w="19050">
            <a:solidFill>
              <a:schemeClr val="dk2"/>
            </a:solidFill>
            <a:prstDash val="solid"/>
            <a:round/>
            <a:headEnd len="med" w="med" type="none"/>
            <a:tailEnd len="med" w="med" type="triangle"/>
          </a:ln>
        </p:spPr>
      </p:cxnSp>
      <p:sp>
        <p:nvSpPr>
          <p:cNvPr id="353" name="Google Shape;353;p27"/>
          <p:cNvSpPr txBox="1"/>
          <p:nvPr/>
        </p:nvSpPr>
        <p:spPr>
          <a:xfrm>
            <a:off x="1408825" y="1370200"/>
            <a:ext cx="920100" cy="1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Montserrat"/>
                <a:ea typeface="Montserrat"/>
                <a:cs typeface="Montserrat"/>
                <a:sym typeface="Montserrat"/>
              </a:rPr>
              <a:t>Provides Images with labels</a:t>
            </a:r>
            <a:endParaRPr b="1" sz="900">
              <a:solidFill>
                <a:schemeClr val="lt1"/>
              </a:solidFill>
              <a:latin typeface="Montserrat"/>
              <a:ea typeface="Montserrat"/>
              <a:cs typeface="Montserrat"/>
              <a:sym typeface="Montserrat"/>
            </a:endParaRPr>
          </a:p>
        </p:txBody>
      </p:sp>
      <p:sp>
        <p:nvSpPr>
          <p:cNvPr id="354" name="Google Shape;354;p27"/>
          <p:cNvSpPr txBox="1"/>
          <p:nvPr/>
        </p:nvSpPr>
        <p:spPr>
          <a:xfrm>
            <a:off x="2874000" y="1509025"/>
            <a:ext cx="920100" cy="1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Montserrat"/>
                <a:ea typeface="Montserrat"/>
                <a:cs typeface="Montserrat"/>
                <a:sym typeface="Montserrat"/>
              </a:rPr>
              <a:t>Edit Labels</a:t>
            </a:r>
            <a:endParaRPr b="1" sz="900">
              <a:solidFill>
                <a:schemeClr val="lt1"/>
              </a:solidFill>
              <a:latin typeface="Montserrat"/>
              <a:ea typeface="Montserrat"/>
              <a:cs typeface="Montserrat"/>
              <a:sym typeface="Montserrat"/>
            </a:endParaRPr>
          </a:p>
          <a:p>
            <a:pPr indent="0" lvl="0" marL="0" rtl="0" algn="l">
              <a:spcBef>
                <a:spcPts val="0"/>
              </a:spcBef>
              <a:spcAft>
                <a:spcPts val="0"/>
              </a:spcAft>
              <a:buNone/>
            </a:pPr>
            <a:r>
              <a:rPr b="1" lang="en" sz="900">
                <a:solidFill>
                  <a:schemeClr val="lt1"/>
                </a:solidFill>
                <a:latin typeface="Montserrat"/>
                <a:ea typeface="Montserrat"/>
                <a:cs typeface="Montserrat"/>
                <a:sym typeface="Montserrat"/>
              </a:rPr>
              <a:t>And Verify</a:t>
            </a:r>
            <a:endParaRPr b="1" sz="900">
              <a:solidFill>
                <a:schemeClr val="lt1"/>
              </a:solidFill>
              <a:latin typeface="Montserrat"/>
              <a:ea typeface="Montserrat"/>
              <a:cs typeface="Montserrat"/>
              <a:sym typeface="Montserrat"/>
            </a:endParaRPr>
          </a:p>
        </p:txBody>
      </p:sp>
      <p:sp>
        <p:nvSpPr>
          <p:cNvPr id="355" name="Google Shape;355;p27"/>
          <p:cNvSpPr txBox="1"/>
          <p:nvPr/>
        </p:nvSpPr>
        <p:spPr>
          <a:xfrm>
            <a:off x="3320700" y="2574775"/>
            <a:ext cx="1715100" cy="1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Montserrat"/>
                <a:ea typeface="Montserrat"/>
                <a:cs typeface="Montserrat"/>
                <a:sym typeface="Montserrat"/>
              </a:rPr>
              <a:t>Return Database Info</a:t>
            </a:r>
            <a:endParaRPr b="1" sz="900">
              <a:solidFill>
                <a:schemeClr val="lt1"/>
              </a:solidFill>
              <a:latin typeface="Montserrat"/>
              <a:ea typeface="Montserrat"/>
              <a:cs typeface="Montserrat"/>
              <a:sym typeface="Montserrat"/>
            </a:endParaRPr>
          </a:p>
        </p:txBody>
      </p:sp>
      <p:sp>
        <p:nvSpPr>
          <p:cNvPr id="356" name="Google Shape;356;p27"/>
          <p:cNvSpPr txBox="1"/>
          <p:nvPr/>
        </p:nvSpPr>
        <p:spPr>
          <a:xfrm>
            <a:off x="3403425" y="2041900"/>
            <a:ext cx="1395000" cy="1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Montserrat"/>
                <a:ea typeface="Montserrat"/>
                <a:cs typeface="Montserrat"/>
                <a:sym typeface="Montserrat"/>
              </a:rPr>
              <a:t>Sends API requests</a:t>
            </a:r>
            <a:endParaRPr b="1" sz="900">
              <a:solidFill>
                <a:schemeClr val="lt1"/>
              </a:solidFill>
              <a:latin typeface="Montserrat"/>
              <a:ea typeface="Montserrat"/>
              <a:cs typeface="Montserrat"/>
              <a:sym typeface="Montserrat"/>
            </a:endParaRPr>
          </a:p>
        </p:txBody>
      </p:sp>
      <p:sp>
        <p:nvSpPr>
          <p:cNvPr id="357" name="Google Shape;357;p27"/>
          <p:cNvSpPr txBox="1"/>
          <p:nvPr/>
        </p:nvSpPr>
        <p:spPr>
          <a:xfrm>
            <a:off x="4859075" y="1412850"/>
            <a:ext cx="920100" cy="1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Montserrat"/>
                <a:ea typeface="Montserrat"/>
                <a:cs typeface="Montserrat"/>
                <a:sym typeface="Montserrat"/>
              </a:rPr>
              <a:t>Load Model</a:t>
            </a:r>
            <a:endParaRPr b="1" sz="900">
              <a:solidFill>
                <a:schemeClr val="lt1"/>
              </a:solidFill>
              <a:latin typeface="Montserrat"/>
              <a:ea typeface="Montserrat"/>
              <a:cs typeface="Montserrat"/>
              <a:sym typeface="Montserrat"/>
            </a:endParaRPr>
          </a:p>
          <a:p>
            <a:pPr indent="0" lvl="0" marL="0" rtl="0" algn="l">
              <a:spcBef>
                <a:spcPts val="0"/>
              </a:spcBef>
              <a:spcAft>
                <a:spcPts val="0"/>
              </a:spcAft>
              <a:buNone/>
            </a:pPr>
            <a:r>
              <a:rPr b="1" lang="en" sz="900">
                <a:solidFill>
                  <a:schemeClr val="lt1"/>
                </a:solidFill>
                <a:latin typeface="Montserrat"/>
                <a:ea typeface="Montserrat"/>
                <a:cs typeface="Montserrat"/>
                <a:sym typeface="Montserrat"/>
              </a:rPr>
              <a:t>And </a:t>
            </a:r>
            <a:r>
              <a:rPr b="1" lang="en" sz="900">
                <a:solidFill>
                  <a:schemeClr val="lt1"/>
                </a:solidFill>
                <a:latin typeface="Montserrat"/>
                <a:ea typeface="Montserrat"/>
                <a:cs typeface="Montserrat"/>
                <a:sym typeface="Montserrat"/>
              </a:rPr>
              <a:t>verified</a:t>
            </a:r>
            <a:r>
              <a:rPr b="1" lang="en" sz="900">
                <a:solidFill>
                  <a:schemeClr val="lt1"/>
                </a:solidFill>
                <a:latin typeface="Montserrat"/>
                <a:ea typeface="Montserrat"/>
                <a:cs typeface="Montserrat"/>
                <a:sym typeface="Montserrat"/>
              </a:rPr>
              <a:t> image</a:t>
            </a:r>
            <a:endParaRPr b="1" sz="900">
              <a:solidFill>
                <a:schemeClr val="lt1"/>
              </a:solidFill>
              <a:latin typeface="Montserrat"/>
              <a:ea typeface="Montserrat"/>
              <a:cs typeface="Montserrat"/>
              <a:sym typeface="Montserrat"/>
            </a:endParaRPr>
          </a:p>
        </p:txBody>
      </p:sp>
      <p:sp>
        <p:nvSpPr>
          <p:cNvPr id="358" name="Google Shape;358;p27"/>
          <p:cNvSpPr txBox="1"/>
          <p:nvPr/>
        </p:nvSpPr>
        <p:spPr>
          <a:xfrm>
            <a:off x="6701300" y="502963"/>
            <a:ext cx="920100" cy="1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Montserrat"/>
                <a:ea typeface="Montserrat"/>
                <a:cs typeface="Montserrat"/>
                <a:sym typeface="Montserrat"/>
              </a:rPr>
              <a:t>Return Trained Model</a:t>
            </a:r>
            <a:endParaRPr b="1" sz="900">
              <a:solidFill>
                <a:schemeClr val="lt1"/>
              </a:solidFill>
              <a:latin typeface="Montserrat"/>
              <a:ea typeface="Montserrat"/>
              <a:cs typeface="Montserrat"/>
              <a:sym typeface="Montserrat"/>
            </a:endParaRPr>
          </a:p>
        </p:txBody>
      </p:sp>
      <p:sp>
        <p:nvSpPr>
          <p:cNvPr id="359" name="Google Shape;359;p27"/>
          <p:cNvSpPr txBox="1"/>
          <p:nvPr/>
        </p:nvSpPr>
        <p:spPr>
          <a:xfrm>
            <a:off x="6420000" y="1412850"/>
            <a:ext cx="920100" cy="1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Montserrat"/>
                <a:ea typeface="Montserrat"/>
                <a:cs typeface="Montserrat"/>
                <a:sym typeface="Montserrat"/>
              </a:rPr>
              <a:t>Query, Updates</a:t>
            </a:r>
            <a:endParaRPr b="1" sz="900">
              <a:solidFill>
                <a:schemeClr val="lt1"/>
              </a:solidFill>
              <a:latin typeface="Montserrat"/>
              <a:ea typeface="Montserrat"/>
              <a:cs typeface="Montserrat"/>
              <a:sym typeface="Montserrat"/>
            </a:endParaRPr>
          </a:p>
        </p:txBody>
      </p:sp>
      <p:sp>
        <p:nvSpPr>
          <p:cNvPr id="360" name="Google Shape;360;p27"/>
          <p:cNvSpPr txBox="1"/>
          <p:nvPr/>
        </p:nvSpPr>
        <p:spPr>
          <a:xfrm>
            <a:off x="7376125" y="1813275"/>
            <a:ext cx="920100" cy="1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Montserrat"/>
                <a:ea typeface="Montserrat"/>
                <a:cs typeface="Montserrat"/>
                <a:sym typeface="Montserrat"/>
              </a:rPr>
              <a:t>Images,</a:t>
            </a:r>
            <a:endParaRPr b="1" sz="900">
              <a:solidFill>
                <a:schemeClr val="lt1"/>
              </a:solidFill>
              <a:latin typeface="Montserrat"/>
              <a:ea typeface="Montserrat"/>
              <a:cs typeface="Montserrat"/>
              <a:sym typeface="Montserrat"/>
            </a:endParaRPr>
          </a:p>
          <a:p>
            <a:pPr indent="0" lvl="0" marL="0" rtl="0" algn="l">
              <a:spcBef>
                <a:spcPts val="0"/>
              </a:spcBef>
              <a:spcAft>
                <a:spcPts val="0"/>
              </a:spcAft>
              <a:buNone/>
            </a:pPr>
            <a:r>
              <a:rPr b="1" lang="en" sz="900">
                <a:solidFill>
                  <a:schemeClr val="lt1"/>
                </a:solidFill>
                <a:latin typeface="Montserrat"/>
                <a:ea typeface="Montserrat"/>
                <a:cs typeface="Montserrat"/>
                <a:sym typeface="Montserrat"/>
              </a:rPr>
              <a:t>Labels,</a:t>
            </a:r>
            <a:endParaRPr b="1" sz="900">
              <a:solidFill>
                <a:schemeClr val="lt1"/>
              </a:solidFill>
              <a:latin typeface="Montserrat"/>
              <a:ea typeface="Montserrat"/>
              <a:cs typeface="Montserrat"/>
              <a:sym typeface="Montserrat"/>
            </a:endParaRPr>
          </a:p>
          <a:p>
            <a:pPr indent="0" lvl="0" marL="0" rtl="0" algn="l">
              <a:spcBef>
                <a:spcPts val="0"/>
              </a:spcBef>
              <a:spcAft>
                <a:spcPts val="0"/>
              </a:spcAft>
              <a:buNone/>
            </a:pPr>
            <a:r>
              <a:rPr b="1" lang="en" sz="900">
                <a:solidFill>
                  <a:schemeClr val="lt1"/>
                </a:solidFill>
                <a:latin typeface="Montserrat"/>
                <a:ea typeface="Montserrat"/>
                <a:cs typeface="Montserrat"/>
                <a:sym typeface="Montserrat"/>
              </a:rPr>
              <a:t>Model Info</a:t>
            </a:r>
            <a:endParaRPr b="1" sz="900">
              <a:solidFill>
                <a:schemeClr val="lt1"/>
              </a:solidFill>
              <a:latin typeface="Montserrat"/>
              <a:ea typeface="Montserrat"/>
              <a:cs typeface="Montserrat"/>
              <a:sym typeface="Montserrat"/>
            </a:endParaRPr>
          </a:p>
        </p:txBody>
      </p:sp>
      <p:cxnSp>
        <p:nvCxnSpPr>
          <p:cNvPr id="361" name="Google Shape;361;p27"/>
          <p:cNvCxnSpPr/>
          <p:nvPr/>
        </p:nvCxnSpPr>
        <p:spPr>
          <a:xfrm rot="10800000">
            <a:off x="6002388" y="2827000"/>
            <a:ext cx="0" cy="568500"/>
          </a:xfrm>
          <a:prstGeom prst="straightConnector1">
            <a:avLst/>
          </a:prstGeom>
          <a:noFill/>
          <a:ln cap="flat" cmpd="sng" w="19050">
            <a:solidFill>
              <a:schemeClr val="dk2"/>
            </a:solidFill>
            <a:prstDash val="solid"/>
            <a:round/>
            <a:headEnd len="med" w="med" type="none"/>
            <a:tailEnd len="med" w="med" type="triangle"/>
          </a:ln>
        </p:spPr>
      </p:cxnSp>
      <p:sp>
        <p:nvSpPr>
          <p:cNvPr id="362" name="Google Shape;362;p27"/>
          <p:cNvSpPr txBox="1"/>
          <p:nvPr/>
        </p:nvSpPr>
        <p:spPr>
          <a:xfrm>
            <a:off x="5135050" y="2933288"/>
            <a:ext cx="920100" cy="1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Montserrat"/>
                <a:ea typeface="Montserrat"/>
                <a:cs typeface="Montserrat"/>
                <a:sym typeface="Montserrat"/>
              </a:rPr>
              <a:t>Returns Model</a:t>
            </a:r>
            <a:endParaRPr sz="900">
              <a:solidFill>
                <a:schemeClr val="lt1"/>
              </a:solidFill>
              <a:latin typeface="Montserrat"/>
              <a:ea typeface="Montserrat"/>
              <a:cs typeface="Montserrat"/>
              <a:sym typeface="Montserrat"/>
            </a:endParaRPr>
          </a:p>
        </p:txBody>
      </p:sp>
      <p:sp>
        <p:nvSpPr>
          <p:cNvPr id="363" name="Google Shape;363;p27"/>
          <p:cNvSpPr txBox="1"/>
          <p:nvPr/>
        </p:nvSpPr>
        <p:spPr>
          <a:xfrm>
            <a:off x="6003588" y="2915800"/>
            <a:ext cx="1609200" cy="1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Montserrat"/>
                <a:ea typeface="Montserrat"/>
                <a:cs typeface="Montserrat"/>
                <a:sym typeface="Montserrat"/>
              </a:rPr>
              <a:t>API Requests and Upload image with label</a:t>
            </a:r>
            <a:endParaRPr b="1" sz="900">
              <a:solidFill>
                <a:schemeClr val="lt1"/>
              </a:solidFill>
              <a:latin typeface="Montserrat"/>
              <a:ea typeface="Montserrat"/>
              <a:cs typeface="Montserrat"/>
              <a:sym typeface="Montserrat"/>
            </a:endParaRPr>
          </a:p>
        </p:txBody>
      </p:sp>
      <p:sp>
        <p:nvSpPr>
          <p:cNvPr id="364" name="Google Shape;364;p27"/>
          <p:cNvSpPr txBox="1"/>
          <p:nvPr/>
        </p:nvSpPr>
        <p:spPr>
          <a:xfrm>
            <a:off x="3982050" y="4352650"/>
            <a:ext cx="1493400" cy="3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Montserrat"/>
                <a:ea typeface="Montserrat"/>
                <a:cs typeface="Montserrat"/>
                <a:sym typeface="Montserrat"/>
              </a:rPr>
              <a:t>Sends data to </a:t>
            </a:r>
            <a:r>
              <a:rPr b="1" lang="en" sz="900">
                <a:solidFill>
                  <a:schemeClr val="lt1"/>
                </a:solidFill>
                <a:latin typeface="Montserrat"/>
                <a:ea typeface="Montserrat"/>
                <a:cs typeface="Montserrat"/>
                <a:sym typeface="Montserrat"/>
              </a:rPr>
              <a:t>classify</a:t>
            </a:r>
            <a:endParaRPr b="1" sz="900">
              <a:solidFill>
                <a:schemeClr val="lt1"/>
              </a:solidFill>
              <a:latin typeface="Montserrat"/>
              <a:ea typeface="Montserrat"/>
              <a:cs typeface="Montserrat"/>
              <a:sym typeface="Montserrat"/>
            </a:endParaRPr>
          </a:p>
        </p:txBody>
      </p:sp>
      <p:sp>
        <p:nvSpPr>
          <p:cNvPr id="365" name="Google Shape;365;p27"/>
          <p:cNvSpPr txBox="1"/>
          <p:nvPr/>
        </p:nvSpPr>
        <p:spPr>
          <a:xfrm>
            <a:off x="3794100" y="3254413"/>
            <a:ext cx="1869300" cy="1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lt1"/>
                </a:solidFill>
                <a:latin typeface="Montserrat"/>
                <a:ea typeface="Montserrat"/>
                <a:cs typeface="Montserrat"/>
                <a:sym typeface="Montserrat"/>
              </a:rPr>
              <a:t>Sends data </a:t>
            </a:r>
            <a:r>
              <a:rPr b="1" lang="en" sz="900">
                <a:solidFill>
                  <a:schemeClr val="lt1"/>
                </a:solidFill>
                <a:latin typeface="Montserrat"/>
                <a:ea typeface="Montserrat"/>
                <a:cs typeface="Montserrat"/>
                <a:sym typeface="Montserrat"/>
              </a:rPr>
              <a:t>as confidence</a:t>
            </a:r>
            <a:r>
              <a:rPr b="1" lang="en" sz="900">
                <a:solidFill>
                  <a:schemeClr val="lt1"/>
                </a:solidFill>
                <a:latin typeface="Montserrat"/>
                <a:ea typeface="Montserrat"/>
                <a:cs typeface="Montserrat"/>
                <a:sym typeface="Montserrat"/>
              </a:rPr>
              <a:t> score, and </a:t>
            </a:r>
            <a:r>
              <a:rPr b="1" lang="en" sz="900">
                <a:solidFill>
                  <a:schemeClr val="lt1"/>
                </a:solidFill>
                <a:latin typeface="Montserrat"/>
                <a:ea typeface="Montserrat"/>
                <a:cs typeface="Montserrat"/>
                <a:sym typeface="Montserrat"/>
              </a:rPr>
              <a:t>label</a:t>
            </a:r>
            <a:endParaRPr b="1" sz="900">
              <a:solidFill>
                <a:schemeClr val="lt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69" name="Shape 369"/>
        <p:cNvGrpSpPr/>
        <p:nvPr/>
      </p:nvGrpSpPr>
      <p:grpSpPr>
        <a:xfrm>
          <a:off x="0" y="0"/>
          <a:ext cx="0" cy="0"/>
          <a:chOff x="0" y="0"/>
          <a:chExt cx="0" cy="0"/>
        </a:xfrm>
      </p:grpSpPr>
      <p:sp>
        <p:nvSpPr>
          <p:cNvPr id="370" name="Google Shape;370;p28"/>
          <p:cNvSpPr/>
          <p:nvPr/>
        </p:nvSpPr>
        <p:spPr>
          <a:xfrm>
            <a:off x="0" y="17145"/>
            <a:ext cx="9144000" cy="5216843"/>
          </a:xfrm>
          <a:custGeom>
            <a:rect b="b" l="l" r="r" t="t"/>
            <a:pathLst>
              <a:path extrusionOk="0" h="10433685" w="18288000">
                <a:moveTo>
                  <a:pt x="0" y="0"/>
                </a:moveTo>
                <a:lnTo>
                  <a:pt x="18288000" y="0"/>
                </a:lnTo>
                <a:lnTo>
                  <a:pt x="18288000" y="10433685"/>
                </a:lnTo>
                <a:lnTo>
                  <a:pt x="0" y="10433685"/>
                </a:lnTo>
                <a:lnTo>
                  <a:pt x="0" y="0"/>
                </a:lnTo>
                <a:close/>
              </a:path>
            </a:pathLst>
          </a:custGeom>
          <a:blipFill rotWithShape="1">
            <a:blip r:embed="rId3">
              <a:alphaModFix/>
            </a:blip>
            <a:stretch>
              <a:fillRect b="-36769" l="0" r="0" t="-38499"/>
            </a:stretch>
          </a:blipFill>
          <a:ln>
            <a:noFill/>
          </a:ln>
        </p:spPr>
      </p:sp>
      <p:sp>
        <p:nvSpPr>
          <p:cNvPr id="371" name="Google Shape;371;p28"/>
          <p:cNvSpPr/>
          <p:nvPr/>
        </p:nvSpPr>
        <p:spPr>
          <a:xfrm>
            <a:off x="6034940" y="2432870"/>
            <a:ext cx="5383674" cy="3223475"/>
          </a:xfrm>
          <a:custGeom>
            <a:rect b="b" l="l" r="r" t="t"/>
            <a:pathLst>
              <a:path extrusionOk="0" h="6446949" w="10767347">
                <a:moveTo>
                  <a:pt x="0" y="0"/>
                </a:moveTo>
                <a:lnTo>
                  <a:pt x="10767347" y="0"/>
                </a:lnTo>
                <a:lnTo>
                  <a:pt x="10767347" y="6446949"/>
                </a:lnTo>
                <a:lnTo>
                  <a:pt x="0" y="6446949"/>
                </a:lnTo>
                <a:lnTo>
                  <a:pt x="0" y="0"/>
                </a:lnTo>
                <a:close/>
              </a:path>
            </a:pathLst>
          </a:custGeom>
          <a:blipFill rotWithShape="1">
            <a:blip r:embed="rId4">
              <a:alphaModFix/>
            </a:blip>
            <a:stretch>
              <a:fillRect b="0" l="0" r="0" t="0"/>
            </a:stretch>
          </a:blipFill>
          <a:ln>
            <a:noFill/>
          </a:ln>
        </p:spPr>
      </p:sp>
      <p:sp>
        <p:nvSpPr>
          <p:cNvPr id="372" name="Google Shape;372;p28"/>
          <p:cNvSpPr/>
          <p:nvPr/>
        </p:nvSpPr>
        <p:spPr>
          <a:xfrm>
            <a:off x="-1628775" y="568167"/>
            <a:ext cx="4286250" cy="4119563"/>
          </a:xfrm>
          <a:custGeom>
            <a:rect b="b" l="l" r="r" t="t"/>
            <a:pathLst>
              <a:path extrusionOk="0" h="8239125" w="8572500">
                <a:moveTo>
                  <a:pt x="0" y="0"/>
                </a:moveTo>
                <a:lnTo>
                  <a:pt x="8572500" y="0"/>
                </a:lnTo>
                <a:lnTo>
                  <a:pt x="8572500" y="8239125"/>
                </a:lnTo>
                <a:lnTo>
                  <a:pt x="0" y="8239125"/>
                </a:lnTo>
                <a:lnTo>
                  <a:pt x="0" y="0"/>
                </a:lnTo>
                <a:close/>
              </a:path>
            </a:pathLst>
          </a:custGeom>
          <a:blipFill rotWithShape="1">
            <a:blip r:embed="rId5">
              <a:alphaModFix/>
            </a:blip>
            <a:stretch>
              <a:fillRect b="0" l="0" r="-109" t="0"/>
            </a:stretch>
          </a:blipFill>
          <a:ln>
            <a:noFill/>
          </a:ln>
        </p:spPr>
      </p:sp>
      <p:sp>
        <p:nvSpPr>
          <p:cNvPr id="373" name="Google Shape;373;p28"/>
          <p:cNvSpPr txBox="1"/>
          <p:nvPr/>
        </p:nvSpPr>
        <p:spPr>
          <a:xfrm>
            <a:off x="2794223" y="514350"/>
            <a:ext cx="4941900" cy="5541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 sz="3600">
                <a:solidFill>
                  <a:srgbClr val="FFFFFF"/>
                </a:solidFill>
                <a:latin typeface="Dela Gothic One"/>
                <a:ea typeface="Dela Gothic One"/>
                <a:cs typeface="Dela Gothic One"/>
                <a:sym typeface="Dela Gothic One"/>
              </a:rPr>
              <a:t>Server Team</a:t>
            </a:r>
            <a:endParaRPr sz="700"/>
          </a:p>
        </p:txBody>
      </p:sp>
      <p:sp>
        <p:nvSpPr>
          <p:cNvPr id="374" name="Google Shape;374;p28"/>
          <p:cNvSpPr txBox="1"/>
          <p:nvPr/>
        </p:nvSpPr>
        <p:spPr>
          <a:xfrm>
            <a:off x="2794223" y="1338230"/>
            <a:ext cx="2660400" cy="169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 sz="1100">
                <a:solidFill>
                  <a:srgbClr val="FFFFFF"/>
                </a:solidFill>
                <a:latin typeface="Montserrat"/>
                <a:ea typeface="Montserrat"/>
                <a:cs typeface="Montserrat"/>
                <a:sym typeface="Montserrat"/>
              </a:rPr>
              <a:t>Web API | Model</a:t>
            </a:r>
            <a:endParaRPr sz="700"/>
          </a:p>
        </p:txBody>
      </p:sp>
      <p:sp>
        <p:nvSpPr>
          <p:cNvPr id="375" name="Google Shape;375;p28"/>
          <p:cNvSpPr/>
          <p:nvPr/>
        </p:nvSpPr>
        <p:spPr>
          <a:xfrm>
            <a:off x="1408078" y="745362"/>
            <a:ext cx="2430655" cy="1105948"/>
          </a:xfrm>
          <a:custGeom>
            <a:rect b="b" l="l" r="r" t="t"/>
            <a:pathLst>
              <a:path extrusionOk="0" h="2211895" w="4861309">
                <a:moveTo>
                  <a:pt x="0" y="0"/>
                </a:moveTo>
                <a:lnTo>
                  <a:pt x="4861309" y="0"/>
                </a:lnTo>
                <a:lnTo>
                  <a:pt x="4861309" y="2211896"/>
                </a:lnTo>
                <a:lnTo>
                  <a:pt x="0" y="2211896"/>
                </a:lnTo>
                <a:lnTo>
                  <a:pt x="0" y="0"/>
                </a:lnTo>
                <a:close/>
              </a:path>
            </a:pathLst>
          </a:custGeom>
          <a:blipFill rotWithShape="1">
            <a:blip r:embed="rId6">
              <a:alphaModFix/>
            </a:blip>
            <a:stretch>
              <a:fillRect b="0" l="0" r="0" t="0"/>
            </a:stretch>
          </a:blipFill>
          <a:ln>
            <a:noFill/>
          </a:ln>
        </p:spPr>
      </p:sp>
      <p:sp>
        <p:nvSpPr>
          <p:cNvPr id="376" name="Google Shape;376;p28"/>
          <p:cNvSpPr txBox="1"/>
          <p:nvPr/>
        </p:nvSpPr>
        <p:spPr>
          <a:xfrm>
            <a:off x="1779992" y="1132363"/>
            <a:ext cx="445500" cy="2463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 sz="1600" u="none" cap="none" strike="noStrike">
                <a:solidFill>
                  <a:srgbClr val="FFFFFF"/>
                </a:solidFill>
                <a:latin typeface="Dela Gothic One"/>
                <a:ea typeface="Dela Gothic One"/>
                <a:cs typeface="Dela Gothic One"/>
                <a:sym typeface="Dela Gothic One"/>
              </a:rPr>
              <a:t>0</a:t>
            </a:r>
            <a:r>
              <a:rPr lang="en" sz="1600">
                <a:solidFill>
                  <a:srgbClr val="FFFFFF"/>
                </a:solidFill>
                <a:latin typeface="Dela Gothic One"/>
                <a:ea typeface="Dela Gothic One"/>
                <a:cs typeface="Dela Gothic One"/>
                <a:sym typeface="Dela Gothic One"/>
              </a:rPr>
              <a:t>1</a:t>
            </a:r>
            <a:r>
              <a:rPr b="0" i="0" lang="en" sz="1600" u="none" cap="none" strike="noStrike">
                <a:solidFill>
                  <a:srgbClr val="FFFFFF"/>
                </a:solidFill>
                <a:latin typeface="Dela Gothic One"/>
                <a:ea typeface="Dela Gothic One"/>
                <a:cs typeface="Dela Gothic One"/>
                <a:sym typeface="Dela Gothic One"/>
              </a:rPr>
              <a:t>.</a:t>
            </a:r>
            <a:endParaRPr sz="700"/>
          </a:p>
        </p:txBody>
      </p:sp>
      <p:sp>
        <p:nvSpPr>
          <p:cNvPr id="377" name="Google Shape;377;p28"/>
          <p:cNvSpPr/>
          <p:nvPr/>
        </p:nvSpPr>
        <p:spPr>
          <a:xfrm>
            <a:off x="6255448" y="3855369"/>
            <a:ext cx="2893255" cy="611200"/>
          </a:xfrm>
          <a:custGeom>
            <a:rect b="b" l="l" r="r" t="t"/>
            <a:pathLst>
              <a:path extrusionOk="0" h="1222400" w="5786510">
                <a:moveTo>
                  <a:pt x="0" y="0"/>
                </a:moveTo>
                <a:lnTo>
                  <a:pt x="5786510" y="0"/>
                </a:lnTo>
                <a:lnTo>
                  <a:pt x="5786510" y="1222401"/>
                </a:lnTo>
                <a:lnTo>
                  <a:pt x="0" y="1222401"/>
                </a:lnTo>
                <a:lnTo>
                  <a:pt x="0" y="0"/>
                </a:lnTo>
                <a:close/>
              </a:path>
            </a:pathLst>
          </a:custGeom>
          <a:blipFill rotWithShape="1">
            <a:blip r:embed="rId7">
              <a:alphaModFix/>
            </a:blip>
            <a:stretch>
              <a:fillRect b="0" l="0" r="0" t="0"/>
            </a:stretch>
          </a:blipFill>
          <a:ln>
            <a:noFill/>
          </a:ln>
        </p:spPr>
      </p:sp>
      <p:sp>
        <p:nvSpPr>
          <p:cNvPr id="378" name="Google Shape;378;p28"/>
          <p:cNvSpPr/>
          <p:nvPr/>
        </p:nvSpPr>
        <p:spPr>
          <a:xfrm>
            <a:off x="68138" y="2818565"/>
            <a:ext cx="2893255" cy="468182"/>
          </a:xfrm>
          <a:custGeom>
            <a:rect b="b" l="l" r="r" t="t"/>
            <a:pathLst>
              <a:path extrusionOk="0" h="936363" w="5786510">
                <a:moveTo>
                  <a:pt x="0" y="0"/>
                </a:moveTo>
                <a:lnTo>
                  <a:pt x="5786510" y="0"/>
                </a:lnTo>
                <a:lnTo>
                  <a:pt x="5786510" y="936362"/>
                </a:lnTo>
                <a:lnTo>
                  <a:pt x="0" y="936362"/>
                </a:lnTo>
                <a:lnTo>
                  <a:pt x="0" y="0"/>
                </a:lnTo>
                <a:close/>
              </a:path>
            </a:pathLst>
          </a:custGeom>
          <a:blipFill rotWithShape="1">
            <a:blip r:embed="rId8">
              <a:alphaModFix/>
            </a:blip>
            <a:stretch>
              <a:fillRect b="0" l="0" r="0" t="0"/>
            </a:stretch>
          </a:blipFill>
          <a:ln>
            <a:noFill/>
          </a:ln>
        </p:spPr>
      </p:sp>
      <p:pic>
        <p:nvPicPr>
          <p:cNvPr descr="cable network" id="379" name="Google Shape;379;p28"/>
          <p:cNvPicPr preferRelativeResize="0"/>
          <p:nvPr/>
        </p:nvPicPr>
        <p:blipFill>
          <a:blip r:embed="rId9">
            <a:alphaModFix/>
          </a:blip>
          <a:stretch>
            <a:fillRect/>
          </a:stretch>
        </p:blipFill>
        <p:spPr>
          <a:xfrm>
            <a:off x="1999117" y="1851300"/>
            <a:ext cx="5145768" cy="2886776"/>
          </a:xfrm>
          <a:prstGeom prst="rect">
            <a:avLst/>
          </a:prstGeom>
          <a:noFill/>
          <a:ln cap="flat" cmpd="sng" w="9525">
            <a:solidFill>
              <a:srgbClr val="FFFFFF"/>
            </a:solidFill>
            <a:prstDash val="solid"/>
            <a:round/>
            <a:headEnd len="sm" w="sm" type="none"/>
            <a:tailEnd len="sm" w="sm" type="none"/>
          </a:ln>
        </p:spPr>
      </p:pic>
      <p:sp>
        <p:nvSpPr>
          <p:cNvPr id="380" name="Google Shape;380;p28"/>
          <p:cNvSpPr/>
          <p:nvPr/>
        </p:nvSpPr>
        <p:spPr>
          <a:xfrm>
            <a:off x="6606652" y="4160969"/>
            <a:ext cx="2893255" cy="468182"/>
          </a:xfrm>
          <a:custGeom>
            <a:rect b="b" l="l" r="r" t="t"/>
            <a:pathLst>
              <a:path extrusionOk="0" h="936363" w="5786510">
                <a:moveTo>
                  <a:pt x="0" y="0"/>
                </a:moveTo>
                <a:lnTo>
                  <a:pt x="5786511" y="0"/>
                </a:lnTo>
                <a:lnTo>
                  <a:pt x="5786511" y="936363"/>
                </a:lnTo>
                <a:lnTo>
                  <a:pt x="0" y="936363"/>
                </a:lnTo>
                <a:lnTo>
                  <a:pt x="0" y="0"/>
                </a:lnTo>
                <a:close/>
              </a:path>
            </a:pathLst>
          </a:custGeom>
          <a:blipFill rotWithShape="1">
            <a:blip r:embed="rId8">
              <a:alphaModFix/>
            </a:blip>
            <a:stretch>
              <a:fillRect b="0" l="0" r="0" t="0"/>
            </a:stretch>
          </a:blipFill>
          <a:ln>
            <a:noFill/>
          </a:ln>
        </p:spPr>
      </p:sp>
      <p:sp>
        <p:nvSpPr>
          <p:cNvPr id="381" name="Google Shape;381;p28"/>
          <p:cNvSpPr/>
          <p:nvPr/>
        </p:nvSpPr>
        <p:spPr>
          <a:xfrm>
            <a:off x="-283067" y="2512965"/>
            <a:ext cx="2893255" cy="611200"/>
          </a:xfrm>
          <a:custGeom>
            <a:rect b="b" l="l" r="r" t="t"/>
            <a:pathLst>
              <a:path extrusionOk="0" h="1222400" w="5786510">
                <a:moveTo>
                  <a:pt x="0" y="0"/>
                </a:moveTo>
                <a:lnTo>
                  <a:pt x="5786510" y="0"/>
                </a:lnTo>
                <a:lnTo>
                  <a:pt x="5786510" y="1222401"/>
                </a:lnTo>
                <a:lnTo>
                  <a:pt x="0" y="1222401"/>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85" name="Shape 385"/>
        <p:cNvGrpSpPr/>
        <p:nvPr/>
      </p:nvGrpSpPr>
      <p:grpSpPr>
        <a:xfrm>
          <a:off x="0" y="0"/>
          <a:ext cx="0" cy="0"/>
          <a:chOff x="0" y="0"/>
          <a:chExt cx="0" cy="0"/>
        </a:xfrm>
      </p:grpSpPr>
      <p:sp>
        <p:nvSpPr>
          <p:cNvPr id="386" name="Google Shape;386;p29"/>
          <p:cNvSpPr/>
          <p:nvPr/>
        </p:nvSpPr>
        <p:spPr>
          <a:xfrm>
            <a:off x="0" y="-41125"/>
            <a:ext cx="9326880" cy="5216843"/>
          </a:xfrm>
          <a:custGeom>
            <a:rect b="b" l="l" r="r" t="t"/>
            <a:pathLst>
              <a:path extrusionOk="0" h="10433685" w="18288000">
                <a:moveTo>
                  <a:pt x="0" y="0"/>
                </a:moveTo>
                <a:lnTo>
                  <a:pt x="18288000" y="0"/>
                </a:lnTo>
                <a:lnTo>
                  <a:pt x="18288000" y="10433685"/>
                </a:lnTo>
                <a:lnTo>
                  <a:pt x="0" y="10433685"/>
                </a:lnTo>
                <a:lnTo>
                  <a:pt x="0" y="0"/>
                </a:lnTo>
                <a:close/>
              </a:path>
            </a:pathLst>
          </a:custGeom>
          <a:blipFill rotWithShape="1">
            <a:blip r:embed="rId3">
              <a:alphaModFix/>
            </a:blip>
            <a:stretch>
              <a:fillRect b="-36769" l="0" r="0" t="-38499"/>
            </a:stretch>
          </a:blipFill>
          <a:ln>
            <a:noFill/>
          </a:ln>
        </p:spPr>
      </p:sp>
      <p:sp>
        <p:nvSpPr>
          <p:cNvPr id="387" name="Google Shape;387;p29"/>
          <p:cNvSpPr/>
          <p:nvPr/>
        </p:nvSpPr>
        <p:spPr>
          <a:xfrm>
            <a:off x="-3553425" y="-83723"/>
            <a:ext cx="8115300" cy="3438859"/>
          </a:xfrm>
          <a:custGeom>
            <a:rect b="b" l="l" r="r" t="t"/>
            <a:pathLst>
              <a:path extrusionOk="0" h="6877717" w="16230600">
                <a:moveTo>
                  <a:pt x="0" y="0"/>
                </a:moveTo>
                <a:lnTo>
                  <a:pt x="16230600" y="0"/>
                </a:lnTo>
                <a:lnTo>
                  <a:pt x="16230600" y="6877717"/>
                </a:lnTo>
                <a:lnTo>
                  <a:pt x="0" y="6877717"/>
                </a:lnTo>
                <a:lnTo>
                  <a:pt x="0" y="0"/>
                </a:lnTo>
                <a:close/>
              </a:path>
            </a:pathLst>
          </a:custGeom>
          <a:blipFill rotWithShape="1">
            <a:blip r:embed="rId4">
              <a:alphaModFix/>
            </a:blip>
            <a:stretch>
              <a:fillRect b="0" l="0" r="0" t="0"/>
            </a:stretch>
          </a:blipFill>
          <a:ln>
            <a:noFill/>
          </a:ln>
        </p:spPr>
      </p:sp>
      <p:sp>
        <p:nvSpPr>
          <p:cNvPr id="388" name="Google Shape;388;p29"/>
          <p:cNvSpPr/>
          <p:nvPr/>
        </p:nvSpPr>
        <p:spPr>
          <a:xfrm>
            <a:off x="5447802" y="3532849"/>
            <a:ext cx="5963149" cy="3570435"/>
          </a:xfrm>
          <a:custGeom>
            <a:rect b="b" l="l" r="r" t="t"/>
            <a:pathLst>
              <a:path extrusionOk="0" h="7140870" w="11926297">
                <a:moveTo>
                  <a:pt x="0" y="0"/>
                </a:moveTo>
                <a:lnTo>
                  <a:pt x="11926297" y="0"/>
                </a:lnTo>
                <a:lnTo>
                  <a:pt x="11926297" y="7140871"/>
                </a:lnTo>
                <a:lnTo>
                  <a:pt x="0" y="7140871"/>
                </a:lnTo>
                <a:lnTo>
                  <a:pt x="0" y="0"/>
                </a:lnTo>
                <a:close/>
              </a:path>
            </a:pathLst>
          </a:custGeom>
          <a:blipFill rotWithShape="1">
            <a:blip r:embed="rId5">
              <a:alphaModFix/>
            </a:blip>
            <a:stretch>
              <a:fillRect b="0" l="0" r="0" t="0"/>
            </a:stretch>
          </a:blipFill>
          <a:ln>
            <a:noFill/>
          </a:ln>
        </p:spPr>
      </p:sp>
      <p:sp>
        <p:nvSpPr>
          <p:cNvPr id="389" name="Google Shape;389;p29"/>
          <p:cNvSpPr/>
          <p:nvPr/>
        </p:nvSpPr>
        <p:spPr>
          <a:xfrm>
            <a:off x="6201079" y="596630"/>
            <a:ext cx="2768343" cy="271801"/>
          </a:xfrm>
          <a:custGeom>
            <a:rect b="b" l="l" r="r" t="t"/>
            <a:pathLst>
              <a:path extrusionOk="0" h="543602" w="5536686">
                <a:moveTo>
                  <a:pt x="0" y="0"/>
                </a:moveTo>
                <a:lnTo>
                  <a:pt x="5536685" y="0"/>
                </a:lnTo>
                <a:lnTo>
                  <a:pt x="5536685" y="543602"/>
                </a:lnTo>
                <a:lnTo>
                  <a:pt x="0" y="543602"/>
                </a:lnTo>
                <a:lnTo>
                  <a:pt x="0" y="0"/>
                </a:lnTo>
                <a:close/>
              </a:path>
            </a:pathLst>
          </a:custGeom>
          <a:blipFill rotWithShape="1">
            <a:blip r:embed="rId6">
              <a:alphaModFix/>
            </a:blip>
            <a:stretch>
              <a:fillRect b="0" l="0" r="0" t="0"/>
            </a:stretch>
          </a:blipFill>
          <a:ln>
            <a:noFill/>
          </a:ln>
        </p:spPr>
      </p:sp>
      <p:sp>
        <p:nvSpPr>
          <p:cNvPr id="390" name="Google Shape;390;p29"/>
          <p:cNvSpPr/>
          <p:nvPr/>
        </p:nvSpPr>
        <p:spPr>
          <a:xfrm>
            <a:off x="5908482" y="4419491"/>
            <a:ext cx="2768343" cy="271801"/>
          </a:xfrm>
          <a:custGeom>
            <a:rect b="b" l="l" r="r" t="t"/>
            <a:pathLst>
              <a:path extrusionOk="0" h="543602" w="5536686">
                <a:moveTo>
                  <a:pt x="0" y="0"/>
                </a:moveTo>
                <a:lnTo>
                  <a:pt x="5536686" y="0"/>
                </a:lnTo>
                <a:lnTo>
                  <a:pt x="5536686" y="543601"/>
                </a:lnTo>
                <a:lnTo>
                  <a:pt x="0" y="543601"/>
                </a:lnTo>
                <a:lnTo>
                  <a:pt x="0" y="0"/>
                </a:lnTo>
                <a:close/>
              </a:path>
            </a:pathLst>
          </a:custGeom>
          <a:blipFill rotWithShape="1">
            <a:blip r:embed="rId6">
              <a:alphaModFix/>
            </a:blip>
            <a:stretch>
              <a:fillRect b="0" l="0" r="0" t="0"/>
            </a:stretch>
          </a:blipFill>
          <a:ln>
            <a:noFill/>
          </a:ln>
        </p:spPr>
      </p:sp>
      <p:sp>
        <p:nvSpPr>
          <p:cNvPr id="391" name="Google Shape;391;p29"/>
          <p:cNvSpPr/>
          <p:nvPr/>
        </p:nvSpPr>
        <p:spPr>
          <a:xfrm>
            <a:off x="6948073" y="-170641"/>
            <a:ext cx="2768343" cy="903172"/>
          </a:xfrm>
          <a:custGeom>
            <a:rect b="b" l="l" r="r" t="t"/>
            <a:pathLst>
              <a:path extrusionOk="0" h="1806344" w="5536686">
                <a:moveTo>
                  <a:pt x="0" y="0"/>
                </a:moveTo>
                <a:lnTo>
                  <a:pt x="5536686" y="0"/>
                </a:lnTo>
                <a:lnTo>
                  <a:pt x="5536686" y="1806344"/>
                </a:lnTo>
                <a:lnTo>
                  <a:pt x="0" y="1806344"/>
                </a:lnTo>
                <a:lnTo>
                  <a:pt x="0" y="0"/>
                </a:lnTo>
                <a:close/>
              </a:path>
            </a:pathLst>
          </a:custGeom>
          <a:blipFill rotWithShape="1">
            <a:blip r:embed="rId7">
              <a:alphaModFix/>
            </a:blip>
            <a:stretch>
              <a:fillRect b="0" l="0" r="0" t="0"/>
            </a:stretch>
          </a:blipFill>
          <a:ln>
            <a:noFill/>
          </a:ln>
        </p:spPr>
      </p:sp>
      <p:sp>
        <p:nvSpPr>
          <p:cNvPr id="392" name="Google Shape;392;p29"/>
          <p:cNvSpPr/>
          <p:nvPr/>
        </p:nvSpPr>
        <p:spPr>
          <a:xfrm rot="10800000">
            <a:off x="-442568" y="280945"/>
            <a:ext cx="2768343" cy="903172"/>
          </a:xfrm>
          <a:custGeom>
            <a:rect b="b" l="l" r="r" t="t"/>
            <a:pathLst>
              <a:path extrusionOk="0" h="1806344" w="5536686">
                <a:moveTo>
                  <a:pt x="0" y="0"/>
                </a:moveTo>
                <a:lnTo>
                  <a:pt x="5536685" y="0"/>
                </a:lnTo>
                <a:lnTo>
                  <a:pt x="5536685" y="1806344"/>
                </a:lnTo>
                <a:lnTo>
                  <a:pt x="0" y="1806344"/>
                </a:lnTo>
                <a:lnTo>
                  <a:pt x="0" y="0"/>
                </a:lnTo>
                <a:close/>
              </a:path>
            </a:pathLst>
          </a:custGeom>
          <a:blipFill rotWithShape="1">
            <a:blip r:embed="rId7">
              <a:alphaModFix/>
            </a:blip>
            <a:stretch>
              <a:fillRect b="0" l="0" r="0" t="0"/>
            </a:stretch>
          </a:blipFill>
          <a:ln>
            <a:noFill/>
          </a:ln>
        </p:spPr>
      </p:sp>
      <p:sp>
        <p:nvSpPr>
          <p:cNvPr id="393" name="Google Shape;393;p29"/>
          <p:cNvSpPr/>
          <p:nvPr/>
        </p:nvSpPr>
        <p:spPr>
          <a:xfrm rot="10800000">
            <a:off x="7382341" y="3973630"/>
            <a:ext cx="2768343" cy="903172"/>
          </a:xfrm>
          <a:custGeom>
            <a:rect b="b" l="l" r="r" t="t"/>
            <a:pathLst>
              <a:path extrusionOk="0" h="1806344" w="5536686">
                <a:moveTo>
                  <a:pt x="0" y="0"/>
                </a:moveTo>
                <a:lnTo>
                  <a:pt x="5536686" y="0"/>
                </a:lnTo>
                <a:lnTo>
                  <a:pt x="5536686" y="1806344"/>
                </a:lnTo>
                <a:lnTo>
                  <a:pt x="0" y="1806344"/>
                </a:lnTo>
                <a:lnTo>
                  <a:pt x="0" y="0"/>
                </a:lnTo>
                <a:close/>
              </a:path>
            </a:pathLst>
          </a:custGeom>
          <a:blipFill rotWithShape="1">
            <a:blip r:embed="rId7">
              <a:alphaModFix/>
            </a:blip>
            <a:stretch>
              <a:fillRect b="0" l="0" r="0" t="0"/>
            </a:stretch>
          </a:blipFill>
          <a:ln>
            <a:noFill/>
          </a:ln>
        </p:spPr>
      </p:sp>
      <p:sp>
        <p:nvSpPr>
          <p:cNvPr id="394" name="Google Shape;394;p29"/>
          <p:cNvSpPr txBox="1"/>
          <p:nvPr/>
        </p:nvSpPr>
        <p:spPr>
          <a:xfrm>
            <a:off x="4391097" y="945009"/>
            <a:ext cx="44070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 sz="3000">
                <a:solidFill>
                  <a:srgbClr val="FFFFFF"/>
                </a:solidFill>
                <a:latin typeface="Dela Gothic One"/>
                <a:ea typeface="Dela Gothic One"/>
                <a:cs typeface="Dela Gothic One"/>
                <a:sym typeface="Dela Gothic One"/>
              </a:rPr>
              <a:t>Server - </a:t>
            </a:r>
            <a:r>
              <a:rPr lang="en" sz="3000">
                <a:solidFill>
                  <a:srgbClr val="FFFFFF"/>
                </a:solidFill>
                <a:highlight>
                  <a:srgbClr val="76A5AF"/>
                </a:highlight>
                <a:latin typeface="Dela Gothic One"/>
                <a:ea typeface="Dela Gothic One"/>
                <a:cs typeface="Dela Gothic One"/>
                <a:sym typeface="Dela Gothic One"/>
              </a:rPr>
              <a:t>Web API</a:t>
            </a:r>
            <a:endParaRPr sz="3000">
              <a:highlight>
                <a:srgbClr val="76A5AF"/>
              </a:highlight>
            </a:endParaRPr>
          </a:p>
        </p:txBody>
      </p:sp>
      <p:sp>
        <p:nvSpPr>
          <p:cNvPr id="395" name="Google Shape;395;p29"/>
          <p:cNvSpPr txBox="1"/>
          <p:nvPr/>
        </p:nvSpPr>
        <p:spPr>
          <a:xfrm>
            <a:off x="4561875" y="1542975"/>
            <a:ext cx="4067700" cy="2901600"/>
          </a:xfrm>
          <a:prstGeom prst="rect">
            <a:avLst/>
          </a:prstGeom>
          <a:noFill/>
          <a:ln>
            <a:noFill/>
          </a:ln>
        </p:spPr>
        <p:txBody>
          <a:bodyPr anchorCtr="0" anchor="t" bIns="0" lIns="0" spcFirstLastPara="1" rIns="0" wrap="square" tIns="0">
            <a:spAutoFit/>
          </a:bodyPr>
          <a:lstStyle/>
          <a:p>
            <a:pPr indent="-311150" lvl="0" marL="457200" rtl="0" algn="l">
              <a:lnSpc>
                <a:spcPct val="150000"/>
              </a:lnSpc>
              <a:spcBef>
                <a:spcPts val="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AWS EC2 server for model training and hosting HTTP endpoints</a:t>
            </a:r>
            <a:endParaRPr sz="1300">
              <a:solidFill>
                <a:schemeClr val="lt1"/>
              </a:solidFill>
              <a:latin typeface="Montserrat"/>
              <a:ea typeface="Montserrat"/>
              <a:cs typeface="Montserrat"/>
              <a:sym typeface="Montserrat"/>
            </a:endParaRPr>
          </a:p>
          <a:p>
            <a:pPr indent="-311150" lvl="0" marL="457200" rtl="0" algn="l">
              <a:lnSpc>
                <a:spcPct val="150000"/>
              </a:lnSpc>
              <a:spcBef>
                <a:spcPts val="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Image objects saved to local directory</a:t>
            </a:r>
            <a:endParaRPr sz="1300">
              <a:solidFill>
                <a:schemeClr val="lt1"/>
              </a:solidFill>
              <a:latin typeface="Montserrat"/>
              <a:ea typeface="Montserrat"/>
              <a:cs typeface="Montserrat"/>
              <a:sym typeface="Montserrat"/>
            </a:endParaRPr>
          </a:p>
          <a:p>
            <a:pPr indent="-311150" lvl="0" marL="457200" rtl="0" algn="l">
              <a:lnSpc>
                <a:spcPct val="150000"/>
              </a:lnSpc>
              <a:spcBef>
                <a:spcPts val="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Metadata stored in SQLite Database</a:t>
            </a:r>
            <a:endParaRPr sz="1300">
              <a:solidFill>
                <a:schemeClr val="lt1"/>
              </a:solidFill>
              <a:latin typeface="Montserrat"/>
              <a:ea typeface="Montserrat"/>
              <a:cs typeface="Montserrat"/>
              <a:sym typeface="Montserrat"/>
            </a:endParaRPr>
          </a:p>
          <a:p>
            <a:pPr indent="-311150" lvl="0" marL="457200" rtl="0" algn="l">
              <a:lnSpc>
                <a:spcPct val="150000"/>
              </a:lnSpc>
              <a:spcBef>
                <a:spcPts val="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Flask Server Environment</a:t>
            </a:r>
            <a:endParaRPr sz="1300">
              <a:solidFill>
                <a:schemeClr val="lt1"/>
              </a:solidFill>
              <a:latin typeface="Montserrat"/>
              <a:ea typeface="Montserrat"/>
              <a:cs typeface="Montserrat"/>
              <a:sym typeface="Montserrat"/>
            </a:endParaRPr>
          </a:p>
          <a:p>
            <a:pPr indent="-311150" lvl="1" marL="914400" rtl="0" algn="l">
              <a:lnSpc>
                <a:spcPct val="150000"/>
              </a:lnSpc>
              <a:spcBef>
                <a:spcPts val="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Allows for native interaction with ML libraries</a:t>
            </a:r>
            <a:endParaRPr sz="1300">
              <a:solidFill>
                <a:schemeClr val="lt1"/>
              </a:solidFill>
              <a:latin typeface="Montserrat"/>
              <a:ea typeface="Montserrat"/>
              <a:cs typeface="Montserrat"/>
              <a:sym typeface="Montserrat"/>
            </a:endParaRPr>
          </a:p>
          <a:p>
            <a:pPr indent="-311150" lvl="1" marL="914400" rtl="0" algn="l">
              <a:lnSpc>
                <a:spcPct val="150000"/>
              </a:lnSpc>
              <a:spcBef>
                <a:spcPts val="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Integrate server functions for client access via developer defined endpoints</a:t>
            </a:r>
            <a:endParaRPr sz="1300">
              <a:solidFill>
                <a:srgbClr val="FFFFFF"/>
              </a:solidFill>
              <a:latin typeface="Montserrat"/>
              <a:ea typeface="Montserrat"/>
              <a:cs typeface="Montserrat"/>
              <a:sym typeface="Montserrat"/>
            </a:endParaRPr>
          </a:p>
        </p:txBody>
      </p:sp>
      <p:pic>
        <p:nvPicPr>
          <p:cNvPr id="396" name="Google Shape;396;p29"/>
          <p:cNvPicPr preferRelativeResize="0"/>
          <p:nvPr/>
        </p:nvPicPr>
        <p:blipFill rotWithShape="1">
          <a:blip r:embed="rId8">
            <a:alphaModFix/>
          </a:blip>
          <a:srcRect b="0" l="34028" r="0" t="0"/>
          <a:stretch/>
        </p:blipFill>
        <p:spPr>
          <a:xfrm>
            <a:off x="314023" y="1361850"/>
            <a:ext cx="4077078" cy="2869900"/>
          </a:xfrm>
          <a:prstGeom prst="rect">
            <a:avLst/>
          </a:prstGeom>
          <a:noFill/>
          <a:ln cap="flat" cmpd="sng" w="28575">
            <a:solidFill>
              <a:srgbClr val="434343"/>
            </a:solidFill>
            <a:prstDash val="solid"/>
            <a:round/>
            <a:headEnd len="sm" w="sm" type="none"/>
            <a:tailEnd len="sm" w="sm" type="none"/>
          </a:ln>
        </p:spPr>
      </p:pic>
      <p:sp>
        <p:nvSpPr>
          <p:cNvPr id="397" name="Google Shape;397;p29"/>
          <p:cNvSpPr txBox="1"/>
          <p:nvPr/>
        </p:nvSpPr>
        <p:spPr>
          <a:xfrm>
            <a:off x="56275" y="4876800"/>
            <a:ext cx="1674900" cy="2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Montserrat ExtraLight"/>
                <a:ea typeface="Montserrat ExtraLight"/>
                <a:cs typeface="Montserrat ExtraLight"/>
                <a:sym typeface="Montserrat ExtraLight"/>
              </a:rPr>
              <a:t>Jonathon</a:t>
            </a:r>
            <a:endParaRPr sz="1000">
              <a:solidFill>
                <a:schemeClr val="lt1"/>
              </a:solidFill>
              <a:latin typeface="Montserrat ExtraLight"/>
              <a:ea typeface="Montserrat ExtraLight"/>
              <a:cs typeface="Montserrat ExtraLight"/>
              <a:sym typeface="Montserrat Extra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01" name="Shape 401"/>
        <p:cNvGrpSpPr/>
        <p:nvPr/>
      </p:nvGrpSpPr>
      <p:grpSpPr>
        <a:xfrm>
          <a:off x="0" y="0"/>
          <a:ext cx="0" cy="0"/>
          <a:chOff x="0" y="0"/>
          <a:chExt cx="0" cy="0"/>
        </a:xfrm>
      </p:grpSpPr>
      <p:sp>
        <p:nvSpPr>
          <p:cNvPr id="402" name="Google Shape;402;p30"/>
          <p:cNvSpPr/>
          <p:nvPr/>
        </p:nvSpPr>
        <p:spPr>
          <a:xfrm>
            <a:off x="0" y="-36675"/>
            <a:ext cx="9326880" cy="5216843"/>
          </a:xfrm>
          <a:custGeom>
            <a:rect b="b" l="l" r="r" t="t"/>
            <a:pathLst>
              <a:path extrusionOk="0" h="10433685" w="18288000">
                <a:moveTo>
                  <a:pt x="0" y="0"/>
                </a:moveTo>
                <a:lnTo>
                  <a:pt x="18288000" y="0"/>
                </a:lnTo>
                <a:lnTo>
                  <a:pt x="18288000" y="10433685"/>
                </a:lnTo>
                <a:lnTo>
                  <a:pt x="0" y="10433685"/>
                </a:lnTo>
                <a:lnTo>
                  <a:pt x="0" y="0"/>
                </a:lnTo>
                <a:close/>
              </a:path>
            </a:pathLst>
          </a:custGeom>
          <a:blipFill rotWithShape="1">
            <a:blip r:embed="rId3">
              <a:alphaModFix/>
            </a:blip>
            <a:stretch>
              <a:fillRect b="-36769" l="0" r="0" t="-38499"/>
            </a:stretch>
          </a:blipFill>
          <a:ln>
            <a:noFill/>
          </a:ln>
        </p:spPr>
      </p:sp>
      <p:sp>
        <p:nvSpPr>
          <p:cNvPr id="403" name="Google Shape;403;p30"/>
          <p:cNvSpPr/>
          <p:nvPr/>
        </p:nvSpPr>
        <p:spPr>
          <a:xfrm>
            <a:off x="-3553425" y="-83723"/>
            <a:ext cx="8115300" cy="3438859"/>
          </a:xfrm>
          <a:custGeom>
            <a:rect b="b" l="l" r="r" t="t"/>
            <a:pathLst>
              <a:path extrusionOk="0" h="6877717" w="16230600">
                <a:moveTo>
                  <a:pt x="0" y="0"/>
                </a:moveTo>
                <a:lnTo>
                  <a:pt x="16230600" y="0"/>
                </a:lnTo>
                <a:lnTo>
                  <a:pt x="16230600" y="6877717"/>
                </a:lnTo>
                <a:lnTo>
                  <a:pt x="0" y="6877717"/>
                </a:lnTo>
                <a:lnTo>
                  <a:pt x="0" y="0"/>
                </a:lnTo>
                <a:close/>
              </a:path>
            </a:pathLst>
          </a:custGeom>
          <a:blipFill rotWithShape="1">
            <a:blip r:embed="rId4">
              <a:alphaModFix/>
            </a:blip>
            <a:stretch>
              <a:fillRect b="0" l="0" r="0" t="0"/>
            </a:stretch>
          </a:blipFill>
          <a:ln>
            <a:noFill/>
          </a:ln>
        </p:spPr>
      </p:sp>
      <p:sp>
        <p:nvSpPr>
          <p:cNvPr id="404" name="Google Shape;404;p30"/>
          <p:cNvSpPr/>
          <p:nvPr/>
        </p:nvSpPr>
        <p:spPr>
          <a:xfrm>
            <a:off x="5667077" y="2588324"/>
            <a:ext cx="5963149" cy="3570435"/>
          </a:xfrm>
          <a:custGeom>
            <a:rect b="b" l="l" r="r" t="t"/>
            <a:pathLst>
              <a:path extrusionOk="0" h="7140870" w="11926297">
                <a:moveTo>
                  <a:pt x="0" y="0"/>
                </a:moveTo>
                <a:lnTo>
                  <a:pt x="11926297" y="0"/>
                </a:lnTo>
                <a:lnTo>
                  <a:pt x="11926297" y="7140871"/>
                </a:lnTo>
                <a:lnTo>
                  <a:pt x="0" y="7140871"/>
                </a:lnTo>
                <a:lnTo>
                  <a:pt x="0" y="0"/>
                </a:lnTo>
                <a:close/>
              </a:path>
            </a:pathLst>
          </a:custGeom>
          <a:blipFill rotWithShape="1">
            <a:blip r:embed="rId5">
              <a:alphaModFix/>
            </a:blip>
            <a:stretch>
              <a:fillRect b="0" l="0" r="0" t="0"/>
            </a:stretch>
          </a:blipFill>
          <a:ln>
            <a:noFill/>
          </a:ln>
        </p:spPr>
      </p:sp>
      <p:sp>
        <p:nvSpPr>
          <p:cNvPr id="405" name="Google Shape;405;p30"/>
          <p:cNvSpPr/>
          <p:nvPr/>
        </p:nvSpPr>
        <p:spPr>
          <a:xfrm>
            <a:off x="6201079" y="596630"/>
            <a:ext cx="2768343" cy="271801"/>
          </a:xfrm>
          <a:custGeom>
            <a:rect b="b" l="l" r="r" t="t"/>
            <a:pathLst>
              <a:path extrusionOk="0" h="543602" w="5536686">
                <a:moveTo>
                  <a:pt x="0" y="0"/>
                </a:moveTo>
                <a:lnTo>
                  <a:pt x="5536685" y="0"/>
                </a:lnTo>
                <a:lnTo>
                  <a:pt x="5536685" y="543602"/>
                </a:lnTo>
                <a:lnTo>
                  <a:pt x="0" y="543602"/>
                </a:lnTo>
                <a:lnTo>
                  <a:pt x="0" y="0"/>
                </a:lnTo>
                <a:close/>
              </a:path>
            </a:pathLst>
          </a:custGeom>
          <a:blipFill rotWithShape="1">
            <a:blip r:embed="rId6">
              <a:alphaModFix/>
            </a:blip>
            <a:stretch>
              <a:fillRect b="0" l="0" r="0" t="0"/>
            </a:stretch>
          </a:blipFill>
          <a:ln>
            <a:noFill/>
          </a:ln>
        </p:spPr>
      </p:sp>
      <p:sp>
        <p:nvSpPr>
          <p:cNvPr id="406" name="Google Shape;406;p30"/>
          <p:cNvSpPr/>
          <p:nvPr/>
        </p:nvSpPr>
        <p:spPr>
          <a:xfrm>
            <a:off x="5861307" y="4539991"/>
            <a:ext cx="2768343" cy="271801"/>
          </a:xfrm>
          <a:custGeom>
            <a:rect b="b" l="l" r="r" t="t"/>
            <a:pathLst>
              <a:path extrusionOk="0" h="543602" w="5536686">
                <a:moveTo>
                  <a:pt x="0" y="0"/>
                </a:moveTo>
                <a:lnTo>
                  <a:pt x="5536686" y="0"/>
                </a:lnTo>
                <a:lnTo>
                  <a:pt x="5536686" y="543601"/>
                </a:lnTo>
                <a:lnTo>
                  <a:pt x="0" y="543601"/>
                </a:lnTo>
                <a:lnTo>
                  <a:pt x="0" y="0"/>
                </a:lnTo>
                <a:close/>
              </a:path>
            </a:pathLst>
          </a:custGeom>
          <a:blipFill rotWithShape="1">
            <a:blip r:embed="rId6">
              <a:alphaModFix/>
            </a:blip>
            <a:stretch>
              <a:fillRect b="0" l="0" r="0" t="0"/>
            </a:stretch>
          </a:blipFill>
          <a:ln>
            <a:noFill/>
          </a:ln>
        </p:spPr>
      </p:sp>
      <p:sp>
        <p:nvSpPr>
          <p:cNvPr id="407" name="Google Shape;407;p30"/>
          <p:cNvSpPr/>
          <p:nvPr/>
        </p:nvSpPr>
        <p:spPr>
          <a:xfrm>
            <a:off x="6948073" y="-170641"/>
            <a:ext cx="2768343" cy="903172"/>
          </a:xfrm>
          <a:custGeom>
            <a:rect b="b" l="l" r="r" t="t"/>
            <a:pathLst>
              <a:path extrusionOk="0" h="1806344" w="5536686">
                <a:moveTo>
                  <a:pt x="0" y="0"/>
                </a:moveTo>
                <a:lnTo>
                  <a:pt x="5536686" y="0"/>
                </a:lnTo>
                <a:lnTo>
                  <a:pt x="5536686" y="1806344"/>
                </a:lnTo>
                <a:lnTo>
                  <a:pt x="0" y="1806344"/>
                </a:lnTo>
                <a:lnTo>
                  <a:pt x="0" y="0"/>
                </a:lnTo>
                <a:close/>
              </a:path>
            </a:pathLst>
          </a:custGeom>
          <a:blipFill rotWithShape="1">
            <a:blip r:embed="rId7">
              <a:alphaModFix/>
            </a:blip>
            <a:stretch>
              <a:fillRect b="0" l="0" r="0" t="0"/>
            </a:stretch>
          </a:blipFill>
          <a:ln>
            <a:noFill/>
          </a:ln>
        </p:spPr>
      </p:sp>
      <p:sp>
        <p:nvSpPr>
          <p:cNvPr id="408" name="Google Shape;408;p30"/>
          <p:cNvSpPr/>
          <p:nvPr/>
        </p:nvSpPr>
        <p:spPr>
          <a:xfrm rot="10800000">
            <a:off x="-442568" y="280945"/>
            <a:ext cx="2768343" cy="903172"/>
          </a:xfrm>
          <a:custGeom>
            <a:rect b="b" l="l" r="r" t="t"/>
            <a:pathLst>
              <a:path extrusionOk="0" h="1806344" w="5536686">
                <a:moveTo>
                  <a:pt x="0" y="0"/>
                </a:moveTo>
                <a:lnTo>
                  <a:pt x="5536685" y="0"/>
                </a:lnTo>
                <a:lnTo>
                  <a:pt x="5536685" y="1806344"/>
                </a:lnTo>
                <a:lnTo>
                  <a:pt x="0" y="1806344"/>
                </a:lnTo>
                <a:lnTo>
                  <a:pt x="0" y="0"/>
                </a:lnTo>
                <a:close/>
              </a:path>
            </a:pathLst>
          </a:custGeom>
          <a:blipFill rotWithShape="1">
            <a:blip r:embed="rId7">
              <a:alphaModFix/>
            </a:blip>
            <a:stretch>
              <a:fillRect b="0" l="0" r="0" t="0"/>
            </a:stretch>
          </a:blipFill>
          <a:ln>
            <a:noFill/>
          </a:ln>
        </p:spPr>
      </p:sp>
      <p:sp>
        <p:nvSpPr>
          <p:cNvPr id="409" name="Google Shape;409;p30"/>
          <p:cNvSpPr/>
          <p:nvPr/>
        </p:nvSpPr>
        <p:spPr>
          <a:xfrm rot="10800000">
            <a:off x="7374491" y="3973630"/>
            <a:ext cx="2768343" cy="903172"/>
          </a:xfrm>
          <a:custGeom>
            <a:rect b="b" l="l" r="r" t="t"/>
            <a:pathLst>
              <a:path extrusionOk="0" h="1806344" w="5536686">
                <a:moveTo>
                  <a:pt x="0" y="0"/>
                </a:moveTo>
                <a:lnTo>
                  <a:pt x="5536686" y="0"/>
                </a:lnTo>
                <a:lnTo>
                  <a:pt x="5536686" y="1806344"/>
                </a:lnTo>
                <a:lnTo>
                  <a:pt x="0" y="1806344"/>
                </a:lnTo>
                <a:lnTo>
                  <a:pt x="0" y="0"/>
                </a:lnTo>
                <a:close/>
              </a:path>
            </a:pathLst>
          </a:custGeom>
          <a:blipFill rotWithShape="1">
            <a:blip r:embed="rId7">
              <a:alphaModFix/>
            </a:blip>
            <a:stretch>
              <a:fillRect b="0" l="0" r="0" t="0"/>
            </a:stretch>
          </a:blipFill>
          <a:ln>
            <a:noFill/>
          </a:ln>
        </p:spPr>
      </p:sp>
      <p:sp>
        <p:nvSpPr>
          <p:cNvPr id="410" name="Google Shape;410;p30"/>
          <p:cNvSpPr txBox="1"/>
          <p:nvPr/>
        </p:nvSpPr>
        <p:spPr>
          <a:xfrm>
            <a:off x="4391097" y="980859"/>
            <a:ext cx="44070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 sz="3000">
                <a:solidFill>
                  <a:srgbClr val="FFFFFF"/>
                </a:solidFill>
                <a:latin typeface="Dela Gothic One"/>
                <a:ea typeface="Dela Gothic One"/>
                <a:cs typeface="Dela Gothic One"/>
                <a:sym typeface="Dela Gothic One"/>
              </a:rPr>
              <a:t>Server - </a:t>
            </a:r>
            <a:r>
              <a:rPr lang="en" sz="3000">
                <a:solidFill>
                  <a:srgbClr val="FFFFFF"/>
                </a:solidFill>
                <a:highlight>
                  <a:srgbClr val="76A5AF"/>
                </a:highlight>
                <a:latin typeface="Dela Gothic One"/>
                <a:ea typeface="Dela Gothic One"/>
                <a:cs typeface="Dela Gothic One"/>
                <a:sym typeface="Dela Gothic One"/>
              </a:rPr>
              <a:t>Web API</a:t>
            </a:r>
            <a:endParaRPr sz="3000">
              <a:highlight>
                <a:srgbClr val="76A5AF"/>
              </a:highlight>
            </a:endParaRPr>
          </a:p>
        </p:txBody>
      </p:sp>
      <p:sp>
        <p:nvSpPr>
          <p:cNvPr id="411" name="Google Shape;411;p30"/>
          <p:cNvSpPr txBox="1"/>
          <p:nvPr/>
        </p:nvSpPr>
        <p:spPr>
          <a:xfrm>
            <a:off x="4561875" y="1671150"/>
            <a:ext cx="4067700" cy="2716800"/>
          </a:xfrm>
          <a:prstGeom prst="rect">
            <a:avLst/>
          </a:prstGeom>
          <a:noFill/>
          <a:ln>
            <a:noFill/>
          </a:ln>
        </p:spPr>
        <p:txBody>
          <a:bodyPr anchorCtr="0" anchor="t" bIns="0" lIns="0" spcFirstLastPara="1" rIns="0" wrap="square" tIns="0">
            <a:spAutoFit/>
          </a:bodyPr>
          <a:lstStyle/>
          <a:p>
            <a:pPr indent="-311150" lvl="0" marL="457200" rtl="0" algn="l">
              <a:lnSpc>
                <a:spcPct val="150000"/>
              </a:lnSpc>
              <a:spcBef>
                <a:spcPts val="30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Server Web API will has these capabilities:</a:t>
            </a:r>
            <a:endParaRPr sz="1300">
              <a:solidFill>
                <a:schemeClr val="lt1"/>
              </a:solidFill>
              <a:latin typeface="Montserrat"/>
              <a:ea typeface="Montserrat"/>
              <a:cs typeface="Montserrat"/>
              <a:sym typeface="Montserrat"/>
            </a:endParaRPr>
          </a:p>
          <a:p>
            <a:pPr indent="-311150" lvl="1" marL="914400" rtl="0" algn="l">
              <a:lnSpc>
                <a:spcPct val="150000"/>
              </a:lnSpc>
              <a:spcBef>
                <a:spcPts val="30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Receive data from mobile devices (new images and their labels) and incorporate into the training set</a:t>
            </a:r>
            <a:endParaRPr sz="1300">
              <a:solidFill>
                <a:schemeClr val="lt1"/>
              </a:solidFill>
              <a:latin typeface="Montserrat"/>
              <a:ea typeface="Montserrat"/>
              <a:cs typeface="Montserrat"/>
              <a:sym typeface="Montserrat"/>
            </a:endParaRPr>
          </a:p>
          <a:p>
            <a:pPr indent="-311150" lvl="1" marL="914400" rtl="0" algn="l">
              <a:lnSpc>
                <a:spcPct val="150000"/>
              </a:lnSpc>
              <a:spcBef>
                <a:spcPts val="30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Retrain the model at defined increments</a:t>
            </a:r>
            <a:endParaRPr sz="1300">
              <a:solidFill>
                <a:schemeClr val="lt1"/>
              </a:solidFill>
              <a:latin typeface="Montserrat"/>
              <a:ea typeface="Montserrat"/>
              <a:cs typeface="Montserrat"/>
              <a:sym typeface="Montserrat"/>
            </a:endParaRPr>
          </a:p>
          <a:p>
            <a:pPr indent="-311150" lvl="1" marL="914400" rtl="0" algn="l">
              <a:lnSpc>
                <a:spcPct val="150000"/>
              </a:lnSpc>
              <a:spcBef>
                <a:spcPts val="30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Send over updated versions of the model (ideally new layers) to the mobile client</a:t>
            </a:r>
            <a:endParaRPr sz="1300">
              <a:solidFill>
                <a:schemeClr val="lt1"/>
              </a:solidFill>
              <a:latin typeface="Montserrat"/>
              <a:ea typeface="Montserrat"/>
              <a:cs typeface="Montserrat"/>
              <a:sym typeface="Montserrat"/>
            </a:endParaRPr>
          </a:p>
        </p:txBody>
      </p:sp>
      <p:sp>
        <p:nvSpPr>
          <p:cNvPr id="412" name="Google Shape;412;p30"/>
          <p:cNvSpPr txBox="1"/>
          <p:nvPr/>
        </p:nvSpPr>
        <p:spPr>
          <a:xfrm>
            <a:off x="56275" y="4876800"/>
            <a:ext cx="1674900" cy="2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Montserrat ExtraLight"/>
                <a:ea typeface="Montserrat ExtraLight"/>
                <a:cs typeface="Montserrat ExtraLight"/>
                <a:sym typeface="Montserrat ExtraLight"/>
              </a:rPr>
              <a:t>Jonathon</a:t>
            </a:r>
            <a:endParaRPr sz="1000">
              <a:solidFill>
                <a:schemeClr val="lt1"/>
              </a:solidFill>
              <a:latin typeface="Montserrat ExtraLight"/>
              <a:ea typeface="Montserrat ExtraLight"/>
              <a:cs typeface="Montserrat ExtraLight"/>
              <a:sym typeface="Montserrat ExtraLight"/>
            </a:endParaRPr>
          </a:p>
        </p:txBody>
      </p:sp>
      <p:pic>
        <p:nvPicPr>
          <p:cNvPr id="413" name="Google Shape;413;p30"/>
          <p:cNvPicPr preferRelativeResize="0"/>
          <p:nvPr/>
        </p:nvPicPr>
        <p:blipFill>
          <a:blip r:embed="rId8">
            <a:alphaModFix/>
          </a:blip>
          <a:stretch>
            <a:fillRect/>
          </a:stretch>
        </p:blipFill>
        <p:spPr>
          <a:xfrm>
            <a:off x="153775" y="1772463"/>
            <a:ext cx="4492956" cy="253951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C85103"/>
      </a:dk2>
      <a:lt2>
        <a:srgbClr val="888888"/>
      </a:lt2>
      <a:accent1>
        <a:srgbClr val="FFF8F2"/>
      </a:accent1>
      <a:accent2>
        <a:srgbClr val="20124D"/>
      </a:accent2>
      <a:accent3>
        <a:srgbClr val="1C4587"/>
      </a:accent3>
      <a:accent4>
        <a:srgbClr val="1155CC"/>
      </a:accent4>
      <a:accent5>
        <a:srgbClr val="888888"/>
      </a:accent5>
      <a:accent6>
        <a:srgbClr val="C85103"/>
      </a:accent6>
      <a:hlink>
        <a:srgbClr val="1C4587"/>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