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Lst>
  <p:sldSz cy="5143500" cx="9144000"/>
  <p:notesSz cx="6858000" cy="9144000"/>
  <p:embeddedFontLst>
    <p:embeddedFont>
      <p:font typeface="Lato"/>
      <p:regular r:id="rId58"/>
      <p:bold r:id="rId59"/>
      <p:italic r:id="rId60"/>
      <p:boldItalic r:id="rId61"/>
    </p:embeddedFont>
    <p:embeddedFont>
      <p:font typeface="Anaheim"/>
      <p:regular r:id="rId62"/>
    </p:embeddedFont>
    <p:embeddedFont>
      <p:font typeface="Manrope"/>
      <p:regular r:id="rId63"/>
      <p:bold r:id="rId64"/>
    </p:embeddedFont>
    <p:embeddedFont>
      <p:font typeface="Bebas Neue"/>
      <p:regular r:id="rId65"/>
    </p:embeddedFont>
    <p:embeddedFont>
      <p:font typeface="Inter Tight"/>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Anaheim-regular.fntdata"/><Relationship Id="rId61" Type="http://schemas.openxmlformats.org/officeDocument/2006/relationships/font" Target="fonts/Lato-boldItalic.fntdata"/><Relationship Id="rId20" Type="http://schemas.openxmlformats.org/officeDocument/2006/relationships/slide" Target="slides/slide16.xml"/><Relationship Id="rId64" Type="http://schemas.openxmlformats.org/officeDocument/2006/relationships/font" Target="fonts/Manrope-bold.fntdata"/><Relationship Id="rId63" Type="http://schemas.openxmlformats.org/officeDocument/2006/relationships/font" Target="fonts/Manrope-regular.fntdata"/><Relationship Id="rId22" Type="http://schemas.openxmlformats.org/officeDocument/2006/relationships/slide" Target="slides/slide18.xml"/><Relationship Id="rId66" Type="http://schemas.openxmlformats.org/officeDocument/2006/relationships/font" Target="fonts/InterTight-regular.fntdata"/><Relationship Id="rId21" Type="http://schemas.openxmlformats.org/officeDocument/2006/relationships/slide" Target="slides/slide17.xml"/><Relationship Id="rId65" Type="http://schemas.openxmlformats.org/officeDocument/2006/relationships/font" Target="fonts/BebasNeue-regular.fntdata"/><Relationship Id="rId24" Type="http://schemas.openxmlformats.org/officeDocument/2006/relationships/slide" Target="slides/slide20.xml"/><Relationship Id="rId68" Type="http://schemas.openxmlformats.org/officeDocument/2006/relationships/font" Target="fonts/InterTight-italic.fntdata"/><Relationship Id="rId23" Type="http://schemas.openxmlformats.org/officeDocument/2006/relationships/slide" Target="slides/slide19.xml"/><Relationship Id="rId67" Type="http://schemas.openxmlformats.org/officeDocument/2006/relationships/font" Target="fonts/InterTight-bold.fntdata"/><Relationship Id="rId60" Type="http://schemas.openxmlformats.org/officeDocument/2006/relationships/font" Target="fonts/Lato-italic.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InterTight-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Lato-bold.fntdata"/><Relationship Id="rId14" Type="http://schemas.openxmlformats.org/officeDocument/2006/relationships/slide" Target="slides/slide10.xml"/><Relationship Id="rId58" Type="http://schemas.openxmlformats.org/officeDocument/2006/relationships/font" Target="fonts/Lato-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anva.com/design/DAGD7n5_CkA/h_jAU329nF2Cy2uY3CVikg/edi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per-rocks-delta.vercel.app/Dashboard/Admin" TargetMode="External"/><Relationship Id="rId3" Type="http://schemas.openxmlformats.org/officeDocument/2006/relationships/hyperlink" Target="https://viper-rocks-delta.vercel.app/Dashboard/User"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aticon.com/free-icon/reliability_10635046"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18c1b6e7d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18c1b6e7d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20dd09bcc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20dd09bcc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d1d814542e_9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d1d814542e_9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https://www.canva.com/design/DAGD7n5_CkA/h_jAU329nF2Cy2uY3CVikg/edit</a:t>
            </a:r>
            <a:r>
              <a:rPr lang="en"/>
              <a: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26fb56e5a41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6fb56e5a41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6fb56e5a4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26fb56e5a4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6fb56e5a41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26fb56e5a41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6fb56e5a41_0_3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6fb56e5a41_0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6fb56e5a41_0_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6fb56e5a41_0_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26fb56e5a41_0_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26fb56e5a41_0_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d13e49e06d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2d13e49e06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2d13e49e06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2d13e49e06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Notes (JP):</a:t>
            </a:r>
            <a:endParaRPr/>
          </a:p>
          <a:p>
            <a:pPr indent="-298450" lvl="0" marL="457200" rtl="0" algn="l">
              <a:spcBef>
                <a:spcPts val="0"/>
              </a:spcBef>
              <a:spcAft>
                <a:spcPts val="0"/>
              </a:spcAft>
              <a:buClr>
                <a:schemeClr val="dk1"/>
              </a:buClr>
              <a:buSzPts val="1100"/>
              <a:buChar char="-"/>
            </a:pPr>
            <a:r>
              <a:rPr lang="en">
                <a:solidFill>
                  <a:schemeClr val="dk1"/>
                </a:solidFill>
              </a:rPr>
              <a:t>Line: Create a line for longest diameter</a:t>
            </a:r>
            <a:endParaRPr/>
          </a:p>
          <a:p>
            <a:pPr indent="-298450" lvl="0" marL="457200" rtl="0" algn="l">
              <a:spcBef>
                <a:spcPts val="0"/>
              </a:spcBef>
              <a:spcAft>
                <a:spcPts val="0"/>
              </a:spcAft>
              <a:buSzPts val="1100"/>
              <a:buChar char="-"/>
            </a:pPr>
            <a:r>
              <a:rPr lang="en"/>
              <a:t>Trace: Trace around the rock (free hand draw)</a:t>
            </a:r>
            <a:endParaRPr/>
          </a:p>
          <a:p>
            <a:pPr indent="-298450" lvl="0" marL="457200" rtl="0" algn="l">
              <a:spcBef>
                <a:spcPts val="0"/>
              </a:spcBef>
              <a:spcAft>
                <a:spcPts val="0"/>
              </a:spcAft>
              <a:buSzPts val="1100"/>
              <a:buChar char="-"/>
            </a:pPr>
            <a:r>
              <a:rPr lang="en"/>
              <a:t>Custom Polygon: Click on the canvas to create points for the polygons that will highlight the region. Wanted to reduce the amount of points needed</a:t>
            </a:r>
            <a:endParaRPr/>
          </a:p>
          <a:p>
            <a:pPr indent="-298450" lvl="0" marL="457200" rtl="0" algn="l">
              <a:spcBef>
                <a:spcPts val="0"/>
              </a:spcBef>
              <a:spcAft>
                <a:spcPts val="0"/>
              </a:spcAft>
              <a:buSzPts val="1100"/>
              <a:buChar char="-"/>
            </a:pPr>
            <a:r>
              <a:rPr lang="en"/>
              <a:t>Rectangles: This is a bug. Originally </a:t>
            </a:r>
            <a:r>
              <a:rPr lang="en"/>
              <a:t>wanted</a:t>
            </a:r>
            <a:r>
              <a:rPr lang="en"/>
              <a:t> to be able to trace the region from the inside out. Ended up with this thing that will fill in the inside with rectangles.</a:t>
            </a:r>
            <a:endParaRPr/>
          </a:p>
          <a:p>
            <a:pPr indent="-298450" lvl="0" marL="457200" rtl="0" algn="l">
              <a:spcBef>
                <a:spcPts val="0"/>
              </a:spcBef>
              <a:spcAft>
                <a:spcPts val="0"/>
              </a:spcAft>
              <a:buSzPts val="1100"/>
              <a:buChar char="-"/>
            </a:pPr>
            <a:r>
              <a:rPr lang="en"/>
              <a:t>Trace and Highlight: Finalized version, same as trace but will highlight the region that was traced over.</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2ce9e2cebf5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2ce9e2cebf5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6fb56e5a41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26fb56e5a41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d13e49e06d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2d13e49e06d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6fb56e5a41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6fb56e5a41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Citizen scientists will classify the shapes of individual rocks on the Moon by choosing from categories like angular, sub-angular, sub-rounded, and rounded. An "ambiguous" category is available for rocks that are difficult to classify definitively.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2d13e49e06d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2d13e49e06d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6fb56e5a41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6fb56e5a41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d13e49e06d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5" name="Google Shape;795;g2d13e49e06d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d1675d9d81_2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2d1675d9d81_2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2d1675d9d81_17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2d1675d9d81_17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2d1675d9d81_2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2d1675d9d81_2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d1675d9d81_2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d1675d9d81_2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200">
              <a:solidFill>
                <a:srgbClr val="595959"/>
              </a:solidFill>
              <a:latin typeface="Anaheim"/>
              <a:ea typeface="Anaheim"/>
              <a:cs typeface="Anaheim"/>
              <a:sym typeface="Anaheim"/>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2d1675d9d81_17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2d1675d9d81_17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g2d1675d9d81_2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3" name="Google Shape;843;g2d1675d9d81_2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d1675d9d81_2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d1675d9d81_2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d1675d9d81_2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2d1675d9d81_2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d1675d9d81_2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2d1675d9d81_2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26fb56e5a41_0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26fb56e5a41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d1d814542e_15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5" name="Google Shape;925;g2d1d814542e_15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d1d814542e_15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d1d814542e_15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g2d1d814542e_15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1" name="Google Shape;941;g2d1d814542e_15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d1d814542e_15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1" name="Google Shape;951;g2d1d814542e_15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54dda1946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54dda1946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26fb56e5a41_0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2" name="Google Shape;972;g26fb56e5a41_0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g2d13e49e06d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0" name="Google Shape;1030;g2d13e49e06d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d13e49e06d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9" name="Google Shape;1039;g2d13e49e06d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https://viper-rocks-delta.vercel.app/Dashboard/Admin</a:t>
            </a:r>
            <a:r>
              <a:rPr lang="en"/>
              <a:t> </a:t>
            </a:r>
            <a:endParaRPr/>
          </a:p>
          <a:p>
            <a:pPr indent="0" lvl="0" marL="0" rtl="0" algn="l">
              <a:spcBef>
                <a:spcPts val="0"/>
              </a:spcBef>
              <a:spcAft>
                <a:spcPts val="0"/>
              </a:spcAft>
              <a:buNone/>
            </a:pPr>
            <a:r>
              <a:rPr lang="en" u="sng">
                <a:solidFill>
                  <a:schemeClr val="hlink"/>
                </a:solidFill>
                <a:hlinkClick r:id="rId3"/>
              </a:rPr>
              <a:t>https://viper-rocks-delta.vercel.app/Dashboard/User</a:t>
            </a:r>
            <a:r>
              <a:rPr lang="en"/>
              <a: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d1d814542e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2d1d814542e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Everything done in the sizing task will be displayed in full</a:t>
            </a:r>
            <a:endParaRPr/>
          </a:p>
          <a:p>
            <a:pPr indent="-298450" lvl="0" marL="457200" rtl="0" algn="l">
              <a:spcBef>
                <a:spcPts val="0"/>
              </a:spcBef>
              <a:spcAft>
                <a:spcPts val="0"/>
              </a:spcAft>
              <a:buSzPts val="1100"/>
              <a:buChar char="-"/>
            </a:pPr>
            <a:r>
              <a:rPr lang="en"/>
              <a:t>Each color corresponds to a User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2d13e49e06d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2d13e49e06d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https://www.flaticon.com/free-icon/reliability_10635046</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Mobile support: Scouting can be done on mobile as well.</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20dd09bcc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20dd09bcc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54dda1946d_6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2" name="Google Shape;1082;g54dda1946d_6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26fb56e5a41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26fb56e5a41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g2d1675d9d81_12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5" name="Google Shape;1185;g2d1675d9d81_12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d05aa50ac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2d05aa50ac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solidFill>
                <a:srgbClr val="F8F8F8"/>
              </a:solidFill>
              <a:latin typeface="Inter Tight"/>
              <a:ea typeface="Inter Tight"/>
              <a:cs typeface="Inter Tight"/>
              <a:sym typeface="Inter Tight"/>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d13e49e06d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d13e49e06d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26fb56e5a41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3" name="Google Shape;1213;g26fb56e5a41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g2d1675d9d81_12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8" name="Google Shape;1268;g2d1675d9d81_12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VIPER Rocks! is a web application designed for citizen science participation. This means anyone, regardless of scientific background, can contribute to the VIPER mission. The application centers around analyzing data captured by the VIPER rover on the Moon, specifically focusing on the rocks encountered on the lunar surface. Rock data gathered by citizen scientists from the three tasks (scouting, sizing, and classification) will get more people involved in the mission and significantly enhance the scientific output.</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26fb56e5a41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7" name="Google Shape;1287;g26fb56e5a41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d05aa50ac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d05aa50ac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d1d814542e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d1d814542e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20dd09bc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20dd09bc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54dda1946d_6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54dda1946d_6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5"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0" name="Google Shape;10;p2"/>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713225" y="995300"/>
            <a:ext cx="6064200" cy="2343300"/>
          </a:xfrm>
          <a:prstGeom prst="rect">
            <a:avLst/>
          </a:prstGeom>
        </p:spPr>
        <p:txBody>
          <a:bodyPr anchorCtr="0" anchor="b" bIns="91425" lIns="91425" spcFirstLastPara="1" rIns="91425" wrap="square" tIns="91425">
            <a:noAutofit/>
          </a:bodyPr>
          <a:lstStyle>
            <a:lvl1pPr lv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2" name="Google Shape;12;p2"/>
          <p:cNvSpPr txBox="1"/>
          <p:nvPr>
            <p:ph idx="1" type="subTitle"/>
          </p:nvPr>
        </p:nvSpPr>
        <p:spPr>
          <a:xfrm>
            <a:off x="713225" y="3465075"/>
            <a:ext cx="2319000" cy="6831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4" name="Shape 54"/>
        <p:cNvGrpSpPr/>
        <p:nvPr/>
      </p:nvGrpSpPr>
      <p:grpSpPr>
        <a:xfrm>
          <a:off x="0" y="0"/>
          <a:ext cx="0" cy="0"/>
          <a:chOff x="0" y="0"/>
          <a:chExt cx="0" cy="0"/>
        </a:xfrm>
      </p:grpSpPr>
      <p:pic>
        <p:nvPicPr>
          <p:cNvPr id="55" name="Google Shape;55;p11"/>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56" name="Google Shape;56;p11"/>
          <p:cNvSpPr/>
          <p:nvPr>
            <p:ph idx="2" type="pic"/>
          </p:nvPr>
        </p:nvSpPr>
        <p:spPr>
          <a:xfrm>
            <a:off x="278625" y="275707"/>
            <a:ext cx="2274300" cy="4592100"/>
          </a:xfrm>
          <a:prstGeom prst="rect">
            <a:avLst/>
          </a:prstGeom>
          <a:noFill/>
          <a:ln cap="flat" cmpd="sng" w="19050">
            <a:solidFill>
              <a:schemeClr val="lt1"/>
            </a:solidFill>
            <a:prstDash val="solid"/>
            <a:round/>
            <a:headEnd len="sm" w="sm" type="none"/>
            <a:tailEnd len="sm" w="sm" type="none"/>
          </a:ln>
        </p:spPr>
      </p:sp>
      <p:sp>
        <p:nvSpPr>
          <p:cNvPr id="57" name="Google Shape;57;p11"/>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txBox="1"/>
          <p:nvPr>
            <p:ph idx="1" type="subTitle"/>
          </p:nvPr>
        </p:nvSpPr>
        <p:spPr>
          <a:xfrm>
            <a:off x="4571875" y="2742153"/>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9" name="Google Shape;59;p11"/>
          <p:cNvSpPr txBox="1"/>
          <p:nvPr>
            <p:ph hasCustomPrompt="1" type="title"/>
          </p:nvPr>
        </p:nvSpPr>
        <p:spPr>
          <a:xfrm>
            <a:off x="4571875" y="1653400"/>
            <a:ext cx="3858900" cy="9807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0" name="Shape 60"/>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61" name="Shape 61"/>
        <p:cNvGrpSpPr/>
        <p:nvPr/>
      </p:nvGrpSpPr>
      <p:grpSpPr>
        <a:xfrm>
          <a:off x="0" y="0"/>
          <a:ext cx="0" cy="0"/>
          <a:chOff x="0" y="0"/>
          <a:chExt cx="0" cy="0"/>
        </a:xfrm>
      </p:grpSpPr>
      <p:pic>
        <p:nvPicPr>
          <p:cNvPr id="62" name="Google Shape;62;p13"/>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63" name="Google Shape;63;p13"/>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65" name="Google Shape;65;p13"/>
          <p:cNvSpPr txBox="1"/>
          <p:nvPr>
            <p:ph idx="1" type="subTitle"/>
          </p:nvPr>
        </p:nvSpPr>
        <p:spPr>
          <a:xfrm>
            <a:off x="1626732" y="2109129"/>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6" name="Google Shape;66;p13"/>
          <p:cNvSpPr txBox="1"/>
          <p:nvPr>
            <p:ph hasCustomPrompt="1" idx="2" type="title"/>
          </p:nvPr>
        </p:nvSpPr>
        <p:spPr>
          <a:xfrm>
            <a:off x="713227" y="1747743"/>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7" name="Google Shape;67;p13"/>
          <p:cNvSpPr txBox="1"/>
          <p:nvPr>
            <p:ph idx="3" type="subTitle"/>
          </p:nvPr>
        </p:nvSpPr>
        <p:spPr>
          <a:xfrm>
            <a:off x="1626732" y="1747754"/>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68" name="Google Shape;68;p13"/>
          <p:cNvSpPr txBox="1"/>
          <p:nvPr>
            <p:ph idx="4" type="subTitle"/>
          </p:nvPr>
        </p:nvSpPr>
        <p:spPr>
          <a:xfrm>
            <a:off x="1626732" y="3637437"/>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 name="Google Shape;69;p13"/>
          <p:cNvSpPr txBox="1"/>
          <p:nvPr>
            <p:ph hasCustomPrompt="1" idx="5" type="title"/>
          </p:nvPr>
        </p:nvSpPr>
        <p:spPr>
          <a:xfrm>
            <a:off x="713227" y="3276061"/>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0" name="Google Shape;70;p13"/>
          <p:cNvSpPr txBox="1"/>
          <p:nvPr>
            <p:ph idx="6" type="subTitle"/>
          </p:nvPr>
        </p:nvSpPr>
        <p:spPr>
          <a:xfrm>
            <a:off x="1626732" y="3276062"/>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1" name="Google Shape;71;p13"/>
          <p:cNvSpPr txBox="1"/>
          <p:nvPr>
            <p:ph idx="7" type="subTitle"/>
          </p:nvPr>
        </p:nvSpPr>
        <p:spPr>
          <a:xfrm>
            <a:off x="5485507" y="2109129"/>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2" name="Google Shape;72;p13"/>
          <p:cNvSpPr txBox="1"/>
          <p:nvPr>
            <p:ph hasCustomPrompt="1" idx="8" type="title"/>
          </p:nvPr>
        </p:nvSpPr>
        <p:spPr>
          <a:xfrm>
            <a:off x="4572001" y="1747743"/>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3" name="Google Shape;73;p13"/>
          <p:cNvSpPr txBox="1"/>
          <p:nvPr>
            <p:ph idx="9" type="subTitle"/>
          </p:nvPr>
        </p:nvSpPr>
        <p:spPr>
          <a:xfrm>
            <a:off x="5485507" y="1747754"/>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74" name="Google Shape;74;p13"/>
          <p:cNvSpPr txBox="1"/>
          <p:nvPr>
            <p:ph idx="13" type="subTitle"/>
          </p:nvPr>
        </p:nvSpPr>
        <p:spPr>
          <a:xfrm>
            <a:off x="5485507" y="3637437"/>
            <a:ext cx="230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5" name="Google Shape;75;p13"/>
          <p:cNvSpPr txBox="1"/>
          <p:nvPr>
            <p:ph hasCustomPrompt="1" idx="14" type="title"/>
          </p:nvPr>
        </p:nvSpPr>
        <p:spPr>
          <a:xfrm>
            <a:off x="4572001" y="3276061"/>
            <a:ext cx="785400" cy="9342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b="1"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6" name="Google Shape;76;p13"/>
          <p:cNvSpPr txBox="1"/>
          <p:nvPr>
            <p:ph idx="15" type="subTitle"/>
          </p:nvPr>
        </p:nvSpPr>
        <p:spPr>
          <a:xfrm>
            <a:off x="5485507" y="3276062"/>
            <a:ext cx="23055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77" name="Shape 77"/>
        <p:cNvGrpSpPr/>
        <p:nvPr/>
      </p:nvGrpSpPr>
      <p:grpSpPr>
        <a:xfrm>
          <a:off x="0" y="0"/>
          <a:ext cx="0" cy="0"/>
          <a:chOff x="0" y="0"/>
          <a:chExt cx="0" cy="0"/>
        </a:xfrm>
      </p:grpSpPr>
      <p:pic>
        <p:nvPicPr>
          <p:cNvPr id="78" name="Google Shape;78;p14"/>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79" name="Google Shape;79;p14"/>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txBox="1"/>
          <p:nvPr>
            <p:ph type="ctrTitle"/>
          </p:nvPr>
        </p:nvSpPr>
        <p:spPr>
          <a:xfrm>
            <a:off x="2744025" y="656325"/>
            <a:ext cx="56868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81" name="Google Shape;81;p14"/>
          <p:cNvSpPr txBox="1"/>
          <p:nvPr>
            <p:ph idx="1" type="subTitle"/>
          </p:nvPr>
        </p:nvSpPr>
        <p:spPr>
          <a:xfrm>
            <a:off x="2744025" y="1698700"/>
            <a:ext cx="5686800" cy="4248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2" name="Google Shape;82;p14"/>
          <p:cNvSpPr txBox="1"/>
          <p:nvPr>
            <p:ph hasCustomPrompt="1" idx="2" type="title"/>
          </p:nvPr>
        </p:nvSpPr>
        <p:spPr>
          <a:xfrm>
            <a:off x="713225" y="997425"/>
            <a:ext cx="1362600" cy="8421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83" name="Google Shape;83;p14"/>
          <p:cNvSpPr/>
          <p:nvPr>
            <p:ph idx="3" type="pic"/>
          </p:nvPr>
        </p:nvSpPr>
        <p:spPr>
          <a:xfrm>
            <a:off x="275700" y="2571750"/>
            <a:ext cx="6567000" cy="2296200"/>
          </a:xfrm>
          <a:prstGeom prst="rect">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1">
    <p:spTree>
      <p:nvGrpSpPr>
        <p:cNvPr id="84" name="Shape 84"/>
        <p:cNvGrpSpPr/>
        <p:nvPr/>
      </p:nvGrpSpPr>
      <p:grpSpPr>
        <a:xfrm>
          <a:off x="0" y="0"/>
          <a:ext cx="0" cy="0"/>
          <a:chOff x="0" y="0"/>
          <a:chExt cx="0" cy="0"/>
        </a:xfrm>
      </p:grpSpPr>
      <p:pic>
        <p:nvPicPr>
          <p:cNvPr id="85" name="Google Shape;85;p15"/>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86" name="Google Shape;86;p15"/>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txBox="1"/>
          <p:nvPr>
            <p:ph type="ctrTitle"/>
          </p:nvPr>
        </p:nvSpPr>
        <p:spPr>
          <a:xfrm>
            <a:off x="2263875" y="2229700"/>
            <a:ext cx="61668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88" name="Google Shape;88;p15"/>
          <p:cNvSpPr txBox="1"/>
          <p:nvPr>
            <p:ph idx="1" type="subTitle"/>
          </p:nvPr>
        </p:nvSpPr>
        <p:spPr>
          <a:xfrm>
            <a:off x="2263875" y="3272075"/>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89" name="Google Shape;89;p15"/>
          <p:cNvSpPr txBox="1"/>
          <p:nvPr>
            <p:ph hasCustomPrompt="1" idx="2" type="title"/>
          </p:nvPr>
        </p:nvSpPr>
        <p:spPr>
          <a:xfrm>
            <a:off x="2263875" y="1188337"/>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12">
    <p:spTree>
      <p:nvGrpSpPr>
        <p:cNvPr id="90" name="Shape 90"/>
        <p:cNvGrpSpPr/>
        <p:nvPr/>
      </p:nvGrpSpPr>
      <p:grpSpPr>
        <a:xfrm>
          <a:off x="0" y="0"/>
          <a:ext cx="0" cy="0"/>
          <a:chOff x="0" y="0"/>
          <a:chExt cx="0" cy="0"/>
        </a:xfrm>
      </p:grpSpPr>
      <p:pic>
        <p:nvPicPr>
          <p:cNvPr id="91" name="Google Shape;91;p16"/>
          <p:cNvPicPr preferRelativeResize="0"/>
          <p:nvPr/>
        </p:nvPicPr>
        <p:blipFill rotWithShape="1">
          <a:blip r:embed="rId2">
            <a:alphaModFix amt="65000"/>
          </a:blip>
          <a:srcRect b="15626" l="0" r="0" t="0"/>
          <a:stretch/>
        </p:blipFill>
        <p:spPr>
          <a:xfrm rot="10800000">
            <a:off x="0" y="0"/>
            <a:ext cx="9143999" cy="5143500"/>
          </a:xfrm>
          <a:prstGeom prst="rect">
            <a:avLst/>
          </a:prstGeom>
          <a:noFill/>
          <a:ln>
            <a:noFill/>
          </a:ln>
        </p:spPr>
      </p:pic>
      <p:sp>
        <p:nvSpPr>
          <p:cNvPr id="92" name="Google Shape;92;p16"/>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6"/>
          <p:cNvSpPr txBox="1"/>
          <p:nvPr>
            <p:ph type="ctrTitle"/>
          </p:nvPr>
        </p:nvSpPr>
        <p:spPr>
          <a:xfrm>
            <a:off x="3555997" y="2229700"/>
            <a:ext cx="48747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94" name="Google Shape;94;p16"/>
          <p:cNvSpPr txBox="1"/>
          <p:nvPr>
            <p:ph idx="1" type="subTitle"/>
          </p:nvPr>
        </p:nvSpPr>
        <p:spPr>
          <a:xfrm>
            <a:off x="3556010" y="3272075"/>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95" name="Google Shape;95;p16"/>
          <p:cNvSpPr txBox="1"/>
          <p:nvPr>
            <p:ph hasCustomPrompt="1" idx="2" type="title"/>
          </p:nvPr>
        </p:nvSpPr>
        <p:spPr>
          <a:xfrm>
            <a:off x="3556010" y="1188337"/>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96" name="Google Shape;96;p16"/>
          <p:cNvSpPr/>
          <p:nvPr>
            <p:ph idx="3" type="pic"/>
          </p:nvPr>
        </p:nvSpPr>
        <p:spPr>
          <a:xfrm>
            <a:off x="277839" y="275707"/>
            <a:ext cx="2536800" cy="4592100"/>
          </a:xfrm>
          <a:prstGeom prst="rect">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7" name="Shape 97"/>
        <p:cNvGrpSpPr/>
        <p:nvPr/>
      </p:nvGrpSpPr>
      <p:grpSpPr>
        <a:xfrm>
          <a:off x="0" y="0"/>
          <a:ext cx="0" cy="0"/>
          <a:chOff x="0" y="0"/>
          <a:chExt cx="0" cy="0"/>
        </a:xfrm>
      </p:grpSpPr>
      <p:pic>
        <p:nvPicPr>
          <p:cNvPr id="98" name="Google Shape;98;p17"/>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99" name="Google Shape;99;p17"/>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7"/>
          <p:cNvSpPr txBox="1"/>
          <p:nvPr>
            <p:ph idx="1" type="subTitle"/>
          </p:nvPr>
        </p:nvSpPr>
        <p:spPr>
          <a:xfrm>
            <a:off x="713225" y="1154100"/>
            <a:ext cx="5073600" cy="22875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sz="30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1" name="Google Shape;101;p17"/>
          <p:cNvSpPr txBox="1"/>
          <p:nvPr>
            <p:ph idx="2" type="subTitle"/>
          </p:nvPr>
        </p:nvSpPr>
        <p:spPr>
          <a:xfrm>
            <a:off x="713224" y="3504600"/>
            <a:ext cx="5073600" cy="48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02" name="Shape 102"/>
        <p:cNvGrpSpPr/>
        <p:nvPr/>
      </p:nvGrpSpPr>
      <p:grpSpPr>
        <a:xfrm>
          <a:off x="0" y="0"/>
          <a:ext cx="0" cy="0"/>
          <a:chOff x="0" y="0"/>
          <a:chExt cx="0" cy="0"/>
        </a:xfrm>
      </p:grpSpPr>
      <p:pic>
        <p:nvPicPr>
          <p:cNvPr id="103" name="Google Shape;103;p18"/>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04" name="Google Shape;104;p18"/>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txBox="1"/>
          <p:nvPr>
            <p:ph idx="1" type="subTitle"/>
          </p:nvPr>
        </p:nvSpPr>
        <p:spPr>
          <a:xfrm>
            <a:off x="720000" y="2775663"/>
            <a:ext cx="28116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06" name="Google Shape;106;p18"/>
          <p:cNvSpPr/>
          <p:nvPr>
            <p:ph idx="2" type="pic"/>
          </p:nvPr>
        </p:nvSpPr>
        <p:spPr>
          <a:xfrm>
            <a:off x="5108450" y="275707"/>
            <a:ext cx="2536800" cy="4592100"/>
          </a:xfrm>
          <a:prstGeom prst="rect">
            <a:avLst/>
          </a:prstGeom>
          <a:noFill/>
          <a:ln cap="flat" cmpd="sng" w="19050">
            <a:solidFill>
              <a:schemeClr val="lt1"/>
            </a:solidFill>
            <a:prstDash val="solid"/>
            <a:round/>
            <a:headEnd len="sm" w="sm" type="none"/>
            <a:tailEnd len="sm" w="sm" type="none"/>
          </a:ln>
        </p:spPr>
      </p:sp>
      <p:sp>
        <p:nvSpPr>
          <p:cNvPr id="107" name="Google Shape;107;p18"/>
          <p:cNvSpPr txBox="1"/>
          <p:nvPr>
            <p:ph type="ctrTitle"/>
          </p:nvPr>
        </p:nvSpPr>
        <p:spPr>
          <a:xfrm>
            <a:off x="713225" y="1251538"/>
            <a:ext cx="3276600" cy="1325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08" name="Shape 108"/>
        <p:cNvGrpSpPr/>
        <p:nvPr/>
      </p:nvGrpSpPr>
      <p:grpSpPr>
        <a:xfrm>
          <a:off x="0" y="0"/>
          <a:ext cx="0" cy="0"/>
          <a:chOff x="0" y="0"/>
          <a:chExt cx="0" cy="0"/>
        </a:xfrm>
      </p:grpSpPr>
      <p:pic>
        <p:nvPicPr>
          <p:cNvPr id="109" name="Google Shape;109;p19"/>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10" name="Google Shape;110;p19"/>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9"/>
          <p:cNvSpPr txBox="1"/>
          <p:nvPr>
            <p:ph idx="1" type="subTitle"/>
          </p:nvPr>
        </p:nvSpPr>
        <p:spPr>
          <a:xfrm>
            <a:off x="719589" y="2588206"/>
            <a:ext cx="26412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2" name="Google Shape;112;p19"/>
          <p:cNvSpPr txBox="1"/>
          <p:nvPr>
            <p:ph type="ctrTitle"/>
          </p:nvPr>
        </p:nvSpPr>
        <p:spPr>
          <a:xfrm>
            <a:off x="713225" y="1439000"/>
            <a:ext cx="2641200" cy="950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13" name="Shape 113"/>
        <p:cNvGrpSpPr/>
        <p:nvPr/>
      </p:nvGrpSpPr>
      <p:grpSpPr>
        <a:xfrm>
          <a:off x="0" y="0"/>
          <a:ext cx="0" cy="0"/>
          <a:chOff x="0" y="0"/>
          <a:chExt cx="0" cy="0"/>
        </a:xfrm>
      </p:grpSpPr>
      <p:pic>
        <p:nvPicPr>
          <p:cNvPr id="114" name="Google Shape;114;p20"/>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
        <p:nvSpPr>
          <p:cNvPr id="115" name="Google Shape;115;p20"/>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0"/>
          <p:cNvSpPr txBox="1"/>
          <p:nvPr>
            <p:ph idx="1" type="subTitle"/>
          </p:nvPr>
        </p:nvSpPr>
        <p:spPr>
          <a:xfrm>
            <a:off x="5436975" y="2588206"/>
            <a:ext cx="2641200" cy="1116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17" name="Google Shape;117;p20"/>
          <p:cNvSpPr txBox="1"/>
          <p:nvPr>
            <p:ph type="ctrTitle"/>
          </p:nvPr>
        </p:nvSpPr>
        <p:spPr>
          <a:xfrm>
            <a:off x="5430611" y="1439000"/>
            <a:ext cx="2641200" cy="950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5" name="Google Shape;15;p3"/>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ctrTitle"/>
          </p:nvPr>
        </p:nvSpPr>
        <p:spPr>
          <a:xfrm>
            <a:off x="1180300" y="2229700"/>
            <a:ext cx="5395500" cy="9159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7" name="Google Shape;17;p3"/>
          <p:cNvSpPr txBox="1"/>
          <p:nvPr>
            <p:ph idx="1" type="subTitle"/>
          </p:nvPr>
        </p:nvSpPr>
        <p:spPr>
          <a:xfrm>
            <a:off x="1180300" y="3272069"/>
            <a:ext cx="2319000" cy="68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8" name="Google Shape;18;p3"/>
          <p:cNvSpPr txBox="1"/>
          <p:nvPr>
            <p:ph hasCustomPrompt="1" idx="2" type="title"/>
          </p:nvPr>
        </p:nvSpPr>
        <p:spPr>
          <a:xfrm>
            <a:off x="1180300" y="1188331"/>
            <a:ext cx="1652100" cy="9159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18" name="Shape 118"/>
        <p:cNvGrpSpPr/>
        <p:nvPr/>
      </p:nvGrpSpPr>
      <p:grpSpPr>
        <a:xfrm>
          <a:off x="0" y="0"/>
          <a:ext cx="0" cy="0"/>
          <a:chOff x="0" y="0"/>
          <a:chExt cx="0" cy="0"/>
        </a:xfrm>
      </p:grpSpPr>
      <p:pic>
        <p:nvPicPr>
          <p:cNvPr id="119" name="Google Shape;119;p21"/>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20" name="Google Shape;120;p21"/>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1"/>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22" name="Google Shape;122;p21"/>
          <p:cNvSpPr txBox="1"/>
          <p:nvPr>
            <p:ph idx="1" type="subTitle"/>
          </p:nvPr>
        </p:nvSpPr>
        <p:spPr>
          <a:xfrm>
            <a:off x="2071150" y="2042633"/>
            <a:ext cx="4860900" cy="639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3" name="Google Shape;123;p21"/>
          <p:cNvSpPr txBox="1"/>
          <p:nvPr>
            <p:ph idx="2" type="subTitle"/>
          </p:nvPr>
        </p:nvSpPr>
        <p:spPr>
          <a:xfrm>
            <a:off x="2071158" y="1681259"/>
            <a:ext cx="4860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24" name="Google Shape;124;p21"/>
          <p:cNvSpPr txBox="1"/>
          <p:nvPr>
            <p:ph idx="3" type="subTitle"/>
          </p:nvPr>
        </p:nvSpPr>
        <p:spPr>
          <a:xfrm>
            <a:off x="2071150" y="3488809"/>
            <a:ext cx="4860900" cy="639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25" name="Google Shape;125;p21"/>
          <p:cNvSpPr txBox="1"/>
          <p:nvPr>
            <p:ph idx="4" type="subTitle"/>
          </p:nvPr>
        </p:nvSpPr>
        <p:spPr>
          <a:xfrm>
            <a:off x="2071152" y="3127421"/>
            <a:ext cx="4860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26" name="Shape 126"/>
        <p:cNvGrpSpPr/>
        <p:nvPr/>
      </p:nvGrpSpPr>
      <p:grpSpPr>
        <a:xfrm>
          <a:off x="0" y="0"/>
          <a:ext cx="0" cy="0"/>
          <a:chOff x="0" y="0"/>
          <a:chExt cx="0" cy="0"/>
        </a:xfrm>
      </p:grpSpPr>
      <p:pic>
        <p:nvPicPr>
          <p:cNvPr id="127" name="Google Shape;127;p22"/>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28" name="Google Shape;128;p22"/>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30" name="Google Shape;130;p22"/>
          <p:cNvSpPr txBox="1"/>
          <p:nvPr>
            <p:ph idx="1" type="subTitle"/>
          </p:nvPr>
        </p:nvSpPr>
        <p:spPr>
          <a:xfrm>
            <a:off x="4724400" y="1876575"/>
            <a:ext cx="3512100" cy="1915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1" name="Google Shape;131;p22"/>
          <p:cNvSpPr txBox="1"/>
          <p:nvPr>
            <p:ph idx="2" type="subTitle"/>
          </p:nvPr>
        </p:nvSpPr>
        <p:spPr>
          <a:xfrm>
            <a:off x="713225" y="1876575"/>
            <a:ext cx="3512100" cy="1915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32" name="Shape 132"/>
        <p:cNvGrpSpPr/>
        <p:nvPr/>
      </p:nvGrpSpPr>
      <p:grpSpPr>
        <a:xfrm>
          <a:off x="0" y="0"/>
          <a:ext cx="0" cy="0"/>
          <a:chOff x="0" y="0"/>
          <a:chExt cx="0" cy="0"/>
        </a:xfrm>
      </p:grpSpPr>
      <p:pic>
        <p:nvPicPr>
          <p:cNvPr id="133" name="Google Shape;133;p23"/>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34" name="Google Shape;134;p23"/>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3"/>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36" name="Google Shape;136;p23"/>
          <p:cNvSpPr txBox="1"/>
          <p:nvPr>
            <p:ph idx="1" type="subTitle"/>
          </p:nvPr>
        </p:nvSpPr>
        <p:spPr>
          <a:xfrm>
            <a:off x="713225" y="3165257"/>
            <a:ext cx="1775700" cy="109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7" name="Google Shape;137;p23"/>
          <p:cNvSpPr txBox="1"/>
          <p:nvPr>
            <p:ph idx="2" type="subTitle"/>
          </p:nvPr>
        </p:nvSpPr>
        <p:spPr>
          <a:xfrm>
            <a:off x="713231" y="2803882"/>
            <a:ext cx="1775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38" name="Google Shape;138;p23"/>
          <p:cNvSpPr txBox="1"/>
          <p:nvPr>
            <p:ph idx="3" type="subTitle"/>
          </p:nvPr>
        </p:nvSpPr>
        <p:spPr>
          <a:xfrm>
            <a:off x="3266850" y="3165257"/>
            <a:ext cx="1775700" cy="109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39" name="Google Shape;139;p23"/>
          <p:cNvSpPr txBox="1"/>
          <p:nvPr>
            <p:ph idx="4" type="subTitle"/>
          </p:nvPr>
        </p:nvSpPr>
        <p:spPr>
          <a:xfrm>
            <a:off x="3266856" y="2803882"/>
            <a:ext cx="1775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0" name="Google Shape;140;p23"/>
          <p:cNvSpPr txBox="1"/>
          <p:nvPr>
            <p:ph idx="5" type="subTitle"/>
          </p:nvPr>
        </p:nvSpPr>
        <p:spPr>
          <a:xfrm>
            <a:off x="5820475" y="3165257"/>
            <a:ext cx="1775700" cy="1098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1" name="Google Shape;141;p23"/>
          <p:cNvSpPr txBox="1"/>
          <p:nvPr>
            <p:ph idx="6" type="subTitle"/>
          </p:nvPr>
        </p:nvSpPr>
        <p:spPr>
          <a:xfrm>
            <a:off x="5820481" y="2803882"/>
            <a:ext cx="17757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42" name="Shape 142"/>
        <p:cNvGrpSpPr/>
        <p:nvPr/>
      </p:nvGrpSpPr>
      <p:grpSpPr>
        <a:xfrm>
          <a:off x="0" y="0"/>
          <a:ext cx="0" cy="0"/>
          <a:chOff x="0" y="0"/>
          <a:chExt cx="0" cy="0"/>
        </a:xfrm>
      </p:grpSpPr>
      <p:pic>
        <p:nvPicPr>
          <p:cNvPr id="143" name="Google Shape;143;p24"/>
          <p:cNvPicPr preferRelativeResize="0"/>
          <p:nvPr/>
        </p:nvPicPr>
        <p:blipFill rotWithShape="1">
          <a:blip r:embed="rId2">
            <a:alphaModFix amt="65000"/>
          </a:blip>
          <a:srcRect b="0" l="0" r="0" t="15626"/>
          <a:stretch/>
        </p:blipFill>
        <p:spPr>
          <a:xfrm flipH="1">
            <a:off x="0" y="0"/>
            <a:ext cx="9143999" cy="5143500"/>
          </a:xfrm>
          <a:prstGeom prst="rect">
            <a:avLst/>
          </a:prstGeom>
          <a:noFill/>
          <a:ln>
            <a:noFill/>
          </a:ln>
        </p:spPr>
      </p:pic>
      <p:sp>
        <p:nvSpPr>
          <p:cNvPr id="144" name="Google Shape;144;p24"/>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4"/>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46" name="Google Shape;146;p24"/>
          <p:cNvSpPr txBox="1"/>
          <p:nvPr>
            <p:ph idx="1" type="subTitle"/>
          </p:nvPr>
        </p:nvSpPr>
        <p:spPr>
          <a:xfrm>
            <a:off x="4904925" y="334820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7" name="Google Shape;147;p24"/>
          <p:cNvSpPr txBox="1"/>
          <p:nvPr>
            <p:ph idx="2" type="subTitle"/>
          </p:nvPr>
        </p:nvSpPr>
        <p:spPr>
          <a:xfrm>
            <a:off x="4904927" y="298682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48" name="Google Shape;148;p24"/>
          <p:cNvSpPr txBox="1"/>
          <p:nvPr>
            <p:ph idx="3" type="subTitle"/>
          </p:nvPr>
        </p:nvSpPr>
        <p:spPr>
          <a:xfrm>
            <a:off x="713225" y="334820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49" name="Google Shape;149;p24"/>
          <p:cNvSpPr txBox="1"/>
          <p:nvPr>
            <p:ph idx="4" type="subTitle"/>
          </p:nvPr>
        </p:nvSpPr>
        <p:spPr>
          <a:xfrm>
            <a:off x="713227" y="298682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0" name="Google Shape;150;p24"/>
          <p:cNvSpPr txBox="1"/>
          <p:nvPr>
            <p:ph idx="5" type="subTitle"/>
          </p:nvPr>
        </p:nvSpPr>
        <p:spPr>
          <a:xfrm>
            <a:off x="4904925" y="173695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1" name="Google Shape;151;p24"/>
          <p:cNvSpPr txBox="1"/>
          <p:nvPr>
            <p:ph idx="6" type="subTitle"/>
          </p:nvPr>
        </p:nvSpPr>
        <p:spPr>
          <a:xfrm>
            <a:off x="4904927" y="137557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52" name="Google Shape;152;p24"/>
          <p:cNvSpPr txBox="1"/>
          <p:nvPr>
            <p:ph idx="7" type="subTitle"/>
          </p:nvPr>
        </p:nvSpPr>
        <p:spPr>
          <a:xfrm>
            <a:off x="713225" y="1736950"/>
            <a:ext cx="3525900" cy="1103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3" name="Google Shape;153;p24"/>
          <p:cNvSpPr txBox="1"/>
          <p:nvPr>
            <p:ph idx="8" type="subTitle"/>
          </p:nvPr>
        </p:nvSpPr>
        <p:spPr>
          <a:xfrm>
            <a:off x="713227" y="1375575"/>
            <a:ext cx="35259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54" name="Shape 154"/>
        <p:cNvGrpSpPr/>
        <p:nvPr/>
      </p:nvGrpSpPr>
      <p:grpSpPr>
        <a:xfrm>
          <a:off x="0" y="0"/>
          <a:ext cx="0" cy="0"/>
          <a:chOff x="0" y="0"/>
          <a:chExt cx="0" cy="0"/>
        </a:xfrm>
      </p:grpSpPr>
      <p:pic>
        <p:nvPicPr>
          <p:cNvPr id="155" name="Google Shape;155;p25"/>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56" name="Google Shape;156;p25"/>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58" name="Google Shape;158;p25"/>
          <p:cNvSpPr txBox="1"/>
          <p:nvPr>
            <p:ph idx="1" type="subTitle"/>
          </p:nvPr>
        </p:nvSpPr>
        <p:spPr>
          <a:xfrm>
            <a:off x="713226" y="2109124"/>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59" name="Google Shape;159;p25"/>
          <p:cNvSpPr txBox="1"/>
          <p:nvPr>
            <p:ph idx="2" type="subTitle"/>
          </p:nvPr>
        </p:nvSpPr>
        <p:spPr>
          <a:xfrm>
            <a:off x="713226" y="1747750"/>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0" name="Google Shape;160;p25"/>
          <p:cNvSpPr txBox="1"/>
          <p:nvPr>
            <p:ph idx="3" type="subTitle"/>
          </p:nvPr>
        </p:nvSpPr>
        <p:spPr>
          <a:xfrm>
            <a:off x="713226" y="3485027"/>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1" name="Google Shape;161;p25"/>
          <p:cNvSpPr txBox="1"/>
          <p:nvPr>
            <p:ph idx="4" type="subTitle"/>
          </p:nvPr>
        </p:nvSpPr>
        <p:spPr>
          <a:xfrm>
            <a:off x="713226" y="31236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2" name="Google Shape;162;p25"/>
          <p:cNvSpPr txBox="1"/>
          <p:nvPr>
            <p:ph idx="5" type="subTitle"/>
          </p:nvPr>
        </p:nvSpPr>
        <p:spPr>
          <a:xfrm>
            <a:off x="3535801" y="2109124"/>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3" name="Google Shape;163;p25"/>
          <p:cNvSpPr txBox="1"/>
          <p:nvPr>
            <p:ph idx="6" type="subTitle"/>
          </p:nvPr>
        </p:nvSpPr>
        <p:spPr>
          <a:xfrm>
            <a:off x="3535801" y="1747750"/>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4" name="Google Shape;164;p25"/>
          <p:cNvSpPr txBox="1"/>
          <p:nvPr>
            <p:ph idx="7" type="subTitle"/>
          </p:nvPr>
        </p:nvSpPr>
        <p:spPr>
          <a:xfrm>
            <a:off x="3535801" y="3485027"/>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5" name="Google Shape;165;p25"/>
          <p:cNvSpPr txBox="1"/>
          <p:nvPr>
            <p:ph idx="8" type="subTitle"/>
          </p:nvPr>
        </p:nvSpPr>
        <p:spPr>
          <a:xfrm>
            <a:off x="3535801" y="31236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6" name="Google Shape;166;p25"/>
          <p:cNvSpPr txBox="1"/>
          <p:nvPr>
            <p:ph idx="9" type="subTitle"/>
          </p:nvPr>
        </p:nvSpPr>
        <p:spPr>
          <a:xfrm>
            <a:off x="6358376" y="2109124"/>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7" name="Google Shape;167;p25"/>
          <p:cNvSpPr txBox="1"/>
          <p:nvPr>
            <p:ph idx="13" type="subTitle"/>
          </p:nvPr>
        </p:nvSpPr>
        <p:spPr>
          <a:xfrm>
            <a:off x="6358376" y="1747750"/>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68" name="Google Shape;168;p25"/>
          <p:cNvSpPr txBox="1"/>
          <p:nvPr>
            <p:ph idx="14" type="subTitle"/>
          </p:nvPr>
        </p:nvSpPr>
        <p:spPr>
          <a:xfrm>
            <a:off x="6358376" y="3485027"/>
            <a:ext cx="20724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69" name="Google Shape;169;p25"/>
          <p:cNvSpPr txBox="1"/>
          <p:nvPr>
            <p:ph idx="15" type="subTitle"/>
          </p:nvPr>
        </p:nvSpPr>
        <p:spPr>
          <a:xfrm>
            <a:off x="6358376" y="31236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70" name="Shape 170"/>
        <p:cNvGrpSpPr/>
        <p:nvPr/>
      </p:nvGrpSpPr>
      <p:grpSpPr>
        <a:xfrm>
          <a:off x="0" y="0"/>
          <a:ext cx="0" cy="0"/>
          <a:chOff x="0" y="0"/>
          <a:chExt cx="0" cy="0"/>
        </a:xfrm>
      </p:grpSpPr>
      <p:pic>
        <p:nvPicPr>
          <p:cNvPr id="171" name="Google Shape;171;p26"/>
          <p:cNvPicPr preferRelativeResize="0"/>
          <p:nvPr/>
        </p:nvPicPr>
        <p:blipFill rotWithShape="1">
          <a:blip r:embed="rId2">
            <a:alphaModFix amt="65000"/>
          </a:blip>
          <a:srcRect b="15626" l="0" r="0" t="0"/>
          <a:stretch/>
        </p:blipFill>
        <p:spPr>
          <a:xfrm rot="10800000">
            <a:off x="0" y="0"/>
            <a:ext cx="9143999" cy="5143500"/>
          </a:xfrm>
          <a:prstGeom prst="rect">
            <a:avLst/>
          </a:prstGeom>
          <a:noFill/>
          <a:ln>
            <a:noFill/>
          </a:ln>
        </p:spPr>
      </p:pic>
      <p:sp>
        <p:nvSpPr>
          <p:cNvPr id="172" name="Google Shape;172;p26"/>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txBox="1"/>
          <p:nvPr>
            <p:ph idx="1" type="subTitle"/>
          </p:nvPr>
        </p:nvSpPr>
        <p:spPr>
          <a:xfrm>
            <a:off x="713225" y="1364525"/>
            <a:ext cx="3729600" cy="386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4" name="Google Shape;174;p26"/>
          <p:cNvSpPr txBox="1"/>
          <p:nvPr>
            <p:ph hasCustomPrompt="1" type="title"/>
          </p:nvPr>
        </p:nvSpPr>
        <p:spPr>
          <a:xfrm>
            <a:off x="713225" y="772652"/>
            <a:ext cx="3729600" cy="7341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5" name="Google Shape;175;p26"/>
          <p:cNvSpPr txBox="1"/>
          <p:nvPr>
            <p:ph idx="2" type="subTitle"/>
          </p:nvPr>
        </p:nvSpPr>
        <p:spPr>
          <a:xfrm>
            <a:off x="713225" y="2674499"/>
            <a:ext cx="3729600" cy="386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6" name="Google Shape;176;p26"/>
          <p:cNvSpPr txBox="1"/>
          <p:nvPr>
            <p:ph hasCustomPrompt="1" idx="3" type="title"/>
          </p:nvPr>
        </p:nvSpPr>
        <p:spPr>
          <a:xfrm>
            <a:off x="713225" y="2082615"/>
            <a:ext cx="3729600" cy="7341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77" name="Google Shape;177;p26"/>
          <p:cNvSpPr txBox="1"/>
          <p:nvPr>
            <p:ph idx="4" type="subTitle"/>
          </p:nvPr>
        </p:nvSpPr>
        <p:spPr>
          <a:xfrm>
            <a:off x="713225" y="3984450"/>
            <a:ext cx="3729600" cy="386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178" name="Google Shape;178;p26"/>
          <p:cNvSpPr txBox="1"/>
          <p:nvPr>
            <p:ph hasCustomPrompt="1" idx="5" type="title"/>
          </p:nvPr>
        </p:nvSpPr>
        <p:spPr>
          <a:xfrm>
            <a:off x="713225" y="3392577"/>
            <a:ext cx="3729600" cy="734100"/>
          </a:xfrm>
          <a:prstGeom prst="rect">
            <a:avLst/>
          </a:prstGeom>
          <a:noFill/>
        </p:spPr>
        <p:txBody>
          <a:bodyPr anchorCtr="0" anchor="b" bIns="91425" lIns="91425" spcFirstLastPara="1" rIns="91425" wrap="square" tIns="91425">
            <a:noAutofit/>
          </a:bodyPr>
          <a:lstStyle>
            <a:lvl1pPr lvl="0" rtl="0">
              <a:spcBef>
                <a:spcPts val="0"/>
              </a:spcBef>
              <a:spcAft>
                <a:spcPts val="0"/>
              </a:spcAft>
              <a:buClr>
                <a:schemeClr val="lt1"/>
              </a:buClr>
              <a:buSzPts val="6000"/>
              <a:buNone/>
              <a:defRPr sz="4500">
                <a:solidFill>
                  <a:schemeClr val="accen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179" name="Shape 179"/>
        <p:cNvGrpSpPr/>
        <p:nvPr/>
      </p:nvGrpSpPr>
      <p:grpSpPr>
        <a:xfrm>
          <a:off x="0" y="0"/>
          <a:ext cx="0" cy="0"/>
          <a:chOff x="0" y="0"/>
          <a:chExt cx="0" cy="0"/>
        </a:xfrm>
      </p:grpSpPr>
      <p:pic>
        <p:nvPicPr>
          <p:cNvPr id="180" name="Google Shape;180;p27"/>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181" name="Google Shape;181;p27"/>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7"/>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83" name="Google Shape;183;p27"/>
          <p:cNvSpPr txBox="1"/>
          <p:nvPr>
            <p:ph idx="1" type="subTitle"/>
          </p:nvPr>
        </p:nvSpPr>
        <p:spPr>
          <a:xfrm>
            <a:off x="713225" y="3413125"/>
            <a:ext cx="2072400" cy="891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4" name="Google Shape;184;p27"/>
          <p:cNvSpPr txBox="1"/>
          <p:nvPr>
            <p:ph idx="2" type="subTitle"/>
          </p:nvPr>
        </p:nvSpPr>
        <p:spPr>
          <a:xfrm>
            <a:off x="713226" y="30517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5" name="Google Shape;185;p27"/>
          <p:cNvSpPr txBox="1"/>
          <p:nvPr>
            <p:ph idx="3" type="subTitle"/>
          </p:nvPr>
        </p:nvSpPr>
        <p:spPr>
          <a:xfrm>
            <a:off x="3535800" y="3413125"/>
            <a:ext cx="2072400" cy="891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6" name="Google Shape;186;p27"/>
          <p:cNvSpPr txBox="1"/>
          <p:nvPr>
            <p:ph idx="4" type="subTitle"/>
          </p:nvPr>
        </p:nvSpPr>
        <p:spPr>
          <a:xfrm>
            <a:off x="3535801" y="30517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7" name="Google Shape;187;p27"/>
          <p:cNvSpPr txBox="1"/>
          <p:nvPr>
            <p:ph idx="5" type="subTitle"/>
          </p:nvPr>
        </p:nvSpPr>
        <p:spPr>
          <a:xfrm>
            <a:off x="6358375" y="3413125"/>
            <a:ext cx="2072400" cy="891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8" name="Google Shape;188;p27"/>
          <p:cNvSpPr txBox="1"/>
          <p:nvPr>
            <p:ph idx="6" type="subTitle"/>
          </p:nvPr>
        </p:nvSpPr>
        <p:spPr>
          <a:xfrm>
            <a:off x="6358376" y="3051753"/>
            <a:ext cx="2072400" cy="4848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89" name="Google Shape;189;p27"/>
          <p:cNvSpPr txBox="1"/>
          <p:nvPr>
            <p:ph hasCustomPrompt="1" idx="7" type="title"/>
          </p:nvPr>
        </p:nvSpPr>
        <p:spPr>
          <a:xfrm>
            <a:off x="977125" y="2012046"/>
            <a:ext cx="972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2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90" name="Google Shape;190;p27"/>
          <p:cNvSpPr txBox="1"/>
          <p:nvPr>
            <p:ph hasCustomPrompt="1" idx="8" type="title"/>
          </p:nvPr>
        </p:nvSpPr>
        <p:spPr>
          <a:xfrm>
            <a:off x="3765013" y="2012046"/>
            <a:ext cx="972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2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91" name="Google Shape;191;p27"/>
          <p:cNvSpPr txBox="1"/>
          <p:nvPr>
            <p:ph hasCustomPrompt="1" idx="9" type="title"/>
          </p:nvPr>
        </p:nvSpPr>
        <p:spPr>
          <a:xfrm>
            <a:off x="6604575" y="2012046"/>
            <a:ext cx="972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2200"/>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3">
    <p:spTree>
      <p:nvGrpSpPr>
        <p:cNvPr id="192" name="Shape 192"/>
        <p:cNvGrpSpPr/>
        <p:nvPr/>
      </p:nvGrpSpPr>
      <p:grpSpPr>
        <a:xfrm>
          <a:off x="0" y="0"/>
          <a:ext cx="0" cy="0"/>
          <a:chOff x="0" y="0"/>
          <a:chExt cx="0" cy="0"/>
        </a:xfrm>
      </p:grpSpPr>
      <p:pic>
        <p:nvPicPr>
          <p:cNvPr id="193" name="Google Shape;193;p28"/>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94" name="Google Shape;194;p28"/>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8"/>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2">
            <a:alphaModFix amt="65000"/>
          </a:blip>
          <a:srcRect b="15626" l="0" r="0" t="0"/>
          <a:stretch/>
        </p:blipFill>
        <p:spPr>
          <a:xfrm>
            <a:off x="0" y="0"/>
            <a:ext cx="9143999" cy="5143500"/>
          </a:xfrm>
          <a:prstGeom prst="rect">
            <a:avLst/>
          </a:prstGeom>
          <a:noFill/>
          <a:ln>
            <a:noFill/>
          </a:ln>
        </p:spPr>
      </p:pic>
      <p:sp>
        <p:nvSpPr>
          <p:cNvPr id="198" name="Google Shape;198;p29"/>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txBox="1"/>
          <p:nvPr>
            <p:ph type="ctrTitle"/>
          </p:nvPr>
        </p:nvSpPr>
        <p:spPr>
          <a:xfrm>
            <a:off x="713225" y="615700"/>
            <a:ext cx="4696200" cy="8676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55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00" name="Google Shape;200;p29"/>
          <p:cNvSpPr txBox="1"/>
          <p:nvPr>
            <p:ph idx="1" type="subTitle"/>
          </p:nvPr>
        </p:nvSpPr>
        <p:spPr>
          <a:xfrm>
            <a:off x="713225" y="1582717"/>
            <a:ext cx="4696200" cy="1207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01" name="Google Shape;201;p29"/>
          <p:cNvSpPr txBox="1"/>
          <p:nvPr/>
        </p:nvSpPr>
        <p:spPr>
          <a:xfrm>
            <a:off x="713225" y="3635000"/>
            <a:ext cx="4945800" cy="556200"/>
          </a:xfrm>
          <a:prstGeom prst="rect">
            <a:avLst/>
          </a:prstGeom>
          <a:noFill/>
          <a:ln>
            <a:noFill/>
          </a:ln>
        </p:spPr>
        <p:txBody>
          <a:bodyPr anchorCtr="0" anchor="t" bIns="91425" lIns="91425" spcFirstLastPara="1" rIns="91425" wrap="square" tIns="91425">
            <a:noAutofit/>
          </a:bodyPr>
          <a:lstStyle/>
          <a:p>
            <a:pPr indent="0" lvl="0" marL="0" rtl="0" algn="l">
              <a:spcBef>
                <a:spcPts val="300"/>
              </a:spcBef>
              <a:spcAft>
                <a:spcPts val="0"/>
              </a:spcAft>
              <a:buNone/>
            </a:pPr>
            <a:r>
              <a:rPr lang="en" sz="1200">
                <a:solidFill>
                  <a:schemeClr val="lt1"/>
                </a:solidFill>
                <a:latin typeface="Inter Tight"/>
                <a:ea typeface="Inter Tight"/>
                <a:cs typeface="Inter Tight"/>
                <a:sym typeface="Inter Tight"/>
              </a:rPr>
              <a:t>CREDITS: This presentation template was created by </a:t>
            </a:r>
            <a:r>
              <a:rPr b="1" lang="en" sz="1200" u="sng">
                <a:solidFill>
                  <a:schemeClr val="lt1"/>
                </a:solidFill>
                <a:latin typeface="Inter Tight"/>
                <a:ea typeface="Inter Tight"/>
                <a:cs typeface="Inter Tight"/>
                <a:sym typeface="Inter Tight"/>
                <a:hlinkClick r:id="rId3">
                  <a:extLst>
                    <a:ext uri="{A12FA001-AC4F-418D-AE19-62706E023703}">
                      <ahyp:hlinkClr val="tx"/>
                    </a:ext>
                  </a:extLst>
                </a:hlinkClick>
              </a:rPr>
              <a:t>Slidesgo</a:t>
            </a:r>
            <a:r>
              <a:rPr lang="en" sz="1200">
                <a:solidFill>
                  <a:schemeClr val="lt1"/>
                </a:solidFill>
                <a:latin typeface="Inter Tight"/>
                <a:ea typeface="Inter Tight"/>
                <a:cs typeface="Inter Tight"/>
                <a:sym typeface="Inter Tight"/>
              </a:rPr>
              <a:t>, and includes icons by </a:t>
            </a:r>
            <a:r>
              <a:rPr b="1" lang="en" sz="1200" u="sng">
                <a:solidFill>
                  <a:schemeClr val="lt1"/>
                </a:solidFill>
                <a:latin typeface="Inter Tight"/>
                <a:ea typeface="Inter Tight"/>
                <a:cs typeface="Inter Tight"/>
                <a:sym typeface="Inter Tight"/>
                <a:hlinkClick r:id="rId4">
                  <a:extLst>
                    <a:ext uri="{A12FA001-AC4F-418D-AE19-62706E023703}">
                      <ahyp:hlinkClr val="tx"/>
                    </a:ext>
                  </a:extLst>
                </a:hlinkClick>
              </a:rPr>
              <a:t>Flaticon</a:t>
            </a:r>
            <a:r>
              <a:rPr lang="en" sz="1200">
                <a:solidFill>
                  <a:schemeClr val="lt1"/>
                </a:solidFill>
                <a:latin typeface="Inter Tight"/>
                <a:ea typeface="Inter Tight"/>
                <a:cs typeface="Inter Tight"/>
                <a:sym typeface="Inter Tight"/>
              </a:rPr>
              <a:t>, and infographics &amp; images by </a:t>
            </a:r>
            <a:r>
              <a:rPr b="1" lang="en" sz="1200" u="sng">
                <a:solidFill>
                  <a:schemeClr val="lt1"/>
                </a:solidFill>
                <a:latin typeface="Inter Tight"/>
                <a:ea typeface="Inter Tight"/>
                <a:cs typeface="Inter Tight"/>
                <a:sym typeface="Inter Tight"/>
                <a:hlinkClick r:id="rId5">
                  <a:extLst>
                    <a:ext uri="{A12FA001-AC4F-418D-AE19-62706E023703}">
                      <ahyp:hlinkClr val="tx"/>
                    </a:ext>
                  </a:extLst>
                </a:hlinkClick>
              </a:rPr>
              <a:t>Freepik</a:t>
            </a:r>
            <a:r>
              <a:rPr b="1" lang="en" sz="1200" u="sng">
                <a:solidFill>
                  <a:schemeClr val="lt1"/>
                </a:solidFill>
                <a:latin typeface="Inter Tight"/>
                <a:ea typeface="Inter Tight"/>
                <a:cs typeface="Inter Tight"/>
                <a:sym typeface="Inter Tight"/>
              </a:rPr>
              <a:t> </a:t>
            </a:r>
            <a:endParaRPr b="1" sz="1200" u="sng">
              <a:solidFill>
                <a:schemeClr val="lt1"/>
              </a:solidFill>
              <a:latin typeface="Inter Tight"/>
              <a:ea typeface="Inter Tight"/>
              <a:cs typeface="Inter Tight"/>
              <a:sym typeface="Inter Tight"/>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02" name="Shape 202"/>
        <p:cNvGrpSpPr/>
        <p:nvPr/>
      </p:nvGrpSpPr>
      <p:grpSpPr>
        <a:xfrm>
          <a:off x="0" y="0"/>
          <a:ext cx="0" cy="0"/>
          <a:chOff x="0" y="0"/>
          <a:chExt cx="0" cy="0"/>
        </a:xfrm>
      </p:grpSpPr>
      <p:pic>
        <p:nvPicPr>
          <p:cNvPr id="203" name="Google Shape;203;p30"/>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204" name="Google Shape;204;p30"/>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21" name="Google Shape;21;p4"/>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3" name="Google Shape;23;p4"/>
          <p:cNvSpPr txBox="1"/>
          <p:nvPr>
            <p:ph idx="1" type="body"/>
          </p:nvPr>
        </p:nvSpPr>
        <p:spPr>
          <a:xfrm>
            <a:off x="720000" y="1451075"/>
            <a:ext cx="7704000" cy="30006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Font typeface="Nunito Light"/>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205" name="Shape 205"/>
        <p:cNvGrpSpPr/>
        <p:nvPr/>
      </p:nvGrpSpPr>
      <p:grpSpPr>
        <a:xfrm>
          <a:off x="0" y="0"/>
          <a:ext cx="0" cy="0"/>
          <a:chOff x="0" y="0"/>
          <a:chExt cx="0" cy="0"/>
        </a:xfrm>
      </p:grpSpPr>
      <p:pic>
        <p:nvPicPr>
          <p:cNvPr id="206" name="Google Shape;206;p31"/>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1_1">
    <p:spTree>
      <p:nvGrpSpPr>
        <p:cNvPr id="207" name="Shape 207"/>
        <p:cNvGrpSpPr/>
        <p:nvPr/>
      </p:nvGrpSpPr>
      <p:grpSpPr>
        <a:xfrm>
          <a:off x="0" y="0"/>
          <a:ext cx="0" cy="0"/>
          <a:chOff x="0" y="0"/>
          <a:chExt cx="0" cy="0"/>
        </a:xfrm>
      </p:grpSpPr>
      <p:grpSp>
        <p:nvGrpSpPr>
          <p:cNvPr id="208" name="Google Shape;208;p32"/>
          <p:cNvGrpSpPr/>
          <p:nvPr/>
        </p:nvGrpSpPr>
        <p:grpSpPr>
          <a:xfrm>
            <a:off x="-2327425" y="182350"/>
            <a:ext cx="12786396" cy="4961169"/>
            <a:chOff x="-2327425" y="182350"/>
            <a:chExt cx="12786396" cy="4961169"/>
          </a:xfrm>
        </p:grpSpPr>
        <p:sp>
          <p:nvSpPr>
            <p:cNvPr id="209" name="Google Shape;209;p32"/>
            <p:cNvSpPr/>
            <p:nvPr/>
          </p:nvSpPr>
          <p:spPr>
            <a:xfrm>
              <a:off x="291829" y="379404"/>
              <a:ext cx="2222326" cy="965192"/>
            </a:xfrm>
            <a:custGeom>
              <a:rect b="b" l="l" r="r" t="t"/>
              <a:pathLst>
                <a:path extrusionOk="0" h="34539" w="79525">
                  <a:moveTo>
                    <a:pt x="45707" y="1"/>
                  </a:moveTo>
                  <a:cubicBezTo>
                    <a:pt x="43417" y="1"/>
                    <a:pt x="41131" y="668"/>
                    <a:pt x="39296" y="2015"/>
                  </a:cubicBezTo>
                  <a:cubicBezTo>
                    <a:pt x="35760" y="4583"/>
                    <a:pt x="34092" y="9420"/>
                    <a:pt x="35326" y="13556"/>
                  </a:cubicBezTo>
                  <a:cubicBezTo>
                    <a:pt x="33992" y="9854"/>
                    <a:pt x="30423" y="6918"/>
                    <a:pt x="26487" y="6451"/>
                  </a:cubicBezTo>
                  <a:cubicBezTo>
                    <a:pt x="26096" y="6404"/>
                    <a:pt x="25704" y="6382"/>
                    <a:pt x="25312" y="6382"/>
                  </a:cubicBezTo>
                  <a:cubicBezTo>
                    <a:pt x="21519" y="6382"/>
                    <a:pt x="17753" y="8523"/>
                    <a:pt x="15879" y="11788"/>
                  </a:cubicBezTo>
                  <a:cubicBezTo>
                    <a:pt x="13811" y="15424"/>
                    <a:pt x="14178" y="20328"/>
                    <a:pt x="16713" y="23597"/>
                  </a:cubicBezTo>
                  <a:cubicBezTo>
                    <a:pt x="15675" y="22770"/>
                    <a:pt x="14341" y="22343"/>
                    <a:pt x="13014" y="22343"/>
                  </a:cubicBezTo>
                  <a:cubicBezTo>
                    <a:pt x="11823" y="22343"/>
                    <a:pt x="10637" y="22687"/>
                    <a:pt x="9675" y="23397"/>
                  </a:cubicBezTo>
                  <a:cubicBezTo>
                    <a:pt x="7640" y="24898"/>
                    <a:pt x="6806" y="27800"/>
                    <a:pt x="7740" y="30135"/>
                  </a:cubicBezTo>
                  <a:cubicBezTo>
                    <a:pt x="6922" y="29408"/>
                    <a:pt x="5836" y="29052"/>
                    <a:pt x="4747" y="29052"/>
                  </a:cubicBezTo>
                  <a:cubicBezTo>
                    <a:pt x="3438" y="29052"/>
                    <a:pt x="2125" y="29567"/>
                    <a:pt x="1269" y="30569"/>
                  </a:cubicBezTo>
                  <a:cubicBezTo>
                    <a:pt x="301" y="31603"/>
                    <a:pt x="1" y="33137"/>
                    <a:pt x="301" y="34538"/>
                  </a:cubicBezTo>
                  <a:lnTo>
                    <a:pt x="77890" y="34538"/>
                  </a:lnTo>
                  <a:cubicBezTo>
                    <a:pt x="79524" y="32170"/>
                    <a:pt x="78991" y="28434"/>
                    <a:pt x="76789" y="26732"/>
                  </a:cubicBezTo>
                  <a:cubicBezTo>
                    <a:pt x="75843" y="26026"/>
                    <a:pt x="74677" y="25692"/>
                    <a:pt x="73503" y="25692"/>
                  </a:cubicBezTo>
                  <a:cubicBezTo>
                    <a:pt x="71573" y="25692"/>
                    <a:pt x="69620" y="26595"/>
                    <a:pt x="68583" y="28234"/>
                  </a:cubicBezTo>
                  <a:cubicBezTo>
                    <a:pt x="69717" y="25031"/>
                    <a:pt x="70885" y="21729"/>
                    <a:pt x="70818" y="18326"/>
                  </a:cubicBezTo>
                  <a:cubicBezTo>
                    <a:pt x="70718" y="14891"/>
                    <a:pt x="69084" y="11321"/>
                    <a:pt x="66015" y="9854"/>
                  </a:cubicBezTo>
                  <a:cubicBezTo>
                    <a:pt x="65162" y="9451"/>
                    <a:pt x="64237" y="9265"/>
                    <a:pt x="63308" y="9265"/>
                  </a:cubicBezTo>
                  <a:cubicBezTo>
                    <a:pt x="60385" y="9265"/>
                    <a:pt x="57419" y="11114"/>
                    <a:pt x="56508" y="13923"/>
                  </a:cubicBezTo>
                  <a:cubicBezTo>
                    <a:pt x="57575" y="9520"/>
                    <a:pt x="55741" y="4550"/>
                    <a:pt x="52038" y="1915"/>
                  </a:cubicBezTo>
                  <a:cubicBezTo>
                    <a:pt x="50204" y="643"/>
                    <a:pt x="47954" y="1"/>
                    <a:pt x="45707" y="1"/>
                  </a:cubicBezTo>
                  <a:close/>
                </a:path>
              </a:pathLst>
            </a:custGeom>
            <a:solidFill>
              <a:srgbClr val="13315C">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2"/>
            <p:cNvSpPr/>
            <p:nvPr/>
          </p:nvSpPr>
          <p:spPr>
            <a:xfrm flipH="1">
              <a:off x="-2327425" y="1936675"/>
              <a:ext cx="4826571" cy="2096258"/>
            </a:xfrm>
            <a:custGeom>
              <a:rect b="b" l="l" r="r" t="t"/>
              <a:pathLst>
                <a:path extrusionOk="0" h="34539" w="79525">
                  <a:moveTo>
                    <a:pt x="45707" y="1"/>
                  </a:moveTo>
                  <a:cubicBezTo>
                    <a:pt x="43417" y="1"/>
                    <a:pt x="41131" y="668"/>
                    <a:pt x="39296" y="2015"/>
                  </a:cubicBezTo>
                  <a:cubicBezTo>
                    <a:pt x="35760" y="4583"/>
                    <a:pt x="34092" y="9420"/>
                    <a:pt x="35326" y="13556"/>
                  </a:cubicBezTo>
                  <a:cubicBezTo>
                    <a:pt x="33992" y="9854"/>
                    <a:pt x="30423" y="6918"/>
                    <a:pt x="26487" y="6451"/>
                  </a:cubicBezTo>
                  <a:cubicBezTo>
                    <a:pt x="26096" y="6404"/>
                    <a:pt x="25704" y="6382"/>
                    <a:pt x="25312" y="6382"/>
                  </a:cubicBezTo>
                  <a:cubicBezTo>
                    <a:pt x="21519" y="6382"/>
                    <a:pt x="17753" y="8523"/>
                    <a:pt x="15879" y="11788"/>
                  </a:cubicBezTo>
                  <a:cubicBezTo>
                    <a:pt x="13811" y="15424"/>
                    <a:pt x="14178" y="20328"/>
                    <a:pt x="16713" y="23597"/>
                  </a:cubicBezTo>
                  <a:cubicBezTo>
                    <a:pt x="15675" y="22770"/>
                    <a:pt x="14341" y="22343"/>
                    <a:pt x="13014" y="22343"/>
                  </a:cubicBezTo>
                  <a:cubicBezTo>
                    <a:pt x="11823" y="22343"/>
                    <a:pt x="10637" y="22687"/>
                    <a:pt x="9675" y="23397"/>
                  </a:cubicBezTo>
                  <a:cubicBezTo>
                    <a:pt x="7640" y="24898"/>
                    <a:pt x="6806" y="27800"/>
                    <a:pt x="7740" y="30135"/>
                  </a:cubicBezTo>
                  <a:cubicBezTo>
                    <a:pt x="6922" y="29408"/>
                    <a:pt x="5836" y="29052"/>
                    <a:pt x="4747" y="29052"/>
                  </a:cubicBezTo>
                  <a:cubicBezTo>
                    <a:pt x="3438" y="29052"/>
                    <a:pt x="2125" y="29567"/>
                    <a:pt x="1269" y="30569"/>
                  </a:cubicBezTo>
                  <a:cubicBezTo>
                    <a:pt x="301" y="31603"/>
                    <a:pt x="1" y="33137"/>
                    <a:pt x="301" y="34538"/>
                  </a:cubicBezTo>
                  <a:lnTo>
                    <a:pt x="77890" y="34538"/>
                  </a:lnTo>
                  <a:cubicBezTo>
                    <a:pt x="79524" y="32170"/>
                    <a:pt x="78991" y="28434"/>
                    <a:pt x="76789" y="26732"/>
                  </a:cubicBezTo>
                  <a:cubicBezTo>
                    <a:pt x="75843" y="26026"/>
                    <a:pt x="74677" y="25692"/>
                    <a:pt x="73503" y="25692"/>
                  </a:cubicBezTo>
                  <a:cubicBezTo>
                    <a:pt x="71573" y="25692"/>
                    <a:pt x="69620" y="26595"/>
                    <a:pt x="68583" y="28234"/>
                  </a:cubicBezTo>
                  <a:cubicBezTo>
                    <a:pt x="69717" y="25031"/>
                    <a:pt x="70885" y="21729"/>
                    <a:pt x="70818" y="18326"/>
                  </a:cubicBezTo>
                  <a:cubicBezTo>
                    <a:pt x="70718" y="14891"/>
                    <a:pt x="69084" y="11321"/>
                    <a:pt x="66015" y="9854"/>
                  </a:cubicBezTo>
                  <a:cubicBezTo>
                    <a:pt x="65162" y="9451"/>
                    <a:pt x="64237" y="9265"/>
                    <a:pt x="63308" y="9265"/>
                  </a:cubicBezTo>
                  <a:cubicBezTo>
                    <a:pt x="60385" y="9265"/>
                    <a:pt x="57419" y="11114"/>
                    <a:pt x="56508" y="13923"/>
                  </a:cubicBezTo>
                  <a:cubicBezTo>
                    <a:pt x="57575" y="9520"/>
                    <a:pt x="55741" y="4550"/>
                    <a:pt x="52038" y="1915"/>
                  </a:cubicBezTo>
                  <a:cubicBezTo>
                    <a:pt x="50204" y="643"/>
                    <a:pt x="47954" y="1"/>
                    <a:pt x="45707" y="1"/>
                  </a:cubicBezTo>
                  <a:close/>
                </a:path>
              </a:pathLst>
            </a:custGeom>
            <a:gradFill>
              <a:gsLst>
                <a:gs pos="0">
                  <a:srgbClr val="13315C">
                    <a:alpha val="21960"/>
                    <a:alpha val="72550"/>
                  </a:srgbClr>
                </a:gs>
                <a:gs pos="100000">
                  <a:srgbClr val="13315C">
                    <a:alpha val="72549"/>
                    <a:alpha val="72550"/>
                  </a:srgbClr>
                </a:gs>
              </a:gsLst>
              <a:lin ang="1619866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2"/>
            <p:cNvSpPr/>
            <p:nvPr/>
          </p:nvSpPr>
          <p:spPr>
            <a:xfrm>
              <a:off x="-802875" y="3124200"/>
              <a:ext cx="11261846" cy="2019319"/>
            </a:xfrm>
            <a:custGeom>
              <a:rect b="b" l="l" r="r" t="t"/>
              <a:pathLst>
                <a:path extrusionOk="0" h="68591" w="383382">
                  <a:moveTo>
                    <a:pt x="2161" y="1"/>
                  </a:moveTo>
                  <a:cubicBezTo>
                    <a:pt x="1438" y="1"/>
                    <a:pt x="715" y="56"/>
                    <a:pt x="1" y="170"/>
                  </a:cubicBezTo>
                  <a:lnTo>
                    <a:pt x="1" y="68591"/>
                  </a:lnTo>
                  <a:lnTo>
                    <a:pt x="383382" y="68591"/>
                  </a:lnTo>
                  <a:lnTo>
                    <a:pt x="383382" y="170"/>
                  </a:lnTo>
                  <a:cubicBezTo>
                    <a:pt x="382689" y="65"/>
                    <a:pt x="381989" y="13"/>
                    <a:pt x="381288" y="13"/>
                  </a:cubicBezTo>
                  <a:cubicBezTo>
                    <a:pt x="377561" y="13"/>
                    <a:pt x="373824" y="1477"/>
                    <a:pt x="371163" y="4061"/>
                  </a:cubicBezTo>
                  <a:cubicBezTo>
                    <a:pt x="367789" y="7374"/>
                    <a:pt x="366269" y="12511"/>
                    <a:pt x="367272" y="17131"/>
                  </a:cubicBezTo>
                  <a:cubicBezTo>
                    <a:pt x="362895" y="17222"/>
                    <a:pt x="358640" y="19745"/>
                    <a:pt x="356512" y="23605"/>
                  </a:cubicBezTo>
                  <a:cubicBezTo>
                    <a:pt x="354385" y="27435"/>
                    <a:pt x="354445" y="32390"/>
                    <a:pt x="356695" y="36128"/>
                  </a:cubicBezTo>
                  <a:cubicBezTo>
                    <a:pt x="354820" y="35004"/>
                    <a:pt x="352642" y="34441"/>
                    <a:pt x="350463" y="34441"/>
                  </a:cubicBezTo>
                  <a:cubicBezTo>
                    <a:pt x="348227" y="34441"/>
                    <a:pt x="345990" y="35034"/>
                    <a:pt x="344080" y="36220"/>
                  </a:cubicBezTo>
                  <a:cubicBezTo>
                    <a:pt x="340311" y="38530"/>
                    <a:pt x="338001" y="42998"/>
                    <a:pt x="338305" y="47436"/>
                  </a:cubicBezTo>
                  <a:cubicBezTo>
                    <a:pt x="335984" y="46111"/>
                    <a:pt x="333352" y="45487"/>
                    <a:pt x="330706" y="45487"/>
                  </a:cubicBezTo>
                  <a:cubicBezTo>
                    <a:pt x="325036" y="45487"/>
                    <a:pt x="319301" y="48349"/>
                    <a:pt x="316420" y="53302"/>
                  </a:cubicBezTo>
                  <a:cubicBezTo>
                    <a:pt x="314445" y="48135"/>
                    <a:pt x="309916" y="44001"/>
                    <a:pt x="304596" y="42542"/>
                  </a:cubicBezTo>
                  <a:cubicBezTo>
                    <a:pt x="303142" y="42151"/>
                    <a:pt x="301638" y="41961"/>
                    <a:pt x="300132" y="41961"/>
                  </a:cubicBezTo>
                  <a:cubicBezTo>
                    <a:pt x="296130" y="41961"/>
                    <a:pt x="292117" y="43307"/>
                    <a:pt x="289003" y="45825"/>
                  </a:cubicBezTo>
                  <a:cubicBezTo>
                    <a:pt x="289854" y="40171"/>
                    <a:pt x="286936" y="34122"/>
                    <a:pt x="281952" y="31265"/>
                  </a:cubicBezTo>
                  <a:cubicBezTo>
                    <a:pt x="279835" y="30058"/>
                    <a:pt x="277403" y="29466"/>
                    <a:pt x="274962" y="29466"/>
                  </a:cubicBezTo>
                  <a:cubicBezTo>
                    <a:pt x="271689" y="29466"/>
                    <a:pt x="268401" y="30530"/>
                    <a:pt x="265842" y="32603"/>
                  </a:cubicBezTo>
                  <a:cubicBezTo>
                    <a:pt x="266663" y="27891"/>
                    <a:pt x="263562" y="22876"/>
                    <a:pt x="259003" y="21387"/>
                  </a:cubicBezTo>
                  <a:cubicBezTo>
                    <a:pt x="258087" y="21090"/>
                    <a:pt x="257132" y="20949"/>
                    <a:pt x="256173" y="20949"/>
                  </a:cubicBezTo>
                  <a:cubicBezTo>
                    <a:pt x="253597" y="20949"/>
                    <a:pt x="250999" y="21961"/>
                    <a:pt x="249094" y="23666"/>
                  </a:cubicBezTo>
                  <a:cubicBezTo>
                    <a:pt x="248212" y="24487"/>
                    <a:pt x="247452" y="25460"/>
                    <a:pt x="246936" y="26523"/>
                  </a:cubicBezTo>
                  <a:cubicBezTo>
                    <a:pt x="245489" y="22839"/>
                    <a:pt x="241593" y="20282"/>
                    <a:pt x="237644" y="20282"/>
                  </a:cubicBezTo>
                  <a:cubicBezTo>
                    <a:pt x="237194" y="20282"/>
                    <a:pt x="236744" y="20315"/>
                    <a:pt x="236297" y="20384"/>
                  </a:cubicBezTo>
                  <a:cubicBezTo>
                    <a:pt x="236054" y="20414"/>
                    <a:pt x="235811" y="20444"/>
                    <a:pt x="235568" y="20505"/>
                  </a:cubicBezTo>
                  <a:cubicBezTo>
                    <a:pt x="231495" y="21508"/>
                    <a:pt x="228242" y="25277"/>
                    <a:pt x="227969" y="29441"/>
                  </a:cubicBezTo>
                  <a:cubicBezTo>
                    <a:pt x="226240" y="28538"/>
                    <a:pt x="224296" y="28097"/>
                    <a:pt x="222348" y="28097"/>
                  </a:cubicBezTo>
                  <a:cubicBezTo>
                    <a:pt x="219774" y="28097"/>
                    <a:pt x="217191" y="28866"/>
                    <a:pt x="215081" y="30353"/>
                  </a:cubicBezTo>
                  <a:cubicBezTo>
                    <a:pt x="211403" y="32998"/>
                    <a:pt x="209397" y="37770"/>
                    <a:pt x="210066" y="42238"/>
                  </a:cubicBezTo>
                  <a:cubicBezTo>
                    <a:pt x="208640" y="41661"/>
                    <a:pt x="207136" y="41393"/>
                    <a:pt x="205628" y="41393"/>
                  </a:cubicBezTo>
                  <a:cubicBezTo>
                    <a:pt x="199350" y="41393"/>
                    <a:pt x="192992" y="46031"/>
                    <a:pt x="191889" y="52329"/>
                  </a:cubicBezTo>
                  <a:cubicBezTo>
                    <a:pt x="191889" y="52390"/>
                    <a:pt x="191828" y="52420"/>
                    <a:pt x="191828" y="52512"/>
                  </a:cubicBezTo>
                  <a:cubicBezTo>
                    <a:pt x="191798" y="52481"/>
                    <a:pt x="191737" y="52481"/>
                    <a:pt x="191676" y="52420"/>
                  </a:cubicBezTo>
                  <a:cubicBezTo>
                    <a:pt x="191646" y="52420"/>
                    <a:pt x="191585" y="52481"/>
                    <a:pt x="191524" y="52512"/>
                  </a:cubicBezTo>
                  <a:cubicBezTo>
                    <a:pt x="191524" y="52420"/>
                    <a:pt x="191494" y="52390"/>
                    <a:pt x="191494" y="52329"/>
                  </a:cubicBezTo>
                  <a:cubicBezTo>
                    <a:pt x="190394" y="46022"/>
                    <a:pt x="184045" y="41367"/>
                    <a:pt x="177775" y="41367"/>
                  </a:cubicBezTo>
                  <a:cubicBezTo>
                    <a:pt x="176249" y="41367"/>
                    <a:pt x="174727" y="41643"/>
                    <a:pt x="173287" y="42238"/>
                  </a:cubicBezTo>
                  <a:cubicBezTo>
                    <a:pt x="173986" y="37770"/>
                    <a:pt x="171980" y="32967"/>
                    <a:pt x="168272" y="30353"/>
                  </a:cubicBezTo>
                  <a:cubicBezTo>
                    <a:pt x="166186" y="28854"/>
                    <a:pt x="163621" y="28087"/>
                    <a:pt x="161059" y="28087"/>
                  </a:cubicBezTo>
                  <a:cubicBezTo>
                    <a:pt x="159104" y="28087"/>
                    <a:pt x="157151" y="28534"/>
                    <a:pt x="155414" y="29441"/>
                  </a:cubicBezTo>
                  <a:cubicBezTo>
                    <a:pt x="155141" y="25277"/>
                    <a:pt x="151858" y="21478"/>
                    <a:pt x="147815" y="20505"/>
                  </a:cubicBezTo>
                  <a:cubicBezTo>
                    <a:pt x="147572" y="20444"/>
                    <a:pt x="147299" y="20414"/>
                    <a:pt x="147086" y="20384"/>
                  </a:cubicBezTo>
                  <a:cubicBezTo>
                    <a:pt x="146619" y="20309"/>
                    <a:pt x="146149" y="20274"/>
                    <a:pt x="145681" y="20274"/>
                  </a:cubicBezTo>
                  <a:cubicBezTo>
                    <a:pt x="141728" y="20274"/>
                    <a:pt x="137860" y="22828"/>
                    <a:pt x="136447" y="26523"/>
                  </a:cubicBezTo>
                  <a:cubicBezTo>
                    <a:pt x="135900" y="25429"/>
                    <a:pt x="135140" y="24487"/>
                    <a:pt x="134289" y="23666"/>
                  </a:cubicBezTo>
                  <a:cubicBezTo>
                    <a:pt x="132362" y="21961"/>
                    <a:pt x="129774" y="20949"/>
                    <a:pt x="127194" y="20949"/>
                  </a:cubicBezTo>
                  <a:cubicBezTo>
                    <a:pt x="126233" y="20949"/>
                    <a:pt x="125274" y="21090"/>
                    <a:pt x="124350" y="21387"/>
                  </a:cubicBezTo>
                  <a:cubicBezTo>
                    <a:pt x="119790" y="22846"/>
                    <a:pt x="116720" y="27891"/>
                    <a:pt x="117511" y="32603"/>
                  </a:cubicBezTo>
                  <a:cubicBezTo>
                    <a:pt x="114975" y="30518"/>
                    <a:pt x="111705" y="29456"/>
                    <a:pt x="108437" y="29456"/>
                  </a:cubicBezTo>
                  <a:cubicBezTo>
                    <a:pt x="105986" y="29456"/>
                    <a:pt x="103537" y="30054"/>
                    <a:pt x="101401" y="31265"/>
                  </a:cubicBezTo>
                  <a:cubicBezTo>
                    <a:pt x="96447" y="34122"/>
                    <a:pt x="93498" y="40171"/>
                    <a:pt x="94380" y="45825"/>
                  </a:cubicBezTo>
                  <a:cubicBezTo>
                    <a:pt x="91266" y="43307"/>
                    <a:pt x="87237" y="41961"/>
                    <a:pt x="83226" y="41961"/>
                  </a:cubicBezTo>
                  <a:cubicBezTo>
                    <a:pt x="81717" y="41961"/>
                    <a:pt x="80211" y="42151"/>
                    <a:pt x="78756" y="42542"/>
                  </a:cubicBezTo>
                  <a:cubicBezTo>
                    <a:pt x="73437" y="44001"/>
                    <a:pt x="68878" y="48135"/>
                    <a:pt x="66963" y="53302"/>
                  </a:cubicBezTo>
                  <a:cubicBezTo>
                    <a:pt x="64082" y="48349"/>
                    <a:pt x="58347" y="45487"/>
                    <a:pt x="52677" y="45487"/>
                  </a:cubicBezTo>
                  <a:cubicBezTo>
                    <a:pt x="50031" y="45487"/>
                    <a:pt x="47399" y="46111"/>
                    <a:pt x="45078" y="47436"/>
                  </a:cubicBezTo>
                  <a:cubicBezTo>
                    <a:pt x="45382" y="42998"/>
                    <a:pt x="43041" y="38530"/>
                    <a:pt x="39303" y="36220"/>
                  </a:cubicBezTo>
                  <a:cubicBezTo>
                    <a:pt x="37387" y="35045"/>
                    <a:pt x="35141" y="34452"/>
                    <a:pt x="32897" y="34452"/>
                  </a:cubicBezTo>
                  <a:cubicBezTo>
                    <a:pt x="30726" y="34452"/>
                    <a:pt x="28557" y="35007"/>
                    <a:pt x="26688" y="36128"/>
                  </a:cubicBezTo>
                  <a:cubicBezTo>
                    <a:pt x="28907" y="32390"/>
                    <a:pt x="28998" y="27435"/>
                    <a:pt x="26871" y="23605"/>
                  </a:cubicBezTo>
                  <a:cubicBezTo>
                    <a:pt x="24743" y="19745"/>
                    <a:pt x="20488" y="17222"/>
                    <a:pt x="16111" y="17131"/>
                  </a:cubicBezTo>
                  <a:cubicBezTo>
                    <a:pt x="17114" y="12511"/>
                    <a:pt x="15594" y="7405"/>
                    <a:pt x="12190" y="4061"/>
                  </a:cubicBezTo>
                  <a:cubicBezTo>
                    <a:pt x="9570" y="1467"/>
                    <a:pt x="5865" y="1"/>
                    <a:pt x="21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2"/>
            <p:cNvSpPr/>
            <p:nvPr/>
          </p:nvSpPr>
          <p:spPr>
            <a:xfrm>
              <a:off x="112" y="2793700"/>
              <a:ext cx="9143792" cy="2349795"/>
            </a:xfrm>
            <a:custGeom>
              <a:rect b="b" l="l" r="r" t="t"/>
              <a:pathLst>
                <a:path extrusionOk="0" h="83526" w="303151">
                  <a:moveTo>
                    <a:pt x="2575" y="1"/>
                  </a:moveTo>
                  <a:cubicBezTo>
                    <a:pt x="1714" y="1"/>
                    <a:pt x="853" y="66"/>
                    <a:pt x="0" y="199"/>
                  </a:cubicBezTo>
                  <a:lnTo>
                    <a:pt x="0" y="83525"/>
                  </a:lnTo>
                  <a:lnTo>
                    <a:pt x="303150" y="83525"/>
                  </a:lnTo>
                  <a:lnTo>
                    <a:pt x="303150" y="19279"/>
                  </a:lnTo>
                  <a:cubicBezTo>
                    <a:pt x="302232" y="19141"/>
                    <a:pt x="301303" y="19073"/>
                    <a:pt x="300373" y="19073"/>
                  </a:cubicBezTo>
                  <a:cubicBezTo>
                    <a:pt x="296372" y="19073"/>
                    <a:pt x="292355" y="20339"/>
                    <a:pt x="289107" y="22749"/>
                  </a:cubicBezTo>
                  <a:cubicBezTo>
                    <a:pt x="283303" y="27085"/>
                    <a:pt x="280467" y="35091"/>
                    <a:pt x="282169" y="42162"/>
                  </a:cubicBezTo>
                  <a:cubicBezTo>
                    <a:pt x="271361" y="42596"/>
                    <a:pt x="262488" y="54071"/>
                    <a:pt x="264656" y="64679"/>
                  </a:cubicBezTo>
                  <a:cubicBezTo>
                    <a:pt x="259830" y="61391"/>
                    <a:pt x="254004" y="59735"/>
                    <a:pt x="248184" y="59735"/>
                  </a:cubicBezTo>
                  <a:cubicBezTo>
                    <a:pt x="242901" y="59735"/>
                    <a:pt x="237623" y="61099"/>
                    <a:pt x="233100" y="63845"/>
                  </a:cubicBezTo>
                  <a:cubicBezTo>
                    <a:pt x="231863" y="56073"/>
                    <a:pt x="224059" y="50318"/>
                    <a:pt x="216361" y="50318"/>
                  </a:cubicBezTo>
                  <a:cubicBezTo>
                    <a:pt x="214509" y="50318"/>
                    <a:pt x="212664" y="50651"/>
                    <a:pt x="210918" y="51369"/>
                  </a:cubicBezTo>
                  <a:cubicBezTo>
                    <a:pt x="211718" y="45898"/>
                    <a:pt x="209250" y="40094"/>
                    <a:pt x="204780" y="36892"/>
                  </a:cubicBezTo>
                  <a:cubicBezTo>
                    <a:pt x="202236" y="35083"/>
                    <a:pt x="199118" y="34158"/>
                    <a:pt x="196008" y="34158"/>
                  </a:cubicBezTo>
                  <a:cubicBezTo>
                    <a:pt x="193612" y="34158"/>
                    <a:pt x="191221" y="34707"/>
                    <a:pt x="189102" y="35825"/>
                  </a:cubicBezTo>
                  <a:cubicBezTo>
                    <a:pt x="188769" y="30421"/>
                    <a:pt x="184365" y="25651"/>
                    <a:pt x="179028" y="24817"/>
                  </a:cubicBezTo>
                  <a:cubicBezTo>
                    <a:pt x="178489" y="24736"/>
                    <a:pt x="177946" y="24697"/>
                    <a:pt x="177405" y="24697"/>
                  </a:cubicBezTo>
                  <a:cubicBezTo>
                    <a:pt x="172562" y="24697"/>
                    <a:pt x="167826" y="27821"/>
                    <a:pt x="166086" y="32322"/>
                  </a:cubicBezTo>
                  <a:cubicBezTo>
                    <a:pt x="164042" y="28155"/>
                    <a:pt x="159443" y="25508"/>
                    <a:pt x="154859" y="25508"/>
                  </a:cubicBezTo>
                  <a:cubicBezTo>
                    <a:pt x="153682" y="25508"/>
                    <a:pt x="152507" y="25683"/>
                    <a:pt x="151375" y="26051"/>
                  </a:cubicBezTo>
                  <a:cubicBezTo>
                    <a:pt x="145805" y="27852"/>
                    <a:pt x="142069" y="34023"/>
                    <a:pt x="143036" y="39727"/>
                  </a:cubicBezTo>
                  <a:cubicBezTo>
                    <a:pt x="139946" y="37210"/>
                    <a:pt x="135951" y="35914"/>
                    <a:pt x="131968" y="35914"/>
                  </a:cubicBezTo>
                  <a:cubicBezTo>
                    <a:pt x="128984" y="35914"/>
                    <a:pt x="126007" y="36641"/>
                    <a:pt x="123422" y="38126"/>
                  </a:cubicBezTo>
                  <a:cubicBezTo>
                    <a:pt x="117384" y="41562"/>
                    <a:pt x="113848" y="48967"/>
                    <a:pt x="114883" y="55839"/>
                  </a:cubicBezTo>
                  <a:cubicBezTo>
                    <a:pt x="111067" y="52772"/>
                    <a:pt x="106219" y="51156"/>
                    <a:pt x="101366" y="51156"/>
                  </a:cubicBezTo>
                  <a:cubicBezTo>
                    <a:pt x="99515" y="51156"/>
                    <a:pt x="97664" y="51391"/>
                    <a:pt x="95869" y="51869"/>
                  </a:cubicBezTo>
                  <a:cubicBezTo>
                    <a:pt x="89364" y="53604"/>
                    <a:pt x="83860" y="58608"/>
                    <a:pt x="81492" y="64912"/>
                  </a:cubicBezTo>
                  <a:cubicBezTo>
                    <a:pt x="77977" y="58909"/>
                    <a:pt x="70947" y="55404"/>
                    <a:pt x="64015" y="55404"/>
                  </a:cubicBezTo>
                  <a:cubicBezTo>
                    <a:pt x="60817" y="55404"/>
                    <a:pt x="57641" y="56150"/>
                    <a:pt x="54840" y="57740"/>
                  </a:cubicBezTo>
                  <a:cubicBezTo>
                    <a:pt x="55173" y="52370"/>
                    <a:pt x="52371" y="46899"/>
                    <a:pt x="47801" y="44064"/>
                  </a:cubicBezTo>
                  <a:cubicBezTo>
                    <a:pt x="45472" y="42629"/>
                    <a:pt x="42750" y="41912"/>
                    <a:pt x="40033" y="41912"/>
                  </a:cubicBezTo>
                  <a:cubicBezTo>
                    <a:pt x="37380" y="41912"/>
                    <a:pt x="34731" y="42596"/>
                    <a:pt x="32457" y="43964"/>
                  </a:cubicBezTo>
                  <a:cubicBezTo>
                    <a:pt x="35159" y="39394"/>
                    <a:pt x="35226" y="33389"/>
                    <a:pt x="32657" y="28719"/>
                  </a:cubicBezTo>
                  <a:cubicBezTo>
                    <a:pt x="30055" y="24083"/>
                    <a:pt x="24952" y="20981"/>
                    <a:pt x="19615" y="20881"/>
                  </a:cubicBezTo>
                  <a:cubicBezTo>
                    <a:pt x="20815" y="15210"/>
                    <a:pt x="18981" y="9005"/>
                    <a:pt x="14844" y="4969"/>
                  </a:cubicBezTo>
                  <a:cubicBezTo>
                    <a:pt x="11621" y="1802"/>
                    <a:pt x="7103" y="1"/>
                    <a:pt x="2575" y="1"/>
                  </a:cubicBezTo>
                  <a:close/>
                </a:path>
              </a:pathLst>
            </a:custGeom>
            <a:solidFill>
              <a:srgbClr val="13315C">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32"/>
            <p:cNvSpPr/>
            <p:nvPr/>
          </p:nvSpPr>
          <p:spPr>
            <a:xfrm>
              <a:off x="-299625" y="3227475"/>
              <a:ext cx="9867917" cy="1341409"/>
            </a:xfrm>
            <a:custGeom>
              <a:rect b="b" l="l" r="r" t="t"/>
              <a:pathLst>
                <a:path extrusionOk="0" h="52926" w="364567">
                  <a:moveTo>
                    <a:pt x="2244" y="0"/>
                  </a:moveTo>
                  <a:cubicBezTo>
                    <a:pt x="1496" y="0"/>
                    <a:pt x="745" y="53"/>
                    <a:pt x="0" y="159"/>
                  </a:cubicBezTo>
                  <a:lnTo>
                    <a:pt x="0" y="52926"/>
                  </a:lnTo>
                  <a:lnTo>
                    <a:pt x="364566" y="52926"/>
                  </a:lnTo>
                  <a:lnTo>
                    <a:pt x="364566" y="159"/>
                  </a:lnTo>
                  <a:cubicBezTo>
                    <a:pt x="363827" y="53"/>
                    <a:pt x="363079" y="0"/>
                    <a:pt x="362331" y="0"/>
                  </a:cubicBezTo>
                  <a:cubicBezTo>
                    <a:pt x="359022" y="0"/>
                    <a:pt x="355716" y="1033"/>
                    <a:pt x="353137" y="3016"/>
                  </a:cubicBezTo>
                  <a:cubicBezTo>
                    <a:pt x="348335" y="6603"/>
                    <a:pt x="346025" y="13138"/>
                    <a:pt x="347423" y="18974"/>
                  </a:cubicBezTo>
                  <a:cubicBezTo>
                    <a:pt x="338547" y="19339"/>
                    <a:pt x="331253" y="28762"/>
                    <a:pt x="333046" y="37455"/>
                  </a:cubicBezTo>
                  <a:cubicBezTo>
                    <a:pt x="329091" y="34775"/>
                    <a:pt x="324307" y="33418"/>
                    <a:pt x="319521" y="33418"/>
                  </a:cubicBezTo>
                  <a:cubicBezTo>
                    <a:pt x="315185" y="33418"/>
                    <a:pt x="310846" y="34532"/>
                    <a:pt x="307118" y="36786"/>
                  </a:cubicBezTo>
                  <a:cubicBezTo>
                    <a:pt x="306113" y="30388"/>
                    <a:pt x="299692" y="25651"/>
                    <a:pt x="293354" y="25651"/>
                  </a:cubicBezTo>
                  <a:cubicBezTo>
                    <a:pt x="291833" y="25651"/>
                    <a:pt x="290316" y="25924"/>
                    <a:pt x="288881" y="26512"/>
                  </a:cubicBezTo>
                  <a:cubicBezTo>
                    <a:pt x="289550" y="22044"/>
                    <a:pt x="287544" y="17242"/>
                    <a:pt x="283866" y="14628"/>
                  </a:cubicBezTo>
                  <a:cubicBezTo>
                    <a:pt x="281780" y="13128"/>
                    <a:pt x="279215" y="12361"/>
                    <a:pt x="276648" y="12361"/>
                  </a:cubicBezTo>
                  <a:cubicBezTo>
                    <a:pt x="274688" y="12361"/>
                    <a:pt x="272728" y="12808"/>
                    <a:pt x="270978" y="13716"/>
                  </a:cubicBezTo>
                  <a:cubicBezTo>
                    <a:pt x="270704" y="9308"/>
                    <a:pt x="267057" y="5357"/>
                    <a:pt x="262710" y="4688"/>
                  </a:cubicBezTo>
                  <a:cubicBezTo>
                    <a:pt x="262243" y="4614"/>
                    <a:pt x="261774" y="4578"/>
                    <a:pt x="261305" y="4578"/>
                  </a:cubicBezTo>
                  <a:cubicBezTo>
                    <a:pt x="257352" y="4578"/>
                    <a:pt x="253485" y="7132"/>
                    <a:pt x="252072" y="10828"/>
                  </a:cubicBezTo>
                  <a:cubicBezTo>
                    <a:pt x="251373" y="9460"/>
                    <a:pt x="250339" y="8275"/>
                    <a:pt x="249123" y="7363"/>
                  </a:cubicBezTo>
                  <a:cubicBezTo>
                    <a:pt x="247283" y="6036"/>
                    <a:pt x="245006" y="5267"/>
                    <a:pt x="242749" y="5267"/>
                  </a:cubicBezTo>
                  <a:cubicBezTo>
                    <a:pt x="241799" y="5267"/>
                    <a:pt x="240853" y="5403"/>
                    <a:pt x="239944" y="5691"/>
                  </a:cubicBezTo>
                  <a:cubicBezTo>
                    <a:pt x="235384" y="7150"/>
                    <a:pt x="232315" y="12196"/>
                    <a:pt x="233105" y="16907"/>
                  </a:cubicBezTo>
                  <a:cubicBezTo>
                    <a:pt x="230542" y="14844"/>
                    <a:pt x="227269" y="13761"/>
                    <a:pt x="224005" y="13761"/>
                  </a:cubicBezTo>
                  <a:cubicBezTo>
                    <a:pt x="222894" y="13761"/>
                    <a:pt x="221784" y="13887"/>
                    <a:pt x="220703" y="14141"/>
                  </a:cubicBezTo>
                  <a:cubicBezTo>
                    <a:pt x="219396" y="14445"/>
                    <a:pt x="218150" y="14901"/>
                    <a:pt x="216965" y="15570"/>
                  </a:cubicBezTo>
                  <a:cubicBezTo>
                    <a:pt x="215354" y="16482"/>
                    <a:pt x="213955" y="17698"/>
                    <a:pt x="212861" y="19187"/>
                  </a:cubicBezTo>
                  <a:cubicBezTo>
                    <a:pt x="210490" y="22257"/>
                    <a:pt x="209305" y="26299"/>
                    <a:pt x="209913" y="30129"/>
                  </a:cubicBezTo>
                  <a:cubicBezTo>
                    <a:pt x="208332" y="28883"/>
                    <a:pt x="206539" y="27880"/>
                    <a:pt x="204594" y="27242"/>
                  </a:cubicBezTo>
                  <a:cubicBezTo>
                    <a:pt x="202754" y="26629"/>
                    <a:pt x="200809" y="26311"/>
                    <a:pt x="198861" y="26311"/>
                  </a:cubicBezTo>
                  <a:cubicBezTo>
                    <a:pt x="197333" y="26311"/>
                    <a:pt x="195803" y="26507"/>
                    <a:pt x="194320" y="26907"/>
                  </a:cubicBezTo>
                  <a:cubicBezTo>
                    <a:pt x="189487" y="28184"/>
                    <a:pt x="185353" y="31679"/>
                    <a:pt x="183134" y="36178"/>
                  </a:cubicBezTo>
                  <a:cubicBezTo>
                    <a:pt x="182921" y="36634"/>
                    <a:pt x="182678" y="37120"/>
                    <a:pt x="182496" y="37607"/>
                  </a:cubicBezTo>
                  <a:cubicBezTo>
                    <a:pt x="182405" y="37485"/>
                    <a:pt x="182374" y="37424"/>
                    <a:pt x="182314" y="37303"/>
                  </a:cubicBezTo>
                  <a:cubicBezTo>
                    <a:pt x="182222" y="37424"/>
                    <a:pt x="182192" y="37485"/>
                    <a:pt x="182101" y="37607"/>
                  </a:cubicBezTo>
                  <a:cubicBezTo>
                    <a:pt x="181918" y="37120"/>
                    <a:pt x="181706" y="36664"/>
                    <a:pt x="181462" y="36178"/>
                  </a:cubicBezTo>
                  <a:cubicBezTo>
                    <a:pt x="179274" y="31679"/>
                    <a:pt x="175140" y="28245"/>
                    <a:pt x="170307" y="26907"/>
                  </a:cubicBezTo>
                  <a:cubicBezTo>
                    <a:pt x="168846" y="26496"/>
                    <a:pt x="167327" y="26299"/>
                    <a:pt x="165803" y="26299"/>
                  </a:cubicBezTo>
                  <a:cubicBezTo>
                    <a:pt x="163840" y="26299"/>
                    <a:pt x="161868" y="26626"/>
                    <a:pt x="160003" y="27242"/>
                  </a:cubicBezTo>
                  <a:cubicBezTo>
                    <a:pt x="158058" y="27880"/>
                    <a:pt x="156264" y="28853"/>
                    <a:pt x="154684" y="30129"/>
                  </a:cubicBezTo>
                  <a:cubicBezTo>
                    <a:pt x="155261" y="26299"/>
                    <a:pt x="154106" y="22257"/>
                    <a:pt x="151766" y="19187"/>
                  </a:cubicBezTo>
                  <a:cubicBezTo>
                    <a:pt x="150641" y="17728"/>
                    <a:pt x="149243" y="16482"/>
                    <a:pt x="147662" y="15570"/>
                  </a:cubicBezTo>
                  <a:cubicBezTo>
                    <a:pt x="146507" y="14901"/>
                    <a:pt x="145231" y="14445"/>
                    <a:pt x="143924" y="14141"/>
                  </a:cubicBezTo>
                  <a:cubicBezTo>
                    <a:pt x="142849" y="13896"/>
                    <a:pt x="141744" y="13774"/>
                    <a:pt x="140637" y="13774"/>
                  </a:cubicBezTo>
                  <a:cubicBezTo>
                    <a:pt x="137361" y="13774"/>
                    <a:pt x="134075" y="14840"/>
                    <a:pt x="131553" y="16907"/>
                  </a:cubicBezTo>
                  <a:cubicBezTo>
                    <a:pt x="132343" y="12196"/>
                    <a:pt x="129212" y="7181"/>
                    <a:pt x="124714" y="5691"/>
                  </a:cubicBezTo>
                  <a:cubicBezTo>
                    <a:pt x="123766" y="5397"/>
                    <a:pt x="122786" y="5256"/>
                    <a:pt x="121807" y="5256"/>
                  </a:cubicBezTo>
                  <a:cubicBezTo>
                    <a:pt x="119551" y="5256"/>
                    <a:pt x="117306" y="6006"/>
                    <a:pt x="115504" y="7363"/>
                  </a:cubicBezTo>
                  <a:cubicBezTo>
                    <a:pt x="114288" y="8275"/>
                    <a:pt x="113255" y="9460"/>
                    <a:pt x="112586" y="10828"/>
                  </a:cubicBezTo>
                  <a:cubicBezTo>
                    <a:pt x="111139" y="7144"/>
                    <a:pt x="107243" y="4587"/>
                    <a:pt x="103294" y="4587"/>
                  </a:cubicBezTo>
                  <a:cubicBezTo>
                    <a:pt x="102844" y="4587"/>
                    <a:pt x="102394" y="4620"/>
                    <a:pt x="101947" y="4688"/>
                  </a:cubicBezTo>
                  <a:cubicBezTo>
                    <a:pt x="97570" y="5327"/>
                    <a:pt x="93923" y="9308"/>
                    <a:pt x="93649" y="13716"/>
                  </a:cubicBezTo>
                  <a:cubicBezTo>
                    <a:pt x="91920" y="12812"/>
                    <a:pt x="89977" y="12371"/>
                    <a:pt x="88031" y="12371"/>
                  </a:cubicBezTo>
                  <a:cubicBezTo>
                    <a:pt x="85460" y="12371"/>
                    <a:pt x="82885" y="13140"/>
                    <a:pt x="80792" y="14628"/>
                  </a:cubicBezTo>
                  <a:cubicBezTo>
                    <a:pt x="77084" y="17242"/>
                    <a:pt x="75078" y="22044"/>
                    <a:pt x="75777" y="26512"/>
                  </a:cubicBezTo>
                  <a:cubicBezTo>
                    <a:pt x="74345" y="25926"/>
                    <a:pt x="72834" y="25654"/>
                    <a:pt x="71317" y="25654"/>
                  </a:cubicBezTo>
                  <a:cubicBezTo>
                    <a:pt x="64975" y="25654"/>
                    <a:pt x="58545" y="30408"/>
                    <a:pt x="57539" y="36786"/>
                  </a:cubicBezTo>
                  <a:cubicBezTo>
                    <a:pt x="53821" y="34543"/>
                    <a:pt x="49482" y="33430"/>
                    <a:pt x="45141" y="33430"/>
                  </a:cubicBezTo>
                  <a:cubicBezTo>
                    <a:pt x="40361" y="33430"/>
                    <a:pt x="35577" y="34779"/>
                    <a:pt x="31612" y="37455"/>
                  </a:cubicBezTo>
                  <a:cubicBezTo>
                    <a:pt x="33405" y="28762"/>
                    <a:pt x="26110" y="19369"/>
                    <a:pt x="17204" y="18974"/>
                  </a:cubicBezTo>
                  <a:cubicBezTo>
                    <a:pt x="18633" y="13138"/>
                    <a:pt x="16292" y="6573"/>
                    <a:pt x="11520" y="3016"/>
                  </a:cubicBezTo>
                  <a:cubicBezTo>
                    <a:pt x="8842" y="1033"/>
                    <a:pt x="5558" y="0"/>
                    <a:pt x="2244" y="0"/>
                  </a:cubicBezTo>
                  <a:close/>
                </a:path>
              </a:pathLst>
            </a:custGeom>
            <a:solidFill>
              <a:srgbClr val="13315C">
                <a:alpha val="22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2"/>
            <p:cNvSpPr/>
            <p:nvPr/>
          </p:nvSpPr>
          <p:spPr>
            <a:xfrm>
              <a:off x="7509865" y="712182"/>
              <a:ext cx="1570420" cy="682059"/>
            </a:xfrm>
            <a:custGeom>
              <a:rect b="b" l="l" r="r" t="t"/>
              <a:pathLst>
                <a:path extrusionOk="0" h="34539" w="79525">
                  <a:moveTo>
                    <a:pt x="45707" y="1"/>
                  </a:moveTo>
                  <a:cubicBezTo>
                    <a:pt x="43417" y="1"/>
                    <a:pt x="41131" y="668"/>
                    <a:pt x="39296" y="2015"/>
                  </a:cubicBezTo>
                  <a:cubicBezTo>
                    <a:pt x="35760" y="4583"/>
                    <a:pt x="34092" y="9420"/>
                    <a:pt x="35326" y="13556"/>
                  </a:cubicBezTo>
                  <a:cubicBezTo>
                    <a:pt x="33992" y="9854"/>
                    <a:pt x="30423" y="6918"/>
                    <a:pt x="26487" y="6451"/>
                  </a:cubicBezTo>
                  <a:cubicBezTo>
                    <a:pt x="26096" y="6404"/>
                    <a:pt x="25704" y="6382"/>
                    <a:pt x="25312" y="6382"/>
                  </a:cubicBezTo>
                  <a:cubicBezTo>
                    <a:pt x="21519" y="6382"/>
                    <a:pt x="17753" y="8523"/>
                    <a:pt x="15879" y="11788"/>
                  </a:cubicBezTo>
                  <a:cubicBezTo>
                    <a:pt x="13811" y="15424"/>
                    <a:pt x="14178" y="20328"/>
                    <a:pt x="16713" y="23597"/>
                  </a:cubicBezTo>
                  <a:cubicBezTo>
                    <a:pt x="15675" y="22770"/>
                    <a:pt x="14341" y="22343"/>
                    <a:pt x="13014" y="22343"/>
                  </a:cubicBezTo>
                  <a:cubicBezTo>
                    <a:pt x="11823" y="22343"/>
                    <a:pt x="10637" y="22687"/>
                    <a:pt x="9675" y="23397"/>
                  </a:cubicBezTo>
                  <a:cubicBezTo>
                    <a:pt x="7640" y="24898"/>
                    <a:pt x="6806" y="27800"/>
                    <a:pt x="7740" y="30135"/>
                  </a:cubicBezTo>
                  <a:cubicBezTo>
                    <a:pt x="6922" y="29408"/>
                    <a:pt x="5836" y="29052"/>
                    <a:pt x="4747" y="29052"/>
                  </a:cubicBezTo>
                  <a:cubicBezTo>
                    <a:pt x="3438" y="29052"/>
                    <a:pt x="2125" y="29567"/>
                    <a:pt x="1269" y="30569"/>
                  </a:cubicBezTo>
                  <a:cubicBezTo>
                    <a:pt x="301" y="31603"/>
                    <a:pt x="1" y="33137"/>
                    <a:pt x="301" y="34538"/>
                  </a:cubicBezTo>
                  <a:lnTo>
                    <a:pt x="77890" y="34538"/>
                  </a:lnTo>
                  <a:cubicBezTo>
                    <a:pt x="79524" y="32170"/>
                    <a:pt x="78991" y="28434"/>
                    <a:pt x="76789" y="26732"/>
                  </a:cubicBezTo>
                  <a:cubicBezTo>
                    <a:pt x="75843" y="26026"/>
                    <a:pt x="74677" y="25692"/>
                    <a:pt x="73503" y="25692"/>
                  </a:cubicBezTo>
                  <a:cubicBezTo>
                    <a:pt x="71573" y="25692"/>
                    <a:pt x="69620" y="26595"/>
                    <a:pt x="68583" y="28234"/>
                  </a:cubicBezTo>
                  <a:cubicBezTo>
                    <a:pt x="69717" y="25031"/>
                    <a:pt x="70885" y="21729"/>
                    <a:pt x="70818" y="18326"/>
                  </a:cubicBezTo>
                  <a:cubicBezTo>
                    <a:pt x="70718" y="14891"/>
                    <a:pt x="69084" y="11321"/>
                    <a:pt x="66015" y="9854"/>
                  </a:cubicBezTo>
                  <a:cubicBezTo>
                    <a:pt x="65162" y="9451"/>
                    <a:pt x="64237" y="9265"/>
                    <a:pt x="63308" y="9265"/>
                  </a:cubicBezTo>
                  <a:cubicBezTo>
                    <a:pt x="60385" y="9265"/>
                    <a:pt x="57419" y="11114"/>
                    <a:pt x="56508" y="13923"/>
                  </a:cubicBezTo>
                  <a:cubicBezTo>
                    <a:pt x="57575" y="9520"/>
                    <a:pt x="55741" y="4550"/>
                    <a:pt x="52038" y="1915"/>
                  </a:cubicBezTo>
                  <a:cubicBezTo>
                    <a:pt x="50204" y="643"/>
                    <a:pt x="47954" y="1"/>
                    <a:pt x="45707" y="1"/>
                  </a:cubicBezTo>
                  <a:close/>
                </a:path>
              </a:pathLst>
            </a:custGeom>
            <a:solidFill>
              <a:srgbClr val="13315C">
                <a:alpha val="725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5" name="Google Shape;215;p32"/>
            <p:cNvGrpSpPr/>
            <p:nvPr/>
          </p:nvGrpSpPr>
          <p:grpSpPr>
            <a:xfrm>
              <a:off x="291825" y="282450"/>
              <a:ext cx="603575" cy="618125"/>
              <a:chOff x="291825" y="282450"/>
              <a:chExt cx="603575" cy="618125"/>
            </a:xfrm>
          </p:grpSpPr>
          <p:sp>
            <p:nvSpPr>
              <p:cNvPr id="216" name="Google Shape;216;p32"/>
              <p:cNvSpPr/>
              <p:nvPr/>
            </p:nvSpPr>
            <p:spPr>
              <a:xfrm>
                <a:off x="469625" y="282450"/>
                <a:ext cx="220825" cy="218150"/>
              </a:xfrm>
              <a:custGeom>
                <a:rect b="b" l="l" r="r" t="t"/>
                <a:pathLst>
                  <a:path extrusionOk="0" h="8726" w="8833">
                    <a:moveTo>
                      <a:pt x="4956" y="0"/>
                    </a:moveTo>
                    <a:cubicBezTo>
                      <a:pt x="4848" y="0"/>
                      <a:pt x="4741" y="52"/>
                      <a:pt x="4663" y="168"/>
                    </a:cubicBezTo>
                    <a:lnTo>
                      <a:pt x="3196" y="2002"/>
                    </a:lnTo>
                    <a:cubicBezTo>
                      <a:pt x="3095" y="2136"/>
                      <a:pt x="2995" y="2169"/>
                      <a:pt x="2862" y="2169"/>
                    </a:cubicBezTo>
                    <a:lnTo>
                      <a:pt x="527" y="2002"/>
                    </a:lnTo>
                    <a:cubicBezTo>
                      <a:pt x="513" y="2001"/>
                      <a:pt x="499" y="2000"/>
                      <a:pt x="485" y="2000"/>
                    </a:cubicBezTo>
                    <a:cubicBezTo>
                      <a:pt x="177" y="2000"/>
                      <a:pt x="0" y="2349"/>
                      <a:pt x="160" y="2636"/>
                    </a:cubicBezTo>
                    <a:lnTo>
                      <a:pt x="1494" y="4571"/>
                    </a:lnTo>
                    <a:cubicBezTo>
                      <a:pt x="1561" y="4704"/>
                      <a:pt x="1561" y="4838"/>
                      <a:pt x="1528" y="4971"/>
                    </a:cubicBezTo>
                    <a:lnTo>
                      <a:pt x="660" y="7173"/>
                    </a:lnTo>
                    <a:cubicBezTo>
                      <a:pt x="543" y="7436"/>
                      <a:pt x="760" y="7724"/>
                      <a:pt x="1039" y="7724"/>
                    </a:cubicBezTo>
                    <a:cubicBezTo>
                      <a:pt x="1079" y="7724"/>
                      <a:pt x="1119" y="7719"/>
                      <a:pt x="1161" y="7706"/>
                    </a:cubicBezTo>
                    <a:lnTo>
                      <a:pt x="3396" y="7039"/>
                    </a:lnTo>
                    <a:cubicBezTo>
                      <a:pt x="3429" y="7031"/>
                      <a:pt x="3464" y="7027"/>
                      <a:pt x="3500" y="7027"/>
                    </a:cubicBezTo>
                    <a:cubicBezTo>
                      <a:pt x="3608" y="7027"/>
                      <a:pt x="3721" y="7064"/>
                      <a:pt x="3796" y="7139"/>
                    </a:cubicBezTo>
                    <a:lnTo>
                      <a:pt x="5631" y="8640"/>
                    </a:lnTo>
                    <a:cubicBezTo>
                      <a:pt x="5698" y="8698"/>
                      <a:pt x="5782" y="8725"/>
                      <a:pt x="5865" y="8725"/>
                    </a:cubicBezTo>
                    <a:cubicBezTo>
                      <a:pt x="6072" y="8725"/>
                      <a:pt x="6279" y="8558"/>
                      <a:pt x="6231" y="8273"/>
                    </a:cubicBezTo>
                    <a:lnTo>
                      <a:pt x="6331" y="5972"/>
                    </a:lnTo>
                    <a:cubicBezTo>
                      <a:pt x="6364" y="5838"/>
                      <a:pt x="6398" y="5705"/>
                      <a:pt x="6531" y="5638"/>
                    </a:cubicBezTo>
                    <a:lnTo>
                      <a:pt x="8533" y="4371"/>
                    </a:lnTo>
                    <a:cubicBezTo>
                      <a:pt x="8833" y="4170"/>
                      <a:pt x="8800" y="3737"/>
                      <a:pt x="8466" y="3637"/>
                    </a:cubicBezTo>
                    <a:lnTo>
                      <a:pt x="6198" y="2903"/>
                    </a:lnTo>
                    <a:cubicBezTo>
                      <a:pt x="6064" y="2869"/>
                      <a:pt x="5998" y="2736"/>
                      <a:pt x="5964" y="2636"/>
                    </a:cubicBezTo>
                    <a:lnTo>
                      <a:pt x="5364" y="334"/>
                    </a:lnTo>
                    <a:cubicBezTo>
                      <a:pt x="5302" y="130"/>
                      <a:pt x="5128" y="0"/>
                      <a:pt x="495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p:nvPr/>
            </p:nvSpPr>
            <p:spPr>
              <a:xfrm>
                <a:off x="577850" y="572050"/>
                <a:ext cx="317550" cy="328525"/>
              </a:xfrm>
              <a:custGeom>
                <a:rect b="b" l="l" r="r" t="t"/>
                <a:pathLst>
                  <a:path extrusionOk="0" h="13141" w="12702">
                    <a:moveTo>
                      <a:pt x="4820" y="1"/>
                    </a:moveTo>
                    <a:cubicBezTo>
                      <a:pt x="4686" y="1"/>
                      <a:pt x="4558" y="90"/>
                      <a:pt x="4537" y="259"/>
                    </a:cubicBezTo>
                    <a:lnTo>
                      <a:pt x="4004" y="4295"/>
                    </a:lnTo>
                    <a:cubicBezTo>
                      <a:pt x="3937" y="4395"/>
                      <a:pt x="3903" y="4462"/>
                      <a:pt x="3837" y="4495"/>
                    </a:cubicBezTo>
                    <a:lnTo>
                      <a:pt x="201" y="6396"/>
                    </a:lnTo>
                    <a:cubicBezTo>
                      <a:pt x="1" y="6463"/>
                      <a:pt x="1" y="6797"/>
                      <a:pt x="201" y="6897"/>
                    </a:cubicBezTo>
                    <a:lnTo>
                      <a:pt x="3870" y="8631"/>
                    </a:lnTo>
                    <a:cubicBezTo>
                      <a:pt x="3937" y="8665"/>
                      <a:pt x="4037" y="8765"/>
                      <a:pt x="4037" y="8831"/>
                    </a:cubicBezTo>
                    <a:lnTo>
                      <a:pt x="4704" y="12868"/>
                    </a:lnTo>
                    <a:cubicBezTo>
                      <a:pt x="4725" y="13038"/>
                      <a:pt x="4855" y="13140"/>
                      <a:pt x="4989" y="13140"/>
                    </a:cubicBezTo>
                    <a:cubicBezTo>
                      <a:pt x="5066" y="13140"/>
                      <a:pt x="5144" y="13107"/>
                      <a:pt x="5204" y="13034"/>
                    </a:cubicBezTo>
                    <a:lnTo>
                      <a:pt x="8006" y="10099"/>
                    </a:lnTo>
                    <a:cubicBezTo>
                      <a:pt x="8073" y="9999"/>
                      <a:pt x="8173" y="9999"/>
                      <a:pt x="8240" y="9999"/>
                    </a:cubicBezTo>
                    <a:lnTo>
                      <a:pt x="12309" y="10633"/>
                    </a:lnTo>
                    <a:cubicBezTo>
                      <a:pt x="12324" y="10635"/>
                      <a:pt x="12339" y="10636"/>
                      <a:pt x="12354" y="10636"/>
                    </a:cubicBezTo>
                    <a:cubicBezTo>
                      <a:pt x="12563" y="10636"/>
                      <a:pt x="12701" y="10415"/>
                      <a:pt x="12576" y="10166"/>
                    </a:cubicBezTo>
                    <a:lnTo>
                      <a:pt x="10642" y="6596"/>
                    </a:lnTo>
                    <a:cubicBezTo>
                      <a:pt x="10575" y="6496"/>
                      <a:pt x="10575" y="6430"/>
                      <a:pt x="10642" y="6330"/>
                    </a:cubicBezTo>
                    <a:lnTo>
                      <a:pt x="12476" y="2727"/>
                    </a:lnTo>
                    <a:cubicBezTo>
                      <a:pt x="12570" y="2509"/>
                      <a:pt x="12430" y="2290"/>
                      <a:pt x="12220" y="2290"/>
                    </a:cubicBezTo>
                    <a:cubicBezTo>
                      <a:pt x="12206" y="2290"/>
                      <a:pt x="12191" y="2291"/>
                      <a:pt x="12176" y="2293"/>
                    </a:cubicBezTo>
                    <a:lnTo>
                      <a:pt x="8173" y="3061"/>
                    </a:lnTo>
                    <a:cubicBezTo>
                      <a:pt x="8073" y="3061"/>
                      <a:pt x="8006" y="3061"/>
                      <a:pt x="7906" y="2960"/>
                    </a:cubicBezTo>
                    <a:lnTo>
                      <a:pt x="5038" y="92"/>
                    </a:lnTo>
                    <a:cubicBezTo>
                      <a:pt x="4976" y="31"/>
                      <a:pt x="4897" y="1"/>
                      <a:pt x="482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p:nvPr/>
            </p:nvSpPr>
            <p:spPr>
              <a:xfrm>
                <a:off x="291825" y="548700"/>
                <a:ext cx="120100" cy="110325"/>
              </a:xfrm>
              <a:custGeom>
                <a:rect b="b" l="l" r="r" t="t"/>
                <a:pathLst>
                  <a:path extrusionOk="0" h="4413" w="4804">
                    <a:moveTo>
                      <a:pt x="2435" y="0"/>
                    </a:moveTo>
                    <a:cubicBezTo>
                      <a:pt x="2293" y="0"/>
                      <a:pt x="2152" y="75"/>
                      <a:pt x="2068" y="225"/>
                    </a:cubicBezTo>
                    <a:lnTo>
                      <a:pt x="1635" y="1026"/>
                    </a:lnTo>
                    <a:cubicBezTo>
                      <a:pt x="1601" y="1159"/>
                      <a:pt x="1468" y="1226"/>
                      <a:pt x="1334" y="1226"/>
                    </a:cubicBezTo>
                    <a:lnTo>
                      <a:pt x="467" y="1359"/>
                    </a:lnTo>
                    <a:cubicBezTo>
                      <a:pt x="134" y="1393"/>
                      <a:pt x="0" y="1826"/>
                      <a:pt x="267" y="2060"/>
                    </a:cubicBezTo>
                    <a:lnTo>
                      <a:pt x="901" y="2694"/>
                    </a:lnTo>
                    <a:cubicBezTo>
                      <a:pt x="1001" y="2760"/>
                      <a:pt x="1068" y="2927"/>
                      <a:pt x="1001" y="3061"/>
                    </a:cubicBezTo>
                    <a:lnTo>
                      <a:pt x="834" y="3928"/>
                    </a:lnTo>
                    <a:cubicBezTo>
                      <a:pt x="781" y="4191"/>
                      <a:pt x="999" y="4413"/>
                      <a:pt x="1240" y="4413"/>
                    </a:cubicBezTo>
                    <a:cubicBezTo>
                      <a:pt x="1305" y="4413"/>
                      <a:pt x="1371" y="4397"/>
                      <a:pt x="1435" y="4361"/>
                    </a:cubicBezTo>
                    <a:lnTo>
                      <a:pt x="2235" y="3928"/>
                    </a:lnTo>
                    <a:cubicBezTo>
                      <a:pt x="2285" y="3911"/>
                      <a:pt x="2343" y="3903"/>
                      <a:pt x="2406" y="3903"/>
                    </a:cubicBezTo>
                    <a:cubicBezTo>
                      <a:pt x="2469" y="3903"/>
                      <a:pt x="2535" y="3911"/>
                      <a:pt x="2602" y="3928"/>
                    </a:cubicBezTo>
                    <a:lnTo>
                      <a:pt x="3403" y="4361"/>
                    </a:lnTo>
                    <a:cubicBezTo>
                      <a:pt x="3459" y="4397"/>
                      <a:pt x="3518" y="4413"/>
                      <a:pt x="3576" y="4413"/>
                    </a:cubicBezTo>
                    <a:cubicBezTo>
                      <a:pt x="3794" y="4413"/>
                      <a:pt x="3996" y="4191"/>
                      <a:pt x="3970" y="3928"/>
                    </a:cubicBezTo>
                    <a:lnTo>
                      <a:pt x="3803" y="3061"/>
                    </a:lnTo>
                    <a:cubicBezTo>
                      <a:pt x="3803" y="2927"/>
                      <a:pt x="3836" y="2760"/>
                      <a:pt x="3936" y="2694"/>
                    </a:cubicBezTo>
                    <a:lnTo>
                      <a:pt x="4570" y="2060"/>
                    </a:lnTo>
                    <a:cubicBezTo>
                      <a:pt x="4804" y="1793"/>
                      <a:pt x="4670" y="1393"/>
                      <a:pt x="4403" y="1359"/>
                    </a:cubicBezTo>
                    <a:lnTo>
                      <a:pt x="3503" y="1226"/>
                    </a:lnTo>
                    <a:cubicBezTo>
                      <a:pt x="3403" y="1226"/>
                      <a:pt x="3303" y="1159"/>
                      <a:pt x="3236" y="1026"/>
                    </a:cubicBezTo>
                    <a:lnTo>
                      <a:pt x="2802" y="225"/>
                    </a:lnTo>
                    <a:cubicBezTo>
                      <a:pt x="2719" y="75"/>
                      <a:pt x="2577" y="0"/>
                      <a:pt x="24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32"/>
            <p:cNvGrpSpPr/>
            <p:nvPr/>
          </p:nvGrpSpPr>
          <p:grpSpPr>
            <a:xfrm>
              <a:off x="8321959" y="190626"/>
              <a:ext cx="603566" cy="521538"/>
              <a:chOff x="1758650" y="2164700"/>
              <a:chExt cx="927850" cy="801750"/>
            </a:xfrm>
          </p:grpSpPr>
          <p:sp>
            <p:nvSpPr>
              <p:cNvPr id="220" name="Google Shape;220;p32"/>
              <p:cNvSpPr/>
              <p:nvPr/>
            </p:nvSpPr>
            <p:spPr>
              <a:xfrm>
                <a:off x="1871125" y="2203675"/>
                <a:ext cx="645925" cy="642125"/>
              </a:xfrm>
              <a:custGeom>
                <a:rect b="b" l="l" r="r" t="t"/>
                <a:pathLst>
                  <a:path extrusionOk="0" h="25685" w="25837">
                    <a:moveTo>
                      <a:pt x="12740" y="0"/>
                    </a:moveTo>
                    <a:cubicBezTo>
                      <a:pt x="12415" y="0"/>
                      <a:pt x="12097" y="29"/>
                      <a:pt x="11764" y="73"/>
                    </a:cubicBezTo>
                    <a:cubicBezTo>
                      <a:pt x="10791" y="134"/>
                      <a:pt x="9757" y="347"/>
                      <a:pt x="8785" y="711"/>
                    </a:cubicBezTo>
                    <a:cubicBezTo>
                      <a:pt x="5806" y="1714"/>
                      <a:pt x="3465" y="3751"/>
                      <a:pt x="1976" y="6213"/>
                    </a:cubicBezTo>
                    <a:cubicBezTo>
                      <a:pt x="1855" y="6395"/>
                      <a:pt x="1794" y="6608"/>
                      <a:pt x="1672" y="6791"/>
                    </a:cubicBezTo>
                    <a:cubicBezTo>
                      <a:pt x="1581" y="6973"/>
                      <a:pt x="1490" y="7125"/>
                      <a:pt x="1399" y="7307"/>
                    </a:cubicBezTo>
                    <a:cubicBezTo>
                      <a:pt x="1034" y="8128"/>
                      <a:pt x="730" y="8979"/>
                      <a:pt x="487" y="9860"/>
                    </a:cubicBezTo>
                    <a:cubicBezTo>
                      <a:pt x="61" y="11563"/>
                      <a:pt x="0" y="13386"/>
                      <a:pt x="335" y="15210"/>
                    </a:cubicBezTo>
                    <a:cubicBezTo>
                      <a:pt x="456" y="15818"/>
                      <a:pt x="639" y="16426"/>
                      <a:pt x="821" y="17034"/>
                    </a:cubicBezTo>
                    <a:cubicBezTo>
                      <a:pt x="2432" y="21654"/>
                      <a:pt x="6383" y="24785"/>
                      <a:pt x="10912" y="25514"/>
                    </a:cubicBezTo>
                    <a:cubicBezTo>
                      <a:pt x="11588" y="25627"/>
                      <a:pt x="12277" y="25684"/>
                      <a:pt x="12974" y="25684"/>
                    </a:cubicBezTo>
                    <a:cubicBezTo>
                      <a:pt x="14348" y="25684"/>
                      <a:pt x="15752" y="25461"/>
                      <a:pt x="17144" y="24997"/>
                    </a:cubicBezTo>
                    <a:cubicBezTo>
                      <a:pt x="17630" y="24845"/>
                      <a:pt x="18147" y="24602"/>
                      <a:pt x="18603" y="24390"/>
                    </a:cubicBezTo>
                    <a:cubicBezTo>
                      <a:pt x="19788" y="23782"/>
                      <a:pt x="20882" y="23022"/>
                      <a:pt x="21794" y="22140"/>
                    </a:cubicBezTo>
                    <a:cubicBezTo>
                      <a:pt x="24287" y="19769"/>
                      <a:pt x="25715" y="16548"/>
                      <a:pt x="25806" y="13174"/>
                    </a:cubicBezTo>
                    <a:cubicBezTo>
                      <a:pt x="25837" y="11684"/>
                      <a:pt x="25594" y="10134"/>
                      <a:pt x="25107" y="8645"/>
                    </a:cubicBezTo>
                    <a:cubicBezTo>
                      <a:pt x="24986" y="8341"/>
                      <a:pt x="24894" y="8037"/>
                      <a:pt x="24773" y="7763"/>
                    </a:cubicBezTo>
                    <a:cubicBezTo>
                      <a:pt x="24773" y="7733"/>
                      <a:pt x="24742" y="7733"/>
                      <a:pt x="24742" y="7702"/>
                    </a:cubicBezTo>
                    <a:cubicBezTo>
                      <a:pt x="24469" y="7094"/>
                      <a:pt x="24135" y="6487"/>
                      <a:pt x="23770" y="5909"/>
                    </a:cubicBezTo>
                    <a:cubicBezTo>
                      <a:pt x="22949" y="4632"/>
                      <a:pt x="21885" y="3477"/>
                      <a:pt x="20669" y="2566"/>
                    </a:cubicBezTo>
                    <a:cubicBezTo>
                      <a:pt x="20122" y="2201"/>
                      <a:pt x="19575" y="1806"/>
                      <a:pt x="18998" y="1502"/>
                    </a:cubicBezTo>
                    <a:cubicBezTo>
                      <a:pt x="17174" y="559"/>
                      <a:pt x="15168" y="73"/>
                      <a:pt x="13101" y="12"/>
                    </a:cubicBezTo>
                    <a:cubicBezTo>
                      <a:pt x="12979" y="4"/>
                      <a:pt x="12859" y="0"/>
                      <a:pt x="12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2"/>
              <p:cNvSpPr/>
              <p:nvPr/>
            </p:nvSpPr>
            <p:spPr>
              <a:xfrm>
                <a:off x="1758650" y="2412225"/>
                <a:ext cx="927850" cy="309375"/>
              </a:xfrm>
              <a:custGeom>
                <a:rect b="b" l="l" r="r" t="t"/>
                <a:pathLst>
                  <a:path extrusionOk="0" h="12375" w="37114">
                    <a:moveTo>
                      <a:pt x="32831" y="1"/>
                    </a:moveTo>
                    <a:cubicBezTo>
                      <a:pt x="32076" y="1"/>
                      <a:pt x="31214" y="41"/>
                      <a:pt x="30245" y="120"/>
                    </a:cubicBezTo>
                    <a:cubicBezTo>
                      <a:pt x="30093" y="120"/>
                      <a:pt x="29971" y="272"/>
                      <a:pt x="29971" y="424"/>
                    </a:cubicBezTo>
                    <a:cubicBezTo>
                      <a:pt x="29971" y="576"/>
                      <a:pt x="30123" y="698"/>
                      <a:pt x="30275" y="698"/>
                    </a:cubicBezTo>
                    <a:cubicBezTo>
                      <a:pt x="31246" y="613"/>
                      <a:pt x="32078" y="576"/>
                      <a:pt x="32785" y="576"/>
                    </a:cubicBezTo>
                    <a:cubicBezTo>
                      <a:pt x="35111" y="576"/>
                      <a:pt x="36086" y="977"/>
                      <a:pt x="36202" y="1397"/>
                    </a:cubicBezTo>
                    <a:cubicBezTo>
                      <a:pt x="36354" y="1974"/>
                      <a:pt x="35290" y="3160"/>
                      <a:pt x="31764" y="4862"/>
                    </a:cubicBezTo>
                    <a:cubicBezTo>
                      <a:pt x="28573" y="6412"/>
                      <a:pt x="24165" y="7962"/>
                      <a:pt x="19393" y="9269"/>
                    </a:cubicBezTo>
                    <a:cubicBezTo>
                      <a:pt x="14591" y="10576"/>
                      <a:pt x="10001" y="11427"/>
                      <a:pt x="6475" y="11701"/>
                    </a:cubicBezTo>
                    <a:cubicBezTo>
                      <a:pt x="5649" y="11766"/>
                      <a:pt x="4929" y="11794"/>
                      <a:pt x="4305" y="11794"/>
                    </a:cubicBezTo>
                    <a:cubicBezTo>
                      <a:pt x="1989" y="11794"/>
                      <a:pt x="1002" y="11396"/>
                      <a:pt x="882" y="10941"/>
                    </a:cubicBezTo>
                    <a:cubicBezTo>
                      <a:pt x="730" y="10455"/>
                      <a:pt x="1612" y="9391"/>
                      <a:pt x="4499" y="7902"/>
                    </a:cubicBezTo>
                    <a:cubicBezTo>
                      <a:pt x="4621" y="7841"/>
                      <a:pt x="4682" y="7628"/>
                      <a:pt x="4621" y="7476"/>
                    </a:cubicBezTo>
                    <a:cubicBezTo>
                      <a:pt x="4556" y="7412"/>
                      <a:pt x="4446" y="7347"/>
                      <a:pt x="4334" y="7347"/>
                    </a:cubicBezTo>
                    <a:cubicBezTo>
                      <a:pt x="4287" y="7347"/>
                      <a:pt x="4240" y="7358"/>
                      <a:pt x="4195" y="7385"/>
                    </a:cubicBezTo>
                    <a:cubicBezTo>
                      <a:pt x="1338" y="8844"/>
                      <a:pt x="1" y="10120"/>
                      <a:pt x="274" y="11093"/>
                    </a:cubicBezTo>
                    <a:cubicBezTo>
                      <a:pt x="514" y="11932"/>
                      <a:pt x="1870" y="12374"/>
                      <a:pt x="4312" y="12374"/>
                    </a:cubicBezTo>
                    <a:cubicBezTo>
                      <a:pt x="4966" y="12374"/>
                      <a:pt x="5697" y="12343"/>
                      <a:pt x="6505" y="12279"/>
                    </a:cubicBezTo>
                    <a:cubicBezTo>
                      <a:pt x="10123" y="11975"/>
                      <a:pt x="14712" y="11093"/>
                      <a:pt x="19545" y="9816"/>
                    </a:cubicBezTo>
                    <a:cubicBezTo>
                      <a:pt x="23102" y="8844"/>
                      <a:pt x="26445" y="7719"/>
                      <a:pt x="29272" y="6564"/>
                    </a:cubicBezTo>
                    <a:cubicBezTo>
                      <a:pt x="30245" y="6169"/>
                      <a:pt x="31156" y="5774"/>
                      <a:pt x="32038" y="5409"/>
                    </a:cubicBezTo>
                    <a:cubicBezTo>
                      <a:pt x="35503" y="3737"/>
                      <a:pt x="37114" y="2370"/>
                      <a:pt x="36810" y="1245"/>
                    </a:cubicBezTo>
                    <a:cubicBezTo>
                      <a:pt x="36578" y="411"/>
                      <a:pt x="35252" y="1"/>
                      <a:pt x="328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2"/>
              <p:cNvSpPr/>
              <p:nvPr/>
            </p:nvSpPr>
            <p:spPr>
              <a:xfrm>
                <a:off x="1933425" y="2164700"/>
                <a:ext cx="569200" cy="801750"/>
              </a:xfrm>
              <a:custGeom>
                <a:rect b="b" l="l" r="r" t="t"/>
                <a:pathLst>
                  <a:path extrusionOk="0" h="32070" w="22768">
                    <a:moveTo>
                      <a:pt x="21229" y="1"/>
                    </a:moveTo>
                    <a:cubicBezTo>
                      <a:pt x="20316" y="1"/>
                      <a:pt x="18944" y="920"/>
                      <a:pt x="17144" y="2696"/>
                    </a:cubicBezTo>
                    <a:cubicBezTo>
                      <a:pt x="17022" y="2787"/>
                      <a:pt x="17022" y="3000"/>
                      <a:pt x="17144" y="3091"/>
                    </a:cubicBezTo>
                    <a:cubicBezTo>
                      <a:pt x="17205" y="3152"/>
                      <a:pt x="17281" y="3182"/>
                      <a:pt x="17357" y="3182"/>
                    </a:cubicBezTo>
                    <a:cubicBezTo>
                      <a:pt x="17433" y="3182"/>
                      <a:pt x="17509" y="3152"/>
                      <a:pt x="17570" y="3091"/>
                    </a:cubicBezTo>
                    <a:cubicBezTo>
                      <a:pt x="19478" y="1234"/>
                      <a:pt x="20665" y="603"/>
                      <a:pt x="21240" y="603"/>
                    </a:cubicBezTo>
                    <a:cubicBezTo>
                      <a:pt x="21343" y="603"/>
                      <a:pt x="21426" y="623"/>
                      <a:pt x="21491" y="659"/>
                    </a:cubicBezTo>
                    <a:cubicBezTo>
                      <a:pt x="21977" y="963"/>
                      <a:pt x="21977" y="2605"/>
                      <a:pt x="20488" y="6222"/>
                    </a:cubicBezTo>
                    <a:cubicBezTo>
                      <a:pt x="19120" y="9535"/>
                      <a:pt x="16931" y="13638"/>
                      <a:pt x="14226" y="17772"/>
                    </a:cubicBezTo>
                    <a:cubicBezTo>
                      <a:pt x="11521" y="21906"/>
                      <a:pt x="8724" y="25645"/>
                      <a:pt x="6232" y="28228"/>
                    </a:cubicBezTo>
                    <a:cubicBezTo>
                      <a:pt x="3941" y="30649"/>
                      <a:pt x="2520" y="31487"/>
                      <a:pt x="1854" y="31487"/>
                    </a:cubicBezTo>
                    <a:cubicBezTo>
                      <a:pt x="1742" y="31487"/>
                      <a:pt x="1651" y="31463"/>
                      <a:pt x="1581" y="31420"/>
                    </a:cubicBezTo>
                    <a:cubicBezTo>
                      <a:pt x="1034" y="31116"/>
                      <a:pt x="1065" y="29231"/>
                      <a:pt x="2858" y="25128"/>
                    </a:cubicBezTo>
                    <a:cubicBezTo>
                      <a:pt x="2949" y="24976"/>
                      <a:pt x="2858" y="24824"/>
                      <a:pt x="2706" y="24763"/>
                    </a:cubicBezTo>
                    <a:cubicBezTo>
                      <a:pt x="2664" y="24738"/>
                      <a:pt x="2622" y="24727"/>
                      <a:pt x="2582" y="24727"/>
                    </a:cubicBezTo>
                    <a:cubicBezTo>
                      <a:pt x="2477" y="24727"/>
                      <a:pt x="2385" y="24805"/>
                      <a:pt x="2341" y="24915"/>
                    </a:cubicBezTo>
                    <a:cubicBezTo>
                      <a:pt x="1156" y="27681"/>
                      <a:pt x="1" y="31146"/>
                      <a:pt x="1277" y="31936"/>
                    </a:cubicBezTo>
                    <a:cubicBezTo>
                      <a:pt x="1438" y="32024"/>
                      <a:pt x="1634" y="32070"/>
                      <a:pt x="1858" y="32070"/>
                    </a:cubicBezTo>
                    <a:cubicBezTo>
                      <a:pt x="2100" y="32070"/>
                      <a:pt x="2376" y="32017"/>
                      <a:pt x="2676" y="31906"/>
                    </a:cubicBezTo>
                    <a:cubicBezTo>
                      <a:pt x="3648" y="31481"/>
                      <a:pt x="5016" y="30386"/>
                      <a:pt x="6688" y="28623"/>
                    </a:cubicBezTo>
                    <a:cubicBezTo>
                      <a:pt x="9211" y="26040"/>
                      <a:pt x="12068" y="22301"/>
                      <a:pt x="14743" y="18107"/>
                    </a:cubicBezTo>
                    <a:cubicBezTo>
                      <a:pt x="17448" y="13882"/>
                      <a:pt x="19697" y="9778"/>
                      <a:pt x="21065" y="6435"/>
                    </a:cubicBezTo>
                    <a:cubicBezTo>
                      <a:pt x="22494" y="2909"/>
                      <a:pt x="22767" y="781"/>
                      <a:pt x="21825" y="173"/>
                    </a:cubicBezTo>
                    <a:cubicBezTo>
                      <a:pt x="21655" y="58"/>
                      <a:pt x="21456" y="1"/>
                      <a:pt x="212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32"/>
            <p:cNvGrpSpPr/>
            <p:nvPr/>
          </p:nvGrpSpPr>
          <p:grpSpPr>
            <a:xfrm>
              <a:off x="112100" y="2118200"/>
              <a:ext cx="294600" cy="427188"/>
              <a:chOff x="464550" y="2884025"/>
              <a:chExt cx="294600" cy="427188"/>
            </a:xfrm>
          </p:grpSpPr>
          <p:sp>
            <p:nvSpPr>
              <p:cNvPr id="224" name="Google Shape;224;p32"/>
              <p:cNvSpPr/>
              <p:nvPr/>
            </p:nvSpPr>
            <p:spPr>
              <a:xfrm>
                <a:off x="539900" y="3009925"/>
                <a:ext cx="40175" cy="26700"/>
              </a:xfrm>
              <a:custGeom>
                <a:rect b="b" l="l" r="r" t="t"/>
                <a:pathLst>
                  <a:path extrusionOk="0" h="1068" w="1607">
                    <a:moveTo>
                      <a:pt x="782" y="0"/>
                    </a:moveTo>
                    <a:cubicBezTo>
                      <a:pt x="695" y="0"/>
                      <a:pt x="604" y="22"/>
                      <a:pt x="513" y="73"/>
                    </a:cubicBezTo>
                    <a:cubicBezTo>
                      <a:pt x="1" y="354"/>
                      <a:pt x="330" y="1067"/>
                      <a:pt x="809" y="1067"/>
                    </a:cubicBezTo>
                    <a:cubicBezTo>
                      <a:pt x="899" y="1067"/>
                      <a:pt x="994" y="1042"/>
                      <a:pt x="1090" y="985"/>
                    </a:cubicBezTo>
                    <a:cubicBezTo>
                      <a:pt x="1607" y="701"/>
                      <a:pt x="1268" y="0"/>
                      <a:pt x="78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2"/>
              <p:cNvSpPr/>
              <p:nvPr/>
            </p:nvSpPr>
            <p:spPr>
              <a:xfrm>
                <a:off x="464550" y="3196363"/>
                <a:ext cx="121625" cy="114850"/>
              </a:xfrm>
              <a:custGeom>
                <a:rect b="b" l="l" r="r" t="t"/>
                <a:pathLst>
                  <a:path extrusionOk="0" h="4594" w="4865">
                    <a:moveTo>
                      <a:pt x="3390" y="1"/>
                    </a:moveTo>
                    <a:cubicBezTo>
                      <a:pt x="3330" y="1"/>
                      <a:pt x="3272" y="16"/>
                      <a:pt x="3223" y="52"/>
                    </a:cubicBezTo>
                    <a:lnTo>
                      <a:pt x="2372" y="629"/>
                    </a:lnTo>
                    <a:cubicBezTo>
                      <a:pt x="2322" y="680"/>
                      <a:pt x="2262" y="702"/>
                      <a:pt x="2199" y="702"/>
                    </a:cubicBezTo>
                    <a:cubicBezTo>
                      <a:pt x="2147" y="702"/>
                      <a:pt x="2092" y="687"/>
                      <a:pt x="2037" y="660"/>
                    </a:cubicBezTo>
                    <a:lnTo>
                      <a:pt x="1095" y="295"/>
                    </a:lnTo>
                    <a:cubicBezTo>
                      <a:pt x="1049" y="275"/>
                      <a:pt x="1003" y="265"/>
                      <a:pt x="959" y="265"/>
                    </a:cubicBezTo>
                    <a:cubicBezTo>
                      <a:pt x="740" y="265"/>
                      <a:pt x="563" y="493"/>
                      <a:pt x="639" y="721"/>
                    </a:cubicBezTo>
                    <a:lnTo>
                      <a:pt x="913" y="1693"/>
                    </a:lnTo>
                    <a:cubicBezTo>
                      <a:pt x="943" y="1784"/>
                      <a:pt x="913" y="1936"/>
                      <a:pt x="822" y="1997"/>
                    </a:cubicBezTo>
                    <a:lnTo>
                      <a:pt x="183" y="2787"/>
                    </a:lnTo>
                    <a:cubicBezTo>
                      <a:pt x="1" y="3031"/>
                      <a:pt x="153" y="3365"/>
                      <a:pt x="457" y="3365"/>
                    </a:cubicBezTo>
                    <a:lnTo>
                      <a:pt x="1460" y="3426"/>
                    </a:lnTo>
                    <a:cubicBezTo>
                      <a:pt x="1612" y="3426"/>
                      <a:pt x="1703" y="3487"/>
                      <a:pt x="1764" y="3547"/>
                    </a:cubicBezTo>
                    <a:lnTo>
                      <a:pt x="2311" y="4429"/>
                    </a:lnTo>
                    <a:cubicBezTo>
                      <a:pt x="2380" y="4540"/>
                      <a:pt x="2494" y="4594"/>
                      <a:pt x="2608" y="4594"/>
                    </a:cubicBezTo>
                    <a:cubicBezTo>
                      <a:pt x="2745" y="4594"/>
                      <a:pt x="2883" y="4517"/>
                      <a:pt x="2949" y="4368"/>
                    </a:cubicBezTo>
                    <a:lnTo>
                      <a:pt x="3284" y="3426"/>
                    </a:lnTo>
                    <a:cubicBezTo>
                      <a:pt x="3344" y="3304"/>
                      <a:pt x="3405" y="3213"/>
                      <a:pt x="3527" y="3183"/>
                    </a:cubicBezTo>
                    <a:lnTo>
                      <a:pt x="4499" y="2909"/>
                    </a:lnTo>
                    <a:cubicBezTo>
                      <a:pt x="4773" y="2848"/>
                      <a:pt x="4864" y="2453"/>
                      <a:pt x="4621" y="2271"/>
                    </a:cubicBezTo>
                    <a:lnTo>
                      <a:pt x="3861" y="1693"/>
                    </a:lnTo>
                    <a:cubicBezTo>
                      <a:pt x="3740" y="1632"/>
                      <a:pt x="3709" y="1511"/>
                      <a:pt x="3709" y="1389"/>
                    </a:cubicBezTo>
                    <a:lnTo>
                      <a:pt x="3800" y="356"/>
                    </a:lnTo>
                    <a:cubicBezTo>
                      <a:pt x="3800" y="169"/>
                      <a:pt x="3586" y="1"/>
                      <a:pt x="339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2"/>
              <p:cNvSpPr/>
              <p:nvPr/>
            </p:nvSpPr>
            <p:spPr>
              <a:xfrm>
                <a:off x="617425" y="3022450"/>
                <a:ext cx="65075" cy="45250"/>
              </a:xfrm>
              <a:custGeom>
                <a:rect b="b" l="l" r="r" t="t"/>
                <a:pathLst>
                  <a:path extrusionOk="0" h="1810" w="2603">
                    <a:moveTo>
                      <a:pt x="1294" y="0"/>
                    </a:moveTo>
                    <a:cubicBezTo>
                      <a:pt x="1142" y="0"/>
                      <a:pt x="980" y="45"/>
                      <a:pt x="816" y="149"/>
                    </a:cubicBezTo>
                    <a:cubicBezTo>
                      <a:pt x="1" y="659"/>
                      <a:pt x="510" y="1810"/>
                      <a:pt x="1305" y="1810"/>
                    </a:cubicBezTo>
                    <a:cubicBezTo>
                      <a:pt x="1458" y="1810"/>
                      <a:pt x="1622" y="1767"/>
                      <a:pt x="1789" y="1669"/>
                    </a:cubicBezTo>
                    <a:cubicBezTo>
                      <a:pt x="2603" y="1186"/>
                      <a:pt x="2076" y="0"/>
                      <a:pt x="129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639350" y="2884025"/>
                <a:ext cx="40075" cy="26950"/>
              </a:xfrm>
              <a:custGeom>
                <a:rect b="b" l="l" r="r" t="t"/>
                <a:pathLst>
                  <a:path extrusionOk="0" h="1078" w="1603">
                    <a:moveTo>
                      <a:pt x="809" y="1"/>
                    </a:moveTo>
                    <a:cubicBezTo>
                      <a:pt x="716" y="1"/>
                      <a:pt x="616" y="29"/>
                      <a:pt x="517" y="94"/>
                    </a:cubicBezTo>
                    <a:cubicBezTo>
                      <a:pt x="0" y="377"/>
                      <a:pt x="339" y="1078"/>
                      <a:pt x="825" y="1078"/>
                    </a:cubicBezTo>
                    <a:cubicBezTo>
                      <a:pt x="912" y="1078"/>
                      <a:pt x="1003" y="1056"/>
                      <a:pt x="1094" y="1005"/>
                    </a:cubicBezTo>
                    <a:cubicBezTo>
                      <a:pt x="1602" y="726"/>
                      <a:pt x="1282" y="1"/>
                      <a:pt x="80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p:nvPr/>
            </p:nvSpPr>
            <p:spPr>
              <a:xfrm>
                <a:off x="719250" y="2994150"/>
                <a:ext cx="39900" cy="27275"/>
              </a:xfrm>
              <a:custGeom>
                <a:rect b="b" l="l" r="r" t="t"/>
                <a:pathLst>
                  <a:path extrusionOk="0" h="1091" w="1596">
                    <a:moveTo>
                      <a:pt x="810" y="1"/>
                    </a:moveTo>
                    <a:cubicBezTo>
                      <a:pt x="716" y="1"/>
                      <a:pt x="614" y="30"/>
                      <a:pt x="512" y="96"/>
                    </a:cubicBezTo>
                    <a:cubicBezTo>
                      <a:pt x="0" y="377"/>
                      <a:pt x="329" y="1090"/>
                      <a:pt x="809" y="1090"/>
                    </a:cubicBezTo>
                    <a:cubicBezTo>
                      <a:pt x="899" y="1090"/>
                      <a:pt x="994" y="1065"/>
                      <a:pt x="1090" y="1008"/>
                    </a:cubicBezTo>
                    <a:cubicBezTo>
                      <a:pt x="1596" y="704"/>
                      <a:pt x="1281" y="1"/>
                      <a:pt x="81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9" name="Google Shape;229;p32"/>
            <p:cNvGrpSpPr/>
            <p:nvPr/>
          </p:nvGrpSpPr>
          <p:grpSpPr>
            <a:xfrm>
              <a:off x="4372075" y="182350"/>
              <a:ext cx="598700" cy="715300"/>
              <a:chOff x="349925" y="1262675"/>
              <a:chExt cx="598700" cy="715300"/>
            </a:xfrm>
          </p:grpSpPr>
          <p:sp>
            <p:nvSpPr>
              <p:cNvPr id="230" name="Google Shape;230;p32"/>
              <p:cNvSpPr/>
              <p:nvPr/>
            </p:nvSpPr>
            <p:spPr>
              <a:xfrm>
                <a:off x="349925" y="1512325"/>
                <a:ext cx="38600" cy="27300"/>
              </a:xfrm>
              <a:custGeom>
                <a:rect b="b" l="l" r="r" t="t"/>
                <a:pathLst>
                  <a:path extrusionOk="0" h="1092" w="1544">
                    <a:moveTo>
                      <a:pt x="802" y="0"/>
                    </a:moveTo>
                    <a:cubicBezTo>
                      <a:pt x="710" y="0"/>
                      <a:pt x="612" y="30"/>
                      <a:pt x="513" y="98"/>
                    </a:cubicBezTo>
                    <a:cubicBezTo>
                      <a:pt x="1" y="379"/>
                      <a:pt x="330" y="1092"/>
                      <a:pt x="809" y="1092"/>
                    </a:cubicBezTo>
                    <a:cubicBezTo>
                      <a:pt x="899" y="1092"/>
                      <a:pt x="995" y="1067"/>
                      <a:pt x="1090" y="1009"/>
                    </a:cubicBezTo>
                    <a:cubicBezTo>
                      <a:pt x="1544" y="682"/>
                      <a:pt x="1246" y="0"/>
                      <a:pt x="802"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2"/>
              <p:cNvSpPr/>
              <p:nvPr/>
            </p:nvSpPr>
            <p:spPr>
              <a:xfrm>
                <a:off x="603575" y="1262675"/>
                <a:ext cx="38700" cy="27225"/>
              </a:xfrm>
              <a:custGeom>
                <a:rect b="b" l="l" r="r" t="t"/>
                <a:pathLst>
                  <a:path extrusionOk="0" h="1089" w="1548">
                    <a:moveTo>
                      <a:pt x="739" y="1"/>
                    </a:moveTo>
                    <a:cubicBezTo>
                      <a:pt x="649" y="1"/>
                      <a:pt x="554" y="26"/>
                      <a:pt x="458" y="83"/>
                    </a:cubicBezTo>
                    <a:cubicBezTo>
                      <a:pt x="1" y="363"/>
                      <a:pt x="308" y="1088"/>
                      <a:pt x="758" y="1088"/>
                    </a:cubicBezTo>
                    <a:cubicBezTo>
                      <a:pt x="847" y="1088"/>
                      <a:pt x="941" y="1060"/>
                      <a:pt x="1036" y="995"/>
                    </a:cubicBezTo>
                    <a:cubicBezTo>
                      <a:pt x="1548" y="714"/>
                      <a:pt x="1219" y="1"/>
                      <a:pt x="73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2"/>
              <p:cNvSpPr/>
              <p:nvPr/>
            </p:nvSpPr>
            <p:spPr>
              <a:xfrm>
                <a:off x="717600" y="1310875"/>
                <a:ext cx="231025" cy="224225"/>
              </a:xfrm>
              <a:custGeom>
                <a:rect b="b" l="l" r="r" t="t"/>
                <a:pathLst>
                  <a:path extrusionOk="0" h="8969" w="9241">
                    <a:moveTo>
                      <a:pt x="4388" y="1"/>
                    </a:moveTo>
                    <a:cubicBezTo>
                      <a:pt x="4308" y="1"/>
                      <a:pt x="4229" y="48"/>
                      <a:pt x="4195" y="131"/>
                    </a:cubicBezTo>
                    <a:lnTo>
                      <a:pt x="3162" y="2776"/>
                    </a:lnTo>
                    <a:cubicBezTo>
                      <a:pt x="3131" y="2836"/>
                      <a:pt x="3101" y="2897"/>
                      <a:pt x="3010" y="2897"/>
                    </a:cubicBezTo>
                    <a:lnTo>
                      <a:pt x="244" y="3535"/>
                    </a:lnTo>
                    <a:cubicBezTo>
                      <a:pt x="92" y="3596"/>
                      <a:pt x="1" y="3809"/>
                      <a:pt x="153" y="3931"/>
                    </a:cubicBezTo>
                    <a:lnTo>
                      <a:pt x="2372" y="5724"/>
                    </a:lnTo>
                    <a:cubicBezTo>
                      <a:pt x="2402" y="5754"/>
                      <a:pt x="2432" y="5815"/>
                      <a:pt x="2432" y="5906"/>
                    </a:cubicBezTo>
                    <a:lnTo>
                      <a:pt x="2220" y="8763"/>
                    </a:lnTo>
                    <a:cubicBezTo>
                      <a:pt x="2197" y="8900"/>
                      <a:pt x="2294" y="8969"/>
                      <a:pt x="2408" y="8969"/>
                    </a:cubicBezTo>
                    <a:cubicBezTo>
                      <a:pt x="2446" y="8969"/>
                      <a:pt x="2486" y="8961"/>
                      <a:pt x="2524" y="8946"/>
                    </a:cubicBezTo>
                    <a:lnTo>
                      <a:pt x="4925" y="7396"/>
                    </a:lnTo>
                    <a:cubicBezTo>
                      <a:pt x="4940" y="7380"/>
                      <a:pt x="4963" y="7373"/>
                      <a:pt x="4993" y="7373"/>
                    </a:cubicBezTo>
                    <a:cubicBezTo>
                      <a:pt x="5024" y="7373"/>
                      <a:pt x="5062" y="7380"/>
                      <a:pt x="5107" y="7396"/>
                    </a:cubicBezTo>
                    <a:lnTo>
                      <a:pt x="7721" y="8490"/>
                    </a:lnTo>
                    <a:cubicBezTo>
                      <a:pt x="7753" y="8509"/>
                      <a:pt x="7785" y="8517"/>
                      <a:pt x="7815" y="8517"/>
                    </a:cubicBezTo>
                    <a:cubicBezTo>
                      <a:pt x="7929" y="8517"/>
                      <a:pt x="8019" y="8397"/>
                      <a:pt x="7995" y="8277"/>
                    </a:cubicBezTo>
                    <a:lnTo>
                      <a:pt x="7265" y="5542"/>
                    </a:lnTo>
                    <a:cubicBezTo>
                      <a:pt x="7235" y="5450"/>
                      <a:pt x="7265" y="5390"/>
                      <a:pt x="7296" y="5329"/>
                    </a:cubicBezTo>
                    <a:lnTo>
                      <a:pt x="9150" y="3171"/>
                    </a:lnTo>
                    <a:cubicBezTo>
                      <a:pt x="9241" y="3019"/>
                      <a:pt x="9150" y="2836"/>
                      <a:pt x="9059" y="2806"/>
                    </a:cubicBezTo>
                    <a:lnTo>
                      <a:pt x="6201" y="2654"/>
                    </a:lnTo>
                    <a:cubicBezTo>
                      <a:pt x="6171" y="2593"/>
                      <a:pt x="6080" y="2593"/>
                      <a:pt x="6049" y="2532"/>
                    </a:cubicBezTo>
                    <a:lnTo>
                      <a:pt x="4560" y="101"/>
                    </a:lnTo>
                    <a:cubicBezTo>
                      <a:pt x="4519" y="32"/>
                      <a:pt x="4453" y="1"/>
                      <a:pt x="438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2"/>
              <p:cNvSpPr/>
              <p:nvPr/>
            </p:nvSpPr>
            <p:spPr>
              <a:xfrm>
                <a:off x="427600" y="1293800"/>
                <a:ext cx="39225" cy="27300"/>
              </a:xfrm>
              <a:custGeom>
                <a:rect b="b" l="l" r="r" t="t"/>
                <a:pathLst>
                  <a:path extrusionOk="0" h="1092" w="1569">
                    <a:moveTo>
                      <a:pt x="781" y="0"/>
                    </a:moveTo>
                    <a:cubicBezTo>
                      <a:pt x="693" y="0"/>
                      <a:pt x="600" y="26"/>
                      <a:pt x="506" y="85"/>
                    </a:cubicBezTo>
                    <a:cubicBezTo>
                      <a:pt x="0" y="388"/>
                      <a:pt x="315" y="1091"/>
                      <a:pt x="786" y="1091"/>
                    </a:cubicBezTo>
                    <a:cubicBezTo>
                      <a:pt x="880" y="1091"/>
                      <a:pt x="982" y="1063"/>
                      <a:pt x="1084" y="996"/>
                    </a:cubicBezTo>
                    <a:cubicBezTo>
                      <a:pt x="1568" y="691"/>
                      <a:pt x="1240" y="0"/>
                      <a:pt x="781"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2"/>
              <p:cNvSpPr/>
              <p:nvPr/>
            </p:nvSpPr>
            <p:spPr>
              <a:xfrm>
                <a:off x="483825" y="1548350"/>
                <a:ext cx="39225" cy="27300"/>
              </a:xfrm>
              <a:custGeom>
                <a:rect b="b" l="l" r="r" t="t"/>
                <a:pathLst>
                  <a:path extrusionOk="0" h="1092" w="1569">
                    <a:moveTo>
                      <a:pt x="781" y="1"/>
                    </a:moveTo>
                    <a:cubicBezTo>
                      <a:pt x="693" y="1"/>
                      <a:pt x="600" y="26"/>
                      <a:pt x="507" y="85"/>
                    </a:cubicBezTo>
                    <a:cubicBezTo>
                      <a:pt x="1" y="389"/>
                      <a:pt x="316" y="1092"/>
                      <a:pt x="786" y="1092"/>
                    </a:cubicBezTo>
                    <a:cubicBezTo>
                      <a:pt x="881" y="1092"/>
                      <a:pt x="982" y="1063"/>
                      <a:pt x="1084" y="997"/>
                    </a:cubicBezTo>
                    <a:cubicBezTo>
                      <a:pt x="1568" y="691"/>
                      <a:pt x="1240" y="1"/>
                      <a:pt x="781"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2"/>
              <p:cNvSpPr/>
              <p:nvPr/>
            </p:nvSpPr>
            <p:spPr>
              <a:xfrm>
                <a:off x="497500" y="1871350"/>
                <a:ext cx="38525" cy="27275"/>
              </a:xfrm>
              <a:custGeom>
                <a:rect b="b" l="l" r="r" t="t"/>
                <a:pathLst>
                  <a:path extrusionOk="0" h="1091" w="1541">
                    <a:moveTo>
                      <a:pt x="763" y="1"/>
                    </a:moveTo>
                    <a:cubicBezTo>
                      <a:pt x="680" y="1"/>
                      <a:pt x="593" y="26"/>
                      <a:pt x="507" y="83"/>
                    </a:cubicBezTo>
                    <a:cubicBezTo>
                      <a:pt x="1" y="387"/>
                      <a:pt x="295" y="1090"/>
                      <a:pt x="758" y="1090"/>
                    </a:cubicBezTo>
                    <a:cubicBezTo>
                      <a:pt x="851" y="1090"/>
                      <a:pt x="952" y="1061"/>
                      <a:pt x="1054" y="995"/>
                    </a:cubicBezTo>
                    <a:cubicBezTo>
                      <a:pt x="1540" y="714"/>
                      <a:pt x="1207" y="1"/>
                      <a:pt x="763"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2"/>
              <p:cNvSpPr/>
              <p:nvPr/>
            </p:nvSpPr>
            <p:spPr>
              <a:xfrm>
                <a:off x="580250" y="1932975"/>
                <a:ext cx="65075" cy="45000"/>
              </a:xfrm>
              <a:custGeom>
                <a:rect b="b" l="l" r="r" t="t"/>
                <a:pathLst>
                  <a:path extrusionOk="0" h="1800" w="2603">
                    <a:moveTo>
                      <a:pt x="1305" y="0"/>
                    </a:moveTo>
                    <a:cubicBezTo>
                      <a:pt x="1157" y="0"/>
                      <a:pt x="1001" y="43"/>
                      <a:pt x="844" y="141"/>
                    </a:cubicBezTo>
                    <a:cubicBezTo>
                      <a:pt x="1" y="627"/>
                      <a:pt x="533" y="1800"/>
                      <a:pt x="1319" y="1800"/>
                    </a:cubicBezTo>
                    <a:cubicBezTo>
                      <a:pt x="1469" y="1800"/>
                      <a:pt x="1627" y="1758"/>
                      <a:pt x="1786" y="1661"/>
                    </a:cubicBezTo>
                    <a:cubicBezTo>
                      <a:pt x="2602" y="1151"/>
                      <a:pt x="2071" y="0"/>
                      <a:pt x="130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628825" y="1789800"/>
                <a:ext cx="39950" cy="27200"/>
              </a:xfrm>
              <a:custGeom>
                <a:rect b="b" l="l" r="r" t="t"/>
                <a:pathLst>
                  <a:path extrusionOk="0" h="1088" w="1598">
                    <a:moveTo>
                      <a:pt x="804" y="0"/>
                    </a:moveTo>
                    <a:cubicBezTo>
                      <a:pt x="711" y="0"/>
                      <a:pt x="612" y="28"/>
                      <a:pt x="512" y="93"/>
                    </a:cubicBezTo>
                    <a:cubicBezTo>
                      <a:pt x="0" y="375"/>
                      <a:pt x="329" y="1087"/>
                      <a:pt x="809" y="1087"/>
                    </a:cubicBezTo>
                    <a:cubicBezTo>
                      <a:pt x="899" y="1087"/>
                      <a:pt x="994" y="1062"/>
                      <a:pt x="1090" y="1005"/>
                    </a:cubicBezTo>
                    <a:cubicBezTo>
                      <a:pt x="1598" y="725"/>
                      <a:pt x="1278" y="0"/>
                      <a:pt x="804"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2"/>
              <p:cNvSpPr/>
              <p:nvPr/>
            </p:nvSpPr>
            <p:spPr>
              <a:xfrm>
                <a:off x="446425" y="1381950"/>
                <a:ext cx="39400" cy="27750"/>
              </a:xfrm>
              <a:custGeom>
                <a:rect b="b" l="l" r="r" t="t"/>
                <a:pathLst>
                  <a:path extrusionOk="0" h="1110" w="1576">
                    <a:moveTo>
                      <a:pt x="787" y="0"/>
                    </a:moveTo>
                    <a:cubicBezTo>
                      <a:pt x="699" y="0"/>
                      <a:pt x="606" y="26"/>
                      <a:pt x="513" y="84"/>
                    </a:cubicBezTo>
                    <a:cubicBezTo>
                      <a:pt x="1" y="392"/>
                      <a:pt x="330" y="1109"/>
                      <a:pt x="810" y="1109"/>
                    </a:cubicBezTo>
                    <a:cubicBezTo>
                      <a:pt x="900" y="1109"/>
                      <a:pt x="995" y="1084"/>
                      <a:pt x="1091" y="1027"/>
                    </a:cubicBezTo>
                    <a:cubicBezTo>
                      <a:pt x="1575" y="695"/>
                      <a:pt x="1247" y="0"/>
                      <a:pt x="7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32"/>
            <p:cNvGrpSpPr/>
            <p:nvPr/>
          </p:nvGrpSpPr>
          <p:grpSpPr>
            <a:xfrm>
              <a:off x="8636150" y="2675950"/>
              <a:ext cx="367700" cy="551600"/>
              <a:chOff x="6761025" y="764250"/>
              <a:chExt cx="367700" cy="551600"/>
            </a:xfrm>
          </p:grpSpPr>
          <p:sp>
            <p:nvSpPr>
              <p:cNvPr id="240" name="Google Shape;240;p32"/>
              <p:cNvSpPr/>
              <p:nvPr/>
            </p:nvSpPr>
            <p:spPr>
              <a:xfrm>
                <a:off x="6937425" y="1271150"/>
                <a:ext cx="65850" cy="44700"/>
              </a:xfrm>
              <a:custGeom>
                <a:rect b="b" l="l" r="r" t="t"/>
                <a:pathLst>
                  <a:path extrusionOk="0" h="1788" w="2634">
                    <a:moveTo>
                      <a:pt x="1325" y="1"/>
                    </a:moveTo>
                    <a:cubicBezTo>
                      <a:pt x="1174" y="1"/>
                      <a:pt x="1012" y="43"/>
                      <a:pt x="848" y="140"/>
                    </a:cubicBezTo>
                    <a:cubicBezTo>
                      <a:pt x="0" y="627"/>
                      <a:pt x="563" y="1788"/>
                      <a:pt x="1345" y="1788"/>
                    </a:cubicBezTo>
                    <a:cubicBezTo>
                      <a:pt x="1488" y="1788"/>
                      <a:pt x="1639" y="1749"/>
                      <a:pt x="1790" y="1659"/>
                    </a:cubicBezTo>
                    <a:cubicBezTo>
                      <a:pt x="2633" y="1174"/>
                      <a:pt x="2123" y="1"/>
                      <a:pt x="132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2"/>
              <p:cNvSpPr/>
              <p:nvPr/>
            </p:nvSpPr>
            <p:spPr>
              <a:xfrm>
                <a:off x="6827325" y="832275"/>
                <a:ext cx="39075" cy="27300"/>
              </a:xfrm>
              <a:custGeom>
                <a:rect b="b" l="l" r="r" t="t"/>
                <a:pathLst>
                  <a:path extrusionOk="0" h="1092" w="1563">
                    <a:moveTo>
                      <a:pt x="806" y="0"/>
                    </a:moveTo>
                    <a:cubicBezTo>
                      <a:pt x="712" y="0"/>
                      <a:pt x="612" y="29"/>
                      <a:pt x="510" y="95"/>
                    </a:cubicBezTo>
                    <a:cubicBezTo>
                      <a:pt x="0" y="401"/>
                      <a:pt x="303" y="1092"/>
                      <a:pt x="772" y="1092"/>
                    </a:cubicBezTo>
                    <a:cubicBezTo>
                      <a:pt x="862" y="1092"/>
                      <a:pt x="959" y="1066"/>
                      <a:pt x="1057" y="1007"/>
                    </a:cubicBezTo>
                    <a:cubicBezTo>
                      <a:pt x="1563" y="704"/>
                      <a:pt x="1269" y="0"/>
                      <a:pt x="806"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2"/>
              <p:cNvSpPr/>
              <p:nvPr/>
            </p:nvSpPr>
            <p:spPr>
              <a:xfrm>
                <a:off x="7089525" y="1011925"/>
                <a:ext cx="39200" cy="27200"/>
              </a:xfrm>
              <a:custGeom>
                <a:rect b="b" l="l" r="r" t="t"/>
                <a:pathLst>
                  <a:path extrusionOk="0" h="1088" w="1568">
                    <a:moveTo>
                      <a:pt x="787" y="0"/>
                    </a:moveTo>
                    <a:cubicBezTo>
                      <a:pt x="699" y="0"/>
                      <a:pt x="604" y="25"/>
                      <a:pt x="508" y="83"/>
                    </a:cubicBezTo>
                    <a:cubicBezTo>
                      <a:pt x="0" y="362"/>
                      <a:pt x="299" y="1088"/>
                      <a:pt x="766" y="1088"/>
                    </a:cubicBezTo>
                    <a:cubicBezTo>
                      <a:pt x="857" y="1088"/>
                      <a:pt x="956" y="1060"/>
                      <a:pt x="1056" y="995"/>
                    </a:cubicBezTo>
                    <a:cubicBezTo>
                      <a:pt x="1568" y="713"/>
                      <a:pt x="1260" y="0"/>
                      <a:pt x="787"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2"/>
              <p:cNvSpPr/>
              <p:nvPr/>
            </p:nvSpPr>
            <p:spPr>
              <a:xfrm>
                <a:off x="7054600" y="764250"/>
                <a:ext cx="65000" cy="45075"/>
              </a:xfrm>
              <a:custGeom>
                <a:rect b="b" l="l" r="r" t="t"/>
                <a:pathLst>
                  <a:path extrusionOk="0" h="1803" w="2600">
                    <a:moveTo>
                      <a:pt x="1302" y="1"/>
                    </a:moveTo>
                    <a:cubicBezTo>
                      <a:pt x="1155" y="1"/>
                      <a:pt x="999" y="44"/>
                      <a:pt x="842" y="142"/>
                    </a:cubicBezTo>
                    <a:cubicBezTo>
                      <a:pt x="0" y="651"/>
                      <a:pt x="527" y="1802"/>
                      <a:pt x="1311" y="1802"/>
                    </a:cubicBezTo>
                    <a:cubicBezTo>
                      <a:pt x="1461" y="1802"/>
                      <a:pt x="1622" y="1760"/>
                      <a:pt x="1784" y="1661"/>
                    </a:cubicBezTo>
                    <a:cubicBezTo>
                      <a:pt x="2599" y="1152"/>
                      <a:pt x="2069" y="1"/>
                      <a:pt x="1302"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p:nvPr/>
            </p:nvSpPr>
            <p:spPr>
              <a:xfrm>
                <a:off x="6965000" y="913125"/>
                <a:ext cx="39850" cy="27325"/>
              </a:xfrm>
              <a:custGeom>
                <a:rect b="b" l="l" r="r" t="t"/>
                <a:pathLst>
                  <a:path extrusionOk="0" h="1093" w="1594">
                    <a:moveTo>
                      <a:pt x="785" y="1"/>
                    </a:moveTo>
                    <a:cubicBezTo>
                      <a:pt x="696" y="1"/>
                      <a:pt x="600" y="26"/>
                      <a:pt x="505" y="83"/>
                    </a:cubicBezTo>
                    <a:cubicBezTo>
                      <a:pt x="1" y="411"/>
                      <a:pt x="311" y="1092"/>
                      <a:pt x="777" y="1092"/>
                    </a:cubicBezTo>
                    <a:cubicBezTo>
                      <a:pt x="874" y="1092"/>
                      <a:pt x="978" y="1063"/>
                      <a:pt x="1082" y="995"/>
                    </a:cubicBezTo>
                    <a:cubicBezTo>
                      <a:pt x="1594" y="714"/>
                      <a:pt x="1265" y="1"/>
                      <a:pt x="78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2"/>
              <p:cNvSpPr/>
              <p:nvPr/>
            </p:nvSpPr>
            <p:spPr>
              <a:xfrm>
                <a:off x="6761025" y="1030850"/>
                <a:ext cx="122375" cy="114175"/>
              </a:xfrm>
              <a:custGeom>
                <a:rect b="b" l="l" r="r" t="t"/>
                <a:pathLst>
                  <a:path extrusionOk="0" h="4567" w="4895">
                    <a:moveTo>
                      <a:pt x="3415" y="0"/>
                    </a:moveTo>
                    <a:cubicBezTo>
                      <a:pt x="3350" y="0"/>
                      <a:pt x="3283" y="17"/>
                      <a:pt x="3223" y="55"/>
                    </a:cubicBezTo>
                    <a:lnTo>
                      <a:pt x="2402" y="633"/>
                    </a:lnTo>
                    <a:cubicBezTo>
                      <a:pt x="2331" y="668"/>
                      <a:pt x="2260" y="683"/>
                      <a:pt x="2188" y="683"/>
                    </a:cubicBezTo>
                    <a:cubicBezTo>
                      <a:pt x="2138" y="683"/>
                      <a:pt x="2088" y="676"/>
                      <a:pt x="2037" y="663"/>
                    </a:cubicBezTo>
                    <a:lnTo>
                      <a:pt x="1095" y="268"/>
                    </a:lnTo>
                    <a:cubicBezTo>
                      <a:pt x="1055" y="255"/>
                      <a:pt x="1016" y="249"/>
                      <a:pt x="978" y="249"/>
                    </a:cubicBezTo>
                    <a:cubicBezTo>
                      <a:pt x="757" y="249"/>
                      <a:pt x="587" y="460"/>
                      <a:pt x="639" y="694"/>
                    </a:cubicBezTo>
                    <a:lnTo>
                      <a:pt x="913" y="1697"/>
                    </a:lnTo>
                    <a:cubicBezTo>
                      <a:pt x="943" y="1757"/>
                      <a:pt x="913" y="1909"/>
                      <a:pt x="821" y="2001"/>
                    </a:cubicBezTo>
                    <a:lnTo>
                      <a:pt x="183" y="2791"/>
                    </a:lnTo>
                    <a:cubicBezTo>
                      <a:pt x="1" y="3004"/>
                      <a:pt x="153" y="3368"/>
                      <a:pt x="457" y="3368"/>
                    </a:cubicBezTo>
                    <a:lnTo>
                      <a:pt x="1490" y="3399"/>
                    </a:lnTo>
                    <a:cubicBezTo>
                      <a:pt x="1642" y="3399"/>
                      <a:pt x="1703" y="3460"/>
                      <a:pt x="1794" y="3551"/>
                    </a:cubicBezTo>
                    <a:lnTo>
                      <a:pt x="2311" y="4402"/>
                    </a:lnTo>
                    <a:cubicBezTo>
                      <a:pt x="2380" y="4513"/>
                      <a:pt x="2500" y="4567"/>
                      <a:pt x="2619" y="4567"/>
                    </a:cubicBezTo>
                    <a:cubicBezTo>
                      <a:pt x="2760" y="4567"/>
                      <a:pt x="2900" y="4490"/>
                      <a:pt x="2949" y="4341"/>
                    </a:cubicBezTo>
                    <a:lnTo>
                      <a:pt x="3314" y="3399"/>
                    </a:lnTo>
                    <a:cubicBezTo>
                      <a:pt x="3344" y="3277"/>
                      <a:pt x="3405" y="3186"/>
                      <a:pt x="3527" y="3156"/>
                    </a:cubicBezTo>
                    <a:lnTo>
                      <a:pt x="4530" y="2882"/>
                    </a:lnTo>
                    <a:cubicBezTo>
                      <a:pt x="4834" y="2821"/>
                      <a:pt x="4894" y="2457"/>
                      <a:pt x="4682" y="2335"/>
                    </a:cubicBezTo>
                    <a:lnTo>
                      <a:pt x="3861" y="1697"/>
                    </a:lnTo>
                    <a:cubicBezTo>
                      <a:pt x="3770" y="1606"/>
                      <a:pt x="3709" y="1484"/>
                      <a:pt x="3709" y="1393"/>
                    </a:cubicBezTo>
                    <a:lnTo>
                      <a:pt x="3800" y="359"/>
                    </a:lnTo>
                    <a:cubicBezTo>
                      <a:pt x="3800" y="154"/>
                      <a:pt x="3612" y="0"/>
                      <a:pt x="341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46" name="Google Shape;246;p32"/>
          <p:cNvSpPr txBox="1"/>
          <p:nvPr>
            <p:ph hasCustomPrompt="1" type="title"/>
          </p:nvPr>
        </p:nvSpPr>
        <p:spPr>
          <a:xfrm>
            <a:off x="6360238" y="2002849"/>
            <a:ext cx="1533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solidFill>
                  <a:schemeClr val="dk1"/>
                </a:solidFill>
              </a:defRPr>
            </a:lvl1pPr>
            <a:lvl2pPr lvl="1" rtl="0" algn="r">
              <a:spcBef>
                <a:spcPts val="0"/>
              </a:spcBef>
              <a:spcAft>
                <a:spcPts val="0"/>
              </a:spcAft>
              <a:buSzPts val="6000"/>
              <a:buNone/>
              <a:defRPr sz="6000"/>
            </a:lvl2pPr>
            <a:lvl3pPr lvl="2" rtl="0" algn="r">
              <a:spcBef>
                <a:spcPts val="0"/>
              </a:spcBef>
              <a:spcAft>
                <a:spcPts val="0"/>
              </a:spcAft>
              <a:buSzPts val="6000"/>
              <a:buNone/>
              <a:defRPr sz="6000"/>
            </a:lvl3pPr>
            <a:lvl4pPr lvl="3" rtl="0" algn="r">
              <a:spcBef>
                <a:spcPts val="0"/>
              </a:spcBef>
              <a:spcAft>
                <a:spcPts val="0"/>
              </a:spcAft>
              <a:buSzPts val="6000"/>
              <a:buNone/>
              <a:defRPr sz="6000"/>
            </a:lvl4pPr>
            <a:lvl5pPr lvl="4" rtl="0" algn="r">
              <a:spcBef>
                <a:spcPts val="0"/>
              </a:spcBef>
              <a:spcAft>
                <a:spcPts val="0"/>
              </a:spcAft>
              <a:buSzPts val="6000"/>
              <a:buNone/>
              <a:defRPr sz="6000"/>
            </a:lvl5pPr>
            <a:lvl6pPr lvl="5" rtl="0" algn="r">
              <a:spcBef>
                <a:spcPts val="0"/>
              </a:spcBef>
              <a:spcAft>
                <a:spcPts val="0"/>
              </a:spcAft>
              <a:buSzPts val="6000"/>
              <a:buNone/>
              <a:defRPr sz="6000"/>
            </a:lvl6pPr>
            <a:lvl7pPr lvl="6" rtl="0" algn="r">
              <a:spcBef>
                <a:spcPts val="0"/>
              </a:spcBef>
              <a:spcAft>
                <a:spcPts val="0"/>
              </a:spcAft>
              <a:buSzPts val="6000"/>
              <a:buNone/>
              <a:defRPr sz="6000"/>
            </a:lvl7pPr>
            <a:lvl8pPr lvl="7" rtl="0" algn="r">
              <a:spcBef>
                <a:spcPts val="0"/>
              </a:spcBef>
              <a:spcAft>
                <a:spcPts val="0"/>
              </a:spcAft>
              <a:buSzPts val="6000"/>
              <a:buNone/>
              <a:defRPr sz="6000"/>
            </a:lvl8pPr>
            <a:lvl9pPr lvl="8" rtl="0" algn="r">
              <a:spcBef>
                <a:spcPts val="0"/>
              </a:spcBef>
              <a:spcAft>
                <a:spcPts val="0"/>
              </a:spcAft>
              <a:buSzPts val="6000"/>
              <a:buNone/>
              <a:defRPr sz="6000"/>
            </a:lvl9pPr>
          </a:lstStyle>
          <a:p>
            <a:r>
              <a:t>xx%</a:t>
            </a:r>
          </a:p>
        </p:txBody>
      </p:sp>
      <p:sp>
        <p:nvSpPr>
          <p:cNvPr id="247" name="Google Shape;247;p32"/>
          <p:cNvSpPr txBox="1"/>
          <p:nvPr>
            <p:ph idx="2" type="title"/>
          </p:nvPr>
        </p:nvSpPr>
        <p:spPr>
          <a:xfrm>
            <a:off x="1087856" y="1741711"/>
            <a:ext cx="4084800" cy="841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600"/>
              <a:buNone/>
              <a:defRPr sz="45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48" name="Google Shape;248;p32"/>
          <p:cNvSpPr txBox="1"/>
          <p:nvPr>
            <p:ph idx="1" type="subTitle"/>
          </p:nvPr>
        </p:nvSpPr>
        <p:spPr>
          <a:xfrm>
            <a:off x="1714406" y="2541861"/>
            <a:ext cx="2831700" cy="581100"/>
          </a:xfrm>
          <a:prstGeom prst="rect">
            <a:avLst/>
          </a:prstGeom>
          <a:noFill/>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249" name="Google Shape;249;p32"/>
          <p:cNvGrpSpPr/>
          <p:nvPr/>
        </p:nvGrpSpPr>
        <p:grpSpPr>
          <a:xfrm>
            <a:off x="0" y="0"/>
            <a:ext cx="9144001" cy="5143499"/>
            <a:chOff x="0" y="0"/>
            <a:chExt cx="9144001" cy="5143499"/>
          </a:xfrm>
        </p:grpSpPr>
        <p:pic>
          <p:nvPicPr>
            <p:cNvPr id="250" name="Google Shape;250;p32"/>
            <p:cNvPicPr preferRelativeResize="0"/>
            <p:nvPr/>
          </p:nvPicPr>
          <p:blipFill>
            <a:blip r:embed="rId2">
              <a:alphaModFix amt="75000"/>
            </a:blip>
            <a:stretch>
              <a:fillRect/>
            </a:stretch>
          </p:blipFill>
          <p:spPr>
            <a:xfrm>
              <a:off x="0" y="0"/>
              <a:ext cx="4572001" cy="5143499"/>
            </a:xfrm>
            <a:prstGeom prst="rect">
              <a:avLst/>
            </a:prstGeom>
            <a:noFill/>
            <a:ln>
              <a:noFill/>
            </a:ln>
          </p:spPr>
        </p:pic>
        <p:pic>
          <p:nvPicPr>
            <p:cNvPr id="251" name="Google Shape;251;p32"/>
            <p:cNvPicPr preferRelativeResize="0"/>
            <p:nvPr/>
          </p:nvPicPr>
          <p:blipFill>
            <a:blip r:embed="rId2">
              <a:alphaModFix amt="75000"/>
            </a:blip>
            <a:stretch>
              <a:fillRect/>
            </a:stretch>
          </p:blipFill>
          <p:spPr>
            <a:xfrm flipH="1" rot="10800000">
              <a:off x="4572000" y="0"/>
              <a:ext cx="4572001" cy="514349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pic>
        <p:nvPicPr>
          <p:cNvPr id="25" name="Google Shape;25;p5"/>
          <p:cNvPicPr preferRelativeResize="0"/>
          <p:nvPr/>
        </p:nvPicPr>
        <p:blipFill rotWithShape="1">
          <a:blip r:embed="rId2">
            <a:alphaModFix amt="65000"/>
          </a:blip>
          <a:srcRect b="0" l="0" r="0" t="15626"/>
          <a:stretch/>
        </p:blipFill>
        <p:spPr>
          <a:xfrm rot="10800000">
            <a:off x="0" y="0"/>
            <a:ext cx="9143999" cy="5143500"/>
          </a:xfrm>
          <a:prstGeom prst="rect">
            <a:avLst/>
          </a:prstGeom>
          <a:noFill/>
          <a:ln>
            <a:noFill/>
          </a:ln>
        </p:spPr>
      </p:pic>
      <p:sp>
        <p:nvSpPr>
          <p:cNvPr id="26" name="Google Shape;26;p5"/>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28" name="Google Shape;28;p5"/>
          <p:cNvSpPr txBox="1"/>
          <p:nvPr>
            <p:ph idx="1" type="subTitle"/>
          </p:nvPr>
        </p:nvSpPr>
        <p:spPr>
          <a:xfrm>
            <a:off x="1391275" y="3821811"/>
            <a:ext cx="2072400" cy="63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 name="Google Shape;29;p5"/>
          <p:cNvSpPr txBox="1"/>
          <p:nvPr>
            <p:ph idx="2" type="subTitle"/>
          </p:nvPr>
        </p:nvSpPr>
        <p:spPr>
          <a:xfrm>
            <a:off x="1391275" y="3460439"/>
            <a:ext cx="2072400" cy="48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0" name="Google Shape;30;p5"/>
          <p:cNvSpPr txBox="1"/>
          <p:nvPr>
            <p:ph idx="3" type="subTitle"/>
          </p:nvPr>
        </p:nvSpPr>
        <p:spPr>
          <a:xfrm>
            <a:off x="5680363" y="3821811"/>
            <a:ext cx="2072400" cy="639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1" name="Google Shape;31;p5"/>
          <p:cNvSpPr txBox="1"/>
          <p:nvPr>
            <p:ph idx="4" type="subTitle"/>
          </p:nvPr>
        </p:nvSpPr>
        <p:spPr>
          <a:xfrm>
            <a:off x="5680363" y="3460439"/>
            <a:ext cx="2072400" cy="484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Bebas Neue"/>
              <a:buNone/>
              <a:defRPr b="1" sz="2200">
                <a:latin typeface="Manrope"/>
                <a:ea typeface="Manrope"/>
                <a:cs typeface="Manrope"/>
                <a:sym typeface="Manrope"/>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pic>
        <p:nvPicPr>
          <p:cNvPr id="33" name="Google Shape;33;p6"/>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34" name="Google Shape;34;p6"/>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pic>
        <p:nvPicPr>
          <p:cNvPr id="37" name="Google Shape;37;p7"/>
          <p:cNvPicPr preferRelativeResize="0"/>
          <p:nvPr/>
        </p:nvPicPr>
        <p:blipFill rotWithShape="1">
          <a:blip r:embed="rId2">
            <a:alphaModFix amt="65000"/>
          </a:blip>
          <a:srcRect b="15626" l="0" r="0" t="0"/>
          <a:stretch/>
        </p:blipFill>
        <p:spPr>
          <a:xfrm flipH="1">
            <a:off x="0" y="0"/>
            <a:ext cx="9143999" cy="5143500"/>
          </a:xfrm>
          <a:prstGeom prst="rect">
            <a:avLst/>
          </a:prstGeom>
          <a:noFill/>
          <a:ln>
            <a:noFill/>
          </a:ln>
        </p:spPr>
      </p:pic>
      <p:sp>
        <p:nvSpPr>
          <p:cNvPr id="38" name="Google Shape;38;p7"/>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ctrTitle"/>
          </p:nvPr>
        </p:nvSpPr>
        <p:spPr>
          <a:xfrm>
            <a:off x="713225" y="906750"/>
            <a:ext cx="3499500" cy="920400"/>
          </a:xfrm>
          <a:prstGeom prst="rect">
            <a:avLst/>
          </a:prstGeom>
        </p:spPr>
        <p:txBody>
          <a:bodyPr anchorCtr="0" anchor="b" bIns="91425" lIns="91425" spcFirstLastPara="1" rIns="91425" wrap="square" tIns="91425">
            <a:noAutofit/>
          </a:bodyPr>
          <a:lstStyle>
            <a:lvl1pPr lvl="0" rtl="0">
              <a:lnSpc>
                <a:spcPct val="85000"/>
              </a:lnSpc>
              <a:spcBef>
                <a:spcPts val="0"/>
              </a:spcBef>
              <a:spcAft>
                <a:spcPts val="0"/>
              </a:spcAft>
              <a:buClr>
                <a:srgbClr val="191919"/>
              </a:buClr>
              <a:buSzPts val="5200"/>
              <a:buNone/>
              <a:defRPr b="1" sz="3000">
                <a:latin typeface="Manrope"/>
                <a:ea typeface="Manrope"/>
                <a:cs typeface="Manrope"/>
                <a:sym typeface="Manrope"/>
              </a:defRPr>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40" name="Google Shape;40;p7"/>
          <p:cNvSpPr txBox="1"/>
          <p:nvPr>
            <p:ph idx="1" type="subTitle"/>
          </p:nvPr>
        </p:nvSpPr>
        <p:spPr>
          <a:xfrm>
            <a:off x="719873" y="2037142"/>
            <a:ext cx="3499500" cy="21996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
        <p:nvSpPr>
          <p:cNvPr id="41" name="Google Shape;41;p7"/>
          <p:cNvSpPr/>
          <p:nvPr>
            <p:ph idx="2" type="pic"/>
          </p:nvPr>
        </p:nvSpPr>
        <p:spPr>
          <a:xfrm>
            <a:off x="5438375" y="282525"/>
            <a:ext cx="3430500" cy="4583400"/>
          </a:xfrm>
          <a:prstGeom prst="rect">
            <a:avLst/>
          </a:prstGeom>
          <a:noFill/>
          <a:ln cap="flat" cmpd="sng" w="19050">
            <a:solidFill>
              <a:schemeClr val="lt1"/>
            </a:solidFill>
            <a:prstDash val="solid"/>
            <a:round/>
            <a:headEnd len="sm" w="sm" type="none"/>
            <a:tailEnd len="sm" w="sm" type="none"/>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pic>
        <p:nvPicPr>
          <p:cNvPr id="43" name="Google Shape;43;p8"/>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
        <p:nvSpPr>
          <p:cNvPr id="44" name="Google Shape;44;p8"/>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8"/>
          <p:cNvSpPr txBox="1"/>
          <p:nvPr>
            <p:ph type="ctrTitle"/>
          </p:nvPr>
        </p:nvSpPr>
        <p:spPr>
          <a:xfrm>
            <a:off x="713225" y="1043400"/>
            <a:ext cx="5929200" cy="30567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Clr>
                <a:srgbClr val="191919"/>
              </a:buClr>
              <a:buSzPts val="5200"/>
              <a:buNone/>
              <a:defRPr b="1" sz="60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6" name="Shape 46"/>
        <p:cNvGrpSpPr/>
        <p:nvPr/>
      </p:nvGrpSpPr>
      <p:grpSpPr>
        <a:xfrm>
          <a:off x="0" y="0"/>
          <a:ext cx="0" cy="0"/>
          <a:chOff x="0" y="0"/>
          <a:chExt cx="0" cy="0"/>
        </a:xfrm>
      </p:grpSpPr>
      <p:pic>
        <p:nvPicPr>
          <p:cNvPr id="47" name="Google Shape;47;p9"/>
          <p:cNvPicPr preferRelativeResize="0"/>
          <p:nvPr/>
        </p:nvPicPr>
        <p:blipFill rotWithShape="1">
          <a:blip r:embed="rId2">
            <a:alphaModFix amt="65000"/>
          </a:blip>
          <a:srcRect b="15626" l="0" r="0" t="0"/>
          <a:stretch/>
        </p:blipFill>
        <p:spPr>
          <a:xfrm flipH="1" rot="10800000">
            <a:off x="0" y="0"/>
            <a:ext cx="9143999" cy="5143500"/>
          </a:xfrm>
          <a:prstGeom prst="rect">
            <a:avLst/>
          </a:prstGeom>
          <a:noFill/>
          <a:ln>
            <a:noFill/>
          </a:ln>
        </p:spPr>
      </p:pic>
      <p:sp>
        <p:nvSpPr>
          <p:cNvPr id="48" name="Google Shape;48;p9"/>
          <p:cNvSpPr/>
          <p:nvPr/>
        </p:nvSpPr>
        <p:spPr>
          <a:xfrm>
            <a:off x="275700" y="275700"/>
            <a:ext cx="8592600" cy="4592100"/>
          </a:xfrm>
          <a:prstGeom prst="rect">
            <a:avLst/>
          </a:prstGeom>
          <a:noFill/>
          <a:ln cap="flat" cmpd="sng" w="19050">
            <a:solidFill>
              <a:schemeClr val="dk2"/>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9"/>
          <p:cNvSpPr txBox="1"/>
          <p:nvPr>
            <p:ph type="ctrTitle"/>
          </p:nvPr>
        </p:nvSpPr>
        <p:spPr>
          <a:xfrm>
            <a:off x="1207800" y="1491275"/>
            <a:ext cx="3291900" cy="1006200"/>
          </a:xfrm>
          <a:prstGeom prst="rect">
            <a:avLst/>
          </a:prstGeom>
        </p:spPr>
        <p:txBody>
          <a:bodyPr anchorCtr="0" anchor="b" bIns="91425" lIns="91425" spcFirstLastPara="1" rIns="91425" wrap="square" tIns="91425">
            <a:noAutofit/>
          </a:bodyPr>
          <a:lstStyle>
            <a:lvl1pPr lvl="0" rtl="0">
              <a:lnSpc>
                <a:spcPct val="80000"/>
              </a:lnSpc>
              <a:spcBef>
                <a:spcPts val="0"/>
              </a:spcBef>
              <a:spcAft>
                <a:spcPts val="0"/>
              </a:spcAft>
              <a:buClr>
                <a:srgbClr val="191919"/>
              </a:buClr>
              <a:buSzPts val="5200"/>
              <a:buNone/>
              <a:defRPr b="1" sz="60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50" name="Google Shape;50;p9"/>
          <p:cNvSpPr txBox="1"/>
          <p:nvPr>
            <p:ph idx="1" type="subTitle"/>
          </p:nvPr>
        </p:nvSpPr>
        <p:spPr>
          <a:xfrm>
            <a:off x="1207800" y="2546425"/>
            <a:ext cx="3291900" cy="1105800"/>
          </a:xfrm>
          <a:prstGeom prst="rect">
            <a:avLst/>
          </a:prstGeom>
        </p:spPr>
        <p:txBody>
          <a:bodyPr anchorCtr="0" anchor="b"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1" name="Shape 51"/>
        <p:cNvGrpSpPr/>
        <p:nvPr/>
      </p:nvGrpSpPr>
      <p:grpSpPr>
        <a:xfrm>
          <a:off x="0" y="0"/>
          <a:ext cx="0" cy="0"/>
          <a:chOff x="0" y="0"/>
          <a:chExt cx="0" cy="0"/>
        </a:xfrm>
      </p:grpSpPr>
      <p:sp>
        <p:nvSpPr>
          <p:cNvPr id="52" name="Google Shape;52;p10"/>
          <p:cNvSpPr/>
          <p:nvPr>
            <p:ph idx="2" type="pic"/>
          </p:nvPr>
        </p:nvSpPr>
        <p:spPr>
          <a:xfrm>
            <a:off x="-25" y="-13725"/>
            <a:ext cx="9144000" cy="5157300"/>
          </a:xfrm>
          <a:prstGeom prst="rect">
            <a:avLst/>
          </a:prstGeom>
          <a:noFill/>
          <a:ln>
            <a:noFill/>
          </a:ln>
        </p:spPr>
      </p:sp>
      <p:sp>
        <p:nvSpPr>
          <p:cNvPr id="53" name="Google Shape;53;p10"/>
          <p:cNvSpPr txBox="1"/>
          <p:nvPr>
            <p:ph type="title"/>
          </p:nvPr>
        </p:nvSpPr>
        <p:spPr>
          <a:xfrm>
            <a:off x="709350" y="3948000"/>
            <a:ext cx="7725300" cy="662100"/>
          </a:xfrm>
          <a:prstGeom prst="rect">
            <a:avLst/>
          </a:prstGeom>
          <a:solidFill>
            <a:schemeClr val="dk1"/>
          </a:solidFill>
          <a:ln cap="flat" cmpd="sng" w="19050">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3500"/>
              <a:buNone/>
              <a:defRPr sz="28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1pPr>
            <a:lvl2pPr lvl="1"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2pPr>
            <a:lvl3pPr lvl="2"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3pPr>
            <a:lvl4pPr lvl="3"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4pPr>
            <a:lvl5pPr lvl="4"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5pPr>
            <a:lvl6pPr lvl="5"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6pPr>
            <a:lvl7pPr lvl="6"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7pPr>
            <a:lvl8pPr lvl="7"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8pPr>
            <a:lvl9pPr lvl="8" rtl="0">
              <a:spcBef>
                <a:spcPts val="0"/>
              </a:spcBef>
              <a:spcAft>
                <a:spcPts val="0"/>
              </a:spcAft>
              <a:buClr>
                <a:schemeClr val="lt1"/>
              </a:buClr>
              <a:buSzPts val="3500"/>
              <a:buFont typeface="Manrope"/>
              <a:buNone/>
              <a:defRPr b="1" sz="3500">
                <a:solidFill>
                  <a:schemeClr val="lt1"/>
                </a:solidFill>
                <a:latin typeface="Manrope"/>
                <a:ea typeface="Manrope"/>
                <a:cs typeface="Manrope"/>
                <a:sym typeface="Manrop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1pPr>
            <a:lvl2pPr indent="-317500" lvl="1" marL="9144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2pPr>
            <a:lvl3pPr indent="-317500" lvl="2" marL="13716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3pPr>
            <a:lvl4pPr indent="-317500" lvl="3" marL="18288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4pPr>
            <a:lvl5pPr indent="-317500" lvl="4" marL="22860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5pPr>
            <a:lvl6pPr indent="-317500" lvl="5" marL="27432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6pPr>
            <a:lvl7pPr indent="-317500" lvl="6" marL="32004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7pPr>
            <a:lvl8pPr indent="-317500" lvl="7" marL="36576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8pPr>
            <a:lvl9pPr indent="-317500" lvl="8" marL="4114800">
              <a:lnSpc>
                <a:spcPct val="115000"/>
              </a:lnSpc>
              <a:spcBef>
                <a:spcPts val="0"/>
              </a:spcBef>
              <a:spcAft>
                <a:spcPts val="0"/>
              </a:spcAft>
              <a:buClr>
                <a:schemeClr val="lt1"/>
              </a:buClr>
              <a:buSzPts val="1400"/>
              <a:buFont typeface="Inter Tight"/>
              <a:buChar char="■"/>
              <a:defRPr>
                <a:solidFill>
                  <a:schemeClr val="lt1"/>
                </a:solidFill>
                <a:latin typeface="Inter Tight"/>
                <a:ea typeface="Inter Tight"/>
                <a:cs typeface="Inter Tight"/>
                <a:sym typeface="Inter Tigh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6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5.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64.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45.gif"/><Relationship Id="rId4" Type="http://schemas.openxmlformats.org/officeDocument/2006/relationships/image" Target="../media/image34.gif"/><Relationship Id="rId5" Type="http://schemas.openxmlformats.org/officeDocument/2006/relationships/image" Target="../media/image38.gif"/><Relationship Id="rId6" Type="http://schemas.openxmlformats.org/officeDocument/2006/relationships/image" Target="../media/image3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21.gif"/><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25.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8.gif"/><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hyperlink" Target="http://drive.google.com/file/d/1G4yoBbo1sf7AIv9S82z42eRT8bjTwfzy/view" TargetMode="Externa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hyperlink" Target="http://drive.google.com/file/d/1a7fIQG_3_QvROBEt72aW-6UwxCN84dB9/view" TargetMode="Externa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hyperlink" Target="http://drive.google.com/file/d/1dBhnyWybs_aRr3lPKydbz7RQKh1ryqBG/view" TargetMode="Externa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hyperlink" Target="http://drive.google.com/file/d/19WbXU283Ogr4YrWdk9MVNFJ-U5jrqYV4/view" TargetMode="Externa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3.png"/><Relationship Id="rId4" Type="http://schemas.openxmlformats.org/officeDocument/2006/relationships/image" Target="../media/image61.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0.pn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2.xml"/><Relationship Id="rId3" Type="http://schemas.openxmlformats.org/officeDocument/2006/relationships/image" Target="../media/image48.png"/><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3.xml"/><Relationship Id="rId3" Type="http://schemas.openxmlformats.org/officeDocument/2006/relationships/image" Target="../media/image43.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49.gif"/><Relationship Id="rId4" Type="http://schemas.openxmlformats.org/officeDocument/2006/relationships/image" Target="../media/image52.png"/><Relationship Id="rId5"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6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hyperlink" Target="http://drive.google.com/file/d/1o_E8HIl5zhZFsz6AahuTxvQ5xNfUelZ_/view" TargetMode="Externa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53.png"/><Relationship Id="rId4" Type="http://schemas.openxmlformats.org/officeDocument/2006/relationships/image" Target="../media/image56.png"/><Relationship Id="rId5"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69.png"/><Relationship Id="rId4" Type="http://schemas.openxmlformats.org/officeDocument/2006/relationships/image" Target="../media/image11.png"/><Relationship Id="rId5"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3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57.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5.png"/><Relationship Id="rId7" Type="http://schemas.openxmlformats.org/officeDocument/2006/relationships/image" Target="../media/image1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14.png"/><Relationship Id="rId7" Type="http://schemas.openxmlformats.org/officeDocument/2006/relationships/image" Target="../media/image4.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3"/>
          <p:cNvSpPr txBox="1"/>
          <p:nvPr>
            <p:ph type="ctrTitle"/>
          </p:nvPr>
        </p:nvSpPr>
        <p:spPr>
          <a:xfrm>
            <a:off x="713225" y="995300"/>
            <a:ext cx="6064200" cy="2343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Viper Rocks!</a:t>
            </a:r>
            <a:endParaRPr/>
          </a:p>
        </p:txBody>
      </p:sp>
      <p:sp>
        <p:nvSpPr>
          <p:cNvPr id="257" name="Google Shape;257;p33"/>
          <p:cNvSpPr txBox="1"/>
          <p:nvPr>
            <p:ph idx="1" type="subTitle"/>
          </p:nvPr>
        </p:nvSpPr>
        <p:spPr>
          <a:xfrm>
            <a:off x="891075" y="3407000"/>
            <a:ext cx="3294900" cy="9975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a:t>CS 4962</a:t>
            </a:r>
            <a:endParaRPr b="1"/>
          </a:p>
          <a:p>
            <a:pPr indent="0" lvl="0" marL="0" rtl="0" algn="l">
              <a:spcBef>
                <a:spcPts val="0"/>
              </a:spcBef>
              <a:spcAft>
                <a:spcPts val="0"/>
              </a:spcAft>
              <a:buClr>
                <a:schemeClr val="dk1"/>
              </a:buClr>
              <a:buSzPts val="1100"/>
              <a:buFont typeface="Arial"/>
              <a:buNone/>
            </a:pPr>
            <a:r>
              <a:rPr b="1" lang="en"/>
              <a:t>CSULA - Spring Semester 2024</a:t>
            </a:r>
            <a:endParaRPr b="1"/>
          </a:p>
          <a:p>
            <a:pPr indent="0" lvl="0" marL="0" rtl="0" algn="l">
              <a:spcBef>
                <a:spcPts val="0"/>
              </a:spcBef>
              <a:spcAft>
                <a:spcPts val="0"/>
              </a:spcAft>
              <a:buNone/>
            </a:pPr>
            <a:r>
              <a:rPr b="1" lang="en"/>
              <a:t>May 3, 2024</a:t>
            </a:r>
            <a:endParaRPr b="1"/>
          </a:p>
        </p:txBody>
      </p:sp>
      <p:sp>
        <p:nvSpPr>
          <p:cNvPr id="258" name="Google Shape;258;p33"/>
          <p:cNvSpPr/>
          <p:nvPr/>
        </p:nvSpPr>
        <p:spPr>
          <a:xfrm>
            <a:off x="8086200" y="751050"/>
            <a:ext cx="340200" cy="340200"/>
          </a:xfrm>
          <a:prstGeom prst="star4">
            <a:avLst>
              <a:gd fmla="val 17073"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9" name="Google Shape;259;p33"/>
          <p:cNvGrpSpPr/>
          <p:nvPr/>
        </p:nvGrpSpPr>
        <p:grpSpPr>
          <a:xfrm>
            <a:off x="7953220" y="1969835"/>
            <a:ext cx="614800" cy="600066"/>
            <a:chOff x="7828465" y="2769949"/>
            <a:chExt cx="878787" cy="857727"/>
          </a:xfrm>
        </p:grpSpPr>
        <p:grpSp>
          <p:nvGrpSpPr>
            <p:cNvPr id="260" name="Google Shape;260;p33"/>
            <p:cNvGrpSpPr/>
            <p:nvPr/>
          </p:nvGrpSpPr>
          <p:grpSpPr>
            <a:xfrm>
              <a:off x="7926175" y="2877425"/>
              <a:ext cx="683100" cy="643800"/>
              <a:chOff x="7926175" y="2877425"/>
              <a:chExt cx="683100" cy="643800"/>
            </a:xfrm>
          </p:grpSpPr>
          <p:cxnSp>
            <p:nvCxnSpPr>
              <p:cNvPr id="261" name="Google Shape;261;p3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262" name="Google Shape;262;p3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263" name="Google Shape;263;p3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264" name="Google Shape;264;p3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265" name="Google Shape;265;p33"/>
            <p:cNvGrpSpPr/>
            <p:nvPr/>
          </p:nvGrpSpPr>
          <p:grpSpPr>
            <a:xfrm rot="1363882">
              <a:off x="7926319" y="2876921"/>
              <a:ext cx="683080" cy="643781"/>
              <a:chOff x="7926175" y="2877425"/>
              <a:chExt cx="683100" cy="643800"/>
            </a:xfrm>
          </p:grpSpPr>
          <p:cxnSp>
            <p:nvCxnSpPr>
              <p:cNvPr id="266" name="Google Shape;266;p3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267" name="Google Shape;267;p3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268" name="Google Shape;268;p3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269" name="Google Shape;269;p3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270" name="Google Shape;270;p33"/>
          <p:cNvGrpSpPr/>
          <p:nvPr/>
        </p:nvGrpSpPr>
        <p:grpSpPr>
          <a:xfrm>
            <a:off x="7953220" y="2917292"/>
            <a:ext cx="614800" cy="600066"/>
            <a:chOff x="7828465" y="2769949"/>
            <a:chExt cx="878787" cy="857727"/>
          </a:xfrm>
        </p:grpSpPr>
        <p:grpSp>
          <p:nvGrpSpPr>
            <p:cNvPr id="271" name="Google Shape;271;p33"/>
            <p:cNvGrpSpPr/>
            <p:nvPr/>
          </p:nvGrpSpPr>
          <p:grpSpPr>
            <a:xfrm>
              <a:off x="7926175" y="2877425"/>
              <a:ext cx="683100" cy="643800"/>
              <a:chOff x="7926175" y="2877425"/>
              <a:chExt cx="683100" cy="643800"/>
            </a:xfrm>
          </p:grpSpPr>
          <p:cxnSp>
            <p:nvCxnSpPr>
              <p:cNvPr id="272" name="Google Shape;272;p3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273" name="Google Shape;273;p3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274" name="Google Shape;274;p3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275" name="Google Shape;275;p3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276" name="Google Shape;276;p33"/>
            <p:cNvGrpSpPr/>
            <p:nvPr/>
          </p:nvGrpSpPr>
          <p:grpSpPr>
            <a:xfrm rot="1363882">
              <a:off x="7926319" y="2876921"/>
              <a:ext cx="683080" cy="643781"/>
              <a:chOff x="7926175" y="2877425"/>
              <a:chExt cx="683100" cy="643800"/>
            </a:xfrm>
          </p:grpSpPr>
          <p:cxnSp>
            <p:nvCxnSpPr>
              <p:cNvPr id="277" name="Google Shape;277;p3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278" name="Google Shape;278;p3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279" name="Google Shape;279;p3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280" name="Google Shape;280;p3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281" name="Google Shape;281;p33"/>
          <p:cNvGrpSpPr/>
          <p:nvPr/>
        </p:nvGrpSpPr>
        <p:grpSpPr>
          <a:xfrm>
            <a:off x="7953220" y="3864752"/>
            <a:ext cx="614800" cy="600066"/>
            <a:chOff x="7828465" y="2769949"/>
            <a:chExt cx="878787" cy="857727"/>
          </a:xfrm>
        </p:grpSpPr>
        <p:grpSp>
          <p:nvGrpSpPr>
            <p:cNvPr id="282" name="Google Shape;282;p33"/>
            <p:cNvGrpSpPr/>
            <p:nvPr/>
          </p:nvGrpSpPr>
          <p:grpSpPr>
            <a:xfrm>
              <a:off x="7926175" y="2877425"/>
              <a:ext cx="683100" cy="643800"/>
              <a:chOff x="7926175" y="2877425"/>
              <a:chExt cx="683100" cy="643800"/>
            </a:xfrm>
          </p:grpSpPr>
          <p:cxnSp>
            <p:nvCxnSpPr>
              <p:cNvPr id="283" name="Google Shape;283;p3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284" name="Google Shape;284;p3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285" name="Google Shape;285;p3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286" name="Google Shape;286;p3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287" name="Google Shape;287;p33"/>
            <p:cNvGrpSpPr/>
            <p:nvPr/>
          </p:nvGrpSpPr>
          <p:grpSpPr>
            <a:xfrm rot="1363882">
              <a:off x="7926319" y="2876921"/>
              <a:ext cx="683080" cy="643781"/>
              <a:chOff x="7926175" y="2877425"/>
              <a:chExt cx="683100" cy="643800"/>
            </a:xfrm>
          </p:grpSpPr>
          <p:cxnSp>
            <p:nvCxnSpPr>
              <p:cNvPr id="288" name="Google Shape;288;p3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289" name="Google Shape;289;p3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290" name="Google Shape;290;p3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291" name="Google Shape;291;p3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292" name="Google Shape;292;p33"/>
          <p:cNvGrpSpPr/>
          <p:nvPr/>
        </p:nvGrpSpPr>
        <p:grpSpPr>
          <a:xfrm>
            <a:off x="7651500" y="275700"/>
            <a:ext cx="1216800" cy="4592100"/>
            <a:chOff x="7651500" y="275700"/>
            <a:chExt cx="1216800" cy="4592100"/>
          </a:xfrm>
        </p:grpSpPr>
        <p:cxnSp>
          <p:nvCxnSpPr>
            <p:cNvPr id="293" name="Google Shape;293;p33"/>
            <p:cNvCxnSpPr/>
            <p:nvPr/>
          </p:nvCxnSpPr>
          <p:spPr>
            <a:xfrm>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294" name="Google Shape;294;p33"/>
            <p:cNvCxnSpPr/>
            <p:nvPr/>
          </p:nvCxnSpPr>
          <p:spPr>
            <a:xfrm rot="10800000">
              <a:off x="7658700" y="1566725"/>
              <a:ext cx="1209600" cy="0"/>
            </a:xfrm>
            <a:prstGeom prst="straightConnector1">
              <a:avLst/>
            </a:prstGeom>
            <a:noFill/>
            <a:ln cap="flat" cmpd="sng" w="19050">
              <a:solidFill>
                <a:schemeClr val="dk2"/>
              </a:solidFill>
              <a:prstDash val="solid"/>
              <a:round/>
              <a:headEnd len="med" w="med" type="none"/>
              <a:tailEnd len="med" w="med" type="none"/>
            </a:ln>
          </p:spPr>
        </p:cxnSp>
      </p:grpSp>
      <p:pic>
        <p:nvPicPr>
          <p:cNvPr id="295" name="Google Shape;295;p33"/>
          <p:cNvPicPr preferRelativeResize="0"/>
          <p:nvPr/>
        </p:nvPicPr>
        <p:blipFill rotWithShape="1">
          <a:blip r:embed="rId3">
            <a:alphaModFix/>
          </a:blip>
          <a:srcRect b="18826" l="0" r="0" t="18126"/>
          <a:stretch/>
        </p:blipFill>
        <p:spPr>
          <a:xfrm>
            <a:off x="4585325" y="329725"/>
            <a:ext cx="3009025" cy="525475"/>
          </a:xfrm>
          <a:prstGeom prst="rect">
            <a:avLst/>
          </a:prstGeom>
          <a:noFill/>
          <a:ln>
            <a:noFill/>
          </a:ln>
        </p:spPr>
      </p:pic>
      <p:pic>
        <p:nvPicPr>
          <p:cNvPr id="296" name="Google Shape;296;p33"/>
          <p:cNvPicPr preferRelativeResize="0"/>
          <p:nvPr/>
        </p:nvPicPr>
        <p:blipFill rotWithShape="1">
          <a:blip r:embed="rId4">
            <a:alphaModFix/>
          </a:blip>
          <a:srcRect b="28443" l="0" r="0" t="25958"/>
          <a:stretch/>
        </p:blipFill>
        <p:spPr>
          <a:xfrm>
            <a:off x="329725" y="329725"/>
            <a:ext cx="3009023" cy="525475"/>
          </a:xfrm>
          <a:prstGeom prst="rect">
            <a:avLst/>
          </a:prstGeom>
          <a:noFill/>
          <a:ln>
            <a:noFill/>
          </a:ln>
        </p:spPr>
      </p:pic>
      <p:sp>
        <p:nvSpPr>
          <p:cNvPr id="297" name="Google Shape;297;p33"/>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Zainab Sulaiman</a:t>
            </a: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2"/>
          <p:cNvSpPr txBox="1"/>
          <p:nvPr>
            <p:ph type="ctrTitle"/>
          </p:nvPr>
        </p:nvSpPr>
        <p:spPr>
          <a:xfrm>
            <a:off x="2263875" y="2229700"/>
            <a:ext cx="61668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Implementation</a:t>
            </a:r>
            <a:endParaRPr/>
          </a:p>
        </p:txBody>
      </p:sp>
      <p:sp>
        <p:nvSpPr>
          <p:cNvPr id="487" name="Google Shape;487;p42"/>
          <p:cNvSpPr txBox="1"/>
          <p:nvPr>
            <p:ph idx="1" type="subTitle"/>
          </p:nvPr>
        </p:nvSpPr>
        <p:spPr>
          <a:xfrm>
            <a:off x="2263875" y="3272075"/>
            <a:ext cx="23190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did we do it?</a:t>
            </a:r>
            <a:endParaRPr/>
          </a:p>
        </p:txBody>
      </p:sp>
      <p:sp>
        <p:nvSpPr>
          <p:cNvPr id="488" name="Google Shape;488;p42"/>
          <p:cNvSpPr txBox="1"/>
          <p:nvPr>
            <p:ph idx="2" type="title"/>
          </p:nvPr>
        </p:nvSpPr>
        <p:spPr>
          <a:xfrm>
            <a:off x="2263875" y="1188337"/>
            <a:ext cx="1652100" cy="91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grpSp>
        <p:nvGrpSpPr>
          <p:cNvPr id="489" name="Google Shape;489;p42"/>
          <p:cNvGrpSpPr/>
          <p:nvPr/>
        </p:nvGrpSpPr>
        <p:grpSpPr>
          <a:xfrm>
            <a:off x="682833" y="723100"/>
            <a:ext cx="415917" cy="1437095"/>
            <a:chOff x="682833" y="723100"/>
            <a:chExt cx="415917" cy="1437095"/>
          </a:xfrm>
        </p:grpSpPr>
        <p:grpSp>
          <p:nvGrpSpPr>
            <p:cNvPr id="490" name="Google Shape;490;p42"/>
            <p:cNvGrpSpPr/>
            <p:nvPr/>
          </p:nvGrpSpPr>
          <p:grpSpPr>
            <a:xfrm flipH="1">
              <a:off x="682833" y="723100"/>
              <a:ext cx="415917" cy="440667"/>
              <a:chOff x="8052650" y="691225"/>
              <a:chExt cx="415917" cy="440667"/>
            </a:xfrm>
          </p:grpSpPr>
          <p:sp>
            <p:nvSpPr>
              <p:cNvPr id="491" name="Google Shape;491;p42"/>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2"/>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2"/>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2"/>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2"/>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42"/>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2"/>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2"/>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42"/>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0" name="Google Shape;500;p42"/>
            <p:cNvGrpSpPr/>
            <p:nvPr/>
          </p:nvGrpSpPr>
          <p:grpSpPr>
            <a:xfrm flipH="1">
              <a:off x="682833" y="1318211"/>
              <a:ext cx="415917" cy="440667"/>
              <a:chOff x="8052650" y="691225"/>
              <a:chExt cx="415917" cy="440667"/>
            </a:xfrm>
          </p:grpSpPr>
          <p:sp>
            <p:nvSpPr>
              <p:cNvPr id="501" name="Google Shape;501;p42"/>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42"/>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42"/>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2"/>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2"/>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2"/>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2"/>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42"/>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2"/>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0" name="Google Shape;510;p42"/>
            <p:cNvSpPr/>
            <p:nvPr/>
          </p:nvSpPr>
          <p:spPr>
            <a:xfrm flipH="1">
              <a:off x="1045650" y="1913311"/>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2"/>
            <p:cNvSpPr/>
            <p:nvPr/>
          </p:nvSpPr>
          <p:spPr>
            <a:xfrm flipH="1">
              <a:off x="864242" y="1913311"/>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2"/>
            <p:cNvSpPr/>
            <p:nvPr/>
          </p:nvSpPr>
          <p:spPr>
            <a:xfrm flipH="1">
              <a:off x="682833" y="1913311"/>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42"/>
            <p:cNvSpPr/>
            <p:nvPr/>
          </p:nvSpPr>
          <p:spPr>
            <a:xfrm flipH="1">
              <a:off x="1045650" y="210709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2"/>
            <p:cNvSpPr/>
            <p:nvPr/>
          </p:nvSpPr>
          <p:spPr>
            <a:xfrm flipH="1">
              <a:off x="864242" y="210709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2"/>
            <p:cNvSpPr/>
            <p:nvPr/>
          </p:nvSpPr>
          <p:spPr>
            <a:xfrm flipH="1">
              <a:off x="682833" y="210709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6" name="Google Shape;516;p42"/>
          <p:cNvGrpSpPr/>
          <p:nvPr/>
        </p:nvGrpSpPr>
        <p:grpSpPr>
          <a:xfrm flipH="1">
            <a:off x="583380" y="2966178"/>
            <a:ext cx="614800" cy="600066"/>
            <a:chOff x="7828465" y="2769949"/>
            <a:chExt cx="878787" cy="857727"/>
          </a:xfrm>
        </p:grpSpPr>
        <p:grpSp>
          <p:nvGrpSpPr>
            <p:cNvPr id="517" name="Google Shape;517;p42"/>
            <p:cNvGrpSpPr/>
            <p:nvPr/>
          </p:nvGrpSpPr>
          <p:grpSpPr>
            <a:xfrm>
              <a:off x="7926175" y="2877425"/>
              <a:ext cx="683100" cy="643800"/>
              <a:chOff x="7926175" y="2877425"/>
              <a:chExt cx="683100" cy="643800"/>
            </a:xfrm>
          </p:grpSpPr>
          <p:cxnSp>
            <p:nvCxnSpPr>
              <p:cNvPr id="518" name="Google Shape;518;p42"/>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19" name="Google Shape;519;p42"/>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20" name="Google Shape;520;p42"/>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21" name="Google Shape;521;p42"/>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522" name="Google Shape;522;p42"/>
            <p:cNvGrpSpPr/>
            <p:nvPr/>
          </p:nvGrpSpPr>
          <p:grpSpPr>
            <a:xfrm rot="1363882">
              <a:off x="7926319" y="2876921"/>
              <a:ext cx="683080" cy="643781"/>
              <a:chOff x="7926175" y="2877425"/>
              <a:chExt cx="683100" cy="643800"/>
            </a:xfrm>
          </p:grpSpPr>
          <p:cxnSp>
            <p:nvCxnSpPr>
              <p:cNvPr id="523" name="Google Shape;523;p42"/>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24" name="Google Shape;524;p42"/>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25" name="Google Shape;525;p42"/>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26" name="Google Shape;526;p42"/>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527" name="Google Shape;527;p42"/>
          <p:cNvGrpSpPr/>
          <p:nvPr/>
        </p:nvGrpSpPr>
        <p:grpSpPr>
          <a:xfrm flipH="1">
            <a:off x="583380" y="3837436"/>
            <a:ext cx="614800" cy="600066"/>
            <a:chOff x="7828465" y="2769949"/>
            <a:chExt cx="878787" cy="857727"/>
          </a:xfrm>
        </p:grpSpPr>
        <p:grpSp>
          <p:nvGrpSpPr>
            <p:cNvPr id="528" name="Google Shape;528;p42"/>
            <p:cNvGrpSpPr/>
            <p:nvPr/>
          </p:nvGrpSpPr>
          <p:grpSpPr>
            <a:xfrm>
              <a:off x="7926175" y="2877425"/>
              <a:ext cx="683100" cy="643800"/>
              <a:chOff x="7926175" y="2877425"/>
              <a:chExt cx="683100" cy="643800"/>
            </a:xfrm>
          </p:grpSpPr>
          <p:cxnSp>
            <p:nvCxnSpPr>
              <p:cNvPr id="529" name="Google Shape;529;p42"/>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30" name="Google Shape;530;p42"/>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31" name="Google Shape;531;p42"/>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32" name="Google Shape;532;p42"/>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533" name="Google Shape;533;p42"/>
            <p:cNvGrpSpPr/>
            <p:nvPr/>
          </p:nvGrpSpPr>
          <p:grpSpPr>
            <a:xfrm rot="1363882">
              <a:off x="7926319" y="2876921"/>
              <a:ext cx="683080" cy="643781"/>
              <a:chOff x="7926175" y="2877425"/>
              <a:chExt cx="683100" cy="643800"/>
            </a:xfrm>
          </p:grpSpPr>
          <p:cxnSp>
            <p:nvCxnSpPr>
              <p:cNvPr id="534" name="Google Shape;534;p42"/>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35" name="Google Shape;535;p42"/>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36" name="Google Shape;536;p42"/>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37" name="Google Shape;537;p42"/>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538" name="Google Shape;538;p42"/>
          <p:cNvGrpSpPr/>
          <p:nvPr/>
        </p:nvGrpSpPr>
        <p:grpSpPr>
          <a:xfrm>
            <a:off x="283100" y="275700"/>
            <a:ext cx="1216800" cy="4592100"/>
            <a:chOff x="283100" y="275700"/>
            <a:chExt cx="1216800" cy="4592100"/>
          </a:xfrm>
        </p:grpSpPr>
        <p:cxnSp>
          <p:nvCxnSpPr>
            <p:cNvPr id="539" name="Google Shape;539;p42"/>
            <p:cNvCxnSpPr/>
            <p:nvPr/>
          </p:nvCxnSpPr>
          <p:spPr>
            <a:xfrm>
              <a:off x="14999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540" name="Google Shape;540;p42"/>
            <p:cNvCxnSpPr/>
            <p:nvPr/>
          </p:nvCxnSpPr>
          <p:spPr>
            <a:xfrm>
              <a:off x="283100" y="2571750"/>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541" name="Google Shape;541;p42"/>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id="546" name="Google Shape;546;p43"/>
          <p:cNvPicPr preferRelativeResize="0"/>
          <p:nvPr>
            <p:ph idx="2" type="pic"/>
          </p:nvPr>
        </p:nvPicPr>
        <p:blipFill rotWithShape="1">
          <a:blip r:embed="rId3">
            <a:alphaModFix/>
          </a:blip>
          <a:srcRect b="0" l="497" r="0" t="0"/>
          <a:stretch/>
        </p:blipFill>
        <p:spPr>
          <a:xfrm>
            <a:off x="0" y="612775"/>
            <a:ext cx="9144003" cy="4353001"/>
          </a:xfrm>
          <a:prstGeom prst="rect">
            <a:avLst/>
          </a:prstGeom>
        </p:spPr>
      </p:pic>
      <p:sp>
        <p:nvSpPr>
          <p:cNvPr id="547" name="Google Shape;547;p43"/>
          <p:cNvSpPr txBox="1"/>
          <p:nvPr>
            <p:ph idx="4294967295"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DFD</a:t>
            </a:r>
            <a:endParaRPr/>
          </a:p>
        </p:txBody>
      </p:sp>
      <p:sp>
        <p:nvSpPr>
          <p:cNvPr id="548" name="Google Shape;548;p43"/>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4"/>
          <p:cNvSpPr txBox="1"/>
          <p:nvPr>
            <p:ph type="ctrTitle"/>
          </p:nvPr>
        </p:nvSpPr>
        <p:spPr>
          <a:xfrm>
            <a:off x="713225" y="1043400"/>
            <a:ext cx="5929200" cy="305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Main Tasks</a:t>
            </a:r>
            <a:endParaRPr/>
          </a:p>
        </p:txBody>
      </p:sp>
      <p:grpSp>
        <p:nvGrpSpPr>
          <p:cNvPr id="554" name="Google Shape;554;p44"/>
          <p:cNvGrpSpPr/>
          <p:nvPr/>
        </p:nvGrpSpPr>
        <p:grpSpPr>
          <a:xfrm>
            <a:off x="8052650" y="2983305"/>
            <a:ext cx="415917" cy="1437095"/>
            <a:chOff x="8052650" y="2983305"/>
            <a:chExt cx="415917" cy="1437095"/>
          </a:xfrm>
        </p:grpSpPr>
        <p:grpSp>
          <p:nvGrpSpPr>
            <p:cNvPr id="555" name="Google Shape;555;p44"/>
            <p:cNvGrpSpPr/>
            <p:nvPr/>
          </p:nvGrpSpPr>
          <p:grpSpPr>
            <a:xfrm flipH="1" rot="10800000">
              <a:off x="8052650" y="3979733"/>
              <a:ext cx="415917" cy="440667"/>
              <a:chOff x="8052650" y="691225"/>
              <a:chExt cx="415917" cy="440667"/>
            </a:xfrm>
          </p:grpSpPr>
          <p:sp>
            <p:nvSpPr>
              <p:cNvPr id="556" name="Google Shape;556;p44"/>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44"/>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44"/>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44"/>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44"/>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44"/>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4"/>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44"/>
            <p:cNvGrpSpPr/>
            <p:nvPr/>
          </p:nvGrpSpPr>
          <p:grpSpPr>
            <a:xfrm flipH="1" rot="10800000">
              <a:off x="8052650" y="3384622"/>
              <a:ext cx="415917" cy="440667"/>
              <a:chOff x="8052650" y="691225"/>
              <a:chExt cx="415917" cy="440667"/>
            </a:xfrm>
          </p:grpSpPr>
          <p:sp>
            <p:nvSpPr>
              <p:cNvPr id="566" name="Google Shape;566;p44"/>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44"/>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44"/>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44"/>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44"/>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4"/>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4"/>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44"/>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4"/>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 name="Google Shape;575;p44"/>
            <p:cNvSpPr/>
            <p:nvPr/>
          </p:nvSpPr>
          <p:spPr>
            <a:xfrm flipH="1" rot="10800000">
              <a:off x="8052650"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4"/>
            <p:cNvSpPr/>
            <p:nvPr/>
          </p:nvSpPr>
          <p:spPr>
            <a:xfrm flipH="1" rot="10800000">
              <a:off x="8234058"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4"/>
            <p:cNvSpPr/>
            <p:nvPr/>
          </p:nvSpPr>
          <p:spPr>
            <a:xfrm flipH="1" rot="10800000">
              <a:off x="8415467"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4"/>
            <p:cNvSpPr/>
            <p:nvPr/>
          </p:nvSpPr>
          <p:spPr>
            <a:xfrm flipH="1" rot="10800000">
              <a:off x="8052650"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4"/>
            <p:cNvSpPr/>
            <p:nvPr/>
          </p:nvSpPr>
          <p:spPr>
            <a:xfrm flipH="1" rot="10800000">
              <a:off x="8234058"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4"/>
            <p:cNvSpPr/>
            <p:nvPr/>
          </p:nvSpPr>
          <p:spPr>
            <a:xfrm flipH="1" rot="10800000">
              <a:off x="8415467"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44"/>
          <p:cNvGrpSpPr/>
          <p:nvPr/>
        </p:nvGrpSpPr>
        <p:grpSpPr>
          <a:xfrm flipH="1" rot="10800000">
            <a:off x="7953220" y="1577257"/>
            <a:ext cx="614800" cy="600066"/>
            <a:chOff x="7828465" y="2769949"/>
            <a:chExt cx="878787" cy="857727"/>
          </a:xfrm>
        </p:grpSpPr>
        <p:grpSp>
          <p:nvGrpSpPr>
            <p:cNvPr id="582" name="Google Shape;582;p44"/>
            <p:cNvGrpSpPr/>
            <p:nvPr/>
          </p:nvGrpSpPr>
          <p:grpSpPr>
            <a:xfrm>
              <a:off x="7926175" y="2877425"/>
              <a:ext cx="683100" cy="643800"/>
              <a:chOff x="7926175" y="2877425"/>
              <a:chExt cx="683100" cy="643800"/>
            </a:xfrm>
          </p:grpSpPr>
          <p:cxnSp>
            <p:nvCxnSpPr>
              <p:cNvPr id="583" name="Google Shape;583;p44"/>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84" name="Google Shape;584;p44"/>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85" name="Google Shape;585;p44"/>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86" name="Google Shape;586;p44"/>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587" name="Google Shape;587;p44"/>
            <p:cNvGrpSpPr/>
            <p:nvPr/>
          </p:nvGrpSpPr>
          <p:grpSpPr>
            <a:xfrm rot="1363882">
              <a:off x="7926319" y="2876921"/>
              <a:ext cx="683080" cy="643781"/>
              <a:chOff x="7926175" y="2877425"/>
              <a:chExt cx="683100" cy="643800"/>
            </a:xfrm>
          </p:grpSpPr>
          <p:cxnSp>
            <p:nvCxnSpPr>
              <p:cNvPr id="588" name="Google Shape;588;p44"/>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89" name="Google Shape;589;p44"/>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90" name="Google Shape;590;p44"/>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91" name="Google Shape;591;p44"/>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592" name="Google Shape;592;p44"/>
          <p:cNvGrpSpPr/>
          <p:nvPr/>
        </p:nvGrpSpPr>
        <p:grpSpPr>
          <a:xfrm flipH="1" rot="10800000">
            <a:off x="7953220" y="705999"/>
            <a:ext cx="614800" cy="600066"/>
            <a:chOff x="7828465" y="2769949"/>
            <a:chExt cx="878787" cy="857727"/>
          </a:xfrm>
        </p:grpSpPr>
        <p:grpSp>
          <p:nvGrpSpPr>
            <p:cNvPr id="593" name="Google Shape;593;p44"/>
            <p:cNvGrpSpPr/>
            <p:nvPr/>
          </p:nvGrpSpPr>
          <p:grpSpPr>
            <a:xfrm>
              <a:off x="7926175" y="2877425"/>
              <a:ext cx="683100" cy="643800"/>
              <a:chOff x="7926175" y="2877425"/>
              <a:chExt cx="683100" cy="643800"/>
            </a:xfrm>
          </p:grpSpPr>
          <p:cxnSp>
            <p:nvCxnSpPr>
              <p:cNvPr id="594" name="Google Shape;594;p44"/>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595" name="Google Shape;595;p44"/>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596" name="Google Shape;596;p44"/>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597" name="Google Shape;597;p44"/>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598" name="Google Shape;598;p44"/>
            <p:cNvGrpSpPr/>
            <p:nvPr/>
          </p:nvGrpSpPr>
          <p:grpSpPr>
            <a:xfrm rot="1363882">
              <a:off x="7926319" y="2876921"/>
              <a:ext cx="683080" cy="643781"/>
              <a:chOff x="7926175" y="2877425"/>
              <a:chExt cx="683100" cy="643800"/>
            </a:xfrm>
          </p:grpSpPr>
          <p:cxnSp>
            <p:nvCxnSpPr>
              <p:cNvPr id="599" name="Google Shape;599;p44"/>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600" name="Google Shape;600;p44"/>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601" name="Google Shape;601;p44"/>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602" name="Google Shape;602;p44"/>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603" name="Google Shape;603;p44"/>
          <p:cNvGrpSpPr/>
          <p:nvPr/>
        </p:nvGrpSpPr>
        <p:grpSpPr>
          <a:xfrm>
            <a:off x="7651500" y="275700"/>
            <a:ext cx="1216800" cy="4592100"/>
            <a:chOff x="7651500" y="275700"/>
            <a:chExt cx="1216800" cy="4592100"/>
          </a:xfrm>
        </p:grpSpPr>
        <p:cxnSp>
          <p:nvCxnSpPr>
            <p:cNvPr id="604" name="Google Shape;604;p44"/>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605" name="Google Shape;605;p44"/>
            <p:cNvCxnSpPr/>
            <p:nvPr/>
          </p:nvCxnSpPr>
          <p:spPr>
            <a:xfrm rot="10800000">
              <a:off x="7658700" y="2571750"/>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606" name="Google Shape;606;p44"/>
          <p:cNvSpPr txBox="1"/>
          <p:nvPr>
            <p:ph idx="4294967295" type="subTitle"/>
          </p:nvPr>
        </p:nvSpPr>
        <p:spPr>
          <a:xfrm>
            <a:off x="748850" y="2983300"/>
            <a:ext cx="31248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Scouting | Sizing | Classification</a:t>
            </a:r>
            <a:endParaRPr/>
          </a:p>
        </p:txBody>
      </p:sp>
      <p:sp>
        <p:nvSpPr>
          <p:cNvPr id="607" name="Google Shape;607;p44"/>
          <p:cNvSpPr txBox="1"/>
          <p:nvPr>
            <p:ph idx="4294967295" type="subTitle"/>
          </p:nvPr>
        </p:nvSpPr>
        <p:spPr>
          <a:xfrm>
            <a:off x="5389250" y="569975"/>
            <a:ext cx="1949400" cy="2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1C232"/>
                </a:solidFill>
              </a:rPr>
              <a:t>Note: </a:t>
            </a:r>
            <a:endParaRPr sz="1200">
              <a:solidFill>
                <a:srgbClr val="F1C232"/>
              </a:solidFill>
            </a:endParaRPr>
          </a:p>
          <a:p>
            <a:pPr indent="0" lvl="0" marL="0" rtl="0" algn="l">
              <a:spcBef>
                <a:spcPts val="0"/>
              </a:spcBef>
              <a:spcAft>
                <a:spcPts val="0"/>
              </a:spcAft>
              <a:buNone/>
            </a:pPr>
            <a:r>
              <a:rPr lang="en" sz="1200">
                <a:solidFill>
                  <a:srgbClr val="F1C232"/>
                </a:solidFill>
              </a:rPr>
              <a:t>Built for AIM cameras</a:t>
            </a:r>
            <a:endParaRPr sz="1200">
              <a:solidFill>
                <a:srgbClr val="F1C232"/>
              </a:solidFill>
            </a:endParaRPr>
          </a:p>
        </p:txBody>
      </p:sp>
      <p:sp>
        <p:nvSpPr>
          <p:cNvPr id="608" name="Google Shape;608;p44"/>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Diana Arteaga-Andrade</a:t>
            </a:r>
            <a:endParaRPr sz="1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5"/>
          <p:cNvSpPr txBox="1"/>
          <p:nvPr>
            <p:ph type="ctrTitle"/>
          </p:nvPr>
        </p:nvSpPr>
        <p:spPr>
          <a:xfrm>
            <a:off x="608000"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Scouting</a:t>
            </a:r>
            <a:endParaRPr/>
          </a:p>
        </p:txBody>
      </p:sp>
      <p:sp>
        <p:nvSpPr>
          <p:cNvPr id="614" name="Google Shape;614;p45"/>
          <p:cNvSpPr txBox="1"/>
          <p:nvPr>
            <p:ph idx="3" type="subTitle"/>
          </p:nvPr>
        </p:nvSpPr>
        <p:spPr>
          <a:xfrm>
            <a:off x="608000" y="3187525"/>
            <a:ext cx="3172800" cy="150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From the approximate number of rocks, we can break up the original image into smaller subimages. This will help partition the workload evenly for the sizing task.</a:t>
            </a:r>
            <a:endParaRPr sz="1500"/>
          </a:p>
        </p:txBody>
      </p:sp>
      <p:sp>
        <p:nvSpPr>
          <p:cNvPr id="615" name="Google Shape;615;p45"/>
          <p:cNvSpPr txBox="1"/>
          <p:nvPr>
            <p:ph idx="4" type="subTitle"/>
          </p:nvPr>
        </p:nvSpPr>
        <p:spPr>
          <a:xfrm>
            <a:off x="608002" y="276117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is it important?</a:t>
            </a:r>
            <a:endParaRPr/>
          </a:p>
        </p:txBody>
      </p:sp>
      <p:sp>
        <p:nvSpPr>
          <p:cNvPr id="616" name="Google Shape;616;p45"/>
          <p:cNvSpPr txBox="1"/>
          <p:nvPr>
            <p:ph idx="7" type="subTitle"/>
          </p:nvPr>
        </p:nvSpPr>
        <p:spPr>
          <a:xfrm>
            <a:off x="608000" y="1657763"/>
            <a:ext cx="3172800" cy="110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Citizen scientists will explore various images to determine an approximate number of rocks.</a:t>
            </a:r>
            <a:endParaRPr sz="1500"/>
          </a:p>
        </p:txBody>
      </p:sp>
      <p:sp>
        <p:nvSpPr>
          <p:cNvPr id="617" name="Google Shape;617;p45"/>
          <p:cNvSpPr txBox="1"/>
          <p:nvPr>
            <p:ph idx="8" type="subTitle"/>
          </p:nvPr>
        </p:nvSpPr>
        <p:spPr>
          <a:xfrm>
            <a:off x="608002" y="1252150"/>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it?</a:t>
            </a:r>
            <a:endParaRPr/>
          </a:p>
        </p:txBody>
      </p:sp>
      <p:sp>
        <p:nvSpPr>
          <p:cNvPr id="618" name="Google Shape;618;p45"/>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Diana Arteaga-Andrade</a:t>
            </a:r>
            <a:endParaRPr sz="1000"/>
          </a:p>
        </p:txBody>
      </p:sp>
      <p:pic>
        <p:nvPicPr>
          <p:cNvPr id="619" name="Google Shape;619;p45"/>
          <p:cNvPicPr preferRelativeResize="0"/>
          <p:nvPr/>
        </p:nvPicPr>
        <p:blipFill>
          <a:blip r:embed="rId3">
            <a:alphaModFix/>
          </a:blip>
          <a:stretch>
            <a:fillRect/>
          </a:stretch>
        </p:blipFill>
        <p:spPr>
          <a:xfrm>
            <a:off x="3780800" y="1385825"/>
            <a:ext cx="4990323" cy="2496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6"/>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Scouting</a:t>
            </a:r>
            <a:endParaRPr/>
          </a:p>
        </p:txBody>
      </p:sp>
      <p:sp>
        <p:nvSpPr>
          <p:cNvPr id="625" name="Google Shape;625;p46"/>
          <p:cNvSpPr txBox="1"/>
          <p:nvPr>
            <p:ph idx="7" type="subTitle"/>
          </p:nvPr>
        </p:nvSpPr>
        <p:spPr>
          <a:xfrm>
            <a:off x="713225" y="1673825"/>
            <a:ext cx="3001200" cy="296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Click on all the rocks!</a:t>
            </a:r>
            <a:endParaRPr b="1" sz="1500"/>
          </a:p>
          <a:p>
            <a:pPr indent="0" lvl="0" marL="0" rtl="0" algn="l">
              <a:spcBef>
                <a:spcPts val="0"/>
              </a:spcBef>
              <a:spcAft>
                <a:spcPts val="0"/>
              </a:spcAft>
              <a:buNone/>
            </a:pPr>
            <a:r>
              <a:t/>
            </a:r>
            <a:endParaRPr b="1" sz="1500"/>
          </a:p>
          <a:p>
            <a:pPr indent="0" lvl="0" marL="0" rtl="0" algn="l">
              <a:spcBef>
                <a:spcPts val="0"/>
              </a:spcBef>
              <a:spcAft>
                <a:spcPts val="0"/>
              </a:spcAft>
              <a:buNone/>
            </a:pPr>
            <a:r>
              <a:rPr lang="en" sz="1500"/>
              <a:t>Advantages: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More likely to get accurate representation of rock quantity</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Know location of rocks</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“Simple” </a:t>
            </a:r>
            <a:endParaRPr sz="1500"/>
          </a:p>
        </p:txBody>
      </p:sp>
      <p:sp>
        <p:nvSpPr>
          <p:cNvPr id="626" name="Google Shape;626;p46"/>
          <p:cNvSpPr txBox="1"/>
          <p:nvPr>
            <p:ph idx="8" type="subTitle"/>
          </p:nvPr>
        </p:nvSpPr>
        <p:spPr>
          <a:xfrm>
            <a:off x="713227" y="129682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Early Iteration</a:t>
            </a:r>
            <a:endParaRPr/>
          </a:p>
        </p:txBody>
      </p:sp>
      <p:pic>
        <p:nvPicPr>
          <p:cNvPr id="627" name="Google Shape;627;p46"/>
          <p:cNvPicPr preferRelativeResize="0"/>
          <p:nvPr/>
        </p:nvPicPr>
        <p:blipFill rotWithShape="1">
          <a:blip r:embed="rId3">
            <a:alphaModFix/>
          </a:blip>
          <a:srcRect b="62847" l="26493" r="55941" t="26442"/>
          <a:stretch/>
        </p:blipFill>
        <p:spPr>
          <a:xfrm>
            <a:off x="3844550" y="1579938"/>
            <a:ext cx="4879650" cy="1983625"/>
          </a:xfrm>
          <a:prstGeom prst="rect">
            <a:avLst/>
          </a:prstGeom>
          <a:noFill/>
          <a:ln>
            <a:noFill/>
          </a:ln>
        </p:spPr>
      </p:pic>
      <p:sp>
        <p:nvSpPr>
          <p:cNvPr id="628" name="Google Shape;628;p46"/>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Diana Arteaga-Andrade</a:t>
            </a:r>
            <a:endParaRPr sz="1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7"/>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Scouting</a:t>
            </a:r>
            <a:endParaRPr/>
          </a:p>
        </p:txBody>
      </p:sp>
      <p:sp>
        <p:nvSpPr>
          <p:cNvPr id="634" name="Google Shape;634;p47"/>
          <p:cNvSpPr txBox="1"/>
          <p:nvPr>
            <p:ph idx="7" type="subTitle"/>
          </p:nvPr>
        </p:nvSpPr>
        <p:spPr>
          <a:xfrm>
            <a:off x="713225" y="2259025"/>
            <a:ext cx="3525900" cy="2318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Disadvantages</a:t>
            </a:r>
            <a:r>
              <a:rPr lang="en" sz="1500"/>
              <a:t>:</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User fatigue</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Time consuming </a:t>
            </a:r>
            <a:endParaRPr sz="1500"/>
          </a:p>
          <a:p>
            <a:pPr indent="0" lvl="0" marL="0" rtl="0" algn="l">
              <a:spcBef>
                <a:spcPts val="0"/>
              </a:spcBef>
              <a:spcAft>
                <a:spcPts val="0"/>
              </a:spcAft>
              <a:buNone/>
            </a:pPr>
            <a:r>
              <a:t/>
            </a:r>
            <a:endParaRPr sz="1500"/>
          </a:p>
          <a:p>
            <a:pPr indent="-323850" lvl="0" marL="457200" rtl="0" algn="l">
              <a:spcBef>
                <a:spcPts val="0"/>
              </a:spcBef>
              <a:spcAft>
                <a:spcPts val="0"/>
              </a:spcAft>
              <a:buSzPts val="1500"/>
              <a:buChar char="-"/>
            </a:pPr>
            <a:r>
              <a:rPr lang="en" sz="1500"/>
              <a:t>May cause pain</a:t>
            </a:r>
            <a:endParaRPr sz="1500"/>
          </a:p>
        </p:txBody>
      </p:sp>
      <p:sp>
        <p:nvSpPr>
          <p:cNvPr id="635" name="Google Shape;635;p47"/>
          <p:cNvSpPr txBox="1"/>
          <p:nvPr>
            <p:ph idx="8" type="subTitle"/>
          </p:nvPr>
        </p:nvSpPr>
        <p:spPr>
          <a:xfrm>
            <a:off x="713227" y="1301900"/>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Early Iteration</a:t>
            </a:r>
            <a:endParaRPr/>
          </a:p>
        </p:txBody>
      </p:sp>
      <p:pic>
        <p:nvPicPr>
          <p:cNvPr id="636" name="Google Shape;636;p47"/>
          <p:cNvPicPr preferRelativeResize="0"/>
          <p:nvPr/>
        </p:nvPicPr>
        <p:blipFill>
          <a:blip r:embed="rId3">
            <a:alphaModFix/>
          </a:blip>
          <a:stretch>
            <a:fillRect/>
          </a:stretch>
        </p:blipFill>
        <p:spPr>
          <a:xfrm>
            <a:off x="3830650" y="1178800"/>
            <a:ext cx="4600076" cy="3066718"/>
          </a:xfrm>
          <a:prstGeom prst="rect">
            <a:avLst/>
          </a:prstGeom>
          <a:noFill/>
          <a:ln>
            <a:noFill/>
          </a:ln>
        </p:spPr>
      </p:pic>
      <p:sp>
        <p:nvSpPr>
          <p:cNvPr id="637" name="Google Shape;637;p47"/>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Diana Arteaga-Andrade</a:t>
            </a:r>
            <a:endParaRPr sz="1000"/>
          </a:p>
        </p:txBody>
      </p:sp>
      <p:sp>
        <p:nvSpPr>
          <p:cNvPr id="638" name="Google Shape;638;p47"/>
          <p:cNvSpPr txBox="1"/>
          <p:nvPr/>
        </p:nvSpPr>
        <p:spPr>
          <a:xfrm>
            <a:off x="713225" y="1673050"/>
            <a:ext cx="2251800" cy="33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chemeClr val="lt1"/>
                </a:solidFill>
                <a:latin typeface="Inter Tight"/>
                <a:ea typeface="Inter Tight"/>
                <a:cs typeface="Inter Tight"/>
                <a:sym typeface="Inter Tight"/>
              </a:rPr>
              <a:t>Click on all the rocks!</a:t>
            </a:r>
            <a:endParaRPr sz="1500">
              <a:solidFill>
                <a:schemeClr val="lt1"/>
              </a:solidFill>
              <a:latin typeface="Inter Tight"/>
              <a:ea typeface="Inter Tight"/>
              <a:cs typeface="Inter Tight"/>
              <a:sym typeface="Inter Tight"/>
            </a:endParaRPr>
          </a:p>
          <a:p>
            <a:pPr indent="0" lvl="0" marL="0" rtl="0" algn="l">
              <a:spcBef>
                <a:spcPts val="1000"/>
              </a:spcBef>
              <a:spcAft>
                <a:spcPts val="0"/>
              </a:spcAft>
              <a:buNone/>
            </a:pPr>
            <a:r>
              <a:t/>
            </a:r>
            <a:endParaRPr>
              <a:solidFill>
                <a:schemeClr val="lt1"/>
              </a:solidFill>
              <a:latin typeface="Inter Tight"/>
              <a:ea typeface="Inter Tight"/>
              <a:cs typeface="Inter Tight"/>
              <a:sym typeface="Inter T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48"/>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Scouting</a:t>
            </a:r>
            <a:endParaRPr/>
          </a:p>
        </p:txBody>
      </p:sp>
      <p:sp>
        <p:nvSpPr>
          <p:cNvPr id="644" name="Google Shape;644;p48"/>
          <p:cNvSpPr txBox="1"/>
          <p:nvPr>
            <p:ph idx="7" type="subTitle"/>
          </p:nvPr>
        </p:nvSpPr>
        <p:spPr>
          <a:xfrm>
            <a:off x="713225" y="2002625"/>
            <a:ext cx="3867600" cy="2865300"/>
          </a:xfrm>
          <a:prstGeom prst="rect">
            <a:avLst/>
          </a:prstGeom>
        </p:spPr>
        <p:txBody>
          <a:bodyPr anchorCtr="0" anchor="t" bIns="91425" lIns="91425" spcFirstLastPara="1" rIns="91425" wrap="square" tIns="91425">
            <a:noAutofit/>
          </a:bodyPr>
          <a:lstStyle/>
          <a:p>
            <a:pPr indent="0" lvl="0" marL="0" rtl="0" algn="l">
              <a:lnSpc>
                <a:spcPct val="200000"/>
              </a:lnSpc>
              <a:spcBef>
                <a:spcPts val="0"/>
              </a:spcBef>
              <a:spcAft>
                <a:spcPts val="0"/>
              </a:spcAft>
              <a:buNone/>
            </a:pPr>
            <a:r>
              <a:rPr lang="en" sz="1500"/>
              <a:t>Advantages:</a:t>
            </a:r>
            <a:endParaRPr sz="1500"/>
          </a:p>
          <a:p>
            <a:pPr indent="-323850" lvl="0" marL="457200" rtl="0" algn="l">
              <a:lnSpc>
                <a:spcPct val="200000"/>
              </a:lnSpc>
              <a:spcBef>
                <a:spcPts val="0"/>
              </a:spcBef>
              <a:spcAft>
                <a:spcPts val="0"/>
              </a:spcAft>
              <a:buSzPts val="1500"/>
              <a:buChar char="-"/>
            </a:pPr>
            <a:r>
              <a:rPr lang="en" sz="1500"/>
              <a:t>Simple </a:t>
            </a:r>
            <a:endParaRPr sz="1500"/>
          </a:p>
          <a:p>
            <a:pPr indent="-323850" lvl="0" marL="457200" rtl="0" algn="l">
              <a:lnSpc>
                <a:spcPct val="200000"/>
              </a:lnSpc>
              <a:spcBef>
                <a:spcPts val="0"/>
              </a:spcBef>
              <a:spcAft>
                <a:spcPts val="0"/>
              </a:spcAft>
              <a:buSzPts val="1500"/>
              <a:buChar char="-"/>
            </a:pPr>
            <a:r>
              <a:rPr lang="en" sz="1500"/>
              <a:t>Less clicking </a:t>
            </a:r>
            <a:endParaRPr sz="1500"/>
          </a:p>
          <a:p>
            <a:pPr indent="0" lvl="0" marL="0" rtl="0" algn="l">
              <a:lnSpc>
                <a:spcPct val="200000"/>
              </a:lnSpc>
              <a:spcBef>
                <a:spcPts val="0"/>
              </a:spcBef>
              <a:spcAft>
                <a:spcPts val="0"/>
              </a:spcAft>
              <a:buNone/>
            </a:pPr>
            <a:r>
              <a:rPr lang="en" sz="1500"/>
              <a:t>Disadvantages:</a:t>
            </a:r>
            <a:endParaRPr sz="1500"/>
          </a:p>
          <a:p>
            <a:pPr indent="-323850" lvl="0" marL="457200" rtl="0" algn="l">
              <a:lnSpc>
                <a:spcPct val="200000"/>
              </a:lnSpc>
              <a:spcBef>
                <a:spcPts val="0"/>
              </a:spcBef>
              <a:spcAft>
                <a:spcPts val="0"/>
              </a:spcAft>
              <a:buSzPts val="1500"/>
              <a:buChar char="-"/>
            </a:pPr>
            <a:r>
              <a:rPr lang="en" sz="1500"/>
              <a:t>Less accurate </a:t>
            </a:r>
            <a:endParaRPr sz="1500"/>
          </a:p>
          <a:p>
            <a:pPr indent="-323850" lvl="0" marL="457200" rtl="0" algn="l">
              <a:spcBef>
                <a:spcPts val="0"/>
              </a:spcBef>
              <a:spcAft>
                <a:spcPts val="0"/>
              </a:spcAft>
              <a:buSzPts val="1500"/>
              <a:buChar char="-"/>
            </a:pPr>
            <a:r>
              <a:rPr lang="en" sz="1500"/>
              <a:t>Don’t know where the rocks are</a:t>
            </a:r>
            <a:endParaRPr sz="1500"/>
          </a:p>
          <a:p>
            <a:pPr indent="0" lvl="0" marL="0" rtl="0" algn="l">
              <a:spcBef>
                <a:spcPts val="1000"/>
              </a:spcBef>
              <a:spcAft>
                <a:spcPts val="0"/>
              </a:spcAft>
              <a:buNone/>
            </a:pPr>
            <a:r>
              <a:t/>
            </a:r>
            <a:endParaRPr sz="1500"/>
          </a:p>
        </p:txBody>
      </p:sp>
      <p:sp>
        <p:nvSpPr>
          <p:cNvPr id="645" name="Google Shape;645;p48"/>
          <p:cNvSpPr txBox="1"/>
          <p:nvPr>
            <p:ph idx="8" type="subTitle"/>
          </p:nvPr>
        </p:nvSpPr>
        <p:spPr>
          <a:xfrm>
            <a:off x="713227" y="1231400"/>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Final Iteration</a:t>
            </a:r>
            <a:endParaRPr/>
          </a:p>
        </p:txBody>
      </p:sp>
      <p:pic>
        <p:nvPicPr>
          <p:cNvPr id="646" name="Google Shape;646;p48"/>
          <p:cNvPicPr preferRelativeResize="0"/>
          <p:nvPr/>
        </p:nvPicPr>
        <p:blipFill rotWithShape="1">
          <a:blip r:embed="rId3">
            <a:alphaModFix/>
          </a:blip>
          <a:srcRect b="26079" l="55193" r="0" t="0"/>
          <a:stretch/>
        </p:blipFill>
        <p:spPr>
          <a:xfrm>
            <a:off x="4538725" y="1295813"/>
            <a:ext cx="4146400" cy="2551875"/>
          </a:xfrm>
          <a:prstGeom prst="rect">
            <a:avLst/>
          </a:prstGeom>
          <a:noFill/>
          <a:ln>
            <a:noFill/>
          </a:ln>
        </p:spPr>
      </p:pic>
      <p:sp>
        <p:nvSpPr>
          <p:cNvPr id="647" name="Google Shape;647;p48"/>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Diana Arteaga-Andrade</a:t>
            </a:r>
            <a:endParaRPr sz="1000"/>
          </a:p>
        </p:txBody>
      </p:sp>
      <p:sp>
        <p:nvSpPr>
          <p:cNvPr id="648" name="Google Shape;648;p48"/>
          <p:cNvSpPr txBox="1"/>
          <p:nvPr/>
        </p:nvSpPr>
        <p:spPr>
          <a:xfrm>
            <a:off x="713225" y="1551863"/>
            <a:ext cx="3441000" cy="389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000"/>
              </a:spcAft>
              <a:buClr>
                <a:schemeClr val="dk1"/>
              </a:buClr>
              <a:buSzPts val="1100"/>
              <a:buFont typeface="Arial"/>
              <a:buNone/>
            </a:pPr>
            <a:r>
              <a:rPr b="1" lang="en" sz="1500">
                <a:solidFill>
                  <a:schemeClr val="lt1"/>
                </a:solidFill>
                <a:latin typeface="Inter Tight"/>
                <a:ea typeface="Inter Tight"/>
                <a:cs typeface="Inter Tight"/>
                <a:sym typeface="Inter Tight"/>
              </a:rPr>
              <a:t>Straightforward survey!</a:t>
            </a:r>
            <a:endParaRPr>
              <a:solidFill>
                <a:schemeClr val="lt1"/>
              </a:solidFill>
              <a:latin typeface="Inter Tight"/>
              <a:ea typeface="Inter Tight"/>
              <a:cs typeface="Inter Tight"/>
              <a:sym typeface="Inter T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9"/>
          <p:cNvSpPr txBox="1"/>
          <p:nvPr>
            <p:ph idx="7" type="subTitle"/>
          </p:nvPr>
        </p:nvSpPr>
        <p:spPr>
          <a:xfrm>
            <a:off x="713225" y="2514325"/>
            <a:ext cx="3867600" cy="137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t>Based on the average response from citizen scientists, the application will subdivide the original image into a more manageable partition.</a:t>
            </a:r>
            <a:endParaRPr sz="1500"/>
          </a:p>
        </p:txBody>
      </p:sp>
      <p:sp>
        <p:nvSpPr>
          <p:cNvPr id="654" name="Google Shape;654;p49"/>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Scouting</a:t>
            </a:r>
            <a:endParaRPr/>
          </a:p>
        </p:txBody>
      </p:sp>
      <p:sp>
        <p:nvSpPr>
          <p:cNvPr id="655" name="Google Shape;655;p49"/>
          <p:cNvSpPr txBox="1"/>
          <p:nvPr>
            <p:ph idx="8" type="subTitle"/>
          </p:nvPr>
        </p:nvSpPr>
        <p:spPr>
          <a:xfrm>
            <a:off x="713227" y="1533400"/>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Final Iteration</a:t>
            </a:r>
            <a:endParaRPr/>
          </a:p>
        </p:txBody>
      </p:sp>
      <p:pic>
        <p:nvPicPr>
          <p:cNvPr id="656" name="Google Shape;656;p49"/>
          <p:cNvPicPr preferRelativeResize="0"/>
          <p:nvPr/>
        </p:nvPicPr>
        <p:blipFill>
          <a:blip r:embed="rId3">
            <a:alphaModFix/>
          </a:blip>
          <a:stretch>
            <a:fillRect/>
          </a:stretch>
        </p:blipFill>
        <p:spPr>
          <a:xfrm>
            <a:off x="4784125" y="1189624"/>
            <a:ext cx="3943125" cy="2628735"/>
          </a:xfrm>
          <a:prstGeom prst="rect">
            <a:avLst/>
          </a:prstGeom>
          <a:noFill/>
          <a:ln>
            <a:noFill/>
          </a:ln>
        </p:spPr>
      </p:pic>
      <p:pic>
        <p:nvPicPr>
          <p:cNvPr id="657" name="Google Shape;657;p49"/>
          <p:cNvPicPr preferRelativeResize="0"/>
          <p:nvPr/>
        </p:nvPicPr>
        <p:blipFill rotWithShape="1">
          <a:blip r:embed="rId4">
            <a:alphaModFix/>
          </a:blip>
          <a:srcRect b="7766" l="0" r="22257" t="0"/>
          <a:stretch/>
        </p:blipFill>
        <p:spPr>
          <a:xfrm>
            <a:off x="4784125" y="1179875"/>
            <a:ext cx="3943126" cy="2631350"/>
          </a:xfrm>
          <a:prstGeom prst="rect">
            <a:avLst/>
          </a:prstGeom>
          <a:noFill/>
          <a:ln>
            <a:noFill/>
          </a:ln>
        </p:spPr>
      </p:pic>
      <p:sp>
        <p:nvSpPr>
          <p:cNvPr id="658" name="Google Shape;658;p49"/>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Diana Arteaga-Andrade</a:t>
            </a:r>
            <a:endParaRPr sz="1000"/>
          </a:p>
        </p:txBody>
      </p:sp>
      <p:sp>
        <p:nvSpPr>
          <p:cNvPr id="659" name="Google Shape;659;p49"/>
          <p:cNvSpPr txBox="1"/>
          <p:nvPr/>
        </p:nvSpPr>
        <p:spPr>
          <a:xfrm>
            <a:off x="713225" y="1862450"/>
            <a:ext cx="3083100" cy="33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500">
                <a:solidFill>
                  <a:schemeClr val="lt1"/>
                </a:solidFill>
                <a:latin typeface="Inter Tight"/>
                <a:ea typeface="Inter Tight"/>
                <a:cs typeface="Inter Tight"/>
                <a:sym typeface="Inter Tight"/>
              </a:rPr>
              <a:t>Straightforward survey!</a:t>
            </a:r>
            <a:endParaRPr b="1" sz="1500">
              <a:solidFill>
                <a:schemeClr val="lt1"/>
              </a:solidFill>
              <a:latin typeface="Inter Tight"/>
              <a:ea typeface="Inter Tight"/>
              <a:cs typeface="Inter Tight"/>
              <a:sym typeface="Inter Tight"/>
            </a:endParaRPr>
          </a:p>
          <a:p>
            <a:pPr indent="0" lvl="0" marL="0" rtl="0" algn="l">
              <a:spcBef>
                <a:spcPts val="1000"/>
              </a:spcBef>
              <a:spcAft>
                <a:spcPts val="0"/>
              </a:spcAft>
              <a:buNone/>
            </a:pPr>
            <a:r>
              <a:t/>
            </a:r>
            <a:endParaRPr>
              <a:solidFill>
                <a:schemeClr val="lt1"/>
              </a:solidFill>
              <a:latin typeface="Inter Tight"/>
              <a:ea typeface="Inter Tight"/>
              <a:cs typeface="Inter Tight"/>
              <a:sym typeface="Inter T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50"/>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Sizing</a:t>
            </a:r>
            <a:endParaRPr/>
          </a:p>
        </p:txBody>
      </p:sp>
      <p:sp>
        <p:nvSpPr>
          <p:cNvPr id="665" name="Google Shape;665;p50"/>
          <p:cNvSpPr txBox="1"/>
          <p:nvPr>
            <p:ph idx="3" type="subTitle"/>
          </p:nvPr>
        </p:nvSpPr>
        <p:spPr>
          <a:xfrm>
            <a:off x="713225" y="3367675"/>
            <a:ext cx="4678500" cy="1822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By analyzing rock size, scientists can map the lunar surface, determine rock size-frequency distributions (providing information on age, exposure history, and regolith maturity).</a:t>
            </a:r>
            <a:endParaRPr/>
          </a:p>
        </p:txBody>
      </p:sp>
      <p:sp>
        <p:nvSpPr>
          <p:cNvPr id="666" name="Google Shape;666;p50"/>
          <p:cNvSpPr txBox="1"/>
          <p:nvPr>
            <p:ph idx="4" type="subTitle"/>
          </p:nvPr>
        </p:nvSpPr>
        <p:spPr>
          <a:xfrm>
            <a:off x="713227" y="2910650"/>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is it important?</a:t>
            </a:r>
            <a:endParaRPr/>
          </a:p>
        </p:txBody>
      </p:sp>
      <p:sp>
        <p:nvSpPr>
          <p:cNvPr id="667" name="Google Shape;667;p50"/>
          <p:cNvSpPr txBox="1"/>
          <p:nvPr>
            <p:ph idx="7" type="subTitle"/>
          </p:nvPr>
        </p:nvSpPr>
        <p:spPr>
          <a:xfrm>
            <a:off x="713225" y="1493025"/>
            <a:ext cx="3585300" cy="1103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Using subdivided images from the scouting task.</a:t>
            </a:r>
            <a:endParaRPr/>
          </a:p>
          <a:p>
            <a:pPr indent="-317500" lvl="0" marL="457200" rtl="0" algn="l">
              <a:spcBef>
                <a:spcPts val="0"/>
              </a:spcBef>
              <a:spcAft>
                <a:spcPts val="0"/>
              </a:spcAft>
              <a:buSzPts val="1400"/>
              <a:buChar char="●"/>
            </a:pPr>
            <a:r>
              <a:rPr lang="en"/>
              <a:t>Citizen Scientist will utilize our sizing tool to measure various rocks.</a:t>
            </a:r>
            <a:endParaRPr/>
          </a:p>
        </p:txBody>
      </p:sp>
      <p:sp>
        <p:nvSpPr>
          <p:cNvPr id="668" name="Google Shape;668;p50"/>
          <p:cNvSpPr txBox="1"/>
          <p:nvPr>
            <p:ph idx="8" type="subTitle"/>
          </p:nvPr>
        </p:nvSpPr>
        <p:spPr>
          <a:xfrm>
            <a:off x="713227" y="1143450"/>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it?</a:t>
            </a:r>
            <a:endParaRPr/>
          </a:p>
        </p:txBody>
      </p:sp>
      <p:pic>
        <p:nvPicPr>
          <p:cNvPr id="669" name="Google Shape;669;p50"/>
          <p:cNvPicPr preferRelativeResize="0"/>
          <p:nvPr/>
        </p:nvPicPr>
        <p:blipFill rotWithShape="1">
          <a:blip r:embed="rId3">
            <a:alphaModFix/>
          </a:blip>
          <a:srcRect b="3484" l="1272" r="29932" t="18736"/>
          <a:stretch/>
        </p:blipFill>
        <p:spPr>
          <a:xfrm>
            <a:off x="4239125" y="719225"/>
            <a:ext cx="3847175" cy="2505149"/>
          </a:xfrm>
          <a:prstGeom prst="rect">
            <a:avLst/>
          </a:prstGeom>
          <a:noFill/>
          <a:ln>
            <a:noFill/>
          </a:ln>
        </p:spPr>
      </p:pic>
      <p:pic>
        <p:nvPicPr>
          <p:cNvPr id="670" name="Google Shape;670;p50"/>
          <p:cNvPicPr preferRelativeResize="0"/>
          <p:nvPr/>
        </p:nvPicPr>
        <p:blipFill rotWithShape="1">
          <a:blip r:embed="rId3">
            <a:alphaModFix/>
          </a:blip>
          <a:srcRect b="23034" l="71610" r="0" t="16300"/>
          <a:stretch/>
        </p:blipFill>
        <p:spPr>
          <a:xfrm>
            <a:off x="7105625" y="2152452"/>
            <a:ext cx="1538976" cy="1894201"/>
          </a:xfrm>
          <a:prstGeom prst="rect">
            <a:avLst/>
          </a:prstGeom>
          <a:noFill/>
          <a:ln>
            <a:noFill/>
          </a:ln>
        </p:spPr>
      </p:pic>
      <p:pic>
        <p:nvPicPr>
          <p:cNvPr id="671" name="Google Shape;671;p50"/>
          <p:cNvPicPr preferRelativeResize="0"/>
          <p:nvPr/>
        </p:nvPicPr>
        <p:blipFill>
          <a:blip r:embed="rId4">
            <a:alphaModFix/>
          </a:blip>
          <a:stretch>
            <a:fillRect/>
          </a:stretch>
        </p:blipFill>
        <p:spPr>
          <a:xfrm>
            <a:off x="7777075" y="3771268"/>
            <a:ext cx="1538974" cy="1119608"/>
          </a:xfrm>
          <a:prstGeom prst="rect">
            <a:avLst/>
          </a:prstGeom>
          <a:noFill/>
          <a:ln>
            <a:noFill/>
          </a:ln>
        </p:spPr>
      </p:pic>
      <p:sp>
        <p:nvSpPr>
          <p:cNvPr id="672" name="Google Shape;672;p50"/>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Kevin Andrade</a:t>
            </a:r>
            <a:endParaRPr sz="1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51"/>
          <p:cNvSpPr txBox="1"/>
          <p:nvPr>
            <p:ph type="ctrTitle"/>
          </p:nvPr>
        </p:nvSpPr>
        <p:spPr>
          <a:xfrm>
            <a:off x="713250" y="3929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Sizing</a:t>
            </a:r>
            <a:endParaRPr/>
          </a:p>
        </p:txBody>
      </p:sp>
      <p:sp>
        <p:nvSpPr>
          <p:cNvPr id="678" name="Google Shape;678;p51"/>
          <p:cNvSpPr txBox="1"/>
          <p:nvPr>
            <p:ph idx="7" type="subTitle"/>
          </p:nvPr>
        </p:nvSpPr>
        <p:spPr>
          <a:xfrm>
            <a:off x="713225" y="1199400"/>
            <a:ext cx="3847800" cy="3039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Tracing: </a:t>
            </a:r>
            <a:endParaRPr/>
          </a:p>
          <a:p>
            <a:pPr indent="0" lvl="0" marL="0" rtl="0" algn="l">
              <a:spcBef>
                <a:spcPts val="0"/>
              </a:spcBef>
              <a:spcAft>
                <a:spcPts val="0"/>
              </a:spcAft>
              <a:buNone/>
            </a:pPr>
            <a:r>
              <a:rPr lang="en"/>
              <a:t>	allowed to user to trace along a rock</a:t>
            </a:r>
            <a:endParaRPr/>
          </a:p>
          <a:p>
            <a:pPr indent="-317500" lvl="0" marL="457200" rtl="0" algn="l">
              <a:spcBef>
                <a:spcPts val="0"/>
              </a:spcBef>
              <a:spcAft>
                <a:spcPts val="0"/>
              </a:spcAft>
              <a:buSzPts val="1400"/>
              <a:buChar char="●"/>
            </a:pPr>
            <a:r>
              <a:rPr lang="en"/>
              <a:t>Line: </a:t>
            </a:r>
            <a:endParaRPr/>
          </a:p>
          <a:p>
            <a:pPr indent="0" lvl="0" marL="457200" rtl="0" algn="l">
              <a:spcBef>
                <a:spcPts val="0"/>
              </a:spcBef>
              <a:spcAft>
                <a:spcPts val="0"/>
              </a:spcAft>
              <a:buNone/>
            </a:pPr>
            <a:r>
              <a:rPr lang="en"/>
              <a:t>create a line along from the longest point</a:t>
            </a:r>
            <a:endParaRPr/>
          </a:p>
          <a:p>
            <a:pPr indent="-317500" lvl="0" marL="457200" rtl="0" algn="l">
              <a:spcBef>
                <a:spcPts val="0"/>
              </a:spcBef>
              <a:spcAft>
                <a:spcPts val="0"/>
              </a:spcAft>
              <a:buSzPts val="1400"/>
              <a:buChar char="●"/>
            </a:pPr>
            <a:r>
              <a:rPr lang="en"/>
              <a:t>Rectangles: </a:t>
            </a:r>
            <a:endParaRPr/>
          </a:p>
          <a:p>
            <a:pPr indent="0" lvl="0" marL="457200" rtl="0" algn="l">
              <a:spcBef>
                <a:spcPts val="0"/>
              </a:spcBef>
              <a:spcAft>
                <a:spcPts val="0"/>
              </a:spcAft>
              <a:buNone/>
            </a:pPr>
            <a:r>
              <a:rPr lang="en"/>
              <a:t>using </a:t>
            </a:r>
            <a:r>
              <a:rPr lang="en"/>
              <a:t>rectangles</a:t>
            </a:r>
            <a:r>
              <a:rPr lang="en"/>
              <a:t> fill in the area of the rock</a:t>
            </a:r>
            <a:endParaRPr/>
          </a:p>
          <a:p>
            <a:pPr indent="-317500" lvl="0" marL="457200" rtl="0" algn="l">
              <a:spcBef>
                <a:spcPts val="0"/>
              </a:spcBef>
              <a:spcAft>
                <a:spcPts val="0"/>
              </a:spcAft>
              <a:buSzPts val="1400"/>
              <a:buChar char="●"/>
            </a:pPr>
            <a:r>
              <a:rPr lang="en"/>
              <a:t>Polygons:</a:t>
            </a:r>
            <a:endParaRPr/>
          </a:p>
          <a:p>
            <a:pPr indent="0" lvl="0" marL="457200" rtl="0" algn="l">
              <a:spcBef>
                <a:spcPts val="0"/>
              </a:spcBef>
              <a:spcAft>
                <a:spcPts val="0"/>
              </a:spcAft>
              <a:buNone/>
            </a:pPr>
            <a:r>
              <a:rPr lang="en"/>
              <a:t>Using </a:t>
            </a:r>
            <a:r>
              <a:rPr lang="en"/>
              <a:t>multiple</a:t>
            </a:r>
            <a:r>
              <a:rPr lang="en"/>
              <a:t> points along the rock create a polygon shape</a:t>
            </a:r>
            <a:endParaRPr/>
          </a:p>
          <a:p>
            <a:pPr indent="0" lvl="0" marL="457200" rtl="0" algn="l">
              <a:spcBef>
                <a:spcPts val="0"/>
              </a:spcBef>
              <a:spcAft>
                <a:spcPts val="0"/>
              </a:spcAft>
              <a:buNone/>
            </a:pPr>
            <a:r>
              <a:t/>
            </a:r>
            <a:endParaRPr/>
          </a:p>
          <a:p>
            <a:pPr indent="-317500" lvl="0" marL="457200" rtl="0" algn="l">
              <a:spcBef>
                <a:spcPts val="0"/>
              </a:spcBef>
              <a:spcAft>
                <a:spcPts val="0"/>
              </a:spcAft>
              <a:buSzPts val="1400"/>
              <a:buChar char="●"/>
            </a:pPr>
            <a:r>
              <a:rPr lang="en"/>
              <a:t>Needs a balance between simplicity and gathering enough data</a:t>
            </a:r>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p:txBody>
      </p:sp>
      <p:sp>
        <p:nvSpPr>
          <p:cNvPr id="679" name="Google Shape;679;p51"/>
          <p:cNvSpPr txBox="1"/>
          <p:nvPr>
            <p:ph idx="8" type="subTitle"/>
          </p:nvPr>
        </p:nvSpPr>
        <p:spPr>
          <a:xfrm>
            <a:off x="713227" y="84132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Early Iterations</a:t>
            </a:r>
            <a:endParaRPr/>
          </a:p>
        </p:txBody>
      </p:sp>
      <p:sp>
        <p:nvSpPr>
          <p:cNvPr id="680" name="Google Shape;680;p51"/>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Kevin Andrade</a:t>
            </a:r>
            <a:endParaRPr sz="1000"/>
          </a:p>
        </p:txBody>
      </p:sp>
      <p:pic>
        <p:nvPicPr>
          <p:cNvPr id="681" name="Google Shape;681;p51"/>
          <p:cNvPicPr preferRelativeResize="0"/>
          <p:nvPr/>
        </p:nvPicPr>
        <p:blipFill>
          <a:blip r:embed="rId3">
            <a:alphaModFix/>
          </a:blip>
          <a:stretch>
            <a:fillRect/>
          </a:stretch>
        </p:blipFill>
        <p:spPr>
          <a:xfrm>
            <a:off x="6779675" y="509725"/>
            <a:ext cx="2064300" cy="2064300"/>
          </a:xfrm>
          <a:prstGeom prst="rect">
            <a:avLst/>
          </a:prstGeom>
          <a:noFill/>
          <a:ln>
            <a:noFill/>
          </a:ln>
        </p:spPr>
      </p:pic>
      <p:pic>
        <p:nvPicPr>
          <p:cNvPr id="682" name="Google Shape;682;p51"/>
          <p:cNvPicPr preferRelativeResize="0"/>
          <p:nvPr/>
        </p:nvPicPr>
        <p:blipFill>
          <a:blip r:embed="rId4">
            <a:alphaModFix/>
          </a:blip>
          <a:stretch>
            <a:fillRect/>
          </a:stretch>
        </p:blipFill>
        <p:spPr>
          <a:xfrm>
            <a:off x="4715375" y="509725"/>
            <a:ext cx="2064300" cy="2064300"/>
          </a:xfrm>
          <a:prstGeom prst="rect">
            <a:avLst/>
          </a:prstGeom>
          <a:noFill/>
          <a:ln>
            <a:noFill/>
          </a:ln>
        </p:spPr>
      </p:pic>
      <p:pic>
        <p:nvPicPr>
          <p:cNvPr id="683" name="Google Shape;683;p51"/>
          <p:cNvPicPr preferRelativeResize="0"/>
          <p:nvPr/>
        </p:nvPicPr>
        <p:blipFill>
          <a:blip r:embed="rId5">
            <a:alphaModFix/>
          </a:blip>
          <a:stretch>
            <a:fillRect/>
          </a:stretch>
        </p:blipFill>
        <p:spPr>
          <a:xfrm>
            <a:off x="6779675" y="2574025"/>
            <a:ext cx="2064300" cy="2064300"/>
          </a:xfrm>
          <a:prstGeom prst="rect">
            <a:avLst/>
          </a:prstGeom>
          <a:noFill/>
          <a:ln>
            <a:noFill/>
          </a:ln>
        </p:spPr>
      </p:pic>
      <p:pic>
        <p:nvPicPr>
          <p:cNvPr id="684" name="Google Shape;684;p51"/>
          <p:cNvPicPr preferRelativeResize="0"/>
          <p:nvPr/>
        </p:nvPicPr>
        <p:blipFill>
          <a:blip r:embed="rId6">
            <a:alphaModFix/>
          </a:blip>
          <a:stretch>
            <a:fillRect/>
          </a:stretch>
        </p:blipFill>
        <p:spPr>
          <a:xfrm>
            <a:off x="4715375" y="2574013"/>
            <a:ext cx="2064300" cy="2064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34"/>
          <p:cNvSpPr txBox="1"/>
          <p:nvPr>
            <p:ph type="ctrTitle"/>
          </p:nvPr>
        </p:nvSpPr>
        <p:spPr>
          <a:xfrm>
            <a:off x="737650" y="36045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MEET THE TEAM</a:t>
            </a:r>
            <a:endParaRPr/>
          </a:p>
        </p:txBody>
      </p:sp>
      <p:sp>
        <p:nvSpPr>
          <p:cNvPr id="303" name="Google Shape;303;p34"/>
          <p:cNvSpPr txBox="1"/>
          <p:nvPr>
            <p:ph idx="1" type="body"/>
          </p:nvPr>
        </p:nvSpPr>
        <p:spPr>
          <a:xfrm>
            <a:off x="584025" y="903900"/>
            <a:ext cx="3654600" cy="3000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600"/>
              <a:t>UI/UX DESIGN:</a:t>
            </a:r>
            <a:endParaRPr b="1" sz="1600"/>
          </a:p>
          <a:p>
            <a:pPr indent="0" lvl="0" marL="457200" rtl="0" algn="l">
              <a:spcBef>
                <a:spcPts val="1000"/>
              </a:spcBef>
              <a:spcAft>
                <a:spcPts val="0"/>
              </a:spcAft>
              <a:buNone/>
            </a:pPr>
            <a:r>
              <a:rPr lang="en"/>
              <a:t>Diana Arteaga-Andrade</a:t>
            </a:r>
            <a:endParaRPr/>
          </a:p>
          <a:p>
            <a:pPr indent="0" lvl="0" marL="457200" rtl="0" algn="l">
              <a:spcBef>
                <a:spcPts val="0"/>
              </a:spcBef>
              <a:spcAft>
                <a:spcPts val="0"/>
              </a:spcAft>
              <a:buNone/>
            </a:pPr>
            <a:r>
              <a:rPr lang="en"/>
              <a:t>Cristian Gomez</a:t>
            </a:r>
            <a:endParaRPr/>
          </a:p>
          <a:p>
            <a:pPr indent="0" lvl="0" marL="457200" rtl="0" algn="l">
              <a:spcBef>
                <a:spcPts val="0"/>
              </a:spcBef>
              <a:spcAft>
                <a:spcPts val="0"/>
              </a:spcAft>
              <a:buNone/>
            </a:pPr>
            <a:r>
              <a:rPr lang="en"/>
              <a:t>Santiago Bautista</a:t>
            </a:r>
            <a:endParaRPr/>
          </a:p>
          <a:p>
            <a:pPr indent="0" lvl="0" marL="457200" rtl="0" algn="l">
              <a:spcBef>
                <a:spcPts val="0"/>
              </a:spcBef>
              <a:spcAft>
                <a:spcPts val="0"/>
              </a:spcAft>
              <a:buNone/>
            </a:pPr>
            <a:r>
              <a:rPr lang="en"/>
              <a:t>Angy Xajil</a:t>
            </a:r>
            <a:endParaRPr/>
          </a:p>
          <a:p>
            <a:pPr indent="0" lvl="0" marL="457200" rtl="0" algn="l">
              <a:spcBef>
                <a:spcPts val="0"/>
              </a:spcBef>
              <a:spcAft>
                <a:spcPts val="0"/>
              </a:spcAft>
              <a:buNone/>
            </a:pPr>
            <a:r>
              <a:rPr lang="en"/>
              <a:t>Tammy Xaypraseuth</a:t>
            </a:r>
            <a:endParaRPr b="1" sz="1300"/>
          </a:p>
          <a:p>
            <a:pPr indent="0" lvl="0" marL="0" rtl="0" algn="l">
              <a:lnSpc>
                <a:spcPct val="100000"/>
              </a:lnSpc>
              <a:spcBef>
                <a:spcPts val="1000"/>
              </a:spcBef>
              <a:spcAft>
                <a:spcPts val="0"/>
              </a:spcAft>
              <a:buNone/>
            </a:pPr>
            <a:r>
              <a:rPr b="1" lang="en" sz="1600"/>
              <a:t>DATABASE DESIGN:</a:t>
            </a:r>
            <a:endParaRPr b="1" sz="1600"/>
          </a:p>
          <a:p>
            <a:pPr indent="0" lvl="0" marL="457200" rtl="0" algn="l">
              <a:spcBef>
                <a:spcPts val="1000"/>
              </a:spcBef>
              <a:spcAft>
                <a:spcPts val="0"/>
              </a:spcAft>
              <a:buNone/>
            </a:pPr>
            <a:r>
              <a:rPr lang="en"/>
              <a:t>Kevin Andrade</a:t>
            </a:r>
            <a:endParaRPr/>
          </a:p>
          <a:p>
            <a:pPr indent="0" lvl="0" marL="457200" rtl="0" algn="l">
              <a:spcBef>
                <a:spcPts val="0"/>
              </a:spcBef>
              <a:spcAft>
                <a:spcPts val="0"/>
              </a:spcAft>
              <a:buNone/>
            </a:pPr>
            <a:r>
              <a:rPr lang="en"/>
              <a:t>Michael Gibson</a:t>
            </a:r>
            <a:endParaRPr/>
          </a:p>
          <a:p>
            <a:pPr indent="0" lvl="0" marL="457200" rtl="0" algn="l">
              <a:spcBef>
                <a:spcPts val="0"/>
              </a:spcBef>
              <a:spcAft>
                <a:spcPts val="0"/>
              </a:spcAft>
              <a:buNone/>
            </a:pPr>
            <a:r>
              <a:rPr lang="en"/>
              <a:t>Nida Sheikh</a:t>
            </a:r>
            <a:endParaRPr/>
          </a:p>
          <a:p>
            <a:pPr indent="0" lvl="0" marL="457200" rtl="0" algn="l">
              <a:spcBef>
                <a:spcPts val="0"/>
              </a:spcBef>
              <a:spcAft>
                <a:spcPts val="0"/>
              </a:spcAft>
              <a:buNone/>
            </a:pPr>
            <a:r>
              <a:rPr lang="en"/>
              <a:t>Zainab Sulaiman</a:t>
            </a:r>
            <a:endParaRPr/>
          </a:p>
          <a:p>
            <a:pPr indent="0" lvl="0" marL="457200" rtl="0" algn="l">
              <a:spcBef>
                <a:spcPts val="0"/>
              </a:spcBef>
              <a:spcAft>
                <a:spcPts val="0"/>
              </a:spcAft>
              <a:buNone/>
            </a:pPr>
            <a:r>
              <a:rPr lang="en"/>
              <a:t>Diane Tabilas</a:t>
            </a:r>
            <a:endParaRPr/>
          </a:p>
        </p:txBody>
      </p:sp>
      <p:sp>
        <p:nvSpPr>
          <p:cNvPr id="304" name="Google Shape;304;p34"/>
          <p:cNvSpPr txBox="1"/>
          <p:nvPr/>
        </p:nvSpPr>
        <p:spPr>
          <a:xfrm>
            <a:off x="5120925" y="1130500"/>
            <a:ext cx="3729000" cy="352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Inter Tight"/>
                <a:ea typeface="Inter Tight"/>
                <a:cs typeface="Inter Tight"/>
                <a:sym typeface="Inter Tight"/>
              </a:rPr>
              <a:t>PROJECT SPONSOR:                  </a:t>
            </a:r>
            <a:r>
              <a:rPr lang="en">
                <a:solidFill>
                  <a:schemeClr val="lt1"/>
                </a:solidFill>
                <a:latin typeface="Inter Tight"/>
                <a:ea typeface="Inter Tight"/>
                <a:cs typeface="Inter Tight"/>
                <a:sym typeface="Inter Tight"/>
              </a:rPr>
              <a:t>JPL</a:t>
            </a:r>
            <a:endParaRPr>
              <a:solidFill>
                <a:schemeClr val="lt1"/>
              </a:solidFill>
              <a:latin typeface="Inter Tight"/>
              <a:ea typeface="Inter Tight"/>
              <a:cs typeface="Inter Tight"/>
              <a:sym typeface="Inter Tight"/>
            </a:endParaRPr>
          </a:p>
          <a:p>
            <a:pPr indent="0" lvl="0" marL="0" rtl="0" algn="l">
              <a:spcBef>
                <a:spcPts val="0"/>
              </a:spcBef>
              <a:spcAft>
                <a:spcPts val="0"/>
              </a:spcAft>
              <a:buNone/>
            </a:pPr>
            <a:r>
              <a:t/>
            </a:r>
            <a:endParaRPr b="1" sz="1300">
              <a:solidFill>
                <a:schemeClr val="lt1"/>
              </a:solidFill>
              <a:latin typeface="Inter Tight"/>
              <a:ea typeface="Inter Tight"/>
              <a:cs typeface="Inter Tight"/>
              <a:sym typeface="Inter Tight"/>
            </a:endParaRPr>
          </a:p>
          <a:p>
            <a:pPr indent="0" lvl="0" marL="0" rtl="0" algn="l">
              <a:spcBef>
                <a:spcPts val="1000"/>
              </a:spcBef>
              <a:spcAft>
                <a:spcPts val="0"/>
              </a:spcAft>
              <a:buNone/>
            </a:pPr>
            <a:r>
              <a:t/>
            </a:r>
            <a:endParaRPr b="1" sz="1300">
              <a:solidFill>
                <a:schemeClr val="lt1"/>
              </a:solidFill>
              <a:latin typeface="Inter Tight"/>
              <a:ea typeface="Inter Tight"/>
              <a:cs typeface="Inter Tight"/>
              <a:sym typeface="Inter Tight"/>
            </a:endParaRPr>
          </a:p>
          <a:p>
            <a:pPr indent="0" lvl="0" marL="0" rtl="0" algn="l">
              <a:spcBef>
                <a:spcPts val="0"/>
              </a:spcBef>
              <a:spcAft>
                <a:spcPts val="0"/>
              </a:spcAft>
              <a:buNone/>
            </a:pPr>
            <a:r>
              <a:rPr b="1" lang="en">
                <a:solidFill>
                  <a:schemeClr val="lt1"/>
                </a:solidFill>
                <a:latin typeface="Inter Tight"/>
                <a:ea typeface="Inter Tight"/>
                <a:cs typeface="Inter Tight"/>
                <a:sym typeface="Inter Tight"/>
              </a:rPr>
              <a:t>PROJECT LIAISONS:		</a:t>
            </a:r>
            <a:r>
              <a:rPr lang="en">
                <a:solidFill>
                  <a:schemeClr val="lt1"/>
                </a:solidFill>
                <a:latin typeface="Inter Tight"/>
                <a:ea typeface="Inter Tight"/>
                <a:cs typeface="Inter Tight"/>
                <a:sym typeface="Inter Tight"/>
              </a:rPr>
              <a:t>Shan Malhotra</a:t>
            </a:r>
            <a:endParaRPr>
              <a:solidFill>
                <a:schemeClr val="lt1"/>
              </a:solidFill>
              <a:latin typeface="Inter Tight"/>
              <a:ea typeface="Inter Tight"/>
              <a:cs typeface="Inter Tight"/>
              <a:sym typeface="Inter Tight"/>
            </a:endParaRPr>
          </a:p>
          <a:p>
            <a:pPr indent="0" lvl="0" marL="0" rtl="0" algn="l">
              <a:spcBef>
                <a:spcPts val="0"/>
              </a:spcBef>
              <a:spcAft>
                <a:spcPts val="0"/>
              </a:spcAft>
              <a:buNone/>
            </a:pPr>
            <a:r>
              <a:rPr lang="en">
                <a:solidFill>
                  <a:schemeClr val="lt1"/>
                </a:solidFill>
                <a:latin typeface="Inter Tight"/>
                <a:ea typeface="Inter Tight"/>
                <a:cs typeface="Inter Tight"/>
                <a:sym typeface="Inter Tight"/>
              </a:rPr>
              <a:t>				    	Mike Rueckert</a:t>
            </a:r>
            <a:endParaRPr>
              <a:solidFill>
                <a:schemeClr val="lt1"/>
              </a:solidFill>
              <a:latin typeface="Inter Tight"/>
              <a:ea typeface="Inter Tight"/>
              <a:cs typeface="Inter Tight"/>
              <a:sym typeface="Inter Tight"/>
            </a:endParaRPr>
          </a:p>
          <a:p>
            <a:pPr indent="0" lvl="0" marL="0" rtl="0" algn="l">
              <a:spcBef>
                <a:spcPts val="0"/>
              </a:spcBef>
              <a:spcAft>
                <a:spcPts val="0"/>
              </a:spcAft>
              <a:buNone/>
            </a:pPr>
            <a:r>
              <a:rPr lang="en">
                <a:solidFill>
                  <a:schemeClr val="lt1"/>
                </a:solidFill>
                <a:latin typeface="Inter Tight"/>
                <a:ea typeface="Inter Tight"/>
                <a:cs typeface="Inter Tight"/>
                <a:sym typeface="Inter Tight"/>
              </a:rPr>
              <a:t>				    	Richard Kim</a:t>
            </a:r>
            <a:endParaRPr>
              <a:solidFill>
                <a:schemeClr val="lt1"/>
              </a:solidFill>
              <a:latin typeface="Inter Tight"/>
              <a:ea typeface="Inter Tight"/>
              <a:cs typeface="Inter Tight"/>
              <a:sym typeface="Inter Tight"/>
            </a:endParaRPr>
          </a:p>
          <a:p>
            <a:pPr indent="0" lvl="0" marL="0" rtl="0" algn="l">
              <a:spcBef>
                <a:spcPts val="0"/>
              </a:spcBef>
              <a:spcAft>
                <a:spcPts val="0"/>
              </a:spcAft>
              <a:buNone/>
            </a:pPr>
            <a:r>
              <a:rPr lang="en">
                <a:solidFill>
                  <a:schemeClr val="lt1"/>
                </a:solidFill>
                <a:latin typeface="Inter Tight"/>
                <a:ea typeface="Inter Tight"/>
                <a:cs typeface="Inter Tight"/>
                <a:sym typeface="Inter Tight"/>
              </a:rPr>
              <a:t>				    	Emily Law</a:t>
            </a:r>
            <a:endParaRPr>
              <a:solidFill>
                <a:schemeClr val="lt1"/>
              </a:solidFill>
              <a:latin typeface="Inter Tight"/>
              <a:ea typeface="Inter Tight"/>
              <a:cs typeface="Inter Tight"/>
              <a:sym typeface="Inter Tight"/>
            </a:endParaRPr>
          </a:p>
          <a:p>
            <a:pPr indent="0" lvl="0" marL="0" rtl="0" algn="l">
              <a:spcBef>
                <a:spcPts val="0"/>
              </a:spcBef>
              <a:spcAft>
                <a:spcPts val="0"/>
              </a:spcAft>
              <a:buNone/>
            </a:pPr>
            <a:r>
              <a:rPr b="1" lang="en" sz="1300">
                <a:solidFill>
                  <a:schemeClr val="lt1"/>
                </a:solidFill>
                <a:latin typeface="Inter Tight"/>
                <a:ea typeface="Inter Tight"/>
                <a:cs typeface="Inter Tight"/>
                <a:sym typeface="Inter Tight"/>
              </a:rPr>
              <a:t>				     </a:t>
            </a:r>
            <a:endParaRPr b="1" sz="1300">
              <a:solidFill>
                <a:schemeClr val="lt1"/>
              </a:solidFill>
              <a:latin typeface="Inter Tight"/>
              <a:ea typeface="Inter Tight"/>
              <a:cs typeface="Inter Tight"/>
              <a:sym typeface="Inter Tight"/>
            </a:endParaRPr>
          </a:p>
          <a:p>
            <a:pPr indent="0" lvl="0" marL="0" rtl="0" algn="l">
              <a:spcBef>
                <a:spcPts val="0"/>
              </a:spcBef>
              <a:spcAft>
                <a:spcPts val="0"/>
              </a:spcAft>
              <a:buNone/>
            </a:pPr>
            <a:r>
              <a:t/>
            </a:r>
            <a:endParaRPr b="1" sz="1300">
              <a:solidFill>
                <a:schemeClr val="lt1"/>
              </a:solidFill>
              <a:latin typeface="Inter Tight"/>
              <a:ea typeface="Inter Tight"/>
              <a:cs typeface="Inter Tight"/>
              <a:sym typeface="Inter Tight"/>
            </a:endParaRPr>
          </a:p>
          <a:p>
            <a:pPr indent="0" lvl="0" marL="0" rtl="0" algn="l">
              <a:lnSpc>
                <a:spcPct val="115000"/>
              </a:lnSpc>
              <a:spcBef>
                <a:spcPts val="0"/>
              </a:spcBef>
              <a:spcAft>
                <a:spcPts val="0"/>
              </a:spcAft>
              <a:buNone/>
            </a:pPr>
            <a:r>
              <a:rPr b="1" lang="en">
                <a:solidFill>
                  <a:schemeClr val="lt1"/>
                </a:solidFill>
                <a:latin typeface="Inter Tight"/>
                <a:ea typeface="Inter Tight"/>
                <a:cs typeface="Inter Tight"/>
                <a:sym typeface="Inter Tight"/>
              </a:rPr>
              <a:t>FACULTY ADVISOR:		</a:t>
            </a:r>
            <a:r>
              <a:rPr lang="en">
                <a:solidFill>
                  <a:schemeClr val="lt1"/>
                </a:solidFill>
                <a:latin typeface="Inter Tight"/>
                <a:ea typeface="Inter Tight"/>
                <a:cs typeface="Inter Tight"/>
                <a:sym typeface="Inter Tight"/>
              </a:rPr>
              <a:t>David Krum</a:t>
            </a:r>
            <a:endParaRPr>
              <a:solidFill>
                <a:schemeClr val="lt1"/>
              </a:solidFill>
              <a:latin typeface="Inter Tight"/>
              <a:ea typeface="Inter Tight"/>
              <a:cs typeface="Inter Tight"/>
              <a:sym typeface="Inter Tight"/>
            </a:endParaRPr>
          </a:p>
          <a:p>
            <a:pPr indent="0" lvl="0" marL="0" rtl="0" algn="l">
              <a:lnSpc>
                <a:spcPct val="115000"/>
              </a:lnSpc>
              <a:spcBef>
                <a:spcPts val="0"/>
              </a:spcBef>
              <a:spcAft>
                <a:spcPts val="0"/>
              </a:spcAft>
              <a:buNone/>
            </a:pPr>
            <a:r>
              <a:t/>
            </a:r>
            <a:endParaRPr b="1" sz="1300">
              <a:solidFill>
                <a:schemeClr val="lt1"/>
              </a:solidFill>
              <a:latin typeface="Inter Tight"/>
              <a:ea typeface="Inter Tight"/>
              <a:cs typeface="Inter Tight"/>
              <a:sym typeface="Inter Tight"/>
            </a:endParaRPr>
          </a:p>
          <a:p>
            <a:pPr indent="0" lvl="0" marL="0" rtl="0" algn="l">
              <a:lnSpc>
                <a:spcPct val="115000"/>
              </a:lnSpc>
              <a:spcBef>
                <a:spcPts val="0"/>
              </a:spcBef>
              <a:spcAft>
                <a:spcPts val="0"/>
              </a:spcAft>
              <a:buNone/>
            </a:pPr>
            <a:r>
              <a:t/>
            </a:r>
            <a:endParaRPr b="1" sz="1300">
              <a:solidFill>
                <a:schemeClr val="lt1"/>
              </a:solidFill>
              <a:latin typeface="Inter Tight"/>
              <a:ea typeface="Inter Tight"/>
              <a:cs typeface="Inter Tight"/>
              <a:sym typeface="Inter Tight"/>
            </a:endParaRPr>
          </a:p>
          <a:p>
            <a:pPr indent="0" lvl="0" marL="0" rtl="0" algn="l">
              <a:lnSpc>
                <a:spcPct val="115000"/>
              </a:lnSpc>
              <a:spcBef>
                <a:spcPts val="0"/>
              </a:spcBef>
              <a:spcAft>
                <a:spcPts val="0"/>
              </a:spcAft>
              <a:buNone/>
            </a:pPr>
            <a:r>
              <a:rPr b="1" lang="en">
                <a:solidFill>
                  <a:schemeClr val="lt1"/>
                </a:solidFill>
                <a:latin typeface="Inter Tight"/>
                <a:ea typeface="Inter Tight"/>
                <a:cs typeface="Inter Tight"/>
                <a:sym typeface="Inter Tight"/>
              </a:rPr>
              <a:t>GRADUATE ASSISTANT:    	</a:t>
            </a:r>
            <a:r>
              <a:rPr lang="en">
                <a:solidFill>
                  <a:schemeClr val="lt1"/>
                </a:solidFill>
                <a:latin typeface="Inter Tight"/>
                <a:ea typeface="Inter Tight"/>
                <a:cs typeface="Inter Tight"/>
                <a:sym typeface="Inter Tight"/>
              </a:rPr>
              <a:t>Jerome Pineda</a:t>
            </a:r>
            <a:endParaRPr>
              <a:solidFill>
                <a:schemeClr val="lt1"/>
              </a:solidFill>
              <a:latin typeface="Inter Tight"/>
              <a:ea typeface="Inter Tight"/>
              <a:cs typeface="Inter Tight"/>
              <a:sym typeface="Inter Tight"/>
            </a:endParaRPr>
          </a:p>
          <a:p>
            <a:pPr indent="0" lvl="0" marL="0" rtl="0" algn="l">
              <a:spcBef>
                <a:spcPts val="0"/>
              </a:spcBef>
              <a:spcAft>
                <a:spcPts val="0"/>
              </a:spcAft>
              <a:buNone/>
            </a:pPr>
            <a:r>
              <a:t/>
            </a:r>
            <a:endParaRPr sz="1300">
              <a:solidFill>
                <a:schemeClr val="lt1"/>
              </a:solidFill>
              <a:latin typeface="Inter Tight"/>
              <a:ea typeface="Inter Tight"/>
              <a:cs typeface="Inter Tight"/>
              <a:sym typeface="Inter Tight"/>
            </a:endParaRPr>
          </a:p>
        </p:txBody>
      </p:sp>
      <p:cxnSp>
        <p:nvCxnSpPr>
          <p:cNvPr id="305" name="Google Shape;305;p34"/>
          <p:cNvCxnSpPr/>
          <p:nvPr/>
        </p:nvCxnSpPr>
        <p:spPr>
          <a:xfrm>
            <a:off x="4897127" y="999754"/>
            <a:ext cx="9600" cy="3443700"/>
          </a:xfrm>
          <a:prstGeom prst="straightConnector1">
            <a:avLst/>
          </a:prstGeom>
          <a:noFill/>
          <a:ln cap="flat" cmpd="sng" w="19050">
            <a:solidFill>
              <a:schemeClr val="lt1"/>
            </a:solidFill>
            <a:prstDash val="solid"/>
            <a:round/>
            <a:headEnd len="med" w="med" type="none"/>
            <a:tailEnd len="med" w="med" type="none"/>
          </a:ln>
        </p:spPr>
      </p:cxnSp>
      <p:sp>
        <p:nvSpPr>
          <p:cNvPr id="306" name="Google Shape;306;p34"/>
          <p:cNvSpPr txBox="1"/>
          <p:nvPr/>
        </p:nvSpPr>
        <p:spPr>
          <a:xfrm>
            <a:off x="-1709625" y="5192475"/>
            <a:ext cx="297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Lato"/>
                <a:ea typeface="Lato"/>
                <a:cs typeface="Lato"/>
                <a:sym typeface="Lato"/>
              </a:rPr>
              <a:t>Santiago Bautista</a:t>
            </a:r>
            <a:endParaRPr sz="1000">
              <a:solidFill>
                <a:schemeClr val="lt1"/>
              </a:solidFill>
              <a:latin typeface="Lato"/>
              <a:ea typeface="Lato"/>
              <a:cs typeface="Lato"/>
              <a:sym typeface="Lato"/>
            </a:endParaRPr>
          </a:p>
        </p:txBody>
      </p:sp>
      <p:sp>
        <p:nvSpPr>
          <p:cNvPr id="307" name="Google Shape;307;p34"/>
          <p:cNvSpPr txBox="1"/>
          <p:nvPr>
            <p:ph idx="4294967295" type="subTitle"/>
          </p:nvPr>
        </p:nvSpPr>
        <p:spPr>
          <a:xfrm>
            <a:off x="2733525" y="3904500"/>
            <a:ext cx="1949400" cy="28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1C232"/>
                </a:solidFill>
              </a:rPr>
              <a:t>Note: </a:t>
            </a:r>
            <a:endParaRPr sz="1200">
              <a:solidFill>
                <a:srgbClr val="F1C232"/>
              </a:solidFill>
            </a:endParaRPr>
          </a:p>
          <a:p>
            <a:pPr indent="0" lvl="0" marL="0" rtl="0" algn="l">
              <a:spcBef>
                <a:spcPts val="0"/>
              </a:spcBef>
              <a:spcAft>
                <a:spcPts val="0"/>
              </a:spcAft>
              <a:buNone/>
            </a:pPr>
            <a:r>
              <a:rPr lang="en" sz="1200">
                <a:solidFill>
                  <a:srgbClr val="F1C232"/>
                </a:solidFill>
              </a:rPr>
              <a:t>Everyone may contribute to multiple roles.</a:t>
            </a:r>
            <a:endParaRPr sz="1200">
              <a:solidFill>
                <a:srgbClr val="F1C232"/>
              </a:solidFill>
            </a:endParaRPr>
          </a:p>
        </p:txBody>
      </p:sp>
      <p:sp>
        <p:nvSpPr>
          <p:cNvPr id="308" name="Google Shape;308;p34"/>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Zainab Sulaiman</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52"/>
          <p:cNvSpPr txBox="1"/>
          <p:nvPr>
            <p:ph idx="7" type="subTitle"/>
          </p:nvPr>
        </p:nvSpPr>
        <p:spPr>
          <a:xfrm>
            <a:off x="713225" y="1736950"/>
            <a:ext cx="3525900" cy="11034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b="1" lang="en"/>
              <a:t>Trace and highlight</a:t>
            </a:r>
            <a:endParaRPr/>
          </a:p>
          <a:p>
            <a:pPr indent="-317500" lvl="0" marL="457200" rtl="0" algn="l">
              <a:spcBef>
                <a:spcPts val="1000"/>
              </a:spcBef>
              <a:spcAft>
                <a:spcPts val="0"/>
              </a:spcAft>
              <a:buSzPts val="1400"/>
              <a:buChar char="●"/>
            </a:pPr>
            <a:r>
              <a:rPr lang="en"/>
              <a:t>Used Konva to develop tool</a:t>
            </a:r>
            <a:endParaRPr/>
          </a:p>
          <a:p>
            <a:pPr indent="-317500" lvl="0" marL="457200" rtl="0" algn="l">
              <a:spcBef>
                <a:spcPts val="0"/>
              </a:spcBef>
              <a:spcAft>
                <a:spcPts val="0"/>
              </a:spcAft>
              <a:buSzPts val="1400"/>
              <a:buChar char="●"/>
            </a:pPr>
            <a:r>
              <a:rPr lang="en"/>
              <a:t>Simply click, hold, and drag your mouse to draw the exact shape of any rock in the image</a:t>
            </a:r>
            <a:endParaRPr/>
          </a:p>
          <a:p>
            <a:pPr indent="-317500" lvl="0" marL="457200" rtl="0" algn="l">
              <a:spcBef>
                <a:spcPts val="0"/>
              </a:spcBef>
              <a:spcAft>
                <a:spcPts val="0"/>
              </a:spcAft>
              <a:buSzPts val="1400"/>
              <a:buChar char="●"/>
            </a:pPr>
            <a:r>
              <a:rPr lang="en"/>
              <a:t>Extra functionality to undo, redo, and autosave progress</a:t>
            </a:r>
            <a:endParaRPr/>
          </a:p>
          <a:p>
            <a:pPr indent="0" lvl="0" marL="0" rtl="0" algn="l">
              <a:spcBef>
                <a:spcPts val="1000"/>
              </a:spcBef>
              <a:spcAft>
                <a:spcPts val="0"/>
              </a:spcAft>
              <a:buClr>
                <a:schemeClr val="dk1"/>
              </a:buClr>
              <a:buSzPts val="1100"/>
              <a:buFont typeface="Arial"/>
              <a:buNone/>
            </a:pPr>
            <a:r>
              <a:rPr lang="en"/>
              <a:t>Citizen scientists will be able to get the measurement and location of individual rocks.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690" name="Google Shape;690;p52"/>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Sizing</a:t>
            </a:r>
            <a:endParaRPr/>
          </a:p>
        </p:txBody>
      </p:sp>
      <p:sp>
        <p:nvSpPr>
          <p:cNvPr id="691" name="Google Shape;691;p52"/>
          <p:cNvSpPr txBox="1"/>
          <p:nvPr>
            <p:ph idx="8" type="subTitle"/>
          </p:nvPr>
        </p:nvSpPr>
        <p:spPr>
          <a:xfrm>
            <a:off x="713227" y="137557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Final Iteration</a:t>
            </a:r>
            <a:endParaRPr/>
          </a:p>
        </p:txBody>
      </p:sp>
      <p:pic>
        <p:nvPicPr>
          <p:cNvPr id="692" name="Google Shape;692;p52"/>
          <p:cNvPicPr preferRelativeResize="0"/>
          <p:nvPr/>
        </p:nvPicPr>
        <p:blipFill rotWithShape="1">
          <a:blip r:embed="rId3">
            <a:alphaModFix/>
          </a:blip>
          <a:srcRect b="0" l="21875" r="21875" t="0"/>
          <a:stretch/>
        </p:blipFill>
        <p:spPr>
          <a:xfrm>
            <a:off x="4632375" y="493750"/>
            <a:ext cx="4044275" cy="4156000"/>
          </a:xfrm>
          <a:prstGeom prst="rect">
            <a:avLst/>
          </a:prstGeom>
          <a:noFill/>
          <a:ln>
            <a:noFill/>
          </a:ln>
        </p:spPr>
      </p:pic>
      <p:pic>
        <p:nvPicPr>
          <p:cNvPr id="693" name="Google Shape;693;p52"/>
          <p:cNvPicPr preferRelativeResize="0"/>
          <p:nvPr/>
        </p:nvPicPr>
        <p:blipFill rotWithShape="1">
          <a:blip r:embed="rId4">
            <a:alphaModFix/>
          </a:blip>
          <a:srcRect b="0" l="9162" r="10114" t="0"/>
          <a:stretch/>
        </p:blipFill>
        <p:spPr>
          <a:xfrm>
            <a:off x="4711517" y="626600"/>
            <a:ext cx="974033" cy="1404642"/>
          </a:xfrm>
          <a:prstGeom prst="rect">
            <a:avLst/>
          </a:prstGeom>
          <a:noFill/>
          <a:ln>
            <a:noFill/>
          </a:ln>
        </p:spPr>
      </p:pic>
      <p:pic>
        <p:nvPicPr>
          <p:cNvPr id="694" name="Google Shape;694;p52"/>
          <p:cNvPicPr preferRelativeResize="0"/>
          <p:nvPr/>
        </p:nvPicPr>
        <p:blipFill rotWithShape="1">
          <a:blip r:embed="rId5">
            <a:alphaModFix/>
          </a:blip>
          <a:srcRect b="0" l="251" r="2933" t="0"/>
          <a:stretch/>
        </p:blipFill>
        <p:spPr>
          <a:xfrm>
            <a:off x="4711526" y="1601501"/>
            <a:ext cx="974024" cy="429740"/>
          </a:xfrm>
          <a:prstGeom prst="rect">
            <a:avLst/>
          </a:prstGeom>
          <a:noFill/>
          <a:ln>
            <a:noFill/>
          </a:ln>
        </p:spPr>
      </p:pic>
      <p:pic>
        <p:nvPicPr>
          <p:cNvPr id="695" name="Google Shape;695;p52"/>
          <p:cNvPicPr preferRelativeResize="0"/>
          <p:nvPr/>
        </p:nvPicPr>
        <p:blipFill>
          <a:blip r:embed="rId6">
            <a:alphaModFix/>
          </a:blip>
          <a:stretch>
            <a:fillRect/>
          </a:stretch>
        </p:blipFill>
        <p:spPr>
          <a:xfrm>
            <a:off x="4708563" y="3599513"/>
            <a:ext cx="974025" cy="974025"/>
          </a:xfrm>
          <a:prstGeom prst="rect">
            <a:avLst/>
          </a:prstGeom>
          <a:noFill/>
          <a:ln>
            <a:noFill/>
          </a:ln>
        </p:spPr>
      </p:pic>
      <p:sp>
        <p:nvSpPr>
          <p:cNvPr id="696" name="Google Shape;696;p52"/>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Kevin Andrade</a:t>
            </a:r>
            <a:endParaRPr sz="1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53"/>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Classification</a:t>
            </a:r>
            <a:endParaRPr/>
          </a:p>
        </p:txBody>
      </p:sp>
      <p:sp>
        <p:nvSpPr>
          <p:cNvPr id="702" name="Google Shape;702;p53"/>
          <p:cNvSpPr txBox="1"/>
          <p:nvPr>
            <p:ph idx="3" type="subTitle"/>
          </p:nvPr>
        </p:nvSpPr>
        <p:spPr>
          <a:xfrm>
            <a:off x="713225" y="3272000"/>
            <a:ext cx="4282800" cy="110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Analyzing rock shapes from VIPER images will reveal how different shapes are distributed (shape-frequency distributions). This unveils clues about how the harsh polar environment breaks down rocks (structural degradation) and allows for comparisons between polar and non-polar surfaces.</a:t>
            </a:r>
            <a:endParaRPr/>
          </a:p>
          <a:p>
            <a:pPr indent="0" lvl="0" marL="0" rtl="0" algn="l">
              <a:spcBef>
                <a:spcPts val="0"/>
              </a:spcBef>
              <a:spcAft>
                <a:spcPts val="0"/>
              </a:spcAft>
              <a:buNone/>
            </a:pPr>
            <a:r>
              <a:t/>
            </a:r>
            <a:endParaRPr/>
          </a:p>
        </p:txBody>
      </p:sp>
      <p:sp>
        <p:nvSpPr>
          <p:cNvPr id="703" name="Google Shape;703;p53"/>
          <p:cNvSpPr txBox="1"/>
          <p:nvPr>
            <p:ph idx="4" type="subTitle"/>
          </p:nvPr>
        </p:nvSpPr>
        <p:spPr>
          <a:xfrm>
            <a:off x="713227" y="291062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Why is it important?</a:t>
            </a:r>
            <a:endParaRPr/>
          </a:p>
        </p:txBody>
      </p:sp>
      <p:sp>
        <p:nvSpPr>
          <p:cNvPr id="704" name="Google Shape;704;p53"/>
          <p:cNvSpPr txBox="1"/>
          <p:nvPr>
            <p:ph idx="7" type="subTitle"/>
          </p:nvPr>
        </p:nvSpPr>
        <p:spPr>
          <a:xfrm>
            <a:off x="713225" y="1736950"/>
            <a:ext cx="3299100" cy="110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Citizen scientists will classify the shapes of individual rocks on the Moon into categories like angular, sub-angular, sub-rounded, and rounded. </a:t>
            </a:r>
            <a:endParaRPr/>
          </a:p>
          <a:p>
            <a:pPr indent="0" lvl="0" marL="0" rtl="0" algn="l">
              <a:spcBef>
                <a:spcPts val="0"/>
              </a:spcBef>
              <a:spcAft>
                <a:spcPts val="0"/>
              </a:spcAft>
              <a:buNone/>
            </a:pPr>
            <a:r>
              <a:t/>
            </a:r>
            <a:endParaRPr/>
          </a:p>
        </p:txBody>
      </p:sp>
      <p:sp>
        <p:nvSpPr>
          <p:cNvPr id="705" name="Google Shape;705;p53"/>
          <p:cNvSpPr txBox="1"/>
          <p:nvPr>
            <p:ph idx="8" type="subTitle"/>
          </p:nvPr>
        </p:nvSpPr>
        <p:spPr>
          <a:xfrm>
            <a:off x="713227" y="137557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it?</a:t>
            </a:r>
            <a:endParaRPr/>
          </a:p>
        </p:txBody>
      </p:sp>
      <p:pic>
        <p:nvPicPr>
          <p:cNvPr id="706" name="Google Shape;706;p53"/>
          <p:cNvPicPr preferRelativeResize="0"/>
          <p:nvPr/>
        </p:nvPicPr>
        <p:blipFill rotWithShape="1">
          <a:blip r:embed="rId3">
            <a:alphaModFix/>
          </a:blip>
          <a:srcRect b="49929" l="5548" r="71032" t="8435"/>
          <a:stretch/>
        </p:blipFill>
        <p:spPr>
          <a:xfrm>
            <a:off x="5049500" y="711150"/>
            <a:ext cx="3721176" cy="3721176"/>
          </a:xfrm>
          <a:prstGeom prst="rect">
            <a:avLst/>
          </a:prstGeom>
          <a:noFill/>
          <a:ln>
            <a:noFill/>
          </a:ln>
        </p:spPr>
      </p:pic>
      <p:sp>
        <p:nvSpPr>
          <p:cNvPr id="707" name="Google Shape;707;p53"/>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Cristian Gomez</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54"/>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Classification</a:t>
            </a:r>
            <a:endParaRPr/>
          </a:p>
        </p:txBody>
      </p:sp>
      <p:sp>
        <p:nvSpPr>
          <p:cNvPr id="713" name="Google Shape;713;p54"/>
          <p:cNvSpPr txBox="1"/>
          <p:nvPr>
            <p:ph idx="7" type="subTitle"/>
          </p:nvPr>
        </p:nvSpPr>
        <p:spPr>
          <a:xfrm>
            <a:off x="713225" y="1736950"/>
            <a:ext cx="3525900" cy="110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Citizen scientists will classify the shapes of individual rocks on the Moon by choosing the best match from a provided list.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a:t>
            </a:r>
            <a:r>
              <a:rPr lang="en"/>
              <a:t>e use the information from the sizing task to determine the boundaries of an individual rock</a:t>
            </a:r>
            <a:endParaRPr/>
          </a:p>
          <a:p>
            <a:pPr indent="0" lvl="0" marL="0" rtl="0" algn="l">
              <a:spcBef>
                <a:spcPts val="0"/>
              </a:spcBef>
              <a:spcAft>
                <a:spcPts val="0"/>
              </a:spcAft>
              <a:buNone/>
            </a:pPr>
            <a:r>
              <a:t/>
            </a:r>
            <a:endParaRPr/>
          </a:p>
        </p:txBody>
      </p:sp>
      <p:sp>
        <p:nvSpPr>
          <p:cNvPr id="714" name="Google Shape;714;p54"/>
          <p:cNvSpPr txBox="1"/>
          <p:nvPr>
            <p:ph idx="8" type="subTitle"/>
          </p:nvPr>
        </p:nvSpPr>
        <p:spPr>
          <a:xfrm>
            <a:off x="713227" y="1375575"/>
            <a:ext cx="35259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Goal</a:t>
            </a:r>
            <a:endParaRPr/>
          </a:p>
        </p:txBody>
      </p:sp>
      <p:sp>
        <p:nvSpPr>
          <p:cNvPr id="715" name="Google Shape;715;p54"/>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Cristian Gomez</a:t>
            </a:r>
            <a:endParaRPr sz="1000"/>
          </a:p>
        </p:txBody>
      </p:sp>
      <p:pic>
        <p:nvPicPr>
          <p:cNvPr id="716" name="Google Shape;716;p54"/>
          <p:cNvPicPr preferRelativeResize="0"/>
          <p:nvPr/>
        </p:nvPicPr>
        <p:blipFill rotWithShape="1">
          <a:blip r:embed="rId3">
            <a:alphaModFix/>
          </a:blip>
          <a:srcRect b="0" l="1809" r="1953" t="0"/>
          <a:stretch/>
        </p:blipFill>
        <p:spPr>
          <a:xfrm>
            <a:off x="4239125" y="1223863"/>
            <a:ext cx="4427051" cy="2695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55"/>
          <p:cNvPicPr preferRelativeResize="0"/>
          <p:nvPr>
            <p:ph idx="2" type="pic"/>
          </p:nvPr>
        </p:nvPicPr>
        <p:blipFill rotWithShape="1">
          <a:blip r:embed="rId3">
            <a:alphaModFix/>
          </a:blip>
          <a:srcRect b="7479" l="0" r="5740" t="7240"/>
          <a:stretch/>
        </p:blipFill>
        <p:spPr>
          <a:xfrm>
            <a:off x="0" y="1"/>
            <a:ext cx="9144000" cy="5143500"/>
          </a:xfrm>
          <a:prstGeom prst="rect">
            <a:avLst/>
          </a:prstGeom>
        </p:spPr>
      </p:pic>
      <p:grpSp>
        <p:nvGrpSpPr>
          <p:cNvPr id="722" name="Google Shape;722;p55"/>
          <p:cNvGrpSpPr/>
          <p:nvPr/>
        </p:nvGrpSpPr>
        <p:grpSpPr>
          <a:xfrm>
            <a:off x="7862150" y="4058723"/>
            <a:ext cx="415917" cy="440667"/>
            <a:chOff x="8052650" y="691225"/>
            <a:chExt cx="415917" cy="440667"/>
          </a:xfrm>
        </p:grpSpPr>
        <p:sp>
          <p:nvSpPr>
            <p:cNvPr id="723" name="Google Shape;723;p55"/>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5"/>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5"/>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5"/>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5"/>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5"/>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5"/>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5"/>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5"/>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2" name="Google Shape;732;p55"/>
          <p:cNvSpPr txBox="1"/>
          <p:nvPr>
            <p:ph type="title"/>
          </p:nvPr>
        </p:nvSpPr>
        <p:spPr>
          <a:xfrm>
            <a:off x="709350" y="3947998"/>
            <a:ext cx="7725300" cy="55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Creating a boundary box using longest line from center</a:t>
            </a:r>
            <a:endParaRPr sz="2200"/>
          </a:p>
        </p:txBody>
      </p:sp>
      <p:sp>
        <p:nvSpPr>
          <p:cNvPr id="733" name="Google Shape;733;p55"/>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latin typeface="Inter Tight"/>
                <a:ea typeface="Inter Tight"/>
                <a:cs typeface="Inter Tight"/>
                <a:sym typeface="Inter Tight"/>
              </a:rPr>
              <a:t>Cristian Gomez</a:t>
            </a:r>
            <a:endParaRPr sz="1000"/>
          </a:p>
        </p:txBody>
      </p:sp>
      <p:pic>
        <p:nvPicPr>
          <p:cNvPr id="734" name="Google Shape;734;p55"/>
          <p:cNvPicPr preferRelativeResize="0"/>
          <p:nvPr/>
        </p:nvPicPr>
        <p:blipFill>
          <a:blip r:embed="rId4">
            <a:alphaModFix/>
          </a:blip>
          <a:stretch>
            <a:fillRect/>
          </a:stretch>
        </p:blipFill>
        <p:spPr>
          <a:xfrm>
            <a:off x="3352800" y="1723825"/>
            <a:ext cx="2313625" cy="1914725"/>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56"/>
          <p:cNvSpPr txBox="1"/>
          <p:nvPr>
            <p:ph type="ctrTitle"/>
          </p:nvPr>
        </p:nvSpPr>
        <p:spPr>
          <a:xfrm>
            <a:off x="706300" y="925725"/>
            <a:ext cx="5929200" cy="305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Database/</a:t>
            </a:r>
            <a:endParaRPr/>
          </a:p>
          <a:p>
            <a:pPr indent="0" lvl="0" marL="0" rtl="0" algn="l">
              <a:spcBef>
                <a:spcPts val="0"/>
              </a:spcBef>
              <a:spcAft>
                <a:spcPts val="0"/>
              </a:spcAft>
              <a:buNone/>
            </a:pPr>
            <a:r>
              <a:rPr lang="en"/>
              <a:t>Backend</a:t>
            </a:r>
            <a:endParaRPr/>
          </a:p>
        </p:txBody>
      </p:sp>
      <p:grpSp>
        <p:nvGrpSpPr>
          <p:cNvPr id="740" name="Google Shape;740;p56"/>
          <p:cNvGrpSpPr/>
          <p:nvPr/>
        </p:nvGrpSpPr>
        <p:grpSpPr>
          <a:xfrm>
            <a:off x="8052650" y="2983305"/>
            <a:ext cx="415917" cy="1437095"/>
            <a:chOff x="8052650" y="2983305"/>
            <a:chExt cx="415917" cy="1437095"/>
          </a:xfrm>
        </p:grpSpPr>
        <p:grpSp>
          <p:nvGrpSpPr>
            <p:cNvPr id="741" name="Google Shape;741;p56"/>
            <p:cNvGrpSpPr/>
            <p:nvPr/>
          </p:nvGrpSpPr>
          <p:grpSpPr>
            <a:xfrm flipH="1" rot="10800000">
              <a:off x="8052650" y="3979733"/>
              <a:ext cx="415917" cy="440667"/>
              <a:chOff x="8052650" y="691225"/>
              <a:chExt cx="415917" cy="440667"/>
            </a:xfrm>
          </p:grpSpPr>
          <p:sp>
            <p:nvSpPr>
              <p:cNvPr id="742" name="Google Shape;742;p56"/>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6"/>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6"/>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6"/>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6"/>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6"/>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6"/>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6"/>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56"/>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1" name="Google Shape;751;p56"/>
            <p:cNvGrpSpPr/>
            <p:nvPr/>
          </p:nvGrpSpPr>
          <p:grpSpPr>
            <a:xfrm flipH="1" rot="10800000">
              <a:off x="8052650" y="3384622"/>
              <a:ext cx="415917" cy="440667"/>
              <a:chOff x="8052650" y="691225"/>
              <a:chExt cx="415917" cy="440667"/>
            </a:xfrm>
          </p:grpSpPr>
          <p:sp>
            <p:nvSpPr>
              <p:cNvPr id="752" name="Google Shape;752;p56"/>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56"/>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56"/>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56"/>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56"/>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56"/>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6"/>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6"/>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6"/>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1" name="Google Shape;761;p56"/>
            <p:cNvSpPr/>
            <p:nvPr/>
          </p:nvSpPr>
          <p:spPr>
            <a:xfrm flipH="1" rot="10800000">
              <a:off x="8052650"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6"/>
            <p:cNvSpPr/>
            <p:nvPr/>
          </p:nvSpPr>
          <p:spPr>
            <a:xfrm flipH="1" rot="10800000">
              <a:off x="8234058"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6"/>
            <p:cNvSpPr/>
            <p:nvPr/>
          </p:nvSpPr>
          <p:spPr>
            <a:xfrm flipH="1" rot="10800000">
              <a:off x="8415467"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6"/>
            <p:cNvSpPr/>
            <p:nvPr/>
          </p:nvSpPr>
          <p:spPr>
            <a:xfrm flipH="1" rot="10800000">
              <a:off x="8052650"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6"/>
            <p:cNvSpPr/>
            <p:nvPr/>
          </p:nvSpPr>
          <p:spPr>
            <a:xfrm flipH="1" rot="10800000">
              <a:off x="8234058"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6"/>
            <p:cNvSpPr/>
            <p:nvPr/>
          </p:nvSpPr>
          <p:spPr>
            <a:xfrm flipH="1" rot="10800000">
              <a:off x="8415467"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7" name="Google Shape;767;p56"/>
          <p:cNvGrpSpPr/>
          <p:nvPr/>
        </p:nvGrpSpPr>
        <p:grpSpPr>
          <a:xfrm flipH="1" rot="10800000">
            <a:off x="7953220" y="1577257"/>
            <a:ext cx="614800" cy="600066"/>
            <a:chOff x="7828465" y="2769949"/>
            <a:chExt cx="878787" cy="857727"/>
          </a:xfrm>
        </p:grpSpPr>
        <p:grpSp>
          <p:nvGrpSpPr>
            <p:cNvPr id="768" name="Google Shape;768;p56"/>
            <p:cNvGrpSpPr/>
            <p:nvPr/>
          </p:nvGrpSpPr>
          <p:grpSpPr>
            <a:xfrm>
              <a:off x="7926175" y="2877425"/>
              <a:ext cx="683100" cy="643800"/>
              <a:chOff x="7926175" y="2877425"/>
              <a:chExt cx="683100" cy="643800"/>
            </a:xfrm>
          </p:grpSpPr>
          <p:cxnSp>
            <p:nvCxnSpPr>
              <p:cNvPr id="769" name="Google Shape;769;p5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770" name="Google Shape;770;p5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771" name="Google Shape;771;p5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772" name="Google Shape;772;p5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773" name="Google Shape;773;p56"/>
            <p:cNvGrpSpPr/>
            <p:nvPr/>
          </p:nvGrpSpPr>
          <p:grpSpPr>
            <a:xfrm rot="1363882">
              <a:off x="7926319" y="2876921"/>
              <a:ext cx="683080" cy="643781"/>
              <a:chOff x="7926175" y="2877425"/>
              <a:chExt cx="683100" cy="643800"/>
            </a:xfrm>
          </p:grpSpPr>
          <p:cxnSp>
            <p:nvCxnSpPr>
              <p:cNvPr id="774" name="Google Shape;774;p5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775" name="Google Shape;775;p5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776" name="Google Shape;776;p5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777" name="Google Shape;777;p5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778" name="Google Shape;778;p56"/>
          <p:cNvGrpSpPr/>
          <p:nvPr/>
        </p:nvGrpSpPr>
        <p:grpSpPr>
          <a:xfrm flipH="1" rot="10800000">
            <a:off x="7953220" y="705999"/>
            <a:ext cx="614800" cy="600066"/>
            <a:chOff x="7828465" y="2769949"/>
            <a:chExt cx="878787" cy="857727"/>
          </a:xfrm>
        </p:grpSpPr>
        <p:grpSp>
          <p:nvGrpSpPr>
            <p:cNvPr id="779" name="Google Shape;779;p56"/>
            <p:cNvGrpSpPr/>
            <p:nvPr/>
          </p:nvGrpSpPr>
          <p:grpSpPr>
            <a:xfrm>
              <a:off x="7926175" y="2877425"/>
              <a:ext cx="683100" cy="643800"/>
              <a:chOff x="7926175" y="2877425"/>
              <a:chExt cx="683100" cy="643800"/>
            </a:xfrm>
          </p:grpSpPr>
          <p:cxnSp>
            <p:nvCxnSpPr>
              <p:cNvPr id="780" name="Google Shape;780;p5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781" name="Google Shape;781;p5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782" name="Google Shape;782;p5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783" name="Google Shape;783;p5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784" name="Google Shape;784;p56"/>
            <p:cNvGrpSpPr/>
            <p:nvPr/>
          </p:nvGrpSpPr>
          <p:grpSpPr>
            <a:xfrm rot="1363882">
              <a:off x="7926319" y="2876921"/>
              <a:ext cx="683080" cy="643781"/>
              <a:chOff x="7926175" y="2877425"/>
              <a:chExt cx="683100" cy="643800"/>
            </a:xfrm>
          </p:grpSpPr>
          <p:cxnSp>
            <p:nvCxnSpPr>
              <p:cNvPr id="785" name="Google Shape;785;p5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786" name="Google Shape;786;p5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787" name="Google Shape;787;p5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788" name="Google Shape;788;p5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789" name="Google Shape;789;p56"/>
          <p:cNvGrpSpPr/>
          <p:nvPr/>
        </p:nvGrpSpPr>
        <p:grpSpPr>
          <a:xfrm>
            <a:off x="7651500" y="275700"/>
            <a:ext cx="1216800" cy="4592100"/>
            <a:chOff x="7651500" y="275700"/>
            <a:chExt cx="1216800" cy="4592100"/>
          </a:xfrm>
        </p:grpSpPr>
        <p:cxnSp>
          <p:nvCxnSpPr>
            <p:cNvPr id="790" name="Google Shape;790;p56"/>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791" name="Google Shape;791;p56"/>
            <p:cNvCxnSpPr/>
            <p:nvPr/>
          </p:nvCxnSpPr>
          <p:spPr>
            <a:xfrm rot="10800000">
              <a:off x="7658700" y="2571750"/>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792" name="Google Shape;792;p56"/>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Michael Gibson</a:t>
            </a:r>
            <a:endParaRPr sz="1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57"/>
          <p:cNvSpPr/>
          <p:nvPr/>
        </p:nvSpPr>
        <p:spPr>
          <a:xfrm>
            <a:off x="6911550" y="1562074"/>
            <a:ext cx="1600200" cy="16002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7"/>
          <p:cNvSpPr/>
          <p:nvPr/>
        </p:nvSpPr>
        <p:spPr>
          <a:xfrm>
            <a:off x="2699338" y="1562074"/>
            <a:ext cx="1600200" cy="16002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57"/>
          <p:cNvSpPr/>
          <p:nvPr/>
        </p:nvSpPr>
        <p:spPr>
          <a:xfrm>
            <a:off x="4805450" y="1562074"/>
            <a:ext cx="1600200" cy="16002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57"/>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Technologies Used</a:t>
            </a:r>
            <a:endParaRPr/>
          </a:p>
        </p:txBody>
      </p:sp>
      <p:pic>
        <p:nvPicPr>
          <p:cNvPr id="801" name="Google Shape;801;p57"/>
          <p:cNvPicPr preferRelativeResize="0"/>
          <p:nvPr/>
        </p:nvPicPr>
        <p:blipFill>
          <a:blip r:embed="rId3">
            <a:alphaModFix/>
          </a:blip>
          <a:stretch>
            <a:fillRect/>
          </a:stretch>
        </p:blipFill>
        <p:spPr>
          <a:xfrm>
            <a:off x="2813650" y="1676375"/>
            <a:ext cx="1371600" cy="1371600"/>
          </a:xfrm>
          <a:prstGeom prst="rect">
            <a:avLst/>
          </a:prstGeom>
          <a:noFill/>
          <a:ln>
            <a:noFill/>
          </a:ln>
        </p:spPr>
      </p:pic>
      <p:pic>
        <p:nvPicPr>
          <p:cNvPr id="802" name="Google Shape;802;p57"/>
          <p:cNvPicPr preferRelativeResize="0"/>
          <p:nvPr/>
        </p:nvPicPr>
        <p:blipFill>
          <a:blip r:embed="rId4">
            <a:alphaModFix/>
          </a:blip>
          <a:stretch>
            <a:fillRect/>
          </a:stretch>
        </p:blipFill>
        <p:spPr>
          <a:xfrm>
            <a:off x="7025850" y="1676363"/>
            <a:ext cx="1371600" cy="1371600"/>
          </a:xfrm>
          <a:prstGeom prst="rect">
            <a:avLst/>
          </a:prstGeom>
          <a:noFill/>
          <a:ln>
            <a:noFill/>
          </a:ln>
        </p:spPr>
      </p:pic>
      <p:sp>
        <p:nvSpPr>
          <p:cNvPr id="803" name="Google Shape;803;p57"/>
          <p:cNvSpPr txBox="1"/>
          <p:nvPr>
            <p:ph idx="1" type="subTitle"/>
          </p:nvPr>
        </p:nvSpPr>
        <p:spPr>
          <a:xfrm>
            <a:off x="4717700" y="3657157"/>
            <a:ext cx="1775700" cy="10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Canvas drawing tool</a:t>
            </a:r>
            <a:endParaRPr/>
          </a:p>
        </p:txBody>
      </p:sp>
      <p:sp>
        <p:nvSpPr>
          <p:cNvPr id="804" name="Google Shape;804;p57"/>
          <p:cNvSpPr txBox="1"/>
          <p:nvPr>
            <p:ph idx="2" type="subTitle"/>
          </p:nvPr>
        </p:nvSpPr>
        <p:spPr>
          <a:xfrm>
            <a:off x="4717706" y="3295782"/>
            <a:ext cx="1775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Konvajs</a:t>
            </a:r>
            <a:endParaRPr sz="2100"/>
          </a:p>
        </p:txBody>
      </p:sp>
      <p:sp>
        <p:nvSpPr>
          <p:cNvPr id="805" name="Google Shape;805;p57"/>
          <p:cNvSpPr txBox="1"/>
          <p:nvPr>
            <p:ph idx="1" type="subTitle"/>
          </p:nvPr>
        </p:nvSpPr>
        <p:spPr>
          <a:xfrm>
            <a:off x="2611600" y="3657144"/>
            <a:ext cx="1775700" cy="10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Spatial Database Extension</a:t>
            </a:r>
            <a:endParaRPr/>
          </a:p>
          <a:p>
            <a:pPr indent="0" lvl="0" marL="0" rtl="0" algn="l">
              <a:spcBef>
                <a:spcPts val="0"/>
              </a:spcBef>
              <a:spcAft>
                <a:spcPts val="0"/>
              </a:spcAft>
              <a:buNone/>
            </a:pPr>
            <a:r>
              <a:rPr lang="en" sz="1200"/>
              <a:t>(</a:t>
            </a:r>
            <a:r>
              <a:rPr lang="en" sz="1200"/>
              <a:t>Geographic Information System)</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6" name="Google Shape;806;p57"/>
          <p:cNvSpPr txBox="1"/>
          <p:nvPr>
            <p:ph idx="2" type="subTitle"/>
          </p:nvPr>
        </p:nvSpPr>
        <p:spPr>
          <a:xfrm>
            <a:off x="2611606" y="3295769"/>
            <a:ext cx="1775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PostGIS</a:t>
            </a:r>
            <a:endParaRPr sz="2100"/>
          </a:p>
        </p:txBody>
      </p:sp>
      <p:sp>
        <p:nvSpPr>
          <p:cNvPr id="807" name="Google Shape;807;p57"/>
          <p:cNvSpPr txBox="1"/>
          <p:nvPr>
            <p:ph idx="1" type="subTitle"/>
          </p:nvPr>
        </p:nvSpPr>
        <p:spPr>
          <a:xfrm>
            <a:off x="6823800" y="3657144"/>
            <a:ext cx="1775700" cy="10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Geometry Visualization Software</a:t>
            </a:r>
            <a:endParaRPr/>
          </a:p>
        </p:txBody>
      </p:sp>
      <p:sp>
        <p:nvSpPr>
          <p:cNvPr id="808" name="Google Shape;808;p57"/>
          <p:cNvSpPr txBox="1"/>
          <p:nvPr>
            <p:ph idx="2" type="subTitle"/>
          </p:nvPr>
        </p:nvSpPr>
        <p:spPr>
          <a:xfrm>
            <a:off x="6823806" y="3295769"/>
            <a:ext cx="1775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QGIS</a:t>
            </a:r>
            <a:endParaRPr sz="2100"/>
          </a:p>
        </p:txBody>
      </p:sp>
      <p:sp>
        <p:nvSpPr>
          <p:cNvPr id="809" name="Google Shape;809;p57"/>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Michael Gibson</a:t>
            </a:r>
            <a:endParaRPr sz="1000"/>
          </a:p>
        </p:txBody>
      </p:sp>
      <p:pic>
        <p:nvPicPr>
          <p:cNvPr id="810" name="Google Shape;810;p57"/>
          <p:cNvPicPr preferRelativeResize="0"/>
          <p:nvPr/>
        </p:nvPicPr>
        <p:blipFill>
          <a:blip r:embed="rId5">
            <a:alphaModFix/>
          </a:blip>
          <a:stretch>
            <a:fillRect/>
          </a:stretch>
        </p:blipFill>
        <p:spPr>
          <a:xfrm>
            <a:off x="4995650" y="1799650"/>
            <a:ext cx="1220000" cy="1220000"/>
          </a:xfrm>
          <a:prstGeom prst="rect">
            <a:avLst/>
          </a:prstGeom>
          <a:noFill/>
          <a:ln>
            <a:noFill/>
          </a:ln>
        </p:spPr>
      </p:pic>
      <p:sp>
        <p:nvSpPr>
          <p:cNvPr id="811" name="Google Shape;811;p57"/>
          <p:cNvSpPr/>
          <p:nvPr/>
        </p:nvSpPr>
        <p:spPr>
          <a:xfrm>
            <a:off x="593250" y="1562074"/>
            <a:ext cx="1600200" cy="16002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12" name="Google Shape;812;p57"/>
          <p:cNvPicPr preferRelativeResize="0"/>
          <p:nvPr/>
        </p:nvPicPr>
        <p:blipFill>
          <a:blip r:embed="rId6">
            <a:alphaModFix/>
          </a:blip>
          <a:stretch>
            <a:fillRect/>
          </a:stretch>
        </p:blipFill>
        <p:spPr>
          <a:xfrm>
            <a:off x="707538" y="1648937"/>
            <a:ext cx="1371600" cy="1426464"/>
          </a:xfrm>
          <a:prstGeom prst="rect">
            <a:avLst/>
          </a:prstGeom>
          <a:noFill/>
          <a:ln>
            <a:noFill/>
          </a:ln>
        </p:spPr>
      </p:pic>
      <p:sp>
        <p:nvSpPr>
          <p:cNvPr id="813" name="Google Shape;813;p57"/>
          <p:cNvSpPr txBox="1"/>
          <p:nvPr>
            <p:ph idx="1" type="subTitle"/>
          </p:nvPr>
        </p:nvSpPr>
        <p:spPr>
          <a:xfrm>
            <a:off x="505500" y="3657144"/>
            <a:ext cx="1775700" cy="1098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Database Provider</a:t>
            </a:r>
            <a:endParaRPr/>
          </a:p>
        </p:txBody>
      </p:sp>
      <p:sp>
        <p:nvSpPr>
          <p:cNvPr id="814" name="Google Shape;814;p57"/>
          <p:cNvSpPr txBox="1"/>
          <p:nvPr>
            <p:ph idx="2" type="subTitle"/>
          </p:nvPr>
        </p:nvSpPr>
        <p:spPr>
          <a:xfrm>
            <a:off x="505506" y="3295769"/>
            <a:ext cx="1775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100"/>
              <a:t>PostgreSQL</a:t>
            </a:r>
            <a:endParaRPr sz="2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58"/>
          <p:cNvSpPr txBox="1"/>
          <p:nvPr>
            <p:ph type="ctrTitle"/>
          </p:nvPr>
        </p:nvSpPr>
        <p:spPr>
          <a:xfrm>
            <a:off x="713225" y="539500"/>
            <a:ext cx="64446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Testbed Example Image</a:t>
            </a:r>
            <a:endParaRPr/>
          </a:p>
        </p:txBody>
      </p:sp>
      <p:pic>
        <p:nvPicPr>
          <p:cNvPr id="820" name="Google Shape;820;p58"/>
          <p:cNvPicPr preferRelativeResize="0"/>
          <p:nvPr/>
        </p:nvPicPr>
        <p:blipFill>
          <a:blip r:embed="rId3">
            <a:alphaModFix/>
          </a:blip>
          <a:stretch>
            <a:fillRect/>
          </a:stretch>
        </p:blipFill>
        <p:spPr>
          <a:xfrm>
            <a:off x="1976100" y="1178800"/>
            <a:ext cx="5191800" cy="34612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id="825" name="Google Shape;825;p59" title="User 1 200 - 300 rocks.mp4">
            <a:hlinkClick r:id="rId3"/>
          </p:cNvPr>
          <p:cNvPicPr preferRelativeResize="0"/>
          <p:nvPr/>
        </p:nvPicPr>
        <p:blipFill>
          <a:blip r:embed="rId4">
            <a:alphaModFix/>
          </a:blip>
          <a:stretch>
            <a:fillRect/>
          </a:stretch>
        </p:blipFill>
        <p:spPr>
          <a:xfrm>
            <a:off x="-12" y="0"/>
            <a:ext cx="9189720" cy="520293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1000"/>
                                        <p:tgtEl>
                                          <p:spTgt spid="8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pic>
        <p:nvPicPr>
          <p:cNvPr id="830" name="Google Shape;830;p60" title="User 1 reliability score 7.mp4">
            <a:hlinkClick r:id="rId3"/>
          </p:cNvPr>
          <p:cNvPicPr preferRelativeResize="0"/>
          <p:nvPr/>
        </p:nvPicPr>
        <p:blipFill>
          <a:blip r:embed="rId4">
            <a:alphaModFix/>
          </a:blip>
          <a:stretch>
            <a:fillRect/>
          </a:stretch>
        </p:blipFill>
        <p:spPr>
          <a:xfrm>
            <a:off x="21550" y="0"/>
            <a:ext cx="9143946"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30"/>
                                        </p:tgtEl>
                                        <p:attrNameLst>
                                          <p:attrName>style.visibility</p:attrName>
                                        </p:attrNameLst>
                                      </p:cBhvr>
                                      <p:to>
                                        <p:strVal val="visible"/>
                                      </p:to>
                                    </p:set>
                                    <p:animEffect filter="fade" transition="in">
                                      <p:cBhvr>
                                        <p:cTn dur="1000"/>
                                        <p:tgtEl>
                                          <p:spTgt spid="8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pic>
        <p:nvPicPr>
          <p:cNvPr id="835" name="Google Shape;835;p61"/>
          <p:cNvPicPr preferRelativeResize="0"/>
          <p:nvPr/>
        </p:nvPicPr>
        <p:blipFill>
          <a:blip r:embed="rId3">
            <a:alphaModFix/>
          </a:blip>
          <a:stretch>
            <a:fillRect/>
          </a:stretch>
        </p:blipFill>
        <p:spPr>
          <a:xfrm>
            <a:off x="0" y="220537"/>
            <a:ext cx="9143999" cy="47024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5"/>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Table of contents</a:t>
            </a:r>
            <a:endParaRPr/>
          </a:p>
        </p:txBody>
      </p:sp>
      <p:sp>
        <p:nvSpPr>
          <p:cNvPr id="314" name="Google Shape;314;p35"/>
          <p:cNvSpPr txBox="1"/>
          <p:nvPr>
            <p:ph idx="2" type="title"/>
          </p:nvPr>
        </p:nvSpPr>
        <p:spPr>
          <a:xfrm>
            <a:off x="774402" y="1218593"/>
            <a:ext cx="785400" cy="93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315" name="Google Shape;315;p35"/>
          <p:cNvSpPr txBox="1"/>
          <p:nvPr>
            <p:ph idx="3" type="subTitle"/>
          </p:nvPr>
        </p:nvSpPr>
        <p:spPr>
          <a:xfrm>
            <a:off x="1705375" y="1495800"/>
            <a:ext cx="2366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316" name="Google Shape;316;p35"/>
          <p:cNvSpPr txBox="1"/>
          <p:nvPr>
            <p:ph idx="5" type="title"/>
          </p:nvPr>
        </p:nvSpPr>
        <p:spPr>
          <a:xfrm>
            <a:off x="713227" y="2449861"/>
            <a:ext cx="785400" cy="93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317" name="Google Shape;317;p35"/>
          <p:cNvSpPr txBox="1"/>
          <p:nvPr>
            <p:ph idx="6" type="subTitle"/>
          </p:nvPr>
        </p:nvSpPr>
        <p:spPr>
          <a:xfrm>
            <a:off x="1626725" y="2674550"/>
            <a:ext cx="2366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Implementation</a:t>
            </a:r>
            <a:endParaRPr/>
          </a:p>
        </p:txBody>
      </p:sp>
      <p:sp>
        <p:nvSpPr>
          <p:cNvPr id="318" name="Google Shape;318;p35"/>
          <p:cNvSpPr txBox="1"/>
          <p:nvPr>
            <p:ph idx="8" type="title"/>
          </p:nvPr>
        </p:nvSpPr>
        <p:spPr>
          <a:xfrm>
            <a:off x="4633176" y="1178793"/>
            <a:ext cx="785400" cy="93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319" name="Google Shape;319;p35"/>
          <p:cNvSpPr txBox="1"/>
          <p:nvPr>
            <p:ph idx="14" type="title"/>
          </p:nvPr>
        </p:nvSpPr>
        <p:spPr>
          <a:xfrm>
            <a:off x="4572001" y="2449861"/>
            <a:ext cx="785400" cy="93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sp>
        <p:nvSpPr>
          <p:cNvPr id="320" name="Google Shape;320;p35"/>
          <p:cNvSpPr txBox="1"/>
          <p:nvPr>
            <p:ph idx="15" type="subTitle"/>
          </p:nvPr>
        </p:nvSpPr>
        <p:spPr>
          <a:xfrm>
            <a:off x="5485507" y="2710537"/>
            <a:ext cx="2305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Video Demo</a:t>
            </a:r>
            <a:endParaRPr/>
          </a:p>
        </p:txBody>
      </p:sp>
      <p:sp>
        <p:nvSpPr>
          <p:cNvPr id="321" name="Google Shape;321;p35"/>
          <p:cNvSpPr txBox="1"/>
          <p:nvPr>
            <p:ph idx="5" type="title"/>
          </p:nvPr>
        </p:nvSpPr>
        <p:spPr>
          <a:xfrm>
            <a:off x="713227" y="3628611"/>
            <a:ext cx="785400" cy="93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05</a:t>
            </a:r>
            <a:endParaRPr/>
          </a:p>
        </p:txBody>
      </p:sp>
      <p:sp>
        <p:nvSpPr>
          <p:cNvPr id="322" name="Google Shape;322;p35"/>
          <p:cNvSpPr txBox="1"/>
          <p:nvPr>
            <p:ph idx="6" type="subTitle"/>
          </p:nvPr>
        </p:nvSpPr>
        <p:spPr>
          <a:xfrm>
            <a:off x="1626725" y="3853300"/>
            <a:ext cx="2366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323" name="Google Shape;323;p35"/>
          <p:cNvSpPr txBox="1"/>
          <p:nvPr>
            <p:ph idx="14" type="title"/>
          </p:nvPr>
        </p:nvSpPr>
        <p:spPr>
          <a:xfrm>
            <a:off x="4572001" y="3628611"/>
            <a:ext cx="785400" cy="934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06</a:t>
            </a:r>
            <a:endParaRPr/>
          </a:p>
        </p:txBody>
      </p:sp>
      <p:sp>
        <p:nvSpPr>
          <p:cNvPr id="324" name="Google Shape;324;p35"/>
          <p:cNvSpPr txBox="1"/>
          <p:nvPr>
            <p:ph idx="15" type="subTitle"/>
          </p:nvPr>
        </p:nvSpPr>
        <p:spPr>
          <a:xfrm>
            <a:off x="5485507" y="3853312"/>
            <a:ext cx="2305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325" name="Google Shape;325;p35"/>
          <p:cNvSpPr txBox="1"/>
          <p:nvPr>
            <p:ph idx="15" type="subTitle"/>
          </p:nvPr>
        </p:nvSpPr>
        <p:spPr>
          <a:xfrm>
            <a:off x="5485507" y="1443312"/>
            <a:ext cx="2305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Core Features</a:t>
            </a:r>
            <a:endParaRPr/>
          </a:p>
        </p:txBody>
      </p:sp>
      <p:sp>
        <p:nvSpPr>
          <p:cNvPr id="326" name="Google Shape;326;p35"/>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Zainab Sulaiman</a:t>
            </a:r>
            <a:endParaRPr sz="1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pic>
        <p:nvPicPr>
          <p:cNvPr id="840" name="Google Shape;840;p62" title="Rock Count 232 # of sub-images 25.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1000"/>
                                        <p:tgtEl>
                                          <p:spTgt spid="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pic>
        <p:nvPicPr>
          <p:cNvPr id="845" name="Google Shape;845;p63" title="(x,y).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845"/>
                                        </p:tgtEl>
                                        <p:attrNameLst>
                                          <p:attrName>style.visibility</p:attrName>
                                        </p:attrNameLst>
                                      </p:cBhvr>
                                      <p:to>
                                        <p:strVal val="visible"/>
                                      </p:to>
                                    </p:set>
                                    <p:animEffect filter="fade" transition="in">
                                      <p:cBhvr>
                                        <p:cTn dur="1000"/>
                                        <p:tgtEl>
                                          <p:spTgt spid="8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pic>
        <p:nvPicPr>
          <p:cNvPr id="850" name="Google Shape;850;p64"/>
          <p:cNvPicPr preferRelativeResize="0"/>
          <p:nvPr/>
        </p:nvPicPr>
        <p:blipFill>
          <a:blip r:embed="rId3">
            <a:alphaModFix/>
          </a:blip>
          <a:stretch>
            <a:fillRect/>
          </a:stretch>
        </p:blipFill>
        <p:spPr>
          <a:xfrm>
            <a:off x="751950" y="506165"/>
            <a:ext cx="3320417" cy="1848500"/>
          </a:xfrm>
          <a:prstGeom prst="rect">
            <a:avLst/>
          </a:prstGeom>
          <a:noFill/>
          <a:ln>
            <a:noFill/>
          </a:ln>
        </p:spPr>
      </p:pic>
      <p:pic>
        <p:nvPicPr>
          <p:cNvPr id="851" name="Google Shape;851;p64"/>
          <p:cNvPicPr preferRelativeResize="0"/>
          <p:nvPr/>
        </p:nvPicPr>
        <p:blipFill>
          <a:blip r:embed="rId4">
            <a:alphaModFix/>
          </a:blip>
          <a:stretch>
            <a:fillRect/>
          </a:stretch>
        </p:blipFill>
        <p:spPr>
          <a:xfrm>
            <a:off x="4995500" y="511477"/>
            <a:ext cx="3320426" cy="1837890"/>
          </a:xfrm>
          <a:prstGeom prst="rect">
            <a:avLst/>
          </a:prstGeom>
          <a:noFill/>
          <a:ln>
            <a:noFill/>
          </a:ln>
        </p:spPr>
      </p:pic>
      <p:pic>
        <p:nvPicPr>
          <p:cNvPr id="852" name="Google Shape;852;p64"/>
          <p:cNvPicPr preferRelativeResize="0"/>
          <p:nvPr/>
        </p:nvPicPr>
        <p:blipFill>
          <a:blip r:embed="rId5">
            <a:alphaModFix/>
          </a:blip>
          <a:stretch>
            <a:fillRect/>
          </a:stretch>
        </p:blipFill>
        <p:spPr>
          <a:xfrm>
            <a:off x="751975" y="2825238"/>
            <a:ext cx="3320376" cy="1848500"/>
          </a:xfrm>
          <a:prstGeom prst="rect">
            <a:avLst/>
          </a:prstGeom>
          <a:noFill/>
          <a:ln>
            <a:noFill/>
          </a:ln>
        </p:spPr>
      </p:pic>
      <p:pic>
        <p:nvPicPr>
          <p:cNvPr id="853" name="Google Shape;853;p64"/>
          <p:cNvPicPr preferRelativeResize="0"/>
          <p:nvPr/>
        </p:nvPicPr>
        <p:blipFill>
          <a:blip r:embed="rId6">
            <a:alphaModFix/>
          </a:blip>
          <a:stretch>
            <a:fillRect/>
          </a:stretch>
        </p:blipFill>
        <p:spPr>
          <a:xfrm>
            <a:off x="4995525" y="2784650"/>
            <a:ext cx="3320375" cy="1929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pic>
        <p:nvPicPr>
          <p:cNvPr id="858" name="Google Shape;858;p65"/>
          <p:cNvPicPr preferRelativeResize="0"/>
          <p:nvPr/>
        </p:nvPicPr>
        <p:blipFill rotWithShape="1">
          <a:blip r:embed="rId3">
            <a:alphaModFix/>
          </a:blip>
          <a:srcRect b="56425" l="0" r="0" t="0"/>
          <a:stretch/>
        </p:blipFill>
        <p:spPr>
          <a:xfrm>
            <a:off x="424150" y="484600"/>
            <a:ext cx="8295700" cy="2035249"/>
          </a:xfrm>
          <a:prstGeom prst="rect">
            <a:avLst/>
          </a:prstGeom>
          <a:noFill/>
          <a:ln>
            <a:noFill/>
          </a:ln>
        </p:spPr>
      </p:pic>
      <p:pic>
        <p:nvPicPr>
          <p:cNvPr id="859" name="Google Shape;859;p65"/>
          <p:cNvPicPr preferRelativeResize="0"/>
          <p:nvPr/>
        </p:nvPicPr>
        <p:blipFill rotWithShape="1">
          <a:blip r:embed="rId4">
            <a:alphaModFix/>
          </a:blip>
          <a:srcRect b="63795" l="0" r="0" t="0"/>
          <a:stretch/>
        </p:blipFill>
        <p:spPr>
          <a:xfrm>
            <a:off x="424150" y="2723843"/>
            <a:ext cx="8295701" cy="197658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id="864" name="Google Shape;864;p66"/>
          <p:cNvPicPr preferRelativeResize="0"/>
          <p:nvPr/>
        </p:nvPicPr>
        <p:blipFill>
          <a:blip r:embed="rId3">
            <a:alphaModFix/>
          </a:blip>
          <a:stretch>
            <a:fillRect/>
          </a:stretch>
        </p:blipFill>
        <p:spPr>
          <a:xfrm>
            <a:off x="2310235" y="1187273"/>
            <a:ext cx="4523525" cy="2768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67"/>
          <p:cNvSpPr txBox="1"/>
          <p:nvPr>
            <p:ph type="ctrTitle"/>
          </p:nvPr>
        </p:nvSpPr>
        <p:spPr>
          <a:xfrm>
            <a:off x="713225" y="1043400"/>
            <a:ext cx="5929200" cy="305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Deployment</a:t>
            </a:r>
            <a:endParaRPr/>
          </a:p>
        </p:txBody>
      </p:sp>
      <p:grpSp>
        <p:nvGrpSpPr>
          <p:cNvPr id="870" name="Google Shape;870;p67"/>
          <p:cNvGrpSpPr/>
          <p:nvPr/>
        </p:nvGrpSpPr>
        <p:grpSpPr>
          <a:xfrm>
            <a:off x="8052650" y="2983305"/>
            <a:ext cx="415917" cy="1437095"/>
            <a:chOff x="8052650" y="2983305"/>
            <a:chExt cx="415917" cy="1437095"/>
          </a:xfrm>
        </p:grpSpPr>
        <p:grpSp>
          <p:nvGrpSpPr>
            <p:cNvPr id="871" name="Google Shape;871;p67"/>
            <p:cNvGrpSpPr/>
            <p:nvPr/>
          </p:nvGrpSpPr>
          <p:grpSpPr>
            <a:xfrm flipH="1" rot="10800000">
              <a:off x="8052650" y="3979733"/>
              <a:ext cx="415917" cy="440667"/>
              <a:chOff x="8052650" y="691225"/>
              <a:chExt cx="415917" cy="440667"/>
            </a:xfrm>
          </p:grpSpPr>
          <p:sp>
            <p:nvSpPr>
              <p:cNvPr id="872" name="Google Shape;872;p67"/>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67"/>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67"/>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67"/>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67"/>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67"/>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67"/>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67"/>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67"/>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1" name="Google Shape;881;p67"/>
            <p:cNvGrpSpPr/>
            <p:nvPr/>
          </p:nvGrpSpPr>
          <p:grpSpPr>
            <a:xfrm flipH="1" rot="10800000">
              <a:off x="8052650" y="3384622"/>
              <a:ext cx="415917" cy="440667"/>
              <a:chOff x="8052650" y="691225"/>
              <a:chExt cx="415917" cy="440667"/>
            </a:xfrm>
          </p:grpSpPr>
          <p:sp>
            <p:nvSpPr>
              <p:cNvPr id="882" name="Google Shape;882;p67"/>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67"/>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67"/>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67"/>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67"/>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67"/>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67"/>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67"/>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67"/>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91" name="Google Shape;891;p67"/>
            <p:cNvSpPr/>
            <p:nvPr/>
          </p:nvSpPr>
          <p:spPr>
            <a:xfrm flipH="1" rot="10800000">
              <a:off x="8052650"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67"/>
            <p:cNvSpPr/>
            <p:nvPr/>
          </p:nvSpPr>
          <p:spPr>
            <a:xfrm flipH="1" rot="10800000">
              <a:off x="8234058"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67"/>
            <p:cNvSpPr/>
            <p:nvPr/>
          </p:nvSpPr>
          <p:spPr>
            <a:xfrm flipH="1" rot="10800000">
              <a:off x="8415467"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67"/>
            <p:cNvSpPr/>
            <p:nvPr/>
          </p:nvSpPr>
          <p:spPr>
            <a:xfrm flipH="1" rot="10800000">
              <a:off x="8052650"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67"/>
            <p:cNvSpPr/>
            <p:nvPr/>
          </p:nvSpPr>
          <p:spPr>
            <a:xfrm flipH="1" rot="10800000">
              <a:off x="8234058"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67"/>
            <p:cNvSpPr/>
            <p:nvPr/>
          </p:nvSpPr>
          <p:spPr>
            <a:xfrm flipH="1" rot="10800000">
              <a:off x="8415467"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7" name="Google Shape;897;p67"/>
          <p:cNvGrpSpPr/>
          <p:nvPr/>
        </p:nvGrpSpPr>
        <p:grpSpPr>
          <a:xfrm flipH="1" rot="10800000">
            <a:off x="7953220" y="1577257"/>
            <a:ext cx="614800" cy="600066"/>
            <a:chOff x="7828465" y="2769949"/>
            <a:chExt cx="878787" cy="857727"/>
          </a:xfrm>
        </p:grpSpPr>
        <p:grpSp>
          <p:nvGrpSpPr>
            <p:cNvPr id="898" name="Google Shape;898;p67"/>
            <p:cNvGrpSpPr/>
            <p:nvPr/>
          </p:nvGrpSpPr>
          <p:grpSpPr>
            <a:xfrm>
              <a:off x="7926175" y="2877425"/>
              <a:ext cx="683100" cy="643800"/>
              <a:chOff x="7926175" y="2877425"/>
              <a:chExt cx="683100" cy="643800"/>
            </a:xfrm>
          </p:grpSpPr>
          <p:cxnSp>
            <p:nvCxnSpPr>
              <p:cNvPr id="899" name="Google Shape;899;p67"/>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900" name="Google Shape;900;p67"/>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901" name="Google Shape;901;p67"/>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902" name="Google Shape;902;p67"/>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903" name="Google Shape;903;p67"/>
            <p:cNvGrpSpPr/>
            <p:nvPr/>
          </p:nvGrpSpPr>
          <p:grpSpPr>
            <a:xfrm rot="1363882">
              <a:off x="7926319" y="2876921"/>
              <a:ext cx="683080" cy="643781"/>
              <a:chOff x="7926175" y="2877425"/>
              <a:chExt cx="683100" cy="643800"/>
            </a:xfrm>
          </p:grpSpPr>
          <p:cxnSp>
            <p:nvCxnSpPr>
              <p:cNvPr id="904" name="Google Shape;904;p67"/>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905" name="Google Shape;905;p67"/>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906" name="Google Shape;906;p67"/>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907" name="Google Shape;907;p67"/>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908" name="Google Shape;908;p67"/>
          <p:cNvGrpSpPr/>
          <p:nvPr/>
        </p:nvGrpSpPr>
        <p:grpSpPr>
          <a:xfrm flipH="1" rot="10800000">
            <a:off x="7953220" y="705999"/>
            <a:ext cx="614800" cy="600066"/>
            <a:chOff x="7828465" y="2769949"/>
            <a:chExt cx="878787" cy="857727"/>
          </a:xfrm>
        </p:grpSpPr>
        <p:grpSp>
          <p:nvGrpSpPr>
            <p:cNvPr id="909" name="Google Shape;909;p67"/>
            <p:cNvGrpSpPr/>
            <p:nvPr/>
          </p:nvGrpSpPr>
          <p:grpSpPr>
            <a:xfrm>
              <a:off x="7926175" y="2877425"/>
              <a:ext cx="683100" cy="643800"/>
              <a:chOff x="7926175" y="2877425"/>
              <a:chExt cx="683100" cy="643800"/>
            </a:xfrm>
          </p:grpSpPr>
          <p:cxnSp>
            <p:nvCxnSpPr>
              <p:cNvPr id="910" name="Google Shape;910;p67"/>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911" name="Google Shape;911;p67"/>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912" name="Google Shape;912;p67"/>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913" name="Google Shape;913;p67"/>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914" name="Google Shape;914;p67"/>
            <p:cNvGrpSpPr/>
            <p:nvPr/>
          </p:nvGrpSpPr>
          <p:grpSpPr>
            <a:xfrm rot="1363882">
              <a:off x="7926319" y="2876921"/>
              <a:ext cx="683080" cy="643781"/>
              <a:chOff x="7926175" y="2877425"/>
              <a:chExt cx="683100" cy="643800"/>
            </a:xfrm>
          </p:grpSpPr>
          <p:cxnSp>
            <p:nvCxnSpPr>
              <p:cNvPr id="915" name="Google Shape;915;p67"/>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916" name="Google Shape;916;p67"/>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917" name="Google Shape;917;p67"/>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918" name="Google Shape;918;p67"/>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919" name="Google Shape;919;p67"/>
          <p:cNvGrpSpPr/>
          <p:nvPr/>
        </p:nvGrpSpPr>
        <p:grpSpPr>
          <a:xfrm>
            <a:off x="7651500" y="275700"/>
            <a:ext cx="1216800" cy="4592100"/>
            <a:chOff x="7651500" y="275700"/>
            <a:chExt cx="1216800" cy="4592100"/>
          </a:xfrm>
        </p:grpSpPr>
        <p:cxnSp>
          <p:nvCxnSpPr>
            <p:cNvPr id="920" name="Google Shape;920;p67"/>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921" name="Google Shape;921;p67"/>
            <p:cNvCxnSpPr/>
            <p:nvPr/>
          </p:nvCxnSpPr>
          <p:spPr>
            <a:xfrm rot="10800000">
              <a:off x="7658700" y="2571750"/>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922" name="Google Shape;922;p67"/>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68"/>
          <p:cNvSpPr txBox="1"/>
          <p:nvPr>
            <p:ph type="ctrTitle"/>
          </p:nvPr>
        </p:nvSpPr>
        <p:spPr>
          <a:xfrm>
            <a:off x="2276100" y="273450"/>
            <a:ext cx="4591800" cy="61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Site at First Glance</a:t>
            </a:r>
            <a:endParaRPr/>
          </a:p>
        </p:txBody>
      </p:sp>
      <p:sp>
        <p:nvSpPr>
          <p:cNvPr id="928" name="Google Shape;928;p68"/>
          <p:cNvSpPr/>
          <p:nvPr/>
        </p:nvSpPr>
        <p:spPr>
          <a:xfrm>
            <a:off x="897200" y="919550"/>
            <a:ext cx="7349318" cy="3695656"/>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68"/>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pic>
        <p:nvPicPr>
          <p:cNvPr id="930" name="Google Shape;930;p68"/>
          <p:cNvPicPr preferRelativeResize="0"/>
          <p:nvPr/>
        </p:nvPicPr>
        <p:blipFill>
          <a:blip r:embed="rId3">
            <a:alphaModFix/>
          </a:blip>
          <a:stretch>
            <a:fillRect/>
          </a:stretch>
        </p:blipFill>
        <p:spPr>
          <a:xfrm>
            <a:off x="1041813" y="1040637"/>
            <a:ext cx="7060376" cy="34534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69"/>
          <p:cNvSpPr txBox="1"/>
          <p:nvPr>
            <p:ph type="ctrTitle"/>
          </p:nvPr>
        </p:nvSpPr>
        <p:spPr>
          <a:xfrm>
            <a:off x="2276100" y="273450"/>
            <a:ext cx="4591800" cy="61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Site at First Glance</a:t>
            </a:r>
            <a:endParaRPr/>
          </a:p>
        </p:txBody>
      </p:sp>
      <p:sp>
        <p:nvSpPr>
          <p:cNvPr id="936" name="Google Shape;936;p69"/>
          <p:cNvSpPr/>
          <p:nvPr/>
        </p:nvSpPr>
        <p:spPr>
          <a:xfrm>
            <a:off x="897200" y="919550"/>
            <a:ext cx="7349318" cy="3695656"/>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69"/>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pic>
        <p:nvPicPr>
          <p:cNvPr id="938" name="Google Shape;938;p69"/>
          <p:cNvPicPr preferRelativeResize="0"/>
          <p:nvPr/>
        </p:nvPicPr>
        <p:blipFill>
          <a:blip r:embed="rId3">
            <a:alphaModFix/>
          </a:blip>
          <a:stretch>
            <a:fillRect/>
          </a:stretch>
        </p:blipFill>
        <p:spPr>
          <a:xfrm>
            <a:off x="1258950" y="974338"/>
            <a:ext cx="6626088" cy="35860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70"/>
          <p:cNvSpPr txBox="1"/>
          <p:nvPr>
            <p:ph type="ctrTitle"/>
          </p:nvPr>
        </p:nvSpPr>
        <p:spPr>
          <a:xfrm>
            <a:off x="2276100" y="273450"/>
            <a:ext cx="4591800" cy="61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Site at First Glance</a:t>
            </a:r>
            <a:endParaRPr/>
          </a:p>
        </p:txBody>
      </p:sp>
      <p:sp>
        <p:nvSpPr>
          <p:cNvPr id="944" name="Google Shape;944;p70"/>
          <p:cNvSpPr/>
          <p:nvPr/>
        </p:nvSpPr>
        <p:spPr>
          <a:xfrm>
            <a:off x="897200" y="919550"/>
            <a:ext cx="7349318" cy="3695656"/>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70"/>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grpSp>
        <p:nvGrpSpPr>
          <p:cNvPr id="946" name="Google Shape;946;p70"/>
          <p:cNvGrpSpPr/>
          <p:nvPr/>
        </p:nvGrpSpPr>
        <p:grpSpPr>
          <a:xfrm>
            <a:off x="1178750" y="1037475"/>
            <a:ext cx="6786500" cy="3360149"/>
            <a:chOff x="1178750" y="1037475"/>
            <a:chExt cx="6786500" cy="3360149"/>
          </a:xfrm>
        </p:grpSpPr>
        <p:pic>
          <p:nvPicPr>
            <p:cNvPr id="947" name="Google Shape;947;p70"/>
            <p:cNvPicPr preferRelativeResize="0"/>
            <p:nvPr/>
          </p:nvPicPr>
          <p:blipFill>
            <a:blip r:embed="rId3">
              <a:alphaModFix/>
            </a:blip>
            <a:stretch>
              <a:fillRect/>
            </a:stretch>
          </p:blipFill>
          <p:spPr>
            <a:xfrm>
              <a:off x="1178750" y="1037475"/>
              <a:ext cx="6786500" cy="3360149"/>
            </a:xfrm>
            <a:prstGeom prst="rect">
              <a:avLst/>
            </a:prstGeom>
            <a:noFill/>
            <a:ln>
              <a:noFill/>
            </a:ln>
          </p:spPr>
        </p:pic>
        <p:pic>
          <p:nvPicPr>
            <p:cNvPr id="948" name="Google Shape;948;p70"/>
            <p:cNvPicPr preferRelativeResize="0"/>
            <p:nvPr/>
          </p:nvPicPr>
          <p:blipFill>
            <a:blip r:embed="rId4">
              <a:alphaModFix/>
            </a:blip>
            <a:stretch>
              <a:fillRect/>
            </a:stretch>
          </p:blipFill>
          <p:spPr>
            <a:xfrm>
              <a:off x="1468450" y="3292175"/>
              <a:ext cx="6130249" cy="1019975"/>
            </a:xfrm>
            <a:prstGeom prst="rect">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71"/>
          <p:cNvSpPr txBox="1"/>
          <p:nvPr>
            <p:ph type="ctrTitle"/>
          </p:nvPr>
        </p:nvSpPr>
        <p:spPr>
          <a:xfrm>
            <a:off x="2276100" y="273450"/>
            <a:ext cx="4591800" cy="61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Site at First Glance</a:t>
            </a:r>
            <a:endParaRPr/>
          </a:p>
        </p:txBody>
      </p:sp>
      <p:sp>
        <p:nvSpPr>
          <p:cNvPr id="954" name="Google Shape;954;p71"/>
          <p:cNvSpPr/>
          <p:nvPr/>
        </p:nvSpPr>
        <p:spPr>
          <a:xfrm>
            <a:off x="897200" y="919550"/>
            <a:ext cx="7349318" cy="3695656"/>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71"/>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pic>
        <p:nvPicPr>
          <p:cNvPr id="956" name="Google Shape;956;p71"/>
          <p:cNvPicPr preferRelativeResize="0"/>
          <p:nvPr/>
        </p:nvPicPr>
        <p:blipFill>
          <a:blip r:embed="rId3">
            <a:alphaModFix/>
          </a:blip>
          <a:stretch>
            <a:fillRect/>
          </a:stretch>
        </p:blipFill>
        <p:spPr>
          <a:xfrm>
            <a:off x="1448038" y="1031600"/>
            <a:ext cx="6247927" cy="34715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6"/>
          <p:cNvSpPr txBox="1"/>
          <p:nvPr>
            <p:ph type="ctrTitle"/>
          </p:nvPr>
        </p:nvSpPr>
        <p:spPr>
          <a:xfrm>
            <a:off x="1180300" y="2229700"/>
            <a:ext cx="53955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Background</a:t>
            </a:r>
            <a:endParaRPr/>
          </a:p>
        </p:txBody>
      </p:sp>
      <p:sp>
        <p:nvSpPr>
          <p:cNvPr id="332" name="Google Shape;332;p36"/>
          <p:cNvSpPr txBox="1"/>
          <p:nvPr>
            <p:ph idx="1" type="subTitle"/>
          </p:nvPr>
        </p:nvSpPr>
        <p:spPr>
          <a:xfrm>
            <a:off x="1180300" y="3272075"/>
            <a:ext cx="30630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Here’s what you need to know.</a:t>
            </a:r>
            <a:endParaRPr/>
          </a:p>
        </p:txBody>
      </p:sp>
      <p:sp>
        <p:nvSpPr>
          <p:cNvPr id="333" name="Google Shape;333;p36"/>
          <p:cNvSpPr txBox="1"/>
          <p:nvPr>
            <p:ph idx="2" type="title"/>
          </p:nvPr>
        </p:nvSpPr>
        <p:spPr>
          <a:xfrm>
            <a:off x="1180300" y="1188331"/>
            <a:ext cx="1652100" cy="91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334" name="Google Shape;334;p36"/>
          <p:cNvSpPr/>
          <p:nvPr/>
        </p:nvSpPr>
        <p:spPr>
          <a:xfrm flipH="1" rot="10800000">
            <a:off x="8086200" y="4052250"/>
            <a:ext cx="340200" cy="340200"/>
          </a:xfrm>
          <a:prstGeom prst="star4">
            <a:avLst>
              <a:gd fmla="val 17073"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5" name="Google Shape;335;p36"/>
          <p:cNvGrpSpPr/>
          <p:nvPr/>
        </p:nvGrpSpPr>
        <p:grpSpPr>
          <a:xfrm flipH="1" rot="10800000">
            <a:off x="7953220" y="2573599"/>
            <a:ext cx="614800" cy="600066"/>
            <a:chOff x="7828465" y="2769949"/>
            <a:chExt cx="878787" cy="857727"/>
          </a:xfrm>
        </p:grpSpPr>
        <p:grpSp>
          <p:nvGrpSpPr>
            <p:cNvPr id="336" name="Google Shape;336;p36"/>
            <p:cNvGrpSpPr/>
            <p:nvPr/>
          </p:nvGrpSpPr>
          <p:grpSpPr>
            <a:xfrm>
              <a:off x="7926175" y="2877425"/>
              <a:ext cx="683100" cy="643800"/>
              <a:chOff x="7926175" y="2877425"/>
              <a:chExt cx="683100" cy="643800"/>
            </a:xfrm>
          </p:grpSpPr>
          <p:cxnSp>
            <p:nvCxnSpPr>
              <p:cNvPr id="337" name="Google Shape;337;p3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338" name="Google Shape;338;p3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339" name="Google Shape;339;p3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340" name="Google Shape;340;p3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341" name="Google Shape;341;p36"/>
            <p:cNvGrpSpPr/>
            <p:nvPr/>
          </p:nvGrpSpPr>
          <p:grpSpPr>
            <a:xfrm rot="1363882">
              <a:off x="7926319" y="2876921"/>
              <a:ext cx="683080" cy="643781"/>
              <a:chOff x="7926175" y="2877425"/>
              <a:chExt cx="683100" cy="643800"/>
            </a:xfrm>
          </p:grpSpPr>
          <p:cxnSp>
            <p:nvCxnSpPr>
              <p:cNvPr id="342" name="Google Shape;342;p3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343" name="Google Shape;343;p3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344" name="Google Shape;344;p3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345" name="Google Shape;345;p3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346" name="Google Shape;346;p36"/>
          <p:cNvGrpSpPr/>
          <p:nvPr/>
        </p:nvGrpSpPr>
        <p:grpSpPr>
          <a:xfrm flipH="1" rot="10800000">
            <a:off x="7953220" y="1626142"/>
            <a:ext cx="614800" cy="600066"/>
            <a:chOff x="7828465" y="2769949"/>
            <a:chExt cx="878787" cy="857727"/>
          </a:xfrm>
        </p:grpSpPr>
        <p:grpSp>
          <p:nvGrpSpPr>
            <p:cNvPr id="347" name="Google Shape;347;p36"/>
            <p:cNvGrpSpPr/>
            <p:nvPr/>
          </p:nvGrpSpPr>
          <p:grpSpPr>
            <a:xfrm>
              <a:off x="7926175" y="2877425"/>
              <a:ext cx="683100" cy="643800"/>
              <a:chOff x="7926175" y="2877425"/>
              <a:chExt cx="683100" cy="643800"/>
            </a:xfrm>
          </p:grpSpPr>
          <p:cxnSp>
            <p:nvCxnSpPr>
              <p:cNvPr id="348" name="Google Shape;348;p3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349" name="Google Shape;349;p3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350" name="Google Shape;350;p3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351" name="Google Shape;351;p3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352" name="Google Shape;352;p36"/>
            <p:cNvGrpSpPr/>
            <p:nvPr/>
          </p:nvGrpSpPr>
          <p:grpSpPr>
            <a:xfrm rot="1363882">
              <a:off x="7926319" y="2876921"/>
              <a:ext cx="683080" cy="643781"/>
              <a:chOff x="7926175" y="2877425"/>
              <a:chExt cx="683100" cy="643800"/>
            </a:xfrm>
          </p:grpSpPr>
          <p:cxnSp>
            <p:nvCxnSpPr>
              <p:cNvPr id="353" name="Google Shape;353;p3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354" name="Google Shape;354;p3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355" name="Google Shape;355;p3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356" name="Google Shape;356;p3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357" name="Google Shape;357;p36"/>
          <p:cNvGrpSpPr/>
          <p:nvPr/>
        </p:nvGrpSpPr>
        <p:grpSpPr>
          <a:xfrm flipH="1" rot="10800000">
            <a:off x="7953220" y="678683"/>
            <a:ext cx="614800" cy="600066"/>
            <a:chOff x="7828465" y="2769949"/>
            <a:chExt cx="878787" cy="857727"/>
          </a:xfrm>
        </p:grpSpPr>
        <p:grpSp>
          <p:nvGrpSpPr>
            <p:cNvPr id="358" name="Google Shape;358;p36"/>
            <p:cNvGrpSpPr/>
            <p:nvPr/>
          </p:nvGrpSpPr>
          <p:grpSpPr>
            <a:xfrm>
              <a:off x="7926175" y="2877425"/>
              <a:ext cx="683100" cy="643800"/>
              <a:chOff x="7926175" y="2877425"/>
              <a:chExt cx="683100" cy="643800"/>
            </a:xfrm>
          </p:grpSpPr>
          <p:cxnSp>
            <p:nvCxnSpPr>
              <p:cNvPr id="359" name="Google Shape;359;p3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360" name="Google Shape;360;p3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361" name="Google Shape;361;p3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362" name="Google Shape;362;p3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363" name="Google Shape;363;p36"/>
            <p:cNvGrpSpPr/>
            <p:nvPr/>
          </p:nvGrpSpPr>
          <p:grpSpPr>
            <a:xfrm rot="1363882">
              <a:off x="7926319" y="2876921"/>
              <a:ext cx="683080" cy="643781"/>
              <a:chOff x="7926175" y="2877425"/>
              <a:chExt cx="683100" cy="643800"/>
            </a:xfrm>
          </p:grpSpPr>
          <p:cxnSp>
            <p:nvCxnSpPr>
              <p:cNvPr id="364" name="Google Shape;364;p36"/>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365" name="Google Shape;365;p36"/>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366" name="Google Shape;366;p36"/>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367" name="Google Shape;367;p36"/>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368" name="Google Shape;368;p36"/>
          <p:cNvGrpSpPr/>
          <p:nvPr/>
        </p:nvGrpSpPr>
        <p:grpSpPr>
          <a:xfrm>
            <a:off x="7651500" y="275700"/>
            <a:ext cx="1216800" cy="4592100"/>
            <a:chOff x="7651500" y="275700"/>
            <a:chExt cx="1216800" cy="4592100"/>
          </a:xfrm>
        </p:grpSpPr>
        <p:cxnSp>
          <p:nvCxnSpPr>
            <p:cNvPr id="369" name="Google Shape;369;p36"/>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370" name="Google Shape;370;p36"/>
            <p:cNvCxnSpPr/>
            <p:nvPr/>
          </p:nvCxnSpPr>
          <p:spPr>
            <a:xfrm rot="10800000">
              <a:off x="7658700" y="3576775"/>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371" name="Google Shape;371;p36"/>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Angy Xajil</a:t>
            </a:r>
            <a:endParaRPr sz="10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72"/>
          <p:cNvSpPr txBox="1"/>
          <p:nvPr>
            <p:ph idx="1" type="subTitle"/>
          </p:nvPr>
        </p:nvSpPr>
        <p:spPr>
          <a:xfrm>
            <a:off x="719589" y="2588206"/>
            <a:ext cx="2641200" cy="1116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Why Vercel and what were its benefits?</a:t>
            </a:r>
            <a:endParaRPr/>
          </a:p>
        </p:txBody>
      </p:sp>
      <p:sp>
        <p:nvSpPr>
          <p:cNvPr id="962" name="Google Shape;962;p72"/>
          <p:cNvSpPr txBox="1"/>
          <p:nvPr>
            <p:ph type="ctrTitle"/>
          </p:nvPr>
        </p:nvSpPr>
        <p:spPr>
          <a:xfrm>
            <a:off x="713225" y="1439000"/>
            <a:ext cx="2641200" cy="950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Deployment on Vercel</a:t>
            </a:r>
            <a:endParaRPr/>
          </a:p>
        </p:txBody>
      </p:sp>
      <p:cxnSp>
        <p:nvCxnSpPr>
          <p:cNvPr id="963" name="Google Shape;963;p72"/>
          <p:cNvCxnSpPr/>
          <p:nvPr/>
        </p:nvCxnSpPr>
        <p:spPr>
          <a:xfrm>
            <a:off x="4133400" y="275700"/>
            <a:ext cx="0" cy="4592100"/>
          </a:xfrm>
          <a:prstGeom prst="straightConnector1">
            <a:avLst/>
          </a:prstGeom>
          <a:noFill/>
          <a:ln cap="flat" cmpd="sng" w="19050">
            <a:solidFill>
              <a:schemeClr val="dk2"/>
            </a:solidFill>
            <a:prstDash val="solid"/>
            <a:round/>
            <a:headEnd len="med" w="med" type="none"/>
            <a:tailEnd len="med" w="med" type="none"/>
          </a:ln>
        </p:spPr>
      </p:cxnSp>
      <p:sp>
        <p:nvSpPr>
          <p:cNvPr id="964" name="Google Shape;964;p72"/>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Tammy Xaypraseuth</a:t>
            </a:r>
            <a:endParaRPr sz="1000"/>
          </a:p>
        </p:txBody>
      </p:sp>
      <p:pic>
        <p:nvPicPr>
          <p:cNvPr id="965" name="Google Shape;965;p72"/>
          <p:cNvPicPr preferRelativeResize="0"/>
          <p:nvPr/>
        </p:nvPicPr>
        <p:blipFill>
          <a:blip r:embed="rId3">
            <a:alphaModFix/>
          </a:blip>
          <a:stretch>
            <a:fillRect/>
          </a:stretch>
        </p:blipFill>
        <p:spPr>
          <a:xfrm>
            <a:off x="6943438" y="2905850"/>
            <a:ext cx="1833624" cy="1833624"/>
          </a:xfrm>
          <a:prstGeom prst="rect">
            <a:avLst/>
          </a:prstGeom>
          <a:noFill/>
          <a:ln>
            <a:noFill/>
          </a:ln>
        </p:spPr>
      </p:pic>
      <p:grpSp>
        <p:nvGrpSpPr>
          <p:cNvPr id="966" name="Google Shape;966;p72"/>
          <p:cNvGrpSpPr/>
          <p:nvPr/>
        </p:nvGrpSpPr>
        <p:grpSpPr>
          <a:xfrm>
            <a:off x="4400625" y="1007900"/>
            <a:ext cx="3684434" cy="2496302"/>
            <a:chOff x="79089" y="414140"/>
            <a:chExt cx="7408877" cy="5019710"/>
          </a:xfrm>
        </p:grpSpPr>
        <p:sp>
          <p:nvSpPr>
            <p:cNvPr id="967" name="Google Shape;967;p72"/>
            <p:cNvSpPr/>
            <p:nvPr/>
          </p:nvSpPr>
          <p:spPr>
            <a:xfrm>
              <a:off x="2953125" y="4725150"/>
              <a:ext cx="1660725" cy="708700"/>
            </a:xfrm>
            <a:custGeom>
              <a:rect b="b" l="l" r="r" t="t"/>
              <a:pathLst>
                <a:path extrusionOk="0" h="28348" w="66429">
                  <a:moveTo>
                    <a:pt x="6889" y="1"/>
                  </a:moveTo>
                  <a:lnTo>
                    <a:pt x="1" y="28347"/>
                  </a:lnTo>
                  <a:lnTo>
                    <a:pt x="66429" y="28347"/>
                  </a:lnTo>
                  <a:lnTo>
                    <a:pt x="59475" y="1"/>
                  </a:lnTo>
                  <a:lnTo>
                    <a:pt x="33182" y="464"/>
                  </a:lnTo>
                  <a:lnTo>
                    <a:pt x="6889" y="1"/>
                  </a:ln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72"/>
            <p:cNvSpPr/>
            <p:nvPr/>
          </p:nvSpPr>
          <p:spPr>
            <a:xfrm>
              <a:off x="79089" y="414140"/>
              <a:ext cx="7408877" cy="4353879"/>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69" name="Google Shape;969;p72"/>
          <p:cNvPicPr preferRelativeResize="0"/>
          <p:nvPr/>
        </p:nvPicPr>
        <p:blipFill rotWithShape="1">
          <a:blip r:embed="rId4">
            <a:alphaModFix/>
          </a:blip>
          <a:srcRect b="0" l="0" r="0" t="0"/>
          <a:stretch/>
        </p:blipFill>
        <p:spPr>
          <a:xfrm>
            <a:off x="4481075" y="1091139"/>
            <a:ext cx="3523200" cy="1981800"/>
          </a:xfrm>
          <a:prstGeom prst="roundRect">
            <a:avLst>
              <a:gd fmla="val 2176" name="adj"/>
            </a:avLst>
          </a:prstGeom>
          <a:noFill/>
          <a:ln cap="flat" cmpd="sng" w="19050">
            <a:solidFill>
              <a:schemeClr val="lt1"/>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73"/>
          <p:cNvSpPr txBox="1"/>
          <p:nvPr>
            <p:ph type="ctrTitle"/>
          </p:nvPr>
        </p:nvSpPr>
        <p:spPr>
          <a:xfrm>
            <a:off x="713225" y="1043400"/>
            <a:ext cx="5929200" cy="305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Extra Features</a:t>
            </a:r>
            <a:endParaRPr/>
          </a:p>
        </p:txBody>
      </p:sp>
      <p:grpSp>
        <p:nvGrpSpPr>
          <p:cNvPr id="975" name="Google Shape;975;p73"/>
          <p:cNvGrpSpPr/>
          <p:nvPr/>
        </p:nvGrpSpPr>
        <p:grpSpPr>
          <a:xfrm>
            <a:off x="8052650" y="2983305"/>
            <a:ext cx="415917" cy="1437095"/>
            <a:chOff x="8052650" y="2983305"/>
            <a:chExt cx="415917" cy="1437095"/>
          </a:xfrm>
        </p:grpSpPr>
        <p:grpSp>
          <p:nvGrpSpPr>
            <p:cNvPr id="976" name="Google Shape;976;p73"/>
            <p:cNvGrpSpPr/>
            <p:nvPr/>
          </p:nvGrpSpPr>
          <p:grpSpPr>
            <a:xfrm flipH="1" rot="10800000">
              <a:off x="8052650" y="3979733"/>
              <a:ext cx="415917" cy="440667"/>
              <a:chOff x="8052650" y="691225"/>
              <a:chExt cx="415917" cy="440667"/>
            </a:xfrm>
          </p:grpSpPr>
          <p:sp>
            <p:nvSpPr>
              <p:cNvPr id="977" name="Google Shape;977;p73"/>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73"/>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73"/>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73"/>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73"/>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73"/>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73"/>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73"/>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73"/>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6" name="Google Shape;986;p73"/>
            <p:cNvGrpSpPr/>
            <p:nvPr/>
          </p:nvGrpSpPr>
          <p:grpSpPr>
            <a:xfrm flipH="1" rot="10800000">
              <a:off x="8052650" y="3384622"/>
              <a:ext cx="415917" cy="440667"/>
              <a:chOff x="8052650" y="691225"/>
              <a:chExt cx="415917" cy="440667"/>
            </a:xfrm>
          </p:grpSpPr>
          <p:sp>
            <p:nvSpPr>
              <p:cNvPr id="987" name="Google Shape;987;p73"/>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73"/>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73"/>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73"/>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73"/>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73"/>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73"/>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73"/>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73"/>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6" name="Google Shape;996;p73"/>
            <p:cNvSpPr/>
            <p:nvPr/>
          </p:nvSpPr>
          <p:spPr>
            <a:xfrm flipH="1" rot="10800000">
              <a:off x="8052650"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73"/>
            <p:cNvSpPr/>
            <p:nvPr/>
          </p:nvSpPr>
          <p:spPr>
            <a:xfrm flipH="1" rot="10800000">
              <a:off x="8234058"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73"/>
            <p:cNvSpPr/>
            <p:nvPr/>
          </p:nvSpPr>
          <p:spPr>
            <a:xfrm flipH="1" rot="10800000">
              <a:off x="8415467"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73"/>
            <p:cNvSpPr/>
            <p:nvPr/>
          </p:nvSpPr>
          <p:spPr>
            <a:xfrm flipH="1" rot="10800000">
              <a:off x="8052650"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73"/>
            <p:cNvSpPr/>
            <p:nvPr/>
          </p:nvSpPr>
          <p:spPr>
            <a:xfrm flipH="1" rot="10800000">
              <a:off x="8234058"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73"/>
            <p:cNvSpPr/>
            <p:nvPr/>
          </p:nvSpPr>
          <p:spPr>
            <a:xfrm flipH="1" rot="10800000">
              <a:off x="8415467"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2" name="Google Shape;1002;p73"/>
          <p:cNvGrpSpPr/>
          <p:nvPr/>
        </p:nvGrpSpPr>
        <p:grpSpPr>
          <a:xfrm flipH="1" rot="10800000">
            <a:off x="7953220" y="1577257"/>
            <a:ext cx="614800" cy="600066"/>
            <a:chOff x="7828465" y="2769949"/>
            <a:chExt cx="878787" cy="857727"/>
          </a:xfrm>
        </p:grpSpPr>
        <p:grpSp>
          <p:nvGrpSpPr>
            <p:cNvPr id="1003" name="Google Shape;1003;p73"/>
            <p:cNvGrpSpPr/>
            <p:nvPr/>
          </p:nvGrpSpPr>
          <p:grpSpPr>
            <a:xfrm>
              <a:off x="7926175" y="2877425"/>
              <a:ext cx="683100" cy="643800"/>
              <a:chOff x="7926175" y="2877425"/>
              <a:chExt cx="683100" cy="643800"/>
            </a:xfrm>
          </p:grpSpPr>
          <p:cxnSp>
            <p:nvCxnSpPr>
              <p:cNvPr id="1004" name="Google Shape;1004;p7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005" name="Google Shape;1005;p7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006" name="Google Shape;1006;p7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007" name="Google Shape;1007;p7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008" name="Google Shape;1008;p73"/>
            <p:cNvGrpSpPr/>
            <p:nvPr/>
          </p:nvGrpSpPr>
          <p:grpSpPr>
            <a:xfrm rot="1363882">
              <a:off x="7926319" y="2876921"/>
              <a:ext cx="683080" cy="643781"/>
              <a:chOff x="7926175" y="2877425"/>
              <a:chExt cx="683100" cy="643800"/>
            </a:xfrm>
          </p:grpSpPr>
          <p:cxnSp>
            <p:nvCxnSpPr>
              <p:cNvPr id="1009" name="Google Shape;1009;p7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010" name="Google Shape;1010;p7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011" name="Google Shape;1011;p7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012" name="Google Shape;1012;p7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013" name="Google Shape;1013;p73"/>
          <p:cNvGrpSpPr/>
          <p:nvPr/>
        </p:nvGrpSpPr>
        <p:grpSpPr>
          <a:xfrm flipH="1" rot="10800000">
            <a:off x="7953220" y="705999"/>
            <a:ext cx="614800" cy="600066"/>
            <a:chOff x="7828465" y="2769949"/>
            <a:chExt cx="878787" cy="857727"/>
          </a:xfrm>
        </p:grpSpPr>
        <p:grpSp>
          <p:nvGrpSpPr>
            <p:cNvPr id="1014" name="Google Shape;1014;p73"/>
            <p:cNvGrpSpPr/>
            <p:nvPr/>
          </p:nvGrpSpPr>
          <p:grpSpPr>
            <a:xfrm>
              <a:off x="7926175" y="2877425"/>
              <a:ext cx="683100" cy="643800"/>
              <a:chOff x="7926175" y="2877425"/>
              <a:chExt cx="683100" cy="643800"/>
            </a:xfrm>
          </p:grpSpPr>
          <p:cxnSp>
            <p:nvCxnSpPr>
              <p:cNvPr id="1015" name="Google Shape;1015;p7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016" name="Google Shape;1016;p7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017" name="Google Shape;1017;p7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018" name="Google Shape;1018;p7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019" name="Google Shape;1019;p73"/>
            <p:cNvGrpSpPr/>
            <p:nvPr/>
          </p:nvGrpSpPr>
          <p:grpSpPr>
            <a:xfrm rot="1363882">
              <a:off x="7926319" y="2876921"/>
              <a:ext cx="683080" cy="643781"/>
              <a:chOff x="7926175" y="2877425"/>
              <a:chExt cx="683100" cy="643800"/>
            </a:xfrm>
          </p:grpSpPr>
          <p:cxnSp>
            <p:nvCxnSpPr>
              <p:cNvPr id="1020" name="Google Shape;1020;p7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021" name="Google Shape;1021;p7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022" name="Google Shape;1022;p7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023" name="Google Shape;1023;p7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024" name="Google Shape;1024;p73"/>
          <p:cNvGrpSpPr/>
          <p:nvPr/>
        </p:nvGrpSpPr>
        <p:grpSpPr>
          <a:xfrm>
            <a:off x="7651500" y="275700"/>
            <a:ext cx="1216800" cy="4592100"/>
            <a:chOff x="7651500" y="275700"/>
            <a:chExt cx="1216800" cy="4592100"/>
          </a:xfrm>
        </p:grpSpPr>
        <p:cxnSp>
          <p:nvCxnSpPr>
            <p:cNvPr id="1025" name="Google Shape;1025;p73"/>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1026" name="Google Shape;1026;p73"/>
            <p:cNvCxnSpPr/>
            <p:nvPr/>
          </p:nvCxnSpPr>
          <p:spPr>
            <a:xfrm rot="10800000">
              <a:off x="7658700" y="2571750"/>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1027" name="Google Shape;1027;p73"/>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Santiago Bautista</a:t>
            </a:r>
            <a:endParaRPr sz="10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pic>
        <p:nvPicPr>
          <p:cNvPr id="1032" name="Google Shape;1032;p74"/>
          <p:cNvPicPr preferRelativeResize="0"/>
          <p:nvPr/>
        </p:nvPicPr>
        <p:blipFill>
          <a:blip r:embed="rId3">
            <a:alphaModFix/>
          </a:blip>
          <a:stretch>
            <a:fillRect/>
          </a:stretch>
        </p:blipFill>
        <p:spPr>
          <a:xfrm>
            <a:off x="6474363" y="1113800"/>
            <a:ext cx="1817325" cy="2915925"/>
          </a:xfrm>
          <a:prstGeom prst="rect">
            <a:avLst/>
          </a:prstGeom>
          <a:noFill/>
          <a:ln>
            <a:noFill/>
          </a:ln>
        </p:spPr>
      </p:pic>
      <p:pic>
        <p:nvPicPr>
          <p:cNvPr id="1033" name="Google Shape;1033;p74"/>
          <p:cNvPicPr preferRelativeResize="0"/>
          <p:nvPr/>
        </p:nvPicPr>
        <p:blipFill>
          <a:blip r:embed="rId4">
            <a:alphaModFix/>
          </a:blip>
          <a:stretch>
            <a:fillRect/>
          </a:stretch>
        </p:blipFill>
        <p:spPr>
          <a:xfrm>
            <a:off x="3386163" y="1113800"/>
            <a:ext cx="2626740" cy="2915925"/>
          </a:xfrm>
          <a:prstGeom prst="rect">
            <a:avLst/>
          </a:prstGeom>
          <a:noFill/>
          <a:ln>
            <a:noFill/>
          </a:ln>
        </p:spPr>
      </p:pic>
      <p:sp>
        <p:nvSpPr>
          <p:cNvPr id="1034" name="Google Shape;1034;p74"/>
          <p:cNvSpPr txBox="1"/>
          <p:nvPr>
            <p:ph idx="1" type="subTitle"/>
          </p:nvPr>
        </p:nvSpPr>
        <p:spPr>
          <a:xfrm>
            <a:off x="852313" y="2128361"/>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Classic email and password, OAuth, and strong password</a:t>
            </a:r>
            <a:endParaRPr/>
          </a:p>
        </p:txBody>
      </p:sp>
      <p:sp>
        <p:nvSpPr>
          <p:cNvPr id="1035" name="Google Shape;1035;p74"/>
          <p:cNvSpPr txBox="1"/>
          <p:nvPr>
            <p:ph idx="2" type="subTitle"/>
          </p:nvPr>
        </p:nvSpPr>
        <p:spPr>
          <a:xfrm>
            <a:off x="852313" y="1766988"/>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Join / Sign In</a:t>
            </a:r>
            <a:endParaRPr sz="1700"/>
          </a:p>
        </p:txBody>
      </p:sp>
      <p:sp>
        <p:nvSpPr>
          <p:cNvPr id="1036" name="Google Shape;1036;p74"/>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Santiago Bautista</a:t>
            </a:r>
            <a:endParaRPr sz="1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pic>
        <p:nvPicPr>
          <p:cNvPr id="1041" name="Google Shape;1041;p75"/>
          <p:cNvPicPr preferRelativeResize="0"/>
          <p:nvPr/>
        </p:nvPicPr>
        <p:blipFill>
          <a:blip r:embed="rId3">
            <a:alphaModFix/>
          </a:blip>
          <a:stretch>
            <a:fillRect/>
          </a:stretch>
        </p:blipFill>
        <p:spPr>
          <a:xfrm>
            <a:off x="737688" y="2696610"/>
            <a:ext cx="5068099" cy="1776300"/>
          </a:xfrm>
          <a:prstGeom prst="rect">
            <a:avLst/>
          </a:prstGeom>
          <a:noFill/>
          <a:ln>
            <a:noFill/>
          </a:ln>
        </p:spPr>
      </p:pic>
      <p:sp>
        <p:nvSpPr>
          <p:cNvPr id="1042" name="Google Shape;1042;p75"/>
          <p:cNvSpPr txBox="1"/>
          <p:nvPr>
            <p:ph idx="9" type="subTitle"/>
          </p:nvPr>
        </p:nvSpPr>
        <p:spPr>
          <a:xfrm>
            <a:off x="6222638" y="3057961"/>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from different tasks for administrator use, aggregate inputs</a:t>
            </a:r>
            <a:endParaRPr/>
          </a:p>
        </p:txBody>
      </p:sp>
      <p:sp>
        <p:nvSpPr>
          <p:cNvPr id="1043" name="Google Shape;1043;p75"/>
          <p:cNvSpPr txBox="1"/>
          <p:nvPr>
            <p:ph idx="13" type="subTitle"/>
          </p:nvPr>
        </p:nvSpPr>
        <p:spPr>
          <a:xfrm>
            <a:off x="6222637" y="2696588"/>
            <a:ext cx="2183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Admin Dashboard</a:t>
            </a:r>
            <a:endParaRPr sz="1700"/>
          </a:p>
        </p:txBody>
      </p:sp>
      <p:pic>
        <p:nvPicPr>
          <p:cNvPr id="1044" name="Google Shape;1044;p75"/>
          <p:cNvPicPr preferRelativeResize="0"/>
          <p:nvPr/>
        </p:nvPicPr>
        <p:blipFill>
          <a:blip r:embed="rId4">
            <a:alphaModFix/>
          </a:blip>
          <a:stretch>
            <a:fillRect/>
          </a:stretch>
        </p:blipFill>
        <p:spPr>
          <a:xfrm>
            <a:off x="737700" y="670589"/>
            <a:ext cx="5068098" cy="1374790"/>
          </a:xfrm>
          <a:prstGeom prst="rect">
            <a:avLst/>
          </a:prstGeom>
          <a:noFill/>
          <a:ln>
            <a:noFill/>
          </a:ln>
        </p:spPr>
      </p:pic>
      <p:sp>
        <p:nvSpPr>
          <p:cNvPr id="1045" name="Google Shape;1045;p75"/>
          <p:cNvSpPr txBox="1"/>
          <p:nvPr>
            <p:ph idx="9" type="subTitle"/>
          </p:nvPr>
        </p:nvSpPr>
        <p:spPr>
          <a:xfrm>
            <a:off x="6222626" y="1031974"/>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Tutorial, task checklist, leaderboard, image tag history, news feed for citizen scientists</a:t>
            </a:r>
            <a:endParaRPr/>
          </a:p>
        </p:txBody>
      </p:sp>
      <p:sp>
        <p:nvSpPr>
          <p:cNvPr id="1046" name="Google Shape;1046;p75"/>
          <p:cNvSpPr txBox="1"/>
          <p:nvPr>
            <p:ph idx="13" type="subTitle"/>
          </p:nvPr>
        </p:nvSpPr>
        <p:spPr>
          <a:xfrm>
            <a:off x="6222625" y="670600"/>
            <a:ext cx="21837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Main Dashboard</a:t>
            </a:r>
            <a:endParaRPr sz="1700"/>
          </a:p>
        </p:txBody>
      </p:sp>
      <p:sp>
        <p:nvSpPr>
          <p:cNvPr id="1047" name="Google Shape;1047;p75"/>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Santiago Bautista</a:t>
            </a:r>
            <a:endParaRPr sz="1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76"/>
          <p:cNvSpPr txBox="1"/>
          <p:nvPr>
            <p:ph idx="3" type="subTitle"/>
          </p:nvPr>
        </p:nvSpPr>
        <p:spPr>
          <a:xfrm>
            <a:off x="3535801" y="4235877"/>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See all user marks on the sizing page</a:t>
            </a:r>
            <a:endParaRPr/>
          </a:p>
        </p:txBody>
      </p:sp>
      <p:sp>
        <p:nvSpPr>
          <p:cNvPr id="1053" name="Google Shape;1053;p76"/>
          <p:cNvSpPr txBox="1"/>
          <p:nvPr>
            <p:ph idx="4" type="subTitle"/>
          </p:nvPr>
        </p:nvSpPr>
        <p:spPr>
          <a:xfrm>
            <a:off x="3535801" y="3874503"/>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Admin Sizing</a:t>
            </a:r>
            <a:endParaRPr sz="1700"/>
          </a:p>
        </p:txBody>
      </p:sp>
      <p:pic>
        <p:nvPicPr>
          <p:cNvPr id="1054" name="Google Shape;1054;p76"/>
          <p:cNvPicPr preferRelativeResize="0"/>
          <p:nvPr/>
        </p:nvPicPr>
        <p:blipFill>
          <a:blip r:embed="rId3">
            <a:alphaModFix/>
          </a:blip>
          <a:stretch>
            <a:fillRect/>
          </a:stretch>
        </p:blipFill>
        <p:spPr>
          <a:xfrm>
            <a:off x="271675" y="243125"/>
            <a:ext cx="8600648" cy="36313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77"/>
          <p:cNvSpPr txBox="1"/>
          <p:nvPr>
            <p:ph idx="3" type="subTitle"/>
          </p:nvPr>
        </p:nvSpPr>
        <p:spPr>
          <a:xfrm>
            <a:off x="637026" y="3685702"/>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Loading visual between submissions </a:t>
            </a:r>
            <a:endParaRPr/>
          </a:p>
        </p:txBody>
      </p:sp>
      <p:sp>
        <p:nvSpPr>
          <p:cNvPr id="1060" name="Google Shape;1060;p77"/>
          <p:cNvSpPr txBox="1"/>
          <p:nvPr>
            <p:ph idx="4" type="subTitle"/>
          </p:nvPr>
        </p:nvSpPr>
        <p:spPr>
          <a:xfrm>
            <a:off x="637026" y="3324328"/>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Loading Screen</a:t>
            </a:r>
            <a:endParaRPr sz="1700"/>
          </a:p>
        </p:txBody>
      </p:sp>
      <p:sp>
        <p:nvSpPr>
          <p:cNvPr id="1061" name="Google Shape;1061;p77"/>
          <p:cNvSpPr txBox="1"/>
          <p:nvPr>
            <p:ph idx="7" type="subTitle"/>
          </p:nvPr>
        </p:nvSpPr>
        <p:spPr>
          <a:xfrm>
            <a:off x="3308101" y="3685702"/>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functionality on mobile devices</a:t>
            </a:r>
            <a:endParaRPr/>
          </a:p>
        </p:txBody>
      </p:sp>
      <p:sp>
        <p:nvSpPr>
          <p:cNvPr id="1062" name="Google Shape;1062;p77"/>
          <p:cNvSpPr txBox="1"/>
          <p:nvPr>
            <p:ph idx="8" type="subTitle"/>
          </p:nvPr>
        </p:nvSpPr>
        <p:spPr>
          <a:xfrm>
            <a:off x="3308100" y="3324325"/>
            <a:ext cx="25278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Partial Mobile Support</a:t>
            </a:r>
            <a:endParaRPr sz="1700"/>
          </a:p>
        </p:txBody>
      </p:sp>
      <p:sp>
        <p:nvSpPr>
          <p:cNvPr id="1063" name="Google Shape;1063;p77"/>
          <p:cNvSpPr txBox="1"/>
          <p:nvPr>
            <p:ph idx="14" type="subTitle"/>
          </p:nvPr>
        </p:nvSpPr>
        <p:spPr>
          <a:xfrm>
            <a:off x="6434576" y="3685702"/>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Measurement of a user’s consistency in comparison to the average user</a:t>
            </a:r>
            <a:endParaRPr/>
          </a:p>
        </p:txBody>
      </p:sp>
      <p:sp>
        <p:nvSpPr>
          <p:cNvPr id="1064" name="Google Shape;1064;p77"/>
          <p:cNvSpPr txBox="1"/>
          <p:nvPr>
            <p:ph idx="15" type="subTitle"/>
          </p:nvPr>
        </p:nvSpPr>
        <p:spPr>
          <a:xfrm>
            <a:off x="6434576" y="3324328"/>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700"/>
              <a:t>Reliability Score</a:t>
            </a:r>
            <a:endParaRPr sz="1700"/>
          </a:p>
        </p:txBody>
      </p:sp>
      <p:pic>
        <p:nvPicPr>
          <p:cNvPr id="1065" name="Google Shape;1065;p77"/>
          <p:cNvPicPr preferRelativeResize="0"/>
          <p:nvPr/>
        </p:nvPicPr>
        <p:blipFill rotWithShape="1">
          <a:blip r:embed="rId3">
            <a:alphaModFix/>
          </a:blip>
          <a:srcRect b="12451" l="9172" r="7438" t="12225"/>
          <a:stretch/>
        </p:blipFill>
        <p:spPr>
          <a:xfrm>
            <a:off x="637025" y="1748893"/>
            <a:ext cx="2072399" cy="1053057"/>
          </a:xfrm>
          <a:prstGeom prst="rect">
            <a:avLst/>
          </a:prstGeom>
          <a:noFill/>
          <a:ln>
            <a:noFill/>
          </a:ln>
        </p:spPr>
      </p:pic>
      <p:sp>
        <p:nvSpPr>
          <p:cNvPr id="1066" name="Google Shape;1066;p77"/>
          <p:cNvSpPr/>
          <p:nvPr/>
        </p:nvSpPr>
        <p:spPr>
          <a:xfrm>
            <a:off x="3738752" y="992976"/>
            <a:ext cx="1361710" cy="2098916"/>
          </a:xfrm>
          <a:custGeom>
            <a:rect b="b" l="l" r="r" t="t"/>
            <a:pathLst>
              <a:path extrusionOk="0" h="161331" w="84552">
                <a:moveTo>
                  <a:pt x="1" y="1"/>
                </a:moveTo>
                <a:lnTo>
                  <a:pt x="1" y="161331"/>
                </a:lnTo>
                <a:lnTo>
                  <a:pt x="84551" y="161331"/>
                </a:lnTo>
                <a:lnTo>
                  <a:pt x="8455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77"/>
          <p:cNvSpPr/>
          <p:nvPr/>
        </p:nvSpPr>
        <p:spPr>
          <a:xfrm>
            <a:off x="3686188" y="885100"/>
            <a:ext cx="1466814" cy="2286834"/>
          </a:xfrm>
          <a:custGeom>
            <a:rect b="b" l="l" r="r" t="t"/>
            <a:pathLst>
              <a:path extrusionOk="0" h="189190" w="93205">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8" name="Google Shape;1068;p77"/>
          <p:cNvPicPr preferRelativeResize="0"/>
          <p:nvPr/>
        </p:nvPicPr>
        <p:blipFill rotWithShape="1">
          <a:blip r:embed="rId4">
            <a:alphaModFix/>
          </a:blip>
          <a:srcRect b="5150" l="0" r="0" t="0"/>
          <a:stretch/>
        </p:blipFill>
        <p:spPr>
          <a:xfrm>
            <a:off x="3767683" y="948389"/>
            <a:ext cx="1303500" cy="2010000"/>
          </a:xfrm>
          <a:prstGeom prst="roundRect">
            <a:avLst>
              <a:gd fmla="val 417" name="adj"/>
            </a:avLst>
          </a:prstGeom>
          <a:noFill/>
          <a:ln cap="flat" cmpd="sng" w="19050">
            <a:solidFill>
              <a:schemeClr val="lt1"/>
            </a:solidFill>
            <a:prstDash val="solid"/>
            <a:round/>
            <a:headEnd len="sm" w="sm" type="none"/>
            <a:tailEnd len="sm" w="sm" type="none"/>
          </a:ln>
        </p:spPr>
      </p:pic>
      <p:pic>
        <p:nvPicPr>
          <p:cNvPr id="1069" name="Google Shape;1069;p77"/>
          <p:cNvPicPr preferRelativeResize="0"/>
          <p:nvPr/>
        </p:nvPicPr>
        <p:blipFill>
          <a:blip r:embed="rId5">
            <a:alphaModFix/>
          </a:blip>
          <a:stretch>
            <a:fillRect/>
          </a:stretch>
        </p:blipFill>
        <p:spPr>
          <a:xfrm>
            <a:off x="6637911" y="1195636"/>
            <a:ext cx="1665725" cy="1665750"/>
          </a:xfrm>
          <a:prstGeom prst="rect">
            <a:avLst/>
          </a:prstGeom>
          <a:noFill/>
          <a:ln>
            <a:noFill/>
          </a:ln>
        </p:spPr>
      </p:pic>
      <p:sp>
        <p:nvSpPr>
          <p:cNvPr id="1070" name="Google Shape;1070;p77"/>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Santiago Bautista</a:t>
            </a:r>
            <a:endParaRPr sz="10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78"/>
          <p:cNvSpPr txBox="1"/>
          <p:nvPr>
            <p:ph type="ctrTitle"/>
          </p:nvPr>
        </p:nvSpPr>
        <p:spPr>
          <a:xfrm>
            <a:off x="3555997" y="2229700"/>
            <a:ext cx="48747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Video Demo</a:t>
            </a:r>
            <a:endParaRPr/>
          </a:p>
        </p:txBody>
      </p:sp>
      <p:sp>
        <p:nvSpPr>
          <p:cNvPr id="1076" name="Google Shape;1076;p78"/>
          <p:cNvSpPr txBox="1"/>
          <p:nvPr>
            <p:ph idx="1" type="subTitle"/>
          </p:nvPr>
        </p:nvSpPr>
        <p:spPr>
          <a:xfrm>
            <a:off x="3556010" y="3272075"/>
            <a:ext cx="23190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try it out!</a:t>
            </a:r>
            <a:endParaRPr/>
          </a:p>
        </p:txBody>
      </p:sp>
      <p:sp>
        <p:nvSpPr>
          <p:cNvPr id="1077" name="Google Shape;1077;p78"/>
          <p:cNvSpPr txBox="1"/>
          <p:nvPr>
            <p:ph idx="2" type="title"/>
          </p:nvPr>
        </p:nvSpPr>
        <p:spPr>
          <a:xfrm>
            <a:off x="3556010" y="1188337"/>
            <a:ext cx="1652100" cy="91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04</a:t>
            </a:r>
            <a:endParaRPr/>
          </a:p>
        </p:txBody>
      </p:sp>
      <p:pic>
        <p:nvPicPr>
          <p:cNvPr id="1078" name="Google Shape;1078;p78"/>
          <p:cNvPicPr preferRelativeResize="0"/>
          <p:nvPr>
            <p:ph idx="3" type="pic"/>
          </p:nvPr>
        </p:nvPicPr>
        <p:blipFill rotWithShape="1">
          <a:blip r:embed="rId3">
            <a:alphaModFix/>
          </a:blip>
          <a:srcRect b="-23895" l="18977" r="26615" t="-23880"/>
          <a:stretch/>
        </p:blipFill>
        <p:spPr>
          <a:xfrm>
            <a:off x="277839" y="275707"/>
            <a:ext cx="2536801" cy="4592099"/>
          </a:xfrm>
          <a:prstGeom prst="rect">
            <a:avLst/>
          </a:prstGeom>
        </p:spPr>
      </p:pic>
      <p:sp>
        <p:nvSpPr>
          <p:cNvPr id="1079" name="Google Shape;1079;p78"/>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Zainab Sulaiman</a:t>
            </a:r>
            <a:endParaRPr sz="1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E1E1E"/>
        </a:solidFill>
      </p:bgPr>
    </p:bg>
    <p:spTree>
      <p:nvGrpSpPr>
        <p:cNvPr id="1083" name="Shape 1083"/>
        <p:cNvGrpSpPr/>
        <p:nvPr/>
      </p:nvGrpSpPr>
      <p:grpSpPr>
        <a:xfrm>
          <a:off x="0" y="0"/>
          <a:ext cx="0" cy="0"/>
          <a:chOff x="0" y="0"/>
          <a:chExt cx="0" cy="0"/>
        </a:xfrm>
      </p:grpSpPr>
      <p:grpSp>
        <p:nvGrpSpPr>
          <p:cNvPr id="1084" name="Google Shape;1084;p79"/>
          <p:cNvGrpSpPr/>
          <p:nvPr/>
        </p:nvGrpSpPr>
        <p:grpSpPr>
          <a:xfrm>
            <a:off x="8052650" y="2983305"/>
            <a:ext cx="415917" cy="1437095"/>
            <a:chOff x="8052650" y="2983305"/>
            <a:chExt cx="415917" cy="1437095"/>
          </a:xfrm>
        </p:grpSpPr>
        <p:grpSp>
          <p:nvGrpSpPr>
            <p:cNvPr id="1085" name="Google Shape;1085;p79"/>
            <p:cNvGrpSpPr/>
            <p:nvPr/>
          </p:nvGrpSpPr>
          <p:grpSpPr>
            <a:xfrm flipH="1" rot="10800000">
              <a:off x="8052650" y="3979733"/>
              <a:ext cx="415917" cy="440667"/>
              <a:chOff x="8052650" y="691225"/>
              <a:chExt cx="415917" cy="440667"/>
            </a:xfrm>
          </p:grpSpPr>
          <p:sp>
            <p:nvSpPr>
              <p:cNvPr id="1086" name="Google Shape;1086;p79"/>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79"/>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79"/>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79"/>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79"/>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79"/>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79"/>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79"/>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79"/>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5" name="Google Shape;1095;p79"/>
            <p:cNvGrpSpPr/>
            <p:nvPr/>
          </p:nvGrpSpPr>
          <p:grpSpPr>
            <a:xfrm flipH="1" rot="10800000">
              <a:off x="8052650" y="3384622"/>
              <a:ext cx="415917" cy="440667"/>
              <a:chOff x="8052650" y="691225"/>
              <a:chExt cx="415917" cy="440667"/>
            </a:xfrm>
          </p:grpSpPr>
          <p:sp>
            <p:nvSpPr>
              <p:cNvPr id="1096" name="Google Shape;1096;p79"/>
              <p:cNvSpPr/>
              <p:nvPr/>
            </p:nvSpPr>
            <p:spPr>
              <a:xfrm>
                <a:off x="8052650"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79"/>
              <p:cNvSpPr/>
              <p:nvPr/>
            </p:nvSpPr>
            <p:spPr>
              <a:xfrm>
                <a:off x="8234058"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79"/>
              <p:cNvSpPr/>
              <p:nvPr/>
            </p:nvSpPr>
            <p:spPr>
              <a:xfrm>
                <a:off x="8415467" y="69122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79"/>
              <p:cNvSpPr/>
              <p:nvPr/>
            </p:nvSpPr>
            <p:spPr>
              <a:xfrm>
                <a:off x="8052650"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79"/>
              <p:cNvSpPr/>
              <p:nvPr/>
            </p:nvSpPr>
            <p:spPr>
              <a:xfrm>
                <a:off x="8234058"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79"/>
              <p:cNvSpPr/>
              <p:nvPr/>
            </p:nvSpPr>
            <p:spPr>
              <a:xfrm>
                <a:off x="8415467" y="88500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79"/>
              <p:cNvSpPr/>
              <p:nvPr/>
            </p:nvSpPr>
            <p:spPr>
              <a:xfrm>
                <a:off x="8052650"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79"/>
              <p:cNvSpPr/>
              <p:nvPr/>
            </p:nvSpPr>
            <p:spPr>
              <a:xfrm>
                <a:off x="8234058"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79"/>
              <p:cNvSpPr/>
              <p:nvPr/>
            </p:nvSpPr>
            <p:spPr>
              <a:xfrm>
                <a:off x="8415467" y="1078792"/>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5" name="Google Shape;1105;p79"/>
            <p:cNvSpPr/>
            <p:nvPr/>
          </p:nvSpPr>
          <p:spPr>
            <a:xfrm flipH="1" rot="10800000">
              <a:off x="8052650"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79"/>
            <p:cNvSpPr/>
            <p:nvPr/>
          </p:nvSpPr>
          <p:spPr>
            <a:xfrm flipH="1" rot="10800000">
              <a:off x="8234058"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79"/>
            <p:cNvSpPr/>
            <p:nvPr/>
          </p:nvSpPr>
          <p:spPr>
            <a:xfrm flipH="1" rot="10800000">
              <a:off x="8415467" y="3177089"/>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79"/>
            <p:cNvSpPr/>
            <p:nvPr/>
          </p:nvSpPr>
          <p:spPr>
            <a:xfrm flipH="1" rot="10800000">
              <a:off x="8052650"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79"/>
            <p:cNvSpPr/>
            <p:nvPr/>
          </p:nvSpPr>
          <p:spPr>
            <a:xfrm flipH="1" rot="10800000">
              <a:off x="8234058"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79"/>
            <p:cNvSpPr/>
            <p:nvPr/>
          </p:nvSpPr>
          <p:spPr>
            <a:xfrm flipH="1" rot="10800000">
              <a:off x="8415467" y="2983305"/>
              <a:ext cx="53100" cy="53100"/>
            </a:xfrm>
            <a:prstGeom prst="ellipse">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1" name="Google Shape;1111;p79"/>
          <p:cNvGrpSpPr/>
          <p:nvPr/>
        </p:nvGrpSpPr>
        <p:grpSpPr>
          <a:xfrm flipH="1" rot="10800000">
            <a:off x="7953220" y="1577257"/>
            <a:ext cx="614800" cy="600066"/>
            <a:chOff x="7828465" y="2769949"/>
            <a:chExt cx="878787" cy="857727"/>
          </a:xfrm>
        </p:grpSpPr>
        <p:grpSp>
          <p:nvGrpSpPr>
            <p:cNvPr id="1112" name="Google Shape;1112;p79"/>
            <p:cNvGrpSpPr/>
            <p:nvPr/>
          </p:nvGrpSpPr>
          <p:grpSpPr>
            <a:xfrm>
              <a:off x="7926175" y="2877425"/>
              <a:ext cx="683100" cy="643800"/>
              <a:chOff x="7926175" y="2877425"/>
              <a:chExt cx="683100" cy="643800"/>
            </a:xfrm>
          </p:grpSpPr>
          <p:cxnSp>
            <p:nvCxnSpPr>
              <p:cNvPr id="1113" name="Google Shape;1113;p79"/>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14" name="Google Shape;1114;p79"/>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15" name="Google Shape;1115;p79"/>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16" name="Google Shape;1116;p79"/>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117" name="Google Shape;1117;p79"/>
            <p:cNvGrpSpPr/>
            <p:nvPr/>
          </p:nvGrpSpPr>
          <p:grpSpPr>
            <a:xfrm rot="1363882">
              <a:off x="7926319" y="2876921"/>
              <a:ext cx="683080" cy="643781"/>
              <a:chOff x="7926175" y="2877425"/>
              <a:chExt cx="683100" cy="643800"/>
            </a:xfrm>
          </p:grpSpPr>
          <p:cxnSp>
            <p:nvCxnSpPr>
              <p:cNvPr id="1118" name="Google Shape;1118;p79"/>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19" name="Google Shape;1119;p79"/>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20" name="Google Shape;1120;p79"/>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21" name="Google Shape;1121;p79"/>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122" name="Google Shape;1122;p79"/>
          <p:cNvGrpSpPr/>
          <p:nvPr/>
        </p:nvGrpSpPr>
        <p:grpSpPr>
          <a:xfrm flipH="1" rot="10800000">
            <a:off x="7953220" y="705999"/>
            <a:ext cx="614800" cy="600066"/>
            <a:chOff x="7828465" y="2769949"/>
            <a:chExt cx="878787" cy="857727"/>
          </a:xfrm>
        </p:grpSpPr>
        <p:grpSp>
          <p:nvGrpSpPr>
            <p:cNvPr id="1123" name="Google Shape;1123;p79"/>
            <p:cNvGrpSpPr/>
            <p:nvPr/>
          </p:nvGrpSpPr>
          <p:grpSpPr>
            <a:xfrm>
              <a:off x="7926175" y="2877425"/>
              <a:ext cx="683100" cy="643800"/>
              <a:chOff x="7926175" y="2877425"/>
              <a:chExt cx="683100" cy="643800"/>
            </a:xfrm>
          </p:grpSpPr>
          <p:cxnSp>
            <p:nvCxnSpPr>
              <p:cNvPr id="1124" name="Google Shape;1124;p79"/>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25" name="Google Shape;1125;p79"/>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26" name="Google Shape;1126;p79"/>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27" name="Google Shape;1127;p79"/>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128" name="Google Shape;1128;p79"/>
            <p:cNvGrpSpPr/>
            <p:nvPr/>
          </p:nvGrpSpPr>
          <p:grpSpPr>
            <a:xfrm rot="1363882">
              <a:off x="7926319" y="2876921"/>
              <a:ext cx="683080" cy="643781"/>
              <a:chOff x="7926175" y="2877425"/>
              <a:chExt cx="683100" cy="643800"/>
            </a:xfrm>
          </p:grpSpPr>
          <p:cxnSp>
            <p:nvCxnSpPr>
              <p:cNvPr id="1129" name="Google Shape;1129;p79"/>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30" name="Google Shape;1130;p79"/>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31" name="Google Shape;1131;p79"/>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32" name="Google Shape;1132;p79"/>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133" name="Google Shape;1133;p79"/>
          <p:cNvGrpSpPr/>
          <p:nvPr/>
        </p:nvGrpSpPr>
        <p:grpSpPr>
          <a:xfrm>
            <a:off x="7651500" y="275700"/>
            <a:ext cx="1216800" cy="4592100"/>
            <a:chOff x="7651500" y="275700"/>
            <a:chExt cx="1216800" cy="4592100"/>
          </a:xfrm>
        </p:grpSpPr>
        <p:cxnSp>
          <p:nvCxnSpPr>
            <p:cNvPr id="1134" name="Google Shape;1134;p79"/>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1135" name="Google Shape;1135;p79"/>
            <p:cNvCxnSpPr/>
            <p:nvPr/>
          </p:nvCxnSpPr>
          <p:spPr>
            <a:xfrm rot="10800000">
              <a:off x="7658700" y="2571750"/>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1136" name="Google Shape;1136;p79"/>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Zainab Sulaiman</a:t>
            </a:r>
            <a:endParaRPr sz="1000"/>
          </a:p>
        </p:txBody>
      </p:sp>
      <p:pic>
        <p:nvPicPr>
          <p:cNvPr id="1137" name="Google Shape;1137;p79" title="Viper Rocks App Demo - Made with Clipchamp.mp4">
            <a:hlinkClick r:id="rId3"/>
          </p:cNvPr>
          <p:cNvPicPr preferRelativeResize="0"/>
          <p:nvPr/>
        </p:nvPicPr>
        <p:blipFill>
          <a:blip r:embed="rId4">
            <a:alphaModFix/>
          </a:blip>
          <a:stretch>
            <a:fillRect/>
          </a:stretch>
        </p:blipFill>
        <p:spPr>
          <a:xfrm>
            <a:off x="292525" y="275700"/>
            <a:ext cx="7358976" cy="45921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1000"/>
                                        <p:tgtEl>
                                          <p:spTgt spid="1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80"/>
          <p:cNvSpPr txBox="1"/>
          <p:nvPr>
            <p:ph type="ctrTitle"/>
          </p:nvPr>
        </p:nvSpPr>
        <p:spPr>
          <a:xfrm>
            <a:off x="1180300" y="2229700"/>
            <a:ext cx="5395500" cy="915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Future Work</a:t>
            </a:r>
            <a:endParaRPr/>
          </a:p>
        </p:txBody>
      </p:sp>
      <p:sp>
        <p:nvSpPr>
          <p:cNvPr id="1143" name="Google Shape;1143;p80"/>
          <p:cNvSpPr txBox="1"/>
          <p:nvPr>
            <p:ph idx="2" type="title"/>
          </p:nvPr>
        </p:nvSpPr>
        <p:spPr>
          <a:xfrm>
            <a:off x="1180300" y="1188331"/>
            <a:ext cx="1652100" cy="915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05</a:t>
            </a:r>
            <a:endParaRPr/>
          </a:p>
        </p:txBody>
      </p:sp>
      <p:sp>
        <p:nvSpPr>
          <p:cNvPr id="1144" name="Google Shape;1144;p80"/>
          <p:cNvSpPr/>
          <p:nvPr/>
        </p:nvSpPr>
        <p:spPr>
          <a:xfrm flipH="1" rot="10800000">
            <a:off x="8086200" y="4052250"/>
            <a:ext cx="340200" cy="340200"/>
          </a:xfrm>
          <a:prstGeom prst="star4">
            <a:avLst>
              <a:gd fmla="val 17073"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5" name="Google Shape;1145;p80"/>
          <p:cNvGrpSpPr/>
          <p:nvPr/>
        </p:nvGrpSpPr>
        <p:grpSpPr>
          <a:xfrm flipH="1" rot="10800000">
            <a:off x="7953220" y="2573599"/>
            <a:ext cx="614800" cy="600066"/>
            <a:chOff x="7828465" y="2769949"/>
            <a:chExt cx="878787" cy="857727"/>
          </a:xfrm>
        </p:grpSpPr>
        <p:grpSp>
          <p:nvGrpSpPr>
            <p:cNvPr id="1146" name="Google Shape;1146;p80"/>
            <p:cNvGrpSpPr/>
            <p:nvPr/>
          </p:nvGrpSpPr>
          <p:grpSpPr>
            <a:xfrm>
              <a:off x="7926175" y="2877425"/>
              <a:ext cx="683100" cy="643800"/>
              <a:chOff x="7926175" y="2877425"/>
              <a:chExt cx="683100" cy="643800"/>
            </a:xfrm>
          </p:grpSpPr>
          <p:cxnSp>
            <p:nvCxnSpPr>
              <p:cNvPr id="1147" name="Google Shape;1147;p8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48" name="Google Shape;1148;p8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49" name="Google Shape;1149;p8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50" name="Google Shape;1150;p8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151" name="Google Shape;1151;p80"/>
            <p:cNvGrpSpPr/>
            <p:nvPr/>
          </p:nvGrpSpPr>
          <p:grpSpPr>
            <a:xfrm rot="1363882">
              <a:off x="7926319" y="2876921"/>
              <a:ext cx="683080" cy="643781"/>
              <a:chOff x="7926175" y="2877425"/>
              <a:chExt cx="683100" cy="643800"/>
            </a:xfrm>
          </p:grpSpPr>
          <p:cxnSp>
            <p:nvCxnSpPr>
              <p:cNvPr id="1152" name="Google Shape;1152;p8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53" name="Google Shape;1153;p8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54" name="Google Shape;1154;p8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55" name="Google Shape;1155;p8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156" name="Google Shape;1156;p80"/>
          <p:cNvGrpSpPr/>
          <p:nvPr/>
        </p:nvGrpSpPr>
        <p:grpSpPr>
          <a:xfrm flipH="1" rot="10800000">
            <a:off x="7953220" y="1626142"/>
            <a:ext cx="614800" cy="600066"/>
            <a:chOff x="7828465" y="2769949"/>
            <a:chExt cx="878787" cy="857727"/>
          </a:xfrm>
        </p:grpSpPr>
        <p:grpSp>
          <p:nvGrpSpPr>
            <p:cNvPr id="1157" name="Google Shape;1157;p80"/>
            <p:cNvGrpSpPr/>
            <p:nvPr/>
          </p:nvGrpSpPr>
          <p:grpSpPr>
            <a:xfrm>
              <a:off x="7926175" y="2877425"/>
              <a:ext cx="683100" cy="643800"/>
              <a:chOff x="7926175" y="2877425"/>
              <a:chExt cx="683100" cy="643800"/>
            </a:xfrm>
          </p:grpSpPr>
          <p:cxnSp>
            <p:nvCxnSpPr>
              <p:cNvPr id="1158" name="Google Shape;1158;p8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59" name="Google Shape;1159;p8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60" name="Google Shape;1160;p8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61" name="Google Shape;1161;p8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162" name="Google Shape;1162;p80"/>
            <p:cNvGrpSpPr/>
            <p:nvPr/>
          </p:nvGrpSpPr>
          <p:grpSpPr>
            <a:xfrm rot="1363882">
              <a:off x="7926319" y="2876921"/>
              <a:ext cx="683080" cy="643781"/>
              <a:chOff x="7926175" y="2877425"/>
              <a:chExt cx="683100" cy="643800"/>
            </a:xfrm>
          </p:grpSpPr>
          <p:cxnSp>
            <p:nvCxnSpPr>
              <p:cNvPr id="1163" name="Google Shape;1163;p8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64" name="Google Shape;1164;p8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65" name="Google Shape;1165;p8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66" name="Google Shape;1166;p8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167" name="Google Shape;1167;p80"/>
          <p:cNvGrpSpPr/>
          <p:nvPr/>
        </p:nvGrpSpPr>
        <p:grpSpPr>
          <a:xfrm flipH="1" rot="10800000">
            <a:off x="7953220" y="678683"/>
            <a:ext cx="614800" cy="600066"/>
            <a:chOff x="7828465" y="2769949"/>
            <a:chExt cx="878787" cy="857727"/>
          </a:xfrm>
        </p:grpSpPr>
        <p:grpSp>
          <p:nvGrpSpPr>
            <p:cNvPr id="1168" name="Google Shape;1168;p80"/>
            <p:cNvGrpSpPr/>
            <p:nvPr/>
          </p:nvGrpSpPr>
          <p:grpSpPr>
            <a:xfrm>
              <a:off x="7926175" y="2877425"/>
              <a:ext cx="683100" cy="643800"/>
              <a:chOff x="7926175" y="2877425"/>
              <a:chExt cx="683100" cy="643800"/>
            </a:xfrm>
          </p:grpSpPr>
          <p:cxnSp>
            <p:nvCxnSpPr>
              <p:cNvPr id="1169" name="Google Shape;1169;p8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70" name="Google Shape;1170;p8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71" name="Google Shape;1171;p8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72" name="Google Shape;1172;p8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173" name="Google Shape;1173;p80"/>
            <p:cNvGrpSpPr/>
            <p:nvPr/>
          </p:nvGrpSpPr>
          <p:grpSpPr>
            <a:xfrm rot="1363882">
              <a:off x="7926319" y="2876921"/>
              <a:ext cx="683080" cy="643781"/>
              <a:chOff x="7926175" y="2877425"/>
              <a:chExt cx="683100" cy="643800"/>
            </a:xfrm>
          </p:grpSpPr>
          <p:cxnSp>
            <p:nvCxnSpPr>
              <p:cNvPr id="1174" name="Google Shape;1174;p8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175" name="Google Shape;1175;p8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176" name="Google Shape;1176;p8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177" name="Google Shape;1177;p8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178" name="Google Shape;1178;p80"/>
          <p:cNvGrpSpPr/>
          <p:nvPr/>
        </p:nvGrpSpPr>
        <p:grpSpPr>
          <a:xfrm>
            <a:off x="7651500" y="275700"/>
            <a:ext cx="1216800" cy="4592100"/>
            <a:chOff x="7651500" y="275700"/>
            <a:chExt cx="1216800" cy="4592100"/>
          </a:xfrm>
        </p:grpSpPr>
        <p:cxnSp>
          <p:nvCxnSpPr>
            <p:cNvPr id="1179" name="Google Shape;1179;p80"/>
            <p:cNvCxnSpPr/>
            <p:nvPr/>
          </p:nvCxnSpPr>
          <p:spPr>
            <a:xfrm rot="10800000">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1180" name="Google Shape;1180;p80"/>
            <p:cNvCxnSpPr/>
            <p:nvPr/>
          </p:nvCxnSpPr>
          <p:spPr>
            <a:xfrm rot="10800000">
              <a:off x="7658700" y="3576775"/>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1181" name="Google Shape;1181;p80"/>
          <p:cNvSpPr txBox="1"/>
          <p:nvPr>
            <p:ph idx="1" type="subTitle"/>
          </p:nvPr>
        </p:nvSpPr>
        <p:spPr>
          <a:xfrm>
            <a:off x="1180300" y="3272075"/>
            <a:ext cx="30000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next with VIPER Rocks!?</a:t>
            </a:r>
            <a:endParaRPr/>
          </a:p>
        </p:txBody>
      </p:sp>
      <p:sp>
        <p:nvSpPr>
          <p:cNvPr id="1182" name="Google Shape;1182;p80"/>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Diane Tabilas</a:t>
            </a:r>
            <a:endParaRPr sz="10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81"/>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can we make VIPER Rocks! better?</a:t>
            </a:r>
            <a:endParaRPr/>
          </a:p>
        </p:txBody>
      </p:sp>
      <p:sp>
        <p:nvSpPr>
          <p:cNvPr id="1188" name="Google Shape;1188;p81"/>
          <p:cNvSpPr txBox="1"/>
          <p:nvPr>
            <p:ph idx="8" type="subTitle"/>
          </p:nvPr>
        </p:nvSpPr>
        <p:spPr>
          <a:xfrm>
            <a:off x="760350" y="1178800"/>
            <a:ext cx="76233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Human Centered Design Principles</a:t>
            </a:r>
            <a:endParaRPr b="0" sz="2400">
              <a:latin typeface="Bebas Neue"/>
              <a:ea typeface="Bebas Neue"/>
              <a:cs typeface="Bebas Neue"/>
              <a:sym typeface="Bebas Neue"/>
            </a:endParaRPr>
          </a:p>
        </p:txBody>
      </p:sp>
      <p:sp>
        <p:nvSpPr>
          <p:cNvPr id="1189" name="Google Shape;1189;p81"/>
          <p:cNvSpPr txBox="1"/>
          <p:nvPr>
            <p:ph idx="8" type="subTitle"/>
          </p:nvPr>
        </p:nvSpPr>
        <p:spPr>
          <a:xfrm>
            <a:off x="760350" y="3158725"/>
            <a:ext cx="76233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Incentives and Rewards -&gt; Motivation</a:t>
            </a:r>
            <a:endParaRPr/>
          </a:p>
        </p:txBody>
      </p:sp>
      <p:sp>
        <p:nvSpPr>
          <p:cNvPr id="1190" name="Google Shape;1190;p81"/>
          <p:cNvSpPr txBox="1"/>
          <p:nvPr>
            <p:ph idx="4294967295" type="subTitle"/>
          </p:nvPr>
        </p:nvSpPr>
        <p:spPr>
          <a:xfrm>
            <a:off x="760350" y="1575775"/>
            <a:ext cx="7623300" cy="4848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SzPts val="1700"/>
              <a:buChar char="●"/>
            </a:pPr>
            <a:r>
              <a:rPr lang="en" sz="1700"/>
              <a:t>Enhanced user experience</a:t>
            </a:r>
            <a:endParaRPr sz="1700"/>
          </a:p>
          <a:p>
            <a:pPr indent="-336550" lvl="0" marL="457200" rtl="0" algn="l">
              <a:spcBef>
                <a:spcPts val="0"/>
              </a:spcBef>
              <a:spcAft>
                <a:spcPts val="0"/>
              </a:spcAft>
              <a:buSzPts val="1700"/>
              <a:buChar char="●"/>
            </a:pPr>
            <a:r>
              <a:rPr lang="en" sz="1700"/>
              <a:t>Compatibility with multiple devices</a:t>
            </a:r>
            <a:endParaRPr sz="1700"/>
          </a:p>
          <a:p>
            <a:pPr indent="-336550" lvl="0" marL="457200" rtl="0" algn="l">
              <a:spcBef>
                <a:spcPts val="0"/>
              </a:spcBef>
              <a:spcAft>
                <a:spcPts val="0"/>
              </a:spcAft>
              <a:buSzPts val="1700"/>
              <a:buChar char="●"/>
            </a:pPr>
            <a:r>
              <a:rPr lang="en" sz="1700"/>
              <a:t>Ease of use </a:t>
            </a:r>
            <a:endParaRPr sz="1700"/>
          </a:p>
          <a:p>
            <a:pPr indent="-336550" lvl="1" marL="914400" rtl="0" algn="l">
              <a:spcBef>
                <a:spcPts val="0"/>
              </a:spcBef>
              <a:spcAft>
                <a:spcPts val="0"/>
              </a:spcAft>
              <a:buSzPts val="1700"/>
              <a:buChar char="○"/>
            </a:pPr>
            <a:r>
              <a:rPr lang="en" sz="1700"/>
              <a:t>ADA </a:t>
            </a:r>
            <a:r>
              <a:rPr lang="en" sz="1700"/>
              <a:t>compliance</a:t>
            </a:r>
            <a:endParaRPr sz="1700"/>
          </a:p>
          <a:p>
            <a:pPr indent="-336550" lvl="1" marL="914400" rtl="0" algn="l">
              <a:spcBef>
                <a:spcPts val="0"/>
              </a:spcBef>
              <a:spcAft>
                <a:spcPts val="0"/>
              </a:spcAft>
              <a:buSzPts val="1700"/>
              <a:buChar char="○"/>
            </a:pPr>
            <a:r>
              <a:rPr lang="en" sz="1700"/>
              <a:t>Younger and older users</a:t>
            </a:r>
            <a:endParaRPr sz="1700"/>
          </a:p>
          <a:p>
            <a:pPr indent="0" lvl="0" marL="0" rtl="0" algn="l">
              <a:spcBef>
                <a:spcPts val="0"/>
              </a:spcBef>
              <a:spcAft>
                <a:spcPts val="0"/>
              </a:spcAft>
              <a:buNone/>
            </a:pPr>
            <a:r>
              <a:t/>
            </a:r>
            <a:endParaRPr sz="1700"/>
          </a:p>
        </p:txBody>
      </p:sp>
      <p:pic>
        <p:nvPicPr>
          <p:cNvPr id="1191" name="Google Shape;1191;p81"/>
          <p:cNvPicPr preferRelativeResize="0"/>
          <p:nvPr/>
        </p:nvPicPr>
        <p:blipFill>
          <a:blip r:embed="rId3">
            <a:alphaModFix/>
          </a:blip>
          <a:stretch>
            <a:fillRect/>
          </a:stretch>
        </p:blipFill>
        <p:spPr>
          <a:xfrm>
            <a:off x="3976168" y="3643529"/>
            <a:ext cx="1191600" cy="1191635"/>
          </a:xfrm>
          <a:prstGeom prst="rect">
            <a:avLst/>
          </a:prstGeom>
          <a:noFill/>
          <a:ln>
            <a:noFill/>
          </a:ln>
        </p:spPr>
      </p:pic>
      <p:pic>
        <p:nvPicPr>
          <p:cNvPr id="1192" name="Google Shape;1192;p81"/>
          <p:cNvPicPr preferRelativeResize="0"/>
          <p:nvPr/>
        </p:nvPicPr>
        <p:blipFill>
          <a:blip r:embed="rId4">
            <a:alphaModFix/>
          </a:blip>
          <a:stretch>
            <a:fillRect/>
          </a:stretch>
        </p:blipFill>
        <p:spPr>
          <a:xfrm>
            <a:off x="2166919" y="3643525"/>
            <a:ext cx="1191600" cy="1191650"/>
          </a:xfrm>
          <a:prstGeom prst="rect">
            <a:avLst/>
          </a:prstGeom>
          <a:noFill/>
          <a:ln>
            <a:noFill/>
          </a:ln>
        </p:spPr>
      </p:pic>
      <p:pic>
        <p:nvPicPr>
          <p:cNvPr id="1193" name="Google Shape;1193;p81"/>
          <p:cNvPicPr preferRelativeResize="0"/>
          <p:nvPr/>
        </p:nvPicPr>
        <p:blipFill>
          <a:blip r:embed="rId5">
            <a:alphaModFix/>
          </a:blip>
          <a:stretch>
            <a:fillRect/>
          </a:stretch>
        </p:blipFill>
        <p:spPr>
          <a:xfrm>
            <a:off x="5785432" y="3643524"/>
            <a:ext cx="1191600" cy="1191645"/>
          </a:xfrm>
          <a:prstGeom prst="rect">
            <a:avLst/>
          </a:prstGeom>
          <a:noFill/>
          <a:ln>
            <a:noFill/>
          </a:ln>
        </p:spPr>
      </p:pic>
      <p:sp>
        <p:nvSpPr>
          <p:cNvPr id="1194" name="Google Shape;1194;p81"/>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Diane Tabilas</a:t>
            </a:r>
            <a:endParaRPr sz="10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7"/>
          <p:cNvSpPr txBox="1"/>
          <p:nvPr>
            <p:ph idx="1" type="subTitle"/>
          </p:nvPr>
        </p:nvSpPr>
        <p:spPr>
          <a:xfrm>
            <a:off x="719875" y="2188975"/>
            <a:ext cx="4058400" cy="204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rover to explore the Moon’s polar terrain.</a:t>
            </a:r>
            <a:endParaRPr/>
          </a:p>
          <a:p>
            <a:pPr indent="0" lvl="0" marL="0" rtl="0" algn="l">
              <a:spcBef>
                <a:spcPts val="1000"/>
              </a:spcBef>
              <a:spcAft>
                <a:spcPts val="0"/>
              </a:spcAft>
              <a:buNone/>
            </a:pPr>
            <a:r>
              <a:rPr lang="en"/>
              <a:t>Mission: Gather crucial data about composition and formation of the lunar surface</a:t>
            </a:r>
            <a:endParaRPr/>
          </a:p>
          <a:p>
            <a:pPr indent="0" lvl="0" marL="0" rtl="0" algn="l">
              <a:spcBef>
                <a:spcPts val="1000"/>
              </a:spcBef>
              <a:spcAft>
                <a:spcPts val="1000"/>
              </a:spcAft>
              <a:buNone/>
            </a:pPr>
            <a:r>
              <a:rPr lang="en"/>
              <a:t>Paving the way for a future where the Moon can be a valuable resource for humanity.</a:t>
            </a:r>
            <a:endParaRPr/>
          </a:p>
        </p:txBody>
      </p:sp>
      <p:sp>
        <p:nvSpPr>
          <p:cNvPr id="377" name="Google Shape;377;p37"/>
          <p:cNvSpPr txBox="1"/>
          <p:nvPr>
            <p:ph type="ctrTitle"/>
          </p:nvPr>
        </p:nvSpPr>
        <p:spPr>
          <a:xfrm>
            <a:off x="713225" y="980850"/>
            <a:ext cx="4152900" cy="9450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None/>
            </a:pPr>
            <a:r>
              <a:rPr lang="en"/>
              <a:t>VIPER</a:t>
            </a:r>
            <a:endParaRPr/>
          </a:p>
          <a:p>
            <a:pPr indent="0" lvl="0" marL="0" rtl="0" algn="l">
              <a:spcBef>
                <a:spcPts val="0"/>
              </a:spcBef>
              <a:spcAft>
                <a:spcPts val="0"/>
              </a:spcAft>
              <a:buNone/>
            </a:pPr>
            <a:r>
              <a:rPr b="0" lang="en" sz="1400">
                <a:latin typeface="Inter Tight"/>
                <a:ea typeface="Inter Tight"/>
                <a:cs typeface="Inter Tight"/>
                <a:sym typeface="Inter Tight"/>
              </a:rPr>
              <a:t>Volatiles Investigating Polar Exploration Rover</a:t>
            </a:r>
            <a:endParaRPr/>
          </a:p>
        </p:txBody>
      </p:sp>
      <p:pic>
        <p:nvPicPr>
          <p:cNvPr id="378" name="Google Shape;378;p37"/>
          <p:cNvPicPr preferRelativeResize="0"/>
          <p:nvPr>
            <p:ph idx="2" type="pic"/>
          </p:nvPr>
        </p:nvPicPr>
        <p:blipFill rotWithShape="1">
          <a:blip r:embed="rId3">
            <a:alphaModFix/>
          </a:blip>
          <a:srcRect b="0" l="22771" r="22777" t="0"/>
          <a:stretch/>
        </p:blipFill>
        <p:spPr>
          <a:xfrm>
            <a:off x="5438375" y="282525"/>
            <a:ext cx="3430477" cy="4583449"/>
          </a:xfrm>
          <a:prstGeom prst="rect">
            <a:avLst/>
          </a:prstGeom>
        </p:spPr>
      </p:pic>
      <p:pic>
        <p:nvPicPr>
          <p:cNvPr id="379" name="Google Shape;379;p37"/>
          <p:cNvPicPr preferRelativeResize="0"/>
          <p:nvPr/>
        </p:nvPicPr>
        <p:blipFill>
          <a:blip r:embed="rId4">
            <a:alphaModFix/>
          </a:blip>
          <a:stretch>
            <a:fillRect/>
          </a:stretch>
        </p:blipFill>
        <p:spPr>
          <a:xfrm>
            <a:off x="5958650" y="1827150"/>
            <a:ext cx="2092547" cy="2409600"/>
          </a:xfrm>
          <a:prstGeom prst="rect">
            <a:avLst/>
          </a:prstGeom>
          <a:noFill/>
          <a:ln>
            <a:noFill/>
          </a:ln>
        </p:spPr>
      </p:pic>
      <p:pic>
        <p:nvPicPr>
          <p:cNvPr id="380" name="Google Shape;380;p37"/>
          <p:cNvPicPr preferRelativeResize="0"/>
          <p:nvPr/>
        </p:nvPicPr>
        <p:blipFill>
          <a:blip r:embed="rId5">
            <a:alphaModFix/>
          </a:blip>
          <a:stretch>
            <a:fillRect/>
          </a:stretch>
        </p:blipFill>
        <p:spPr>
          <a:xfrm>
            <a:off x="7512871" y="578425"/>
            <a:ext cx="1054727" cy="866124"/>
          </a:xfrm>
          <a:prstGeom prst="rect">
            <a:avLst/>
          </a:prstGeom>
          <a:noFill/>
          <a:ln>
            <a:noFill/>
          </a:ln>
        </p:spPr>
      </p:pic>
      <p:sp>
        <p:nvSpPr>
          <p:cNvPr id="381" name="Google Shape;381;p37"/>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Angy Xajil</a:t>
            </a:r>
            <a:endParaRPr sz="10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p82"/>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more!</a:t>
            </a:r>
            <a:endParaRPr/>
          </a:p>
        </p:txBody>
      </p:sp>
      <p:sp>
        <p:nvSpPr>
          <p:cNvPr id="1200" name="Google Shape;1200;p82"/>
          <p:cNvSpPr txBox="1"/>
          <p:nvPr>
            <p:ph idx="1" type="subTitle"/>
          </p:nvPr>
        </p:nvSpPr>
        <p:spPr>
          <a:xfrm>
            <a:off x="713226" y="2109124"/>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Enhanced security procedures and protocols</a:t>
            </a:r>
            <a:endParaRPr/>
          </a:p>
        </p:txBody>
      </p:sp>
      <p:sp>
        <p:nvSpPr>
          <p:cNvPr id="1201" name="Google Shape;1201;p82"/>
          <p:cNvSpPr txBox="1"/>
          <p:nvPr>
            <p:ph idx="2" type="subTitle"/>
          </p:nvPr>
        </p:nvSpPr>
        <p:spPr>
          <a:xfrm>
            <a:off x="713226" y="1747750"/>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Security</a:t>
            </a:r>
            <a:endParaRPr sz="1800"/>
          </a:p>
        </p:txBody>
      </p:sp>
      <p:sp>
        <p:nvSpPr>
          <p:cNvPr id="1202" name="Google Shape;1202;p82"/>
          <p:cNvSpPr txBox="1"/>
          <p:nvPr>
            <p:ph idx="3" type="subTitle"/>
          </p:nvPr>
        </p:nvSpPr>
        <p:spPr>
          <a:xfrm>
            <a:off x="1895888" y="3612152"/>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Simple “how to” for each task</a:t>
            </a:r>
            <a:endParaRPr/>
          </a:p>
        </p:txBody>
      </p:sp>
      <p:sp>
        <p:nvSpPr>
          <p:cNvPr id="1203" name="Google Shape;1203;p82"/>
          <p:cNvSpPr txBox="1"/>
          <p:nvPr>
            <p:ph idx="4" type="subTitle"/>
          </p:nvPr>
        </p:nvSpPr>
        <p:spPr>
          <a:xfrm>
            <a:off x="1895888" y="3213578"/>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Tutorials</a:t>
            </a:r>
            <a:endParaRPr sz="1800"/>
          </a:p>
        </p:txBody>
      </p:sp>
      <p:sp>
        <p:nvSpPr>
          <p:cNvPr id="1204" name="Google Shape;1204;p82"/>
          <p:cNvSpPr txBox="1"/>
          <p:nvPr>
            <p:ph idx="5" type="subTitle"/>
          </p:nvPr>
        </p:nvSpPr>
        <p:spPr>
          <a:xfrm>
            <a:off x="3535801" y="2109124"/>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Currently implemented for scouting. Add Sizing and Classification.</a:t>
            </a:r>
            <a:endParaRPr/>
          </a:p>
        </p:txBody>
      </p:sp>
      <p:sp>
        <p:nvSpPr>
          <p:cNvPr id="1205" name="Google Shape;1205;p82"/>
          <p:cNvSpPr txBox="1"/>
          <p:nvPr>
            <p:ph idx="6" type="subTitle"/>
          </p:nvPr>
        </p:nvSpPr>
        <p:spPr>
          <a:xfrm>
            <a:off x="3535801" y="1747750"/>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Reliability Score</a:t>
            </a:r>
            <a:endParaRPr sz="1800"/>
          </a:p>
        </p:txBody>
      </p:sp>
      <p:sp>
        <p:nvSpPr>
          <p:cNvPr id="1206" name="Google Shape;1206;p82"/>
          <p:cNvSpPr txBox="1"/>
          <p:nvPr>
            <p:ph idx="7" type="subTitle"/>
          </p:nvPr>
        </p:nvSpPr>
        <p:spPr>
          <a:xfrm>
            <a:off x="5175663" y="3485027"/>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Display statistics and data such as size of rocks in different measuring systems</a:t>
            </a:r>
            <a:endParaRPr/>
          </a:p>
        </p:txBody>
      </p:sp>
      <p:sp>
        <p:nvSpPr>
          <p:cNvPr id="1207" name="Google Shape;1207;p82"/>
          <p:cNvSpPr txBox="1"/>
          <p:nvPr>
            <p:ph idx="8" type="subTitle"/>
          </p:nvPr>
        </p:nvSpPr>
        <p:spPr>
          <a:xfrm>
            <a:off x="5175663" y="3123653"/>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Statistics &amp; Data</a:t>
            </a:r>
            <a:endParaRPr sz="1800"/>
          </a:p>
        </p:txBody>
      </p:sp>
      <p:sp>
        <p:nvSpPr>
          <p:cNvPr id="1208" name="Google Shape;1208;p82"/>
          <p:cNvSpPr txBox="1"/>
          <p:nvPr>
            <p:ph idx="9" type="subTitle"/>
          </p:nvPr>
        </p:nvSpPr>
        <p:spPr>
          <a:xfrm>
            <a:off x="6502276" y="2109124"/>
            <a:ext cx="2072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a:t>
            </a:r>
            <a:r>
              <a:rPr lang="en"/>
              <a:t>compatibility</a:t>
            </a:r>
            <a:r>
              <a:rPr lang="en"/>
              <a:t> with VIPER’s other cameras</a:t>
            </a:r>
            <a:endParaRPr/>
          </a:p>
        </p:txBody>
      </p:sp>
      <p:sp>
        <p:nvSpPr>
          <p:cNvPr id="1209" name="Google Shape;1209;p82"/>
          <p:cNvSpPr txBox="1"/>
          <p:nvPr>
            <p:ph idx="13" type="subTitle"/>
          </p:nvPr>
        </p:nvSpPr>
        <p:spPr>
          <a:xfrm>
            <a:off x="6502276" y="1747750"/>
            <a:ext cx="20724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1800"/>
              <a:t>NAVCAM</a:t>
            </a:r>
            <a:endParaRPr sz="1800"/>
          </a:p>
        </p:txBody>
      </p:sp>
      <p:sp>
        <p:nvSpPr>
          <p:cNvPr id="1210" name="Google Shape;1210;p82"/>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Diane Tabilas</a:t>
            </a:r>
            <a:endParaRPr sz="10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4" name="Shape 1214"/>
        <p:cNvGrpSpPr/>
        <p:nvPr/>
      </p:nvGrpSpPr>
      <p:grpSpPr>
        <a:xfrm>
          <a:off x="0" y="0"/>
          <a:ext cx="0" cy="0"/>
          <a:chOff x="0" y="0"/>
          <a:chExt cx="0" cy="0"/>
        </a:xfrm>
      </p:grpSpPr>
      <p:sp>
        <p:nvSpPr>
          <p:cNvPr id="1215" name="Google Shape;1215;p83"/>
          <p:cNvSpPr txBox="1"/>
          <p:nvPr>
            <p:ph type="ctrTitle"/>
          </p:nvPr>
        </p:nvSpPr>
        <p:spPr>
          <a:xfrm>
            <a:off x="2600150" y="404550"/>
            <a:ext cx="5686800" cy="1483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1216" name="Google Shape;1216;p83"/>
          <p:cNvSpPr txBox="1"/>
          <p:nvPr>
            <p:ph idx="2" type="title"/>
          </p:nvPr>
        </p:nvSpPr>
        <p:spPr>
          <a:xfrm>
            <a:off x="713225" y="997425"/>
            <a:ext cx="1362600" cy="84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06</a:t>
            </a:r>
            <a:endParaRPr/>
          </a:p>
        </p:txBody>
      </p:sp>
      <p:cxnSp>
        <p:nvCxnSpPr>
          <p:cNvPr id="1217" name="Google Shape;1217;p83"/>
          <p:cNvCxnSpPr/>
          <p:nvPr/>
        </p:nvCxnSpPr>
        <p:spPr>
          <a:xfrm rot="10800000">
            <a:off x="282925" y="2571750"/>
            <a:ext cx="8572500" cy="0"/>
          </a:xfrm>
          <a:prstGeom prst="straightConnector1">
            <a:avLst/>
          </a:prstGeom>
          <a:noFill/>
          <a:ln cap="flat" cmpd="sng" w="19050">
            <a:solidFill>
              <a:schemeClr val="dk2"/>
            </a:solidFill>
            <a:prstDash val="solid"/>
            <a:round/>
            <a:headEnd len="med" w="med" type="none"/>
            <a:tailEnd len="med" w="med" type="none"/>
          </a:ln>
        </p:spPr>
      </p:cxnSp>
      <p:cxnSp>
        <p:nvCxnSpPr>
          <p:cNvPr id="1218" name="Google Shape;1218;p83"/>
          <p:cNvCxnSpPr/>
          <p:nvPr/>
        </p:nvCxnSpPr>
        <p:spPr>
          <a:xfrm>
            <a:off x="2309400" y="275700"/>
            <a:ext cx="0" cy="2285400"/>
          </a:xfrm>
          <a:prstGeom prst="straightConnector1">
            <a:avLst/>
          </a:prstGeom>
          <a:noFill/>
          <a:ln cap="flat" cmpd="sng" w="19050">
            <a:solidFill>
              <a:schemeClr val="dk2"/>
            </a:solidFill>
            <a:prstDash val="solid"/>
            <a:round/>
            <a:headEnd len="med" w="med" type="none"/>
            <a:tailEnd len="med" w="med" type="none"/>
          </a:ln>
        </p:spPr>
      </p:cxnSp>
      <p:pic>
        <p:nvPicPr>
          <p:cNvPr id="1219" name="Google Shape;1219;p83"/>
          <p:cNvPicPr preferRelativeResize="0"/>
          <p:nvPr>
            <p:ph idx="3" type="pic"/>
          </p:nvPr>
        </p:nvPicPr>
        <p:blipFill rotWithShape="1">
          <a:blip r:embed="rId3">
            <a:alphaModFix/>
          </a:blip>
          <a:srcRect b="23773" l="0" r="0" t="23768"/>
          <a:stretch/>
        </p:blipFill>
        <p:spPr>
          <a:xfrm>
            <a:off x="275700" y="2571750"/>
            <a:ext cx="6566999" cy="2296053"/>
          </a:xfrm>
          <a:prstGeom prst="rect">
            <a:avLst/>
          </a:prstGeom>
        </p:spPr>
      </p:pic>
      <p:cxnSp>
        <p:nvCxnSpPr>
          <p:cNvPr id="1220" name="Google Shape;1220;p83"/>
          <p:cNvCxnSpPr/>
          <p:nvPr/>
        </p:nvCxnSpPr>
        <p:spPr>
          <a:xfrm rot="10800000">
            <a:off x="6842775" y="2579100"/>
            <a:ext cx="0" cy="2288700"/>
          </a:xfrm>
          <a:prstGeom prst="straightConnector1">
            <a:avLst/>
          </a:prstGeom>
          <a:noFill/>
          <a:ln cap="flat" cmpd="sng" w="19050">
            <a:solidFill>
              <a:schemeClr val="dk2"/>
            </a:solidFill>
            <a:prstDash val="solid"/>
            <a:round/>
            <a:headEnd len="med" w="med" type="none"/>
            <a:tailEnd len="med" w="med" type="none"/>
          </a:ln>
        </p:spPr>
      </p:cxnSp>
      <p:grpSp>
        <p:nvGrpSpPr>
          <p:cNvPr id="1221" name="Google Shape;1221;p83"/>
          <p:cNvGrpSpPr/>
          <p:nvPr/>
        </p:nvGrpSpPr>
        <p:grpSpPr>
          <a:xfrm flipH="1" rot="10800000">
            <a:off x="7953220" y="3897136"/>
            <a:ext cx="614800" cy="600066"/>
            <a:chOff x="7828465" y="2769949"/>
            <a:chExt cx="878787" cy="857727"/>
          </a:xfrm>
        </p:grpSpPr>
        <p:grpSp>
          <p:nvGrpSpPr>
            <p:cNvPr id="1222" name="Google Shape;1222;p83"/>
            <p:cNvGrpSpPr/>
            <p:nvPr/>
          </p:nvGrpSpPr>
          <p:grpSpPr>
            <a:xfrm>
              <a:off x="7926175" y="2877425"/>
              <a:ext cx="683100" cy="643800"/>
              <a:chOff x="7926175" y="2877425"/>
              <a:chExt cx="683100" cy="643800"/>
            </a:xfrm>
          </p:grpSpPr>
          <p:cxnSp>
            <p:nvCxnSpPr>
              <p:cNvPr id="1223" name="Google Shape;1223;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24" name="Google Shape;1224;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25" name="Google Shape;1225;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26" name="Google Shape;1226;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227" name="Google Shape;1227;p83"/>
            <p:cNvGrpSpPr/>
            <p:nvPr/>
          </p:nvGrpSpPr>
          <p:grpSpPr>
            <a:xfrm rot="1363882">
              <a:off x="7926319" y="2876921"/>
              <a:ext cx="683080" cy="643781"/>
              <a:chOff x="7926175" y="2877425"/>
              <a:chExt cx="683100" cy="643800"/>
            </a:xfrm>
          </p:grpSpPr>
          <p:cxnSp>
            <p:nvCxnSpPr>
              <p:cNvPr id="1228" name="Google Shape;1228;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29" name="Google Shape;1229;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30" name="Google Shape;1230;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31" name="Google Shape;1231;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232" name="Google Shape;1232;p83"/>
          <p:cNvGrpSpPr/>
          <p:nvPr/>
        </p:nvGrpSpPr>
        <p:grpSpPr>
          <a:xfrm flipH="1" rot="10800000">
            <a:off x="7953220" y="2949680"/>
            <a:ext cx="614800" cy="600066"/>
            <a:chOff x="7828465" y="2769949"/>
            <a:chExt cx="878787" cy="857727"/>
          </a:xfrm>
        </p:grpSpPr>
        <p:grpSp>
          <p:nvGrpSpPr>
            <p:cNvPr id="1233" name="Google Shape;1233;p83"/>
            <p:cNvGrpSpPr/>
            <p:nvPr/>
          </p:nvGrpSpPr>
          <p:grpSpPr>
            <a:xfrm>
              <a:off x="7926175" y="2877425"/>
              <a:ext cx="683100" cy="643800"/>
              <a:chOff x="7926175" y="2877425"/>
              <a:chExt cx="683100" cy="643800"/>
            </a:xfrm>
          </p:grpSpPr>
          <p:cxnSp>
            <p:nvCxnSpPr>
              <p:cNvPr id="1234" name="Google Shape;1234;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35" name="Google Shape;1235;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36" name="Google Shape;1236;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37" name="Google Shape;1237;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238" name="Google Shape;1238;p83"/>
            <p:cNvGrpSpPr/>
            <p:nvPr/>
          </p:nvGrpSpPr>
          <p:grpSpPr>
            <a:xfrm rot="1363882">
              <a:off x="7926319" y="2876921"/>
              <a:ext cx="683080" cy="643781"/>
              <a:chOff x="7926175" y="2877425"/>
              <a:chExt cx="683100" cy="643800"/>
            </a:xfrm>
          </p:grpSpPr>
          <p:cxnSp>
            <p:nvCxnSpPr>
              <p:cNvPr id="1239" name="Google Shape;1239;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40" name="Google Shape;1240;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41" name="Google Shape;1241;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42" name="Google Shape;1242;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243" name="Google Shape;1243;p83"/>
          <p:cNvGrpSpPr/>
          <p:nvPr/>
        </p:nvGrpSpPr>
        <p:grpSpPr>
          <a:xfrm flipH="1" rot="10800000">
            <a:off x="7143645" y="3897136"/>
            <a:ext cx="614800" cy="600066"/>
            <a:chOff x="7828465" y="2769949"/>
            <a:chExt cx="878787" cy="857727"/>
          </a:xfrm>
        </p:grpSpPr>
        <p:grpSp>
          <p:nvGrpSpPr>
            <p:cNvPr id="1244" name="Google Shape;1244;p83"/>
            <p:cNvGrpSpPr/>
            <p:nvPr/>
          </p:nvGrpSpPr>
          <p:grpSpPr>
            <a:xfrm>
              <a:off x="7926175" y="2877425"/>
              <a:ext cx="683100" cy="643800"/>
              <a:chOff x="7926175" y="2877425"/>
              <a:chExt cx="683100" cy="643800"/>
            </a:xfrm>
          </p:grpSpPr>
          <p:cxnSp>
            <p:nvCxnSpPr>
              <p:cNvPr id="1245" name="Google Shape;1245;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46" name="Google Shape;1246;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47" name="Google Shape;1247;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48" name="Google Shape;1248;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249" name="Google Shape;1249;p83"/>
            <p:cNvGrpSpPr/>
            <p:nvPr/>
          </p:nvGrpSpPr>
          <p:grpSpPr>
            <a:xfrm rot="1363882">
              <a:off x="7926319" y="2876921"/>
              <a:ext cx="683080" cy="643781"/>
              <a:chOff x="7926175" y="2877425"/>
              <a:chExt cx="683100" cy="643800"/>
            </a:xfrm>
          </p:grpSpPr>
          <p:cxnSp>
            <p:nvCxnSpPr>
              <p:cNvPr id="1250" name="Google Shape;1250;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51" name="Google Shape;1251;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52" name="Google Shape;1252;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53" name="Google Shape;1253;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254" name="Google Shape;1254;p83"/>
          <p:cNvGrpSpPr/>
          <p:nvPr/>
        </p:nvGrpSpPr>
        <p:grpSpPr>
          <a:xfrm flipH="1" rot="10800000">
            <a:off x="7143645" y="2949680"/>
            <a:ext cx="614800" cy="600066"/>
            <a:chOff x="7828465" y="2769949"/>
            <a:chExt cx="878787" cy="857727"/>
          </a:xfrm>
        </p:grpSpPr>
        <p:grpSp>
          <p:nvGrpSpPr>
            <p:cNvPr id="1255" name="Google Shape;1255;p83"/>
            <p:cNvGrpSpPr/>
            <p:nvPr/>
          </p:nvGrpSpPr>
          <p:grpSpPr>
            <a:xfrm>
              <a:off x="7926175" y="2877425"/>
              <a:ext cx="683100" cy="643800"/>
              <a:chOff x="7926175" y="2877425"/>
              <a:chExt cx="683100" cy="643800"/>
            </a:xfrm>
          </p:grpSpPr>
          <p:cxnSp>
            <p:nvCxnSpPr>
              <p:cNvPr id="1256" name="Google Shape;1256;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57" name="Google Shape;1257;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58" name="Google Shape;1258;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59" name="Google Shape;1259;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260" name="Google Shape;1260;p83"/>
            <p:cNvGrpSpPr/>
            <p:nvPr/>
          </p:nvGrpSpPr>
          <p:grpSpPr>
            <a:xfrm rot="1363882">
              <a:off x="7926319" y="2876921"/>
              <a:ext cx="683080" cy="643781"/>
              <a:chOff x="7926175" y="2877425"/>
              <a:chExt cx="683100" cy="643800"/>
            </a:xfrm>
          </p:grpSpPr>
          <p:cxnSp>
            <p:nvCxnSpPr>
              <p:cNvPr id="1261" name="Google Shape;1261;p83"/>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62" name="Google Shape;1262;p83"/>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63" name="Google Shape;1263;p83"/>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64" name="Google Shape;1264;p83"/>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sp>
        <p:nvSpPr>
          <p:cNvPr id="1265" name="Google Shape;1265;p83"/>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Nida Sheikh</a:t>
            </a:r>
            <a:endParaRPr sz="1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pic>
        <p:nvPicPr>
          <p:cNvPr id="1270" name="Google Shape;1270;p84"/>
          <p:cNvPicPr preferRelativeResize="0"/>
          <p:nvPr/>
        </p:nvPicPr>
        <p:blipFill>
          <a:blip r:embed="rId3">
            <a:alphaModFix/>
          </a:blip>
          <a:stretch>
            <a:fillRect/>
          </a:stretch>
        </p:blipFill>
        <p:spPr>
          <a:xfrm>
            <a:off x="-25" y="3338501"/>
            <a:ext cx="9144000" cy="1805000"/>
          </a:xfrm>
          <a:prstGeom prst="rect">
            <a:avLst/>
          </a:prstGeom>
          <a:noFill/>
          <a:ln>
            <a:noFill/>
          </a:ln>
        </p:spPr>
      </p:pic>
      <p:sp>
        <p:nvSpPr>
          <p:cNvPr id="1271" name="Google Shape;1271;p84"/>
          <p:cNvSpPr/>
          <p:nvPr/>
        </p:nvSpPr>
        <p:spPr>
          <a:xfrm>
            <a:off x="1533750" y="1867871"/>
            <a:ext cx="8100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84"/>
          <p:cNvSpPr/>
          <p:nvPr/>
        </p:nvSpPr>
        <p:spPr>
          <a:xfrm>
            <a:off x="4043550" y="1867871"/>
            <a:ext cx="8100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84"/>
          <p:cNvSpPr/>
          <p:nvPr/>
        </p:nvSpPr>
        <p:spPr>
          <a:xfrm>
            <a:off x="6597900" y="1867871"/>
            <a:ext cx="8100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84"/>
          <p:cNvSpPr txBox="1"/>
          <p:nvPr>
            <p:ph idx="2" type="subTitle"/>
          </p:nvPr>
        </p:nvSpPr>
        <p:spPr>
          <a:xfrm>
            <a:off x="1050893" y="2915394"/>
            <a:ext cx="1775700" cy="48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Scouting</a:t>
            </a:r>
            <a:endParaRPr/>
          </a:p>
        </p:txBody>
      </p:sp>
      <p:sp>
        <p:nvSpPr>
          <p:cNvPr id="1275" name="Google Shape;1275;p84"/>
          <p:cNvSpPr txBox="1"/>
          <p:nvPr>
            <p:ph idx="4" type="subTitle"/>
          </p:nvPr>
        </p:nvSpPr>
        <p:spPr>
          <a:xfrm>
            <a:off x="3560706" y="2915394"/>
            <a:ext cx="1775700" cy="48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Sizing</a:t>
            </a:r>
            <a:endParaRPr/>
          </a:p>
        </p:txBody>
      </p:sp>
      <p:sp>
        <p:nvSpPr>
          <p:cNvPr id="1276" name="Google Shape;1276;p84"/>
          <p:cNvSpPr txBox="1"/>
          <p:nvPr>
            <p:ph idx="6" type="subTitle"/>
          </p:nvPr>
        </p:nvSpPr>
        <p:spPr>
          <a:xfrm>
            <a:off x="5912699" y="2915388"/>
            <a:ext cx="2180400" cy="484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Classification</a:t>
            </a:r>
            <a:endParaRPr/>
          </a:p>
        </p:txBody>
      </p:sp>
      <p:sp>
        <p:nvSpPr>
          <p:cNvPr id="1277" name="Google Shape;1277;p84"/>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Citizen Science for Lunar Exploration with Focus on Lunar Rocks!</a:t>
            </a:r>
            <a:endParaRPr/>
          </a:p>
        </p:txBody>
      </p:sp>
      <p:pic>
        <p:nvPicPr>
          <p:cNvPr id="1278" name="Google Shape;1278;p84"/>
          <p:cNvPicPr preferRelativeResize="0"/>
          <p:nvPr/>
        </p:nvPicPr>
        <p:blipFill>
          <a:blip r:embed="rId4">
            <a:alphaModFix/>
          </a:blip>
          <a:stretch>
            <a:fillRect/>
          </a:stretch>
        </p:blipFill>
        <p:spPr>
          <a:xfrm>
            <a:off x="6718627" y="1998667"/>
            <a:ext cx="568550" cy="569743"/>
          </a:xfrm>
          <a:prstGeom prst="rect">
            <a:avLst/>
          </a:prstGeom>
          <a:noFill/>
          <a:ln>
            <a:noFill/>
          </a:ln>
        </p:spPr>
      </p:pic>
      <p:pic>
        <p:nvPicPr>
          <p:cNvPr id="1279" name="Google Shape;1279;p84"/>
          <p:cNvPicPr preferRelativeResize="0"/>
          <p:nvPr/>
        </p:nvPicPr>
        <p:blipFill>
          <a:blip r:embed="rId5">
            <a:alphaModFix/>
          </a:blip>
          <a:stretch>
            <a:fillRect/>
          </a:stretch>
        </p:blipFill>
        <p:spPr>
          <a:xfrm>
            <a:off x="1624250" y="2012735"/>
            <a:ext cx="628976" cy="520264"/>
          </a:xfrm>
          <a:prstGeom prst="rect">
            <a:avLst/>
          </a:prstGeom>
          <a:noFill/>
          <a:ln>
            <a:noFill/>
          </a:ln>
        </p:spPr>
      </p:pic>
      <p:pic>
        <p:nvPicPr>
          <p:cNvPr id="1280" name="Google Shape;1280;p84"/>
          <p:cNvPicPr preferRelativeResize="0"/>
          <p:nvPr/>
        </p:nvPicPr>
        <p:blipFill>
          <a:blip r:embed="rId6">
            <a:alphaModFix/>
          </a:blip>
          <a:stretch>
            <a:fillRect/>
          </a:stretch>
        </p:blipFill>
        <p:spPr>
          <a:xfrm>
            <a:off x="4156337" y="1963240"/>
            <a:ext cx="628978" cy="569749"/>
          </a:xfrm>
          <a:prstGeom prst="rect">
            <a:avLst/>
          </a:prstGeom>
          <a:noFill/>
          <a:ln>
            <a:noFill/>
          </a:ln>
        </p:spPr>
      </p:pic>
      <p:pic>
        <p:nvPicPr>
          <p:cNvPr id="1281" name="Google Shape;1281;p84"/>
          <p:cNvPicPr preferRelativeResize="0"/>
          <p:nvPr/>
        </p:nvPicPr>
        <p:blipFill>
          <a:blip r:embed="rId7">
            <a:alphaModFix/>
          </a:blip>
          <a:stretch>
            <a:fillRect/>
          </a:stretch>
        </p:blipFill>
        <p:spPr>
          <a:xfrm>
            <a:off x="1809700" y="3272475"/>
            <a:ext cx="1457150" cy="1677925"/>
          </a:xfrm>
          <a:prstGeom prst="rect">
            <a:avLst/>
          </a:prstGeom>
          <a:noFill/>
          <a:ln>
            <a:noFill/>
          </a:ln>
        </p:spPr>
      </p:pic>
      <p:sp>
        <p:nvSpPr>
          <p:cNvPr id="1282" name="Google Shape;1282;p84"/>
          <p:cNvSpPr/>
          <p:nvPr/>
        </p:nvSpPr>
        <p:spPr>
          <a:xfrm>
            <a:off x="4043550" y="3637725"/>
            <a:ext cx="2708400" cy="944100"/>
          </a:xfrm>
          <a:prstGeom prst="wedgeRoundRectCallout">
            <a:avLst>
              <a:gd fmla="val -61009" name="adj1"/>
              <a:gd fmla="val -26313" name="adj2"/>
              <a:gd fmla="val 0" name="adj3"/>
            </a:avLst>
          </a:prstGeom>
          <a:solidFill>
            <a:srgbClr val="FFF2CC"/>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Inter Tight"/>
              <a:ea typeface="Inter Tight"/>
              <a:cs typeface="Inter Tight"/>
              <a:sym typeface="Inter Tight"/>
            </a:endParaRPr>
          </a:p>
        </p:txBody>
      </p:sp>
      <p:sp>
        <p:nvSpPr>
          <p:cNvPr id="1283" name="Google Shape;1283;p84"/>
          <p:cNvSpPr txBox="1"/>
          <p:nvPr>
            <p:ph idx="1" type="subTitle"/>
          </p:nvPr>
        </p:nvSpPr>
        <p:spPr>
          <a:xfrm>
            <a:off x="4043525" y="3637725"/>
            <a:ext cx="2708400" cy="944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rgbClr val="000000"/>
                </a:solidFill>
              </a:rPr>
              <a:t>We learned and accomplished a lot!</a:t>
            </a:r>
            <a:endParaRPr sz="2000">
              <a:solidFill>
                <a:srgbClr val="000000"/>
              </a:solidFill>
            </a:endParaRPr>
          </a:p>
        </p:txBody>
      </p:sp>
      <p:sp>
        <p:nvSpPr>
          <p:cNvPr id="1284" name="Google Shape;1284;p84"/>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latin typeface="Inter Tight"/>
                <a:ea typeface="Inter Tight"/>
                <a:cs typeface="Inter Tight"/>
                <a:sym typeface="Inter Tight"/>
              </a:rPr>
              <a:t>Nida Sheikh</a:t>
            </a:r>
            <a:endParaRPr sz="10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8" name="Shape 1288"/>
        <p:cNvGrpSpPr/>
        <p:nvPr/>
      </p:nvGrpSpPr>
      <p:grpSpPr>
        <a:xfrm>
          <a:off x="0" y="0"/>
          <a:ext cx="0" cy="0"/>
          <a:chOff x="0" y="0"/>
          <a:chExt cx="0" cy="0"/>
        </a:xfrm>
      </p:grpSpPr>
      <p:sp>
        <p:nvSpPr>
          <p:cNvPr id="1289" name="Google Shape;1289;p85"/>
          <p:cNvSpPr txBox="1"/>
          <p:nvPr>
            <p:ph type="ctrTitle"/>
          </p:nvPr>
        </p:nvSpPr>
        <p:spPr>
          <a:xfrm>
            <a:off x="717075" y="615700"/>
            <a:ext cx="4696200" cy="867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Thanks!</a:t>
            </a:r>
            <a:endParaRPr/>
          </a:p>
        </p:txBody>
      </p:sp>
      <p:sp>
        <p:nvSpPr>
          <p:cNvPr id="1290" name="Google Shape;1290;p85"/>
          <p:cNvSpPr txBox="1"/>
          <p:nvPr>
            <p:ph idx="1" type="subTitle"/>
          </p:nvPr>
        </p:nvSpPr>
        <p:spPr>
          <a:xfrm>
            <a:off x="717075" y="1483300"/>
            <a:ext cx="6441600" cy="272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a:latin typeface="Manrope"/>
                <a:ea typeface="Manrope"/>
                <a:cs typeface="Manrope"/>
                <a:sym typeface="Manrope"/>
              </a:rPr>
              <a:t>Acknowledgements:</a:t>
            </a:r>
            <a:endParaRPr b="1" sz="2200">
              <a:latin typeface="Manrope"/>
              <a:ea typeface="Manrope"/>
              <a:cs typeface="Manrope"/>
              <a:sym typeface="Manrope"/>
            </a:endParaRPr>
          </a:p>
          <a:p>
            <a:pPr indent="0" lvl="0" marL="0" rtl="0" algn="l">
              <a:spcBef>
                <a:spcPts val="0"/>
              </a:spcBef>
              <a:spcAft>
                <a:spcPts val="0"/>
              </a:spcAft>
              <a:buNone/>
            </a:pPr>
            <a:r>
              <a:t/>
            </a:r>
            <a:endParaRPr b="1" sz="2200">
              <a:latin typeface="Manrope"/>
              <a:ea typeface="Manrope"/>
              <a:cs typeface="Manrope"/>
              <a:sym typeface="Manrope"/>
            </a:endParaRPr>
          </a:p>
          <a:p>
            <a:pPr indent="0" lvl="0" marL="457200" rtl="0" algn="l">
              <a:spcBef>
                <a:spcPts val="0"/>
              </a:spcBef>
              <a:spcAft>
                <a:spcPts val="0"/>
              </a:spcAft>
              <a:buNone/>
            </a:pPr>
            <a:r>
              <a:rPr lang="en" sz="1400"/>
              <a:t>Thank you to our: 	</a:t>
            </a:r>
            <a:endParaRPr sz="1400"/>
          </a:p>
          <a:p>
            <a:pPr indent="457200" lvl="0" marL="1828800" rtl="0" algn="l">
              <a:spcBef>
                <a:spcPts val="0"/>
              </a:spcBef>
              <a:spcAft>
                <a:spcPts val="0"/>
              </a:spcAft>
              <a:buNone/>
            </a:pPr>
            <a:r>
              <a:rPr lang="en" sz="1400"/>
              <a:t>JPL liaisons:		Shan Malhotra</a:t>
            </a:r>
            <a:endParaRPr sz="1400"/>
          </a:p>
          <a:p>
            <a:pPr indent="457200" lvl="0" marL="3657600" rtl="0" algn="l">
              <a:spcBef>
                <a:spcPts val="0"/>
              </a:spcBef>
              <a:spcAft>
                <a:spcPts val="0"/>
              </a:spcAft>
              <a:buNone/>
            </a:pPr>
            <a:r>
              <a:rPr lang="en" sz="1400"/>
              <a:t>Mike Rueckert</a:t>
            </a:r>
            <a:endParaRPr sz="1400"/>
          </a:p>
          <a:p>
            <a:pPr indent="457200" lvl="0" marL="3657600" rtl="0" algn="l">
              <a:spcBef>
                <a:spcPts val="0"/>
              </a:spcBef>
              <a:spcAft>
                <a:spcPts val="0"/>
              </a:spcAft>
              <a:buNone/>
            </a:pPr>
            <a:r>
              <a:rPr lang="en" sz="1400"/>
              <a:t>Richard Kim</a:t>
            </a:r>
            <a:endParaRPr sz="1400"/>
          </a:p>
          <a:p>
            <a:pPr indent="0" lvl="0" marL="0" rtl="0" algn="l">
              <a:lnSpc>
                <a:spcPct val="100000"/>
              </a:lnSpc>
              <a:spcBef>
                <a:spcPts val="0"/>
              </a:spcBef>
              <a:spcAft>
                <a:spcPts val="0"/>
              </a:spcAft>
              <a:buNone/>
            </a:pPr>
            <a:r>
              <a:rPr lang="en" sz="1400"/>
              <a:t>				    					Emily Law</a:t>
            </a:r>
            <a:endParaRPr sz="1400"/>
          </a:p>
          <a:p>
            <a:pPr indent="0" lvl="0" marL="0" rtl="0" algn="l">
              <a:lnSpc>
                <a:spcPct val="100000"/>
              </a:lnSpc>
              <a:spcBef>
                <a:spcPts val="0"/>
              </a:spcBef>
              <a:spcAft>
                <a:spcPts val="0"/>
              </a:spcAft>
              <a:buNone/>
            </a:pPr>
            <a:r>
              <a:t/>
            </a:r>
            <a:endParaRPr sz="1400"/>
          </a:p>
          <a:p>
            <a:pPr indent="0" lvl="0" marL="2286000" rtl="0" algn="l">
              <a:spcBef>
                <a:spcPts val="0"/>
              </a:spcBef>
              <a:spcAft>
                <a:spcPts val="0"/>
              </a:spcAft>
              <a:buNone/>
            </a:pPr>
            <a:r>
              <a:rPr lang="en" sz="1400"/>
              <a:t>Graduate Assistant:	Jerome Pineda</a:t>
            </a:r>
            <a:endParaRPr sz="1400"/>
          </a:p>
          <a:p>
            <a:pPr indent="0" lvl="0" marL="2286000" rtl="0" algn="l">
              <a:spcBef>
                <a:spcPts val="0"/>
              </a:spcBef>
              <a:spcAft>
                <a:spcPts val="0"/>
              </a:spcAft>
              <a:buClr>
                <a:schemeClr val="dk1"/>
              </a:buClr>
              <a:buSzPts val="1100"/>
              <a:buFont typeface="Arial"/>
              <a:buNone/>
            </a:pPr>
            <a:r>
              <a:t/>
            </a:r>
            <a:endParaRPr sz="1400"/>
          </a:p>
          <a:p>
            <a:pPr indent="0" lvl="0" marL="457200" rtl="0" algn="l">
              <a:spcBef>
                <a:spcPts val="0"/>
              </a:spcBef>
              <a:spcAft>
                <a:spcPts val="0"/>
              </a:spcAft>
              <a:buNone/>
            </a:pPr>
            <a:r>
              <a:rPr lang="en" sz="1400"/>
              <a:t>				Advisor:			Dr. David Krum</a:t>
            </a:r>
            <a:endParaRPr sz="1400"/>
          </a:p>
          <a:p>
            <a:pPr indent="0" lvl="0" marL="2286000" rtl="0" algn="l">
              <a:spcBef>
                <a:spcPts val="1000"/>
              </a:spcBef>
              <a:spcAft>
                <a:spcPts val="0"/>
              </a:spcAft>
              <a:buNone/>
            </a:pPr>
            <a:r>
              <a:t/>
            </a:r>
            <a:endParaRPr sz="1400"/>
          </a:p>
          <a:p>
            <a:pPr indent="0" lvl="0" marL="0" rtl="0" algn="l">
              <a:spcBef>
                <a:spcPts val="0"/>
              </a:spcBef>
              <a:spcAft>
                <a:spcPts val="0"/>
              </a:spcAft>
              <a:buNone/>
            </a:pPr>
            <a:r>
              <a:rPr lang="en" sz="1400"/>
              <a:t>			</a:t>
            </a:r>
            <a:endParaRPr sz="1400"/>
          </a:p>
        </p:txBody>
      </p:sp>
      <p:sp>
        <p:nvSpPr>
          <p:cNvPr id="1291" name="Google Shape;1291;p85"/>
          <p:cNvSpPr/>
          <p:nvPr/>
        </p:nvSpPr>
        <p:spPr>
          <a:xfrm>
            <a:off x="8090050" y="751050"/>
            <a:ext cx="340200" cy="340200"/>
          </a:xfrm>
          <a:prstGeom prst="star4">
            <a:avLst>
              <a:gd fmla="val 17073" name="adj"/>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92" name="Google Shape;1292;p85"/>
          <p:cNvGrpSpPr/>
          <p:nvPr/>
        </p:nvGrpSpPr>
        <p:grpSpPr>
          <a:xfrm>
            <a:off x="7957070" y="1969835"/>
            <a:ext cx="614800" cy="600066"/>
            <a:chOff x="7828465" y="2769949"/>
            <a:chExt cx="878787" cy="857727"/>
          </a:xfrm>
        </p:grpSpPr>
        <p:grpSp>
          <p:nvGrpSpPr>
            <p:cNvPr id="1293" name="Google Shape;1293;p85"/>
            <p:cNvGrpSpPr/>
            <p:nvPr/>
          </p:nvGrpSpPr>
          <p:grpSpPr>
            <a:xfrm>
              <a:off x="7926175" y="2877425"/>
              <a:ext cx="683100" cy="643800"/>
              <a:chOff x="7926175" y="2877425"/>
              <a:chExt cx="683100" cy="643800"/>
            </a:xfrm>
          </p:grpSpPr>
          <p:cxnSp>
            <p:nvCxnSpPr>
              <p:cNvPr id="1294" name="Google Shape;1294;p85"/>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295" name="Google Shape;1295;p85"/>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296" name="Google Shape;1296;p85"/>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297" name="Google Shape;1297;p85"/>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298" name="Google Shape;1298;p85"/>
            <p:cNvGrpSpPr/>
            <p:nvPr/>
          </p:nvGrpSpPr>
          <p:grpSpPr>
            <a:xfrm rot="1363882">
              <a:off x="7926319" y="2876921"/>
              <a:ext cx="683080" cy="643781"/>
              <a:chOff x="7926175" y="2877425"/>
              <a:chExt cx="683100" cy="643800"/>
            </a:xfrm>
          </p:grpSpPr>
          <p:cxnSp>
            <p:nvCxnSpPr>
              <p:cNvPr id="1299" name="Google Shape;1299;p85"/>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300" name="Google Shape;1300;p85"/>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301" name="Google Shape;1301;p85"/>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302" name="Google Shape;1302;p85"/>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303" name="Google Shape;1303;p85"/>
          <p:cNvGrpSpPr/>
          <p:nvPr/>
        </p:nvGrpSpPr>
        <p:grpSpPr>
          <a:xfrm>
            <a:off x="7957070" y="2917292"/>
            <a:ext cx="614800" cy="600066"/>
            <a:chOff x="7828465" y="2769949"/>
            <a:chExt cx="878787" cy="857727"/>
          </a:xfrm>
        </p:grpSpPr>
        <p:grpSp>
          <p:nvGrpSpPr>
            <p:cNvPr id="1304" name="Google Shape;1304;p85"/>
            <p:cNvGrpSpPr/>
            <p:nvPr/>
          </p:nvGrpSpPr>
          <p:grpSpPr>
            <a:xfrm>
              <a:off x="7926175" y="2877425"/>
              <a:ext cx="683100" cy="643800"/>
              <a:chOff x="7926175" y="2877425"/>
              <a:chExt cx="683100" cy="643800"/>
            </a:xfrm>
          </p:grpSpPr>
          <p:cxnSp>
            <p:nvCxnSpPr>
              <p:cNvPr id="1305" name="Google Shape;1305;p85"/>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306" name="Google Shape;1306;p85"/>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307" name="Google Shape;1307;p85"/>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308" name="Google Shape;1308;p85"/>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309" name="Google Shape;1309;p85"/>
            <p:cNvGrpSpPr/>
            <p:nvPr/>
          </p:nvGrpSpPr>
          <p:grpSpPr>
            <a:xfrm rot="1363882">
              <a:off x="7926319" y="2876921"/>
              <a:ext cx="683080" cy="643781"/>
              <a:chOff x="7926175" y="2877425"/>
              <a:chExt cx="683100" cy="643800"/>
            </a:xfrm>
          </p:grpSpPr>
          <p:cxnSp>
            <p:nvCxnSpPr>
              <p:cNvPr id="1310" name="Google Shape;1310;p85"/>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311" name="Google Shape;1311;p85"/>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312" name="Google Shape;1312;p85"/>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313" name="Google Shape;1313;p85"/>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314" name="Google Shape;1314;p85"/>
          <p:cNvGrpSpPr/>
          <p:nvPr/>
        </p:nvGrpSpPr>
        <p:grpSpPr>
          <a:xfrm>
            <a:off x="7957070" y="3864752"/>
            <a:ext cx="614800" cy="600066"/>
            <a:chOff x="7828465" y="2769949"/>
            <a:chExt cx="878787" cy="857727"/>
          </a:xfrm>
        </p:grpSpPr>
        <p:grpSp>
          <p:nvGrpSpPr>
            <p:cNvPr id="1315" name="Google Shape;1315;p85"/>
            <p:cNvGrpSpPr/>
            <p:nvPr/>
          </p:nvGrpSpPr>
          <p:grpSpPr>
            <a:xfrm>
              <a:off x="7926175" y="2877425"/>
              <a:ext cx="683100" cy="643800"/>
              <a:chOff x="7926175" y="2877425"/>
              <a:chExt cx="683100" cy="643800"/>
            </a:xfrm>
          </p:grpSpPr>
          <p:cxnSp>
            <p:nvCxnSpPr>
              <p:cNvPr id="1316" name="Google Shape;1316;p85"/>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317" name="Google Shape;1317;p85"/>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318" name="Google Shape;1318;p85"/>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319" name="Google Shape;1319;p85"/>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1320" name="Google Shape;1320;p85"/>
            <p:cNvGrpSpPr/>
            <p:nvPr/>
          </p:nvGrpSpPr>
          <p:grpSpPr>
            <a:xfrm rot="1363882">
              <a:off x="7926319" y="2876921"/>
              <a:ext cx="683080" cy="643781"/>
              <a:chOff x="7926175" y="2877425"/>
              <a:chExt cx="683100" cy="643800"/>
            </a:xfrm>
          </p:grpSpPr>
          <p:cxnSp>
            <p:nvCxnSpPr>
              <p:cNvPr id="1321" name="Google Shape;1321;p85"/>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1322" name="Google Shape;1322;p85"/>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1323" name="Google Shape;1323;p85"/>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1324" name="Google Shape;1324;p85"/>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1325" name="Google Shape;1325;p85"/>
          <p:cNvGrpSpPr/>
          <p:nvPr/>
        </p:nvGrpSpPr>
        <p:grpSpPr>
          <a:xfrm>
            <a:off x="7655350" y="275700"/>
            <a:ext cx="1216800" cy="4592100"/>
            <a:chOff x="7651500" y="275700"/>
            <a:chExt cx="1216800" cy="4592100"/>
          </a:xfrm>
        </p:grpSpPr>
        <p:cxnSp>
          <p:nvCxnSpPr>
            <p:cNvPr id="1326" name="Google Shape;1326;p85"/>
            <p:cNvCxnSpPr/>
            <p:nvPr/>
          </p:nvCxnSpPr>
          <p:spPr>
            <a:xfrm>
              <a:off x="7651500" y="275700"/>
              <a:ext cx="0" cy="4592100"/>
            </a:xfrm>
            <a:prstGeom prst="straightConnector1">
              <a:avLst/>
            </a:prstGeom>
            <a:noFill/>
            <a:ln cap="flat" cmpd="sng" w="19050">
              <a:solidFill>
                <a:schemeClr val="dk2"/>
              </a:solidFill>
              <a:prstDash val="solid"/>
              <a:round/>
              <a:headEnd len="med" w="med" type="none"/>
              <a:tailEnd len="med" w="med" type="none"/>
            </a:ln>
          </p:spPr>
        </p:cxnSp>
        <p:cxnSp>
          <p:nvCxnSpPr>
            <p:cNvPr id="1327" name="Google Shape;1327;p85"/>
            <p:cNvCxnSpPr/>
            <p:nvPr/>
          </p:nvCxnSpPr>
          <p:spPr>
            <a:xfrm rot="10800000">
              <a:off x="7658700" y="1566725"/>
              <a:ext cx="1209600" cy="0"/>
            </a:xfrm>
            <a:prstGeom prst="straightConnector1">
              <a:avLst/>
            </a:prstGeom>
            <a:noFill/>
            <a:ln cap="flat" cmpd="sng" w="19050">
              <a:solidFill>
                <a:schemeClr val="dk2"/>
              </a:solidFill>
              <a:prstDash val="solid"/>
              <a:round/>
              <a:headEnd len="med" w="med" type="none"/>
              <a:tailEnd len="med" w="med" type="none"/>
            </a:ln>
          </p:spPr>
        </p:cxnSp>
      </p:grpSp>
      <p:sp>
        <p:nvSpPr>
          <p:cNvPr id="1328" name="Google Shape;1328;p85"/>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Angy Xajil</a:t>
            </a:r>
            <a:endParaRPr sz="1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8"/>
          <p:cNvSpPr txBox="1"/>
          <p:nvPr>
            <p:ph idx="1" type="subTitle"/>
          </p:nvPr>
        </p:nvSpPr>
        <p:spPr>
          <a:xfrm>
            <a:off x="719875" y="2254949"/>
            <a:ext cx="3499500" cy="1981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A </a:t>
            </a:r>
            <a:r>
              <a:rPr lang="en"/>
              <a:t>web-based application designed to a</a:t>
            </a:r>
            <a:r>
              <a:rPr lang="en"/>
              <a:t>nalyze images captured by VIPER’s cameras, focusing on lunar rocks</a:t>
            </a:r>
            <a:endParaRPr/>
          </a:p>
          <a:p>
            <a:pPr indent="-317500" lvl="0" marL="457200" rtl="0" algn="l">
              <a:spcBef>
                <a:spcPts val="1000"/>
              </a:spcBef>
              <a:spcAft>
                <a:spcPts val="0"/>
              </a:spcAft>
              <a:buSzPts val="1400"/>
              <a:buChar char="●"/>
            </a:pPr>
            <a:r>
              <a:rPr lang="en"/>
              <a:t>Relies on</a:t>
            </a:r>
            <a:r>
              <a:rPr lang="en"/>
              <a:t> user engagement for rock </a:t>
            </a:r>
            <a:r>
              <a:rPr lang="en"/>
              <a:t>analysis</a:t>
            </a:r>
            <a:endParaRPr/>
          </a:p>
        </p:txBody>
      </p:sp>
      <p:sp>
        <p:nvSpPr>
          <p:cNvPr id="387" name="Google Shape;387;p38"/>
          <p:cNvSpPr txBox="1"/>
          <p:nvPr>
            <p:ph type="ctrTitle"/>
          </p:nvPr>
        </p:nvSpPr>
        <p:spPr>
          <a:xfrm>
            <a:off x="713225" y="906750"/>
            <a:ext cx="3499500" cy="920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VIPER Rocks!</a:t>
            </a:r>
            <a:endParaRPr/>
          </a:p>
          <a:p>
            <a:pPr indent="0" lvl="0" marL="0" rtl="0" algn="l">
              <a:spcBef>
                <a:spcPts val="0"/>
              </a:spcBef>
              <a:spcAft>
                <a:spcPts val="0"/>
              </a:spcAft>
              <a:buNone/>
            </a:pPr>
            <a:r>
              <a:rPr b="0" lang="en" sz="1400">
                <a:latin typeface="Inter Tight"/>
                <a:ea typeface="Inter Tight"/>
                <a:cs typeface="Inter Tight"/>
                <a:sym typeface="Inter Tight"/>
              </a:rPr>
              <a:t>What is </a:t>
            </a:r>
            <a:r>
              <a:rPr lang="en" sz="1400">
                <a:highlight>
                  <a:srgbClr val="1C4587"/>
                </a:highlight>
                <a:latin typeface="Inter Tight"/>
                <a:ea typeface="Inter Tight"/>
                <a:cs typeface="Inter Tight"/>
                <a:sym typeface="Inter Tight"/>
              </a:rPr>
              <a:t>VIPER Rocks</a:t>
            </a:r>
            <a:r>
              <a:rPr b="0" lang="en" sz="1400">
                <a:latin typeface="Inter Tight"/>
                <a:ea typeface="Inter Tight"/>
                <a:cs typeface="Inter Tight"/>
                <a:sym typeface="Inter Tight"/>
              </a:rPr>
              <a:t>!?</a:t>
            </a:r>
            <a:endParaRPr/>
          </a:p>
        </p:txBody>
      </p:sp>
      <p:grpSp>
        <p:nvGrpSpPr>
          <p:cNvPr id="388" name="Google Shape;388;p38"/>
          <p:cNvGrpSpPr/>
          <p:nvPr/>
        </p:nvGrpSpPr>
        <p:grpSpPr>
          <a:xfrm>
            <a:off x="4672550" y="1323600"/>
            <a:ext cx="3684434" cy="2496302"/>
            <a:chOff x="79089" y="414140"/>
            <a:chExt cx="7408877" cy="5019710"/>
          </a:xfrm>
        </p:grpSpPr>
        <p:sp>
          <p:nvSpPr>
            <p:cNvPr id="389" name="Google Shape;389;p38"/>
            <p:cNvSpPr/>
            <p:nvPr/>
          </p:nvSpPr>
          <p:spPr>
            <a:xfrm>
              <a:off x="2953125" y="4725150"/>
              <a:ext cx="1660725" cy="708700"/>
            </a:xfrm>
            <a:custGeom>
              <a:rect b="b" l="l" r="r" t="t"/>
              <a:pathLst>
                <a:path extrusionOk="0" h="28348" w="66429">
                  <a:moveTo>
                    <a:pt x="6889" y="1"/>
                  </a:moveTo>
                  <a:lnTo>
                    <a:pt x="1" y="28347"/>
                  </a:lnTo>
                  <a:lnTo>
                    <a:pt x="66429" y="28347"/>
                  </a:lnTo>
                  <a:lnTo>
                    <a:pt x="59475" y="1"/>
                  </a:lnTo>
                  <a:lnTo>
                    <a:pt x="33182" y="464"/>
                  </a:lnTo>
                  <a:lnTo>
                    <a:pt x="6889" y="1"/>
                  </a:ln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8"/>
            <p:cNvSpPr/>
            <p:nvPr/>
          </p:nvSpPr>
          <p:spPr>
            <a:xfrm>
              <a:off x="79089" y="414140"/>
              <a:ext cx="7408877" cy="4353879"/>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91" name="Google Shape;391;p38"/>
          <p:cNvPicPr preferRelativeResize="0"/>
          <p:nvPr/>
        </p:nvPicPr>
        <p:blipFill rotWithShape="1">
          <a:blip r:embed="rId3">
            <a:alphaModFix/>
          </a:blip>
          <a:srcRect b="0" l="0" r="0" t="0"/>
          <a:stretch/>
        </p:blipFill>
        <p:spPr>
          <a:xfrm>
            <a:off x="4753000" y="1406839"/>
            <a:ext cx="3523200" cy="1981800"/>
          </a:xfrm>
          <a:prstGeom prst="roundRect">
            <a:avLst>
              <a:gd fmla="val 2176" name="adj"/>
            </a:avLst>
          </a:prstGeom>
          <a:noFill/>
          <a:ln cap="flat" cmpd="sng" w="19050">
            <a:solidFill>
              <a:schemeClr val="lt1"/>
            </a:solidFill>
            <a:prstDash val="solid"/>
            <a:round/>
            <a:headEnd len="sm" w="sm" type="none"/>
            <a:tailEnd len="sm" w="sm" type="none"/>
          </a:ln>
        </p:spPr>
      </p:pic>
      <p:sp>
        <p:nvSpPr>
          <p:cNvPr id="392" name="Google Shape;392;p38"/>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Angy Xajil</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9"/>
          <p:cNvSpPr txBox="1"/>
          <p:nvPr>
            <p:ph type="ctrTitle"/>
          </p:nvPr>
        </p:nvSpPr>
        <p:spPr>
          <a:xfrm>
            <a:off x="713225" y="732750"/>
            <a:ext cx="3499500" cy="920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VIPER Rocks!</a:t>
            </a:r>
            <a:endParaRPr/>
          </a:p>
          <a:p>
            <a:pPr indent="0" lvl="0" marL="0" rtl="0" algn="l">
              <a:spcBef>
                <a:spcPts val="0"/>
              </a:spcBef>
              <a:spcAft>
                <a:spcPts val="0"/>
              </a:spcAft>
              <a:buNone/>
            </a:pPr>
            <a:r>
              <a:rPr b="0" lang="en" sz="1400">
                <a:latin typeface="Inter Tight"/>
                <a:ea typeface="Inter Tight"/>
                <a:cs typeface="Inter Tight"/>
                <a:sym typeface="Inter Tight"/>
              </a:rPr>
              <a:t>Who is a </a:t>
            </a:r>
            <a:r>
              <a:rPr lang="en" sz="1400">
                <a:highlight>
                  <a:srgbClr val="1C4587"/>
                </a:highlight>
                <a:latin typeface="Inter Tight"/>
                <a:ea typeface="Inter Tight"/>
                <a:cs typeface="Inter Tight"/>
                <a:sym typeface="Inter Tight"/>
              </a:rPr>
              <a:t>Citizen Scientist</a:t>
            </a:r>
            <a:r>
              <a:rPr lang="en" sz="1400">
                <a:latin typeface="Inter Tight"/>
                <a:ea typeface="Inter Tight"/>
                <a:cs typeface="Inter Tight"/>
                <a:sym typeface="Inter Tight"/>
              </a:rPr>
              <a:t>?</a:t>
            </a:r>
            <a:endParaRPr/>
          </a:p>
        </p:txBody>
      </p:sp>
      <p:grpSp>
        <p:nvGrpSpPr>
          <p:cNvPr id="398" name="Google Shape;398;p39"/>
          <p:cNvGrpSpPr/>
          <p:nvPr/>
        </p:nvGrpSpPr>
        <p:grpSpPr>
          <a:xfrm>
            <a:off x="4672550" y="1323600"/>
            <a:ext cx="3684434" cy="2496302"/>
            <a:chOff x="79089" y="414140"/>
            <a:chExt cx="7408877" cy="5019710"/>
          </a:xfrm>
        </p:grpSpPr>
        <p:sp>
          <p:nvSpPr>
            <p:cNvPr id="399" name="Google Shape;399;p39"/>
            <p:cNvSpPr/>
            <p:nvPr/>
          </p:nvSpPr>
          <p:spPr>
            <a:xfrm>
              <a:off x="2953125" y="4725150"/>
              <a:ext cx="1660725" cy="708700"/>
            </a:xfrm>
            <a:custGeom>
              <a:rect b="b" l="l" r="r" t="t"/>
              <a:pathLst>
                <a:path extrusionOk="0" h="28348" w="66429">
                  <a:moveTo>
                    <a:pt x="6889" y="1"/>
                  </a:moveTo>
                  <a:lnTo>
                    <a:pt x="1" y="28347"/>
                  </a:lnTo>
                  <a:lnTo>
                    <a:pt x="66429" y="28347"/>
                  </a:lnTo>
                  <a:lnTo>
                    <a:pt x="59475" y="1"/>
                  </a:lnTo>
                  <a:lnTo>
                    <a:pt x="33182" y="464"/>
                  </a:lnTo>
                  <a:lnTo>
                    <a:pt x="6889" y="1"/>
                  </a:ln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9"/>
            <p:cNvSpPr/>
            <p:nvPr/>
          </p:nvSpPr>
          <p:spPr>
            <a:xfrm>
              <a:off x="79089" y="414140"/>
              <a:ext cx="7408877" cy="4353879"/>
            </a:xfrm>
            <a:custGeom>
              <a:rect b="b" l="l" r="r" t="t"/>
              <a:pathLst>
                <a:path extrusionOk="0" h="181204" w="248162">
                  <a:moveTo>
                    <a:pt x="4636" y="0"/>
                  </a:moveTo>
                  <a:cubicBezTo>
                    <a:pt x="2053" y="0"/>
                    <a:pt x="0" y="2053"/>
                    <a:pt x="0" y="4636"/>
                  </a:cubicBezTo>
                  <a:lnTo>
                    <a:pt x="0" y="176634"/>
                  </a:lnTo>
                  <a:cubicBezTo>
                    <a:pt x="0" y="179151"/>
                    <a:pt x="2053" y="181204"/>
                    <a:pt x="4636" y="181204"/>
                  </a:cubicBezTo>
                  <a:lnTo>
                    <a:pt x="243526" y="181204"/>
                  </a:lnTo>
                  <a:cubicBezTo>
                    <a:pt x="246109" y="181204"/>
                    <a:pt x="248162" y="179151"/>
                    <a:pt x="248162" y="176634"/>
                  </a:cubicBezTo>
                  <a:lnTo>
                    <a:pt x="248162" y="4636"/>
                  </a:lnTo>
                  <a:cubicBezTo>
                    <a:pt x="248162" y="2053"/>
                    <a:pt x="246109" y="0"/>
                    <a:pt x="243526" y="0"/>
                  </a:cubicBezTo>
                  <a:close/>
                </a:path>
              </a:pathLst>
            </a:cu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1" name="Google Shape;401;p39"/>
          <p:cNvPicPr preferRelativeResize="0"/>
          <p:nvPr/>
        </p:nvPicPr>
        <p:blipFill rotWithShape="1">
          <a:blip r:embed="rId3">
            <a:alphaModFix/>
          </a:blip>
          <a:srcRect b="0" l="0" r="0" t="0"/>
          <a:stretch/>
        </p:blipFill>
        <p:spPr>
          <a:xfrm>
            <a:off x="4753000" y="1406839"/>
            <a:ext cx="3523200" cy="1981800"/>
          </a:xfrm>
          <a:prstGeom prst="roundRect">
            <a:avLst>
              <a:gd fmla="val 2176" name="adj"/>
            </a:avLst>
          </a:prstGeom>
          <a:noFill/>
          <a:ln cap="flat" cmpd="sng" w="19050">
            <a:solidFill>
              <a:schemeClr val="lt1"/>
            </a:solidFill>
            <a:prstDash val="solid"/>
            <a:round/>
            <a:headEnd len="sm" w="sm" type="none"/>
            <a:tailEnd len="sm" w="sm" type="none"/>
          </a:ln>
        </p:spPr>
      </p:pic>
      <p:sp>
        <p:nvSpPr>
          <p:cNvPr id="402" name="Google Shape;402;p39"/>
          <p:cNvSpPr txBox="1"/>
          <p:nvPr>
            <p:ph idx="1" type="subTitle"/>
          </p:nvPr>
        </p:nvSpPr>
        <p:spPr>
          <a:xfrm>
            <a:off x="719875" y="1863150"/>
            <a:ext cx="3684300" cy="2357400"/>
          </a:xfrm>
          <a:prstGeom prst="rect">
            <a:avLst/>
          </a:prstGeom>
        </p:spPr>
        <p:txBody>
          <a:bodyPr anchorCtr="0" anchor="t" bIns="91425" lIns="91425" spcFirstLastPara="1" rIns="91425" wrap="square" tIns="91425">
            <a:noAutofit/>
          </a:bodyPr>
          <a:lstStyle/>
          <a:p>
            <a:pPr indent="-317500" lvl="0" marL="457200" rtl="0" algn="l">
              <a:lnSpc>
                <a:spcPct val="100000"/>
              </a:lnSpc>
              <a:spcBef>
                <a:spcPts val="0"/>
              </a:spcBef>
              <a:spcAft>
                <a:spcPts val="0"/>
              </a:spcAft>
              <a:buSzPts val="1400"/>
              <a:buChar char="●"/>
            </a:pPr>
            <a:r>
              <a:rPr lang="en"/>
              <a:t>Any person participating in the VIPER mission</a:t>
            </a:r>
            <a:endParaRPr/>
          </a:p>
          <a:p>
            <a:pPr indent="-330200" lvl="0" marL="457200" rtl="0" algn="l">
              <a:lnSpc>
                <a:spcPct val="100000"/>
              </a:lnSpc>
              <a:spcBef>
                <a:spcPts val="1000"/>
              </a:spcBef>
              <a:spcAft>
                <a:spcPts val="0"/>
              </a:spcAft>
              <a:buSzPts val="1600"/>
              <a:buChar char="●"/>
            </a:pPr>
            <a:r>
              <a:rPr lang="en"/>
              <a:t>Will contribute to mapping and classifying rocks encountered by VIPER</a:t>
            </a:r>
            <a:endParaRPr/>
          </a:p>
          <a:p>
            <a:pPr indent="-330200" lvl="0" marL="457200" rtl="0" algn="l">
              <a:lnSpc>
                <a:spcPct val="100000"/>
              </a:lnSpc>
              <a:spcBef>
                <a:spcPts val="1000"/>
              </a:spcBef>
              <a:spcAft>
                <a:spcPts val="0"/>
              </a:spcAft>
              <a:buSzPts val="1600"/>
              <a:buChar char="●"/>
            </a:pPr>
            <a:r>
              <a:rPr lang="en"/>
              <a:t>Three tasks:</a:t>
            </a:r>
            <a:endParaRPr/>
          </a:p>
          <a:p>
            <a:pPr indent="-330200" lvl="1" marL="914400" rtl="0" algn="l">
              <a:lnSpc>
                <a:spcPct val="100000"/>
              </a:lnSpc>
              <a:spcBef>
                <a:spcPts val="0"/>
              </a:spcBef>
              <a:spcAft>
                <a:spcPts val="0"/>
              </a:spcAft>
              <a:buSzPts val="1600"/>
              <a:buAutoNum type="alphaLcPeriod"/>
            </a:pPr>
            <a:r>
              <a:rPr lang="en"/>
              <a:t>counting amount of rocks</a:t>
            </a:r>
            <a:endParaRPr/>
          </a:p>
          <a:p>
            <a:pPr indent="-330200" lvl="1" marL="914400" rtl="0" algn="l">
              <a:lnSpc>
                <a:spcPct val="100000"/>
              </a:lnSpc>
              <a:spcBef>
                <a:spcPts val="0"/>
              </a:spcBef>
              <a:spcAft>
                <a:spcPts val="0"/>
              </a:spcAft>
              <a:buSzPts val="1600"/>
              <a:buAutoNum type="alphaLcPeriod"/>
            </a:pPr>
            <a:r>
              <a:rPr lang="en"/>
              <a:t>determining size</a:t>
            </a:r>
            <a:endParaRPr/>
          </a:p>
          <a:p>
            <a:pPr indent="-330200" lvl="1" marL="914400" rtl="0" algn="l">
              <a:lnSpc>
                <a:spcPct val="100000"/>
              </a:lnSpc>
              <a:spcBef>
                <a:spcPts val="0"/>
              </a:spcBef>
              <a:spcAft>
                <a:spcPts val="0"/>
              </a:spcAft>
              <a:buSzPts val="1600"/>
              <a:buAutoNum type="alphaLcPeriod"/>
            </a:pPr>
            <a:r>
              <a:rPr lang="en"/>
              <a:t>determining shape</a:t>
            </a:r>
            <a:endParaRPr/>
          </a:p>
        </p:txBody>
      </p:sp>
      <p:sp>
        <p:nvSpPr>
          <p:cNvPr id="403" name="Google Shape;403;p39"/>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Angy Xajil</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40"/>
          <p:cNvSpPr txBox="1"/>
          <p:nvPr>
            <p:ph type="ctrTitle"/>
          </p:nvPr>
        </p:nvSpPr>
        <p:spPr>
          <a:xfrm>
            <a:off x="2744025" y="656325"/>
            <a:ext cx="5686800" cy="1183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Core Features</a:t>
            </a:r>
            <a:endParaRPr/>
          </a:p>
        </p:txBody>
      </p:sp>
      <p:sp>
        <p:nvSpPr>
          <p:cNvPr id="409" name="Google Shape;409;p40"/>
          <p:cNvSpPr txBox="1"/>
          <p:nvPr>
            <p:ph idx="2" type="title"/>
          </p:nvPr>
        </p:nvSpPr>
        <p:spPr>
          <a:xfrm>
            <a:off x="713225" y="997425"/>
            <a:ext cx="1362600" cy="842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cxnSp>
        <p:nvCxnSpPr>
          <p:cNvPr id="410" name="Google Shape;410;p40"/>
          <p:cNvCxnSpPr/>
          <p:nvPr/>
        </p:nvCxnSpPr>
        <p:spPr>
          <a:xfrm rot="10800000">
            <a:off x="282925" y="2571750"/>
            <a:ext cx="8572500" cy="0"/>
          </a:xfrm>
          <a:prstGeom prst="straightConnector1">
            <a:avLst/>
          </a:prstGeom>
          <a:noFill/>
          <a:ln cap="flat" cmpd="sng" w="19050">
            <a:solidFill>
              <a:schemeClr val="dk2"/>
            </a:solidFill>
            <a:prstDash val="solid"/>
            <a:round/>
            <a:headEnd len="med" w="med" type="none"/>
            <a:tailEnd len="med" w="med" type="none"/>
          </a:ln>
        </p:spPr>
      </p:cxnSp>
      <p:cxnSp>
        <p:nvCxnSpPr>
          <p:cNvPr id="411" name="Google Shape;411;p40"/>
          <p:cNvCxnSpPr/>
          <p:nvPr/>
        </p:nvCxnSpPr>
        <p:spPr>
          <a:xfrm>
            <a:off x="2309400" y="275700"/>
            <a:ext cx="0" cy="2285400"/>
          </a:xfrm>
          <a:prstGeom prst="straightConnector1">
            <a:avLst/>
          </a:prstGeom>
          <a:noFill/>
          <a:ln cap="flat" cmpd="sng" w="19050">
            <a:solidFill>
              <a:schemeClr val="dk2"/>
            </a:solidFill>
            <a:prstDash val="solid"/>
            <a:round/>
            <a:headEnd len="med" w="med" type="none"/>
            <a:tailEnd len="med" w="med" type="none"/>
          </a:ln>
        </p:spPr>
      </p:cxnSp>
      <p:pic>
        <p:nvPicPr>
          <p:cNvPr id="412" name="Google Shape;412;p40"/>
          <p:cNvPicPr preferRelativeResize="0"/>
          <p:nvPr>
            <p:ph idx="3" type="pic"/>
          </p:nvPr>
        </p:nvPicPr>
        <p:blipFill rotWithShape="1">
          <a:blip r:embed="rId3">
            <a:alphaModFix/>
          </a:blip>
          <a:srcRect b="23773" l="0" r="0" t="23768"/>
          <a:stretch/>
        </p:blipFill>
        <p:spPr>
          <a:xfrm>
            <a:off x="275700" y="2571750"/>
            <a:ext cx="6566999" cy="2296053"/>
          </a:xfrm>
          <a:prstGeom prst="rect">
            <a:avLst/>
          </a:prstGeom>
        </p:spPr>
      </p:pic>
      <p:cxnSp>
        <p:nvCxnSpPr>
          <p:cNvPr id="413" name="Google Shape;413;p40"/>
          <p:cNvCxnSpPr/>
          <p:nvPr/>
        </p:nvCxnSpPr>
        <p:spPr>
          <a:xfrm rot="10800000">
            <a:off x="6842775" y="2579100"/>
            <a:ext cx="0" cy="2288700"/>
          </a:xfrm>
          <a:prstGeom prst="straightConnector1">
            <a:avLst/>
          </a:prstGeom>
          <a:noFill/>
          <a:ln cap="flat" cmpd="sng" w="19050">
            <a:solidFill>
              <a:schemeClr val="dk2"/>
            </a:solidFill>
            <a:prstDash val="solid"/>
            <a:round/>
            <a:headEnd len="med" w="med" type="none"/>
            <a:tailEnd len="med" w="med" type="none"/>
          </a:ln>
        </p:spPr>
      </p:cxnSp>
      <p:grpSp>
        <p:nvGrpSpPr>
          <p:cNvPr id="414" name="Google Shape;414;p40"/>
          <p:cNvGrpSpPr/>
          <p:nvPr/>
        </p:nvGrpSpPr>
        <p:grpSpPr>
          <a:xfrm flipH="1" rot="10800000">
            <a:off x="7953220" y="3897136"/>
            <a:ext cx="614800" cy="600066"/>
            <a:chOff x="7828465" y="2769949"/>
            <a:chExt cx="878787" cy="857727"/>
          </a:xfrm>
        </p:grpSpPr>
        <p:grpSp>
          <p:nvGrpSpPr>
            <p:cNvPr id="415" name="Google Shape;415;p40"/>
            <p:cNvGrpSpPr/>
            <p:nvPr/>
          </p:nvGrpSpPr>
          <p:grpSpPr>
            <a:xfrm>
              <a:off x="7926175" y="2877425"/>
              <a:ext cx="683100" cy="643800"/>
              <a:chOff x="7926175" y="2877425"/>
              <a:chExt cx="683100" cy="643800"/>
            </a:xfrm>
          </p:grpSpPr>
          <p:cxnSp>
            <p:nvCxnSpPr>
              <p:cNvPr id="416" name="Google Shape;416;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17" name="Google Shape;417;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18" name="Google Shape;418;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19" name="Google Shape;419;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420" name="Google Shape;420;p40"/>
            <p:cNvGrpSpPr/>
            <p:nvPr/>
          </p:nvGrpSpPr>
          <p:grpSpPr>
            <a:xfrm rot="1363882">
              <a:off x="7926319" y="2876921"/>
              <a:ext cx="683080" cy="643781"/>
              <a:chOff x="7926175" y="2877425"/>
              <a:chExt cx="683100" cy="643800"/>
            </a:xfrm>
          </p:grpSpPr>
          <p:cxnSp>
            <p:nvCxnSpPr>
              <p:cNvPr id="421" name="Google Shape;421;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22" name="Google Shape;422;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23" name="Google Shape;423;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24" name="Google Shape;424;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425" name="Google Shape;425;p40"/>
          <p:cNvGrpSpPr/>
          <p:nvPr/>
        </p:nvGrpSpPr>
        <p:grpSpPr>
          <a:xfrm flipH="1" rot="10800000">
            <a:off x="7953220" y="2949680"/>
            <a:ext cx="614800" cy="600066"/>
            <a:chOff x="7828465" y="2769949"/>
            <a:chExt cx="878787" cy="857727"/>
          </a:xfrm>
        </p:grpSpPr>
        <p:grpSp>
          <p:nvGrpSpPr>
            <p:cNvPr id="426" name="Google Shape;426;p40"/>
            <p:cNvGrpSpPr/>
            <p:nvPr/>
          </p:nvGrpSpPr>
          <p:grpSpPr>
            <a:xfrm>
              <a:off x="7926175" y="2877425"/>
              <a:ext cx="683100" cy="643800"/>
              <a:chOff x="7926175" y="2877425"/>
              <a:chExt cx="683100" cy="643800"/>
            </a:xfrm>
          </p:grpSpPr>
          <p:cxnSp>
            <p:nvCxnSpPr>
              <p:cNvPr id="427" name="Google Shape;427;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28" name="Google Shape;428;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29" name="Google Shape;429;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30" name="Google Shape;430;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431" name="Google Shape;431;p40"/>
            <p:cNvGrpSpPr/>
            <p:nvPr/>
          </p:nvGrpSpPr>
          <p:grpSpPr>
            <a:xfrm rot="1363882">
              <a:off x="7926319" y="2876921"/>
              <a:ext cx="683080" cy="643781"/>
              <a:chOff x="7926175" y="2877425"/>
              <a:chExt cx="683100" cy="643800"/>
            </a:xfrm>
          </p:grpSpPr>
          <p:cxnSp>
            <p:nvCxnSpPr>
              <p:cNvPr id="432" name="Google Shape;432;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33" name="Google Shape;433;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34" name="Google Shape;434;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35" name="Google Shape;435;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436" name="Google Shape;436;p40"/>
          <p:cNvGrpSpPr/>
          <p:nvPr/>
        </p:nvGrpSpPr>
        <p:grpSpPr>
          <a:xfrm flipH="1" rot="10800000">
            <a:off x="7143645" y="3897136"/>
            <a:ext cx="614800" cy="600066"/>
            <a:chOff x="7828465" y="2769949"/>
            <a:chExt cx="878787" cy="857727"/>
          </a:xfrm>
        </p:grpSpPr>
        <p:grpSp>
          <p:nvGrpSpPr>
            <p:cNvPr id="437" name="Google Shape;437;p40"/>
            <p:cNvGrpSpPr/>
            <p:nvPr/>
          </p:nvGrpSpPr>
          <p:grpSpPr>
            <a:xfrm>
              <a:off x="7926175" y="2877425"/>
              <a:ext cx="683100" cy="643800"/>
              <a:chOff x="7926175" y="2877425"/>
              <a:chExt cx="683100" cy="643800"/>
            </a:xfrm>
          </p:grpSpPr>
          <p:cxnSp>
            <p:nvCxnSpPr>
              <p:cNvPr id="438" name="Google Shape;438;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39" name="Google Shape;439;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40" name="Google Shape;440;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41" name="Google Shape;441;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442" name="Google Shape;442;p40"/>
            <p:cNvGrpSpPr/>
            <p:nvPr/>
          </p:nvGrpSpPr>
          <p:grpSpPr>
            <a:xfrm rot="1363882">
              <a:off x="7926319" y="2876921"/>
              <a:ext cx="683080" cy="643781"/>
              <a:chOff x="7926175" y="2877425"/>
              <a:chExt cx="683100" cy="643800"/>
            </a:xfrm>
          </p:grpSpPr>
          <p:cxnSp>
            <p:nvCxnSpPr>
              <p:cNvPr id="443" name="Google Shape;443;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44" name="Google Shape;444;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45" name="Google Shape;445;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46" name="Google Shape;446;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grpSp>
        <p:nvGrpSpPr>
          <p:cNvPr id="447" name="Google Shape;447;p40"/>
          <p:cNvGrpSpPr/>
          <p:nvPr/>
        </p:nvGrpSpPr>
        <p:grpSpPr>
          <a:xfrm flipH="1" rot="10800000">
            <a:off x="7143645" y="2949680"/>
            <a:ext cx="614800" cy="600066"/>
            <a:chOff x="7828465" y="2769949"/>
            <a:chExt cx="878787" cy="857727"/>
          </a:xfrm>
        </p:grpSpPr>
        <p:grpSp>
          <p:nvGrpSpPr>
            <p:cNvPr id="448" name="Google Shape;448;p40"/>
            <p:cNvGrpSpPr/>
            <p:nvPr/>
          </p:nvGrpSpPr>
          <p:grpSpPr>
            <a:xfrm>
              <a:off x="7926175" y="2877425"/>
              <a:ext cx="683100" cy="643800"/>
              <a:chOff x="7926175" y="2877425"/>
              <a:chExt cx="683100" cy="643800"/>
            </a:xfrm>
          </p:grpSpPr>
          <p:cxnSp>
            <p:nvCxnSpPr>
              <p:cNvPr id="449" name="Google Shape;449;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50" name="Google Shape;450;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51" name="Google Shape;451;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52" name="Google Shape;452;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nvGrpSpPr>
            <p:cNvPr id="453" name="Google Shape;453;p40"/>
            <p:cNvGrpSpPr/>
            <p:nvPr/>
          </p:nvGrpSpPr>
          <p:grpSpPr>
            <a:xfrm rot="1363882">
              <a:off x="7926319" y="2876921"/>
              <a:ext cx="683080" cy="643781"/>
              <a:chOff x="7926175" y="2877425"/>
              <a:chExt cx="683100" cy="643800"/>
            </a:xfrm>
          </p:grpSpPr>
          <p:cxnSp>
            <p:nvCxnSpPr>
              <p:cNvPr id="454" name="Google Shape;454;p40"/>
              <p:cNvCxnSpPr/>
              <p:nvPr/>
            </p:nvCxnSpPr>
            <p:spPr>
              <a:xfrm>
                <a:off x="8267725" y="2877425"/>
                <a:ext cx="0" cy="643800"/>
              </a:xfrm>
              <a:prstGeom prst="straightConnector1">
                <a:avLst/>
              </a:prstGeom>
              <a:noFill/>
              <a:ln cap="flat" cmpd="sng" w="19050">
                <a:solidFill>
                  <a:schemeClr val="lt1"/>
                </a:solidFill>
                <a:prstDash val="solid"/>
                <a:round/>
                <a:headEnd len="med" w="med" type="none"/>
                <a:tailEnd len="med" w="med" type="none"/>
              </a:ln>
            </p:spPr>
          </p:cxnSp>
          <p:cxnSp>
            <p:nvCxnSpPr>
              <p:cNvPr id="455" name="Google Shape;455;p40"/>
              <p:cNvCxnSpPr/>
              <p:nvPr/>
            </p:nvCxnSpPr>
            <p:spPr>
              <a:xfrm>
                <a:off x="7926175" y="3199325"/>
                <a:ext cx="683100" cy="0"/>
              </a:xfrm>
              <a:prstGeom prst="straightConnector1">
                <a:avLst/>
              </a:prstGeom>
              <a:noFill/>
              <a:ln cap="flat" cmpd="sng" w="19050">
                <a:solidFill>
                  <a:schemeClr val="dk2"/>
                </a:solidFill>
                <a:prstDash val="solid"/>
                <a:round/>
                <a:headEnd len="med" w="med" type="none"/>
                <a:tailEnd len="med" w="med" type="none"/>
              </a:ln>
            </p:spPr>
          </p:cxnSp>
          <p:cxnSp>
            <p:nvCxnSpPr>
              <p:cNvPr id="456" name="Google Shape;456;p40"/>
              <p:cNvCxnSpPr/>
              <p:nvPr/>
            </p:nvCxnSpPr>
            <p:spPr>
              <a:xfrm>
                <a:off x="8267793" y="2877453"/>
                <a:ext cx="0" cy="643609"/>
              </a:xfrm>
              <a:prstGeom prst="straightConnector1">
                <a:avLst/>
              </a:prstGeom>
              <a:noFill/>
              <a:ln cap="flat" cmpd="sng" w="19050">
                <a:solidFill>
                  <a:schemeClr val="lt1"/>
                </a:solidFill>
                <a:prstDash val="solid"/>
                <a:round/>
                <a:headEnd len="med" w="med" type="none"/>
                <a:tailEnd len="med" w="med" type="none"/>
              </a:ln>
            </p:spPr>
          </p:cxnSp>
          <p:cxnSp>
            <p:nvCxnSpPr>
              <p:cNvPr id="457" name="Google Shape;457;p40"/>
              <p:cNvCxnSpPr/>
              <p:nvPr/>
            </p:nvCxnSpPr>
            <p:spPr>
              <a:xfrm rot="2700000">
                <a:off x="7926180" y="3199313"/>
                <a:ext cx="683065" cy="0"/>
              </a:xfrm>
              <a:prstGeom prst="straightConnector1">
                <a:avLst/>
              </a:prstGeom>
              <a:noFill/>
              <a:ln cap="flat" cmpd="sng" w="19050">
                <a:solidFill>
                  <a:schemeClr val="dk2"/>
                </a:solidFill>
                <a:prstDash val="solid"/>
                <a:round/>
                <a:headEnd len="med" w="med" type="none"/>
                <a:tailEnd len="med" w="med" type="none"/>
              </a:ln>
            </p:spPr>
          </p:cxnSp>
        </p:grpSp>
      </p:grpSp>
      <p:sp>
        <p:nvSpPr>
          <p:cNvPr id="458" name="Google Shape;458;p40"/>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Nida Sheikh</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1"/>
          <p:cNvSpPr/>
          <p:nvPr/>
        </p:nvSpPr>
        <p:spPr>
          <a:xfrm>
            <a:off x="841725" y="3964159"/>
            <a:ext cx="8100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41"/>
          <p:cNvSpPr/>
          <p:nvPr/>
        </p:nvSpPr>
        <p:spPr>
          <a:xfrm>
            <a:off x="841725" y="2759571"/>
            <a:ext cx="8100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1"/>
          <p:cNvSpPr/>
          <p:nvPr/>
        </p:nvSpPr>
        <p:spPr>
          <a:xfrm>
            <a:off x="841725" y="1582184"/>
            <a:ext cx="810000" cy="810000"/>
          </a:xfrm>
          <a:prstGeom prst="rect">
            <a:avLst/>
          </a:prstGeom>
          <a:noFill/>
          <a:ln cap="flat" cmpd="sng" w="1905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41"/>
          <p:cNvSpPr txBox="1"/>
          <p:nvPr>
            <p:ph type="ctrTitle"/>
          </p:nvPr>
        </p:nvSpPr>
        <p:spPr>
          <a:xfrm>
            <a:off x="713225" y="539500"/>
            <a:ext cx="7717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 Features</a:t>
            </a:r>
            <a:endParaRPr/>
          </a:p>
        </p:txBody>
      </p:sp>
      <p:pic>
        <p:nvPicPr>
          <p:cNvPr id="467" name="Google Shape;467;p41"/>
          <p:cNvPicPr preferRelativeResize="0"/>
          <p:nvPr/>
        </p:nvPicPr>
        <p:blipFill>
          <a:blip r:embed="rId3">
            <a:alphaModFix/>
          </a:blip>
          <a:stretch>
            <a:fillRect/>
          </a:stretch>
        </p:blipFill>
        <p:spPr>
          <a:xfrm>
            <a:off x="962452" y="4084279"/>
            <a:ext cx="568550" cy="569743"/>
          </a:xfrm>
          <a:prstGeom prst="rect">
            <a:avLst/>
          </a:prstGeom>
          <a:noFill/>
          <a:ln>
            <a:noFill/>
          </a:ln>
        </p:spPr>
      </p:pic>
      <p:sp>
        <p:nvSpPr>
          <p:cNvPr id="468" name="Google Shape;468;p41"/>
          <p:cNvSpPr txBox="1"/>
          <p:nvPr>
            <p:ph idx="1" type="subTitle"/>
          </p:nvPr>
        </p:nvSpPr>
        <p:spPr>
          <a:xfrm>
            <a:off x="2062175" y="1943550"/>
            <a:ext cx="2638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1: Count the Rocks</a:t>
            </a:r>
            <a:endParaRPr/>
          </a:p>
        </p:txBody>
      </p:sp>
      <p:sp>
        <p:nvSpPr>
          <p:cNvPr id="469" name="Google Shape;469;p41"/>
          <p:cNvSpPr txBox="1"/>
          <p:nvPr>
            <p:ph idx="2" type="subTitle"/>
          </p:nvPr>
        </p:nvSpPr>
        <p:spPr>
          <a:xfrm>
            <a:off x="2062175" y="1582175"/>
            <a:ext cx="2638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Scouting</a:t>
            </a:r>
            <a:endParaRPr/>
          </a:p>
        </p:txBody>
      </p:sp>
      <p:sp>
        <p:nvSpPr>
          <p:cNvPr id="470" name="Google Shape;470;p41"/>
          <p:cNvSpPr txBox="1"/>
          <p:nvPr>
            <p:ph idx="3" type="subTitle"/>
          </p:nvPr>
        </p:nvSpPr>
        <p:spPr>
          <a:xfrm>
            <a:off x="2062175" y="3048650"/>
            <a:ext cx="2638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2: Trace the Rocks</a:t>
            </a:r>
            <a:endParaRPr/>
          </a:p>
        </p:txBody>
      </p:sp>
      <p:sp>
        <p:nvSpPr>
          <p:cNvPr id="471" name="Google Shape;471;p41"/>
          <p:cNvSpPr txBox="1"/>
          <p:nvPr>
            <p:ph idx="4" type="subTitle"/>
          </p:nvPr>
        </p:nvSpPr>
        <p:spPr>
          <a:xfrm>
            <a:off x="2062175" y="2687250"/>
            <a:ext cx="2638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Sizing</a:t>
            </a:r>
            <a:endParaRPr/>
          </a:p>
        </p:txBody>
      </p:sp>
      <p:sp>
        <p:nvSpPr>
          <p:cNvPr id="472" name="Google Shape;472;p41"/>
          <p:cNvSpPr txBox="1"/>
          <p:nvPr>
            <p:ph idx="3" type="subTitle"/>
          </p:nvPr>
        </p:nvSpPr>
        <p:spPr>
          <a:xfrm>
            <a:off x="2062175" y="4253225"/>
            <a:ext cx="2638500" cy="63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3: Determine Rock Shape</a:t>
            </a:r>
            <a:endParaRPr/>
          </a:p>
        </p:txBody>
      </p:sp>
      <p:sp>
        <p:nvSpPr>
          <p:cNvPr id="473" name="Google Shape;473;p41"/>
          <p:cNvSpPr txBox="1"/>
          <p:nvPr>
            <p:ph idx="4" type="subTitle"/>
          </p:nvPr>
        </p:nvSpPr>
        <p:spPr>
          <a:xfrm>
            <a:off x="2062175" y="3891850"/>
            <a:ext cx="2638500" cy="48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Classification</a:t>
            </a:r>
            <a:endParaRPr/>
          </a:p>
        </p:txBody>
      </p:sp>
      <p:pic>
        <p:nvPicPr>
          <p:cNvPr id="474" name="Google Shape;474;p41"/>
          <p:cNvPicPr preferRelativeResize="0"/>
          <p:nvPr/>
        </p:nvPicPr>
        <p:blipFill>
          <a:blip r:embed="rId4">
            <a:alphaModFix/>
          </a:blip>
          <a:stretch>
            <a:fillRect/>
          </a:stretch>
        </p:blipFill>
        <p:spPr>
          <a:xfrm>
            <a:off x="932238" y="1727047"/>
            <a:ext cx="628976" cy="520264"/>
          </a:xfrm>
          <a:prstGeom prst="rect">
            <a:avLst/>
          </a:prstGeom>
          <a:noFill/>
          <a:ln>
            <a:noFill/>
          </a:ln>
        </p:spPr>
      </p:pic>
      <p:pic>
        <p:nvPicPr>
          <p:cNvPr id="475" name="Google Shape;475;p41"/>
          <p:cNvPicPr preferRelativeResize="0"/>
          <p:nvPr/>
        </p:nvPicPr>
        <p:blipFill>
          <a:blip r:embed="rId5">
            <a:alphaModFix/>
          </a:blip>
          <a:stretch>
            <a:fillRect/>
          </a:stretch>
        </p:blipFill>
        <p:spPr>
          <a:xfrm>
            <a:off x="932237" y="2879703"/>
            <a:ext cx="628978" cy="569749"/>
          </a:xfrm>
          <a:prstGeom prst="rect">
            <a:avLst/>
          </a:prstGeom>
          <a:noFill/>
          <a:ln>
            <a:noFill/>
          </a:ln>
        </p:spPr>
      </p:pic>
      <p:pic>
        <p:nvPicPr>
          <p:cNvPr id="476" name="Google Shape;476;p41"/>
          <p:cNvPicPr preferRelativeResize="0"/>
          <p:nvPr/>
        </p:nvPicPr>
        <p:blipFill>
          <a:blip r:embed="rId6">
            <a:alphaModFix/>
          </a:blip>
          <a:stretch>
            <a:fillRect/>
          </a:stretch>
        </p:blipFill>
        <p:spPr>
          <a:xfrm>
            <a:off x="6030925" y="1375275"/>
            <a:ext cx="2550000" cy="1071400"/>
          </a:xfrm>
          <a:prstGeom prst="rect">
            <a:avLst/>
          </a:prstGeom>
          <a:noFill/>
          <a:ln>
            <a:noFill/>
          </a:ln>
        </p:spPr>
      </p:pic>
      <p:cxnSp>
        <p:nvCxnSpPr>
          <p:cNvPr id="477" name="Google Shape;477;p41"/>
          <p:cNvCxnSpPr>
            <a:stCxn id="476" idx="0"/>
            <a:endCxn id="476" idx="2"/>
          </p:cNvCxnSpPr>
          <p:nvPr/>
        </p:nvCxnSpPr>
        <p:spPr>
          <a:xfrm>
            <a:off x="7305925" y="1375275"/>
            <a:ext cx="0" cy="1071300"/>
          </a:xfrm>
          <a:prstGeom prst="straightConnector1">
            <a:avLst/>
          </a:prstGeom>
          <a:noFill/>
          <a:ln cap="flat" cmpd="sng" w="9525">
            <a:solidFill>
              <a:srgbClr val="E6F1FC"/>
            </a:solidFill>
            <a:prstDash val="solid"/>
            <a:round/>
            <a:headEnd len="med" w="med" type="none"/>
            <a:tailEnd len="med" w="med" type="none"/>
          </a:ln>
        </p:spPr>
      </p:cxnSp>
      <p:cxnSp>
        <p:nvCxnSpPr>
          <p:cNvPr id="478" name="Google Shape;478;p41"/>
          <p:cNvCxnSpPr>
            <a:stCxn id="476" idx="1"/>
          </p:cNvCxnSpPr>
          <p:nvPr/>
        </p:nvCxnSpPr>
        <p:spPr>
          <a:xfrm>
            <a:off x="6030925" y="1910975"/>
            <a:ext cx="2550000" cy="0"/>
          </a:xfrm>
          <a:prstGeom prst="straightConnector1">
            <a:avLst/>
          </a:prstGeom>
          <a:noFill/>
          <a:ln cap="flat" cmpd="sng" w="9525">
            <a:solidFill>
              <a:srgbClr val="E6F1FC"/>
            </a:solidFill>
            <a:prstDash val="solid"/>
            <a:round/>
            <a:headEnd len="med" w="med" type="none"/>
            <a:tailEnd len="med" w="med" type="none"/>
          </a:ln>
        </p:spPr>
      </p:cxnSp>
      <p:pic>
        <p:nvPicPr>
          <p:cNvPr id="479" name="Google Shape;479;p41"/>
          <p:cNvPicPr preferRelativeResize="0"/>
          <p:nvPr/>
        </p:nvPicPr>
        <p:blipFill>
          <a:blip r:embed="rId7">
            <a:alphaModFix/>
          </a:blip>
          <a:stretch>
            <a:fillRect/>
          </a:stretch>
        </p:blipFill>
        <p:spPr>
          <a:xfrm>
            <a:off x="6030950" y="3716128"/>
            <a:ext cx="2549949" cy="1071397"/>
          </a:xfrm>
          <a:prstGeom prst="rect">
            <a:avLst/>
          </a:prstGeom>
          <a:noFill/>
          <a:ln>
            <a:noFill/>
          </a:ln>
        </p:spPr>
      </p:pic>
      <p:pic>
        <p:nvPicPr>
          <p:cNvPr id="480" name="Google Shape;480;p41"/>
          <p:cNvPicPr preferRelativeResize="0"/>
          <p:nvPr/>
        </p:nvPicPr>
        <p:blipFill>
          <a:blip r:embed="rId8">
            <a:alphaModFix/>
          </a:blip>
          <a:stretch>
            <a:fillRect/>
          </a:stretch>
        </p:blipFill>
        <p:spPr>
          <a:xfrm>
            <a:off x="6030950" y="2563806"/>
            <a:ext cx="2549950" cy="1035081"/>
          </a:xfrm>
          <a:prstGeom prst="rect">
            <a:avLst/>
          </a:prstGeom>
          <a:noFill/>
          <a:ln>
            <a:noFill/>
          </a:ln>
        </p:spPr>
      </p:pic>
      <p:sp>
        <p:nvSpPr>
          <p:cNvPr id="481" name="Google Shape;481;p41"/>
          <p:cNvSpPr txBox="1"/>
          <p:nvPr/>
        </p:nvSpPr>
        <p:spPr>
          <a:xfrm>
            <a:off x="6312300" y="4804800"/>
            <a:ext cx="2831700" cy="338700"/>
          </a:xfrm>
          <a:prstGeom prst="rect">
            <a:avLst/>
          </a:prstGeom>
          <a:noFill/>
          <a:ln>
            <a:noFill/>
          </a:ln>
        </p:spPr>
        <p:txBody>
          <a:bodyPr anchorCtr="0" anchor="t" bIns="91425" lIns="91425" spcFirstLastPara="1" rIns="91425" wrap="square" tIns="91425">
            <a:spAutoFit/>
          </a:bodyPr>
          <a:lstStyle/>
          <a:p>
            <a:pPr indent="0" lvl="0" marL="457200" rtl="0" algn="r">
              <a:lnSpc>
                <a:spcPct val="115000"/>
              </a:lnSpc>
              <a:spcBef>
                <a:spcPts val="0"/>
              </a:spcBef>
              <a:spcAft>
                <a:spcPts val="0"/>
              </a:spcAft>
              <a:buNone/>
            </a:pPr>
            <a:r>
              <a:rPr lang="en" sz="1000">
                <a:solidFill>
                  <a:schemeClr val="lt1"/>
                </a:solidFill>
                <a:latin typeface="Inter Tight"/>
                <a:ea typeface="Inter Tight"/>
                <a:cs typeface="Inter Tight"/>
                <a:sym typeface="Inter Tight"/>
              </a:rPr>
              <a:t>Nida Sheikh</a:t>
            </a:r>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TLE for Astronomical Science by Slidesgo">
  <a:themeElements>
    <a:clrScheme name="Simple Light">
      <a:dk1>
        <a:srgbClr val="000000"/>
      </a:dk1>
      <a:lt1>
        <a:srgbClr val="F8F8F8"/>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8F8F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