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Maven Pro"/>
      <p:regular r:id="rId39"/>
      <p:bold r:id="rId40"/>
    </p:embeddedFont>
    <p:embeddedFont>
      <p:font typeface="Montserrat ExtraLight"/>
      <p:regular r:id="rId41"/>
      <p:bold r:id="rId42"/>
      <p:italic r:id="rId43"/>
      <p:boldItalic r:id="rId44"/>
    </p:embeddedFont>
    <p:embeddedFont>
      <p:font typeface="Montserrat ExtraBold"/>
      <p:bold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avenPro-bold.fntdata"/><Relationship Id="rId20" Type="http://schemas.openxmlformats.org/officeDocument/2006/relationships/slide" Target="slides/slide16.xml"/><Relationship Id="rId42" Type="http://schemas.openxmlformats.org/officeDocument/2006/relationships/font" Target="fonts/MontserratExtraLight-bold.fntdata"/><Relationship Id="rId41" Type="http://schemas.openxmlformats.org/officeDocument/2006/relationships/font" Target="fonts/MontserratExtraLight-regular.fntdata"/><Relationship Id="rId22" Type="http://schemas.openxmlformats.org/officeDocument/2006/relationships/slide" Target="slides/slide18.xml"/><Relationship Id="rId44" Type="http://schemas.openxmlformats.org/officeDocument/2006/relationships/font" Target="fonts/MontserratExtraLight-boldItalic.fntdata"/><Relationship Id="rId21" Type="http://schemas.openxmlformats.org/officeDocument/2006/relationships/slide" Target="slides/slide17.xml"/><Relationship Id="rId43" Type="http://schemas.openxmlformats.org/officeDocument/2006/relationships/font" Target="fonts/MontserratExtraLight-italic.fntdata"/><Relationship Id="rId24" Type="http://schemas.openxmlformats.org/officeDocument/2006/relationships/slide" Target="slides/slide20.xml"/><Relationship Id="rId46" Type="http://schemas.openxmlformats.org/officeDocument/2006/relationships/font" Target="fonts/MontserratExtraBold-boldItalic.fntdata"/><Relationship Id="rId23" Type="http://schemas.openxmlformats.org/officeDocument/2006/relationships/slide" Target="slides/slide19.xml"/><Relationship Id="rId45" Type="http://schemas.openxmlformats.org/officeDocument/2006/relationships/font" Target="fonts/MontserratExtraBold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7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bold.fntdata"/><Relationship Id="rId13" Type="http://schemas.openxmlformats.org/officeDocument/2006/relationships/slide" Target="slides/slide9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8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1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10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3.xml"/><Relationship Id="rId39" Type="http://schemas.openxmlformats.org/officeDocument/2006/relationships/font" Target="fonts/MavenPro-regular.fntdata"/><Relationship Id="rId16" Type="http://schemas.openxmlformats.org/officeDocument/2006/relationships/slide" Target="slides/slide12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f9262ee2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f9262ee2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Yizhang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16f8e94d2_3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d16f8e94d2_3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Yizhang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d16f8e94d2_3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d16f8e94d2_3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Shant and Arturo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d17e31cd9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d17e31cd9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Shant and Arturo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16f8e94d2_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d16f8e94d2_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16f8e94d2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d16f8e94d2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Shant and Arturo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d16f8e94d2_3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d16f8e94d2_3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d16f8e94d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d16f8e94d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</a:t>
            </a:r>
            <a:r>
              <a:rPr lang="en">
                <a:solidFill>
                  <a:schemeClr val="dk1"/>
                </a:solidFill>
              </a:rPr>
              <a:t>zeth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d16f8e94d2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d16f8e94d2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Erick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d17e31cd93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d17e31cd9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Erick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16f8e94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d16f8e94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d1d2f64246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d1d2f64246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Iris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d17e31cd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d17e31cd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Arturo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d17e31cd93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d17e31cd93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Erick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d16f8e94d2_3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d16f8e94d2_3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f9262ee2f_0_26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f9262ee2f_0_26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f9262ee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f9262ee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d16f8e94d2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d16f8e94d2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Daniel, Jorge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16f8e94d2_3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d16f8e94d2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Jorge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ECECEC"/>
              </a:solidFill>
              <a:highlight>
                <a:srgbClr val="21212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ECECEC"/>
              </a:solidFill>
              <a:highlight>
                <a:srgbClr val="21212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ECECEC"/>
              </a:solidFill>
              <a:highlight>
                <a:srgbClr val="21212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d16f8e94d2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d16f8e94d2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d16f8e94d2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d16f8e94d2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Yizhang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hasCustomPrompt="1" type="title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/>
          <p:nvPr>
            <p:ph idx="1" type="body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429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indent="-3429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indent="-3429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indent="-3429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indent="-3429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indent="-3429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indent="-3429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indent="-3429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13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1625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indent="-301625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indent="-301625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indent="-301625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indent="-301625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indent="-301625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indent="-301625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indent="-301625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indent="-301625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14"/>
          <p:cNvSpPr txBox="1"/>
          <p:nvPr>
            <p:ph idx="1" type="subTitle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14"/>
          <p:cNvSpPr txBox="1"/>
          <p:nvPr>
            <p:ph idx="2" type="title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14"/>
          <p:cNvSpPr txBox="1"/>
          <p:nvPr>
            <p:ph idx="3" type="subTitle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14"/>
          <p:cNvSpPr txBox="1"/>
          <p:nvPr>
            <p:ph idx="4" type="title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14"/>
          <p:cNvSpPr txBox="1"/>
          <p:nvPr>
            <p:ph idx="5" type="subTitle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4"/>
          <p:cNvSpPr txBox="1"/>
          <p:nvPr>
            <p:ph hasCustomPrompt="1" idx="6" type="title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/>
          <p:nvPr>
            <p:ph hasCustomPrompt="1" idx="7" type="title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/>
          <p:nvPr>
            <p:ph hasCustomPrompt="1" idx="8" type="title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rotWithShape="0" algn="bl" dir="5400000" dist="19050">
              <a:srgbClr val="76A5AF">
                <a:alpha val="88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15"/>
          <p:cNvSpPr txBox="1"/>
          <p:nvPr>
            <p:ph idx="1" type="subTitle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16"/>
          <p:cNvSpPr txBox="1"/>
          <p:nvPr>
            <p:ph idx="1" type="subTitle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7"/>
          <p:cNvSpPr txBox="1"/>
          <p:nvPr>
            <p:ph idx="1" type="subTitle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7"/>
          <p:cNvSpPr txBox="1"/>
          <p:nvPr>
            <p:ph idx="2" type="title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idx="3" type="subTitle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17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1" type="subTitle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18"/>
          <p:cNvSpPr txBox="1"/>
          <p:nvPr>
            <p:ph idx="2" type="title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8"/>
          <p:cNvSpPr txBox="1"/>
          <p:nvPr>
            <p:ph idx="3" type="subTitle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5" type="title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idx="6" type="subTitle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9"/>
          <p:cNvSpPr txBox="1"/>
          <p:nvPr>
            <p:ph idx="1" type="subTitle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rotWithShape="0" algn="bl" dir="6360000" dist="28575">
              <a:schemeClr val="accent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CAPTION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2">
  <p:cSld name="CAPTION_ONLY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3">
  <p:cSld name="CAPTION_ONLY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Lists">
  <p:cSld name="SECTION_TITLE_AND_DESCRIPTION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/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24"/>
          <p:cNvSpPr txBox="1"/>
          <p:nvPr>
            <p:ph idx="1" type="body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24"/>
          <p:cNvSpPr txBox="1"/>
          <p:nvPr>
            <p:ph idx="2" type="body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4"/>
          <p:cNvSpPr txBox="1"/>
          <p:nvPr>
            <p:ph idx="3" type="title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4"/>
          <p:cNvSpPr txBox="1"/>
          <p:nvPr>
            <p:ph idx="4" type="title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TITLE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25"/>
          <p:cNvSpPr txBox="1"/>
          <p:nvPr>
            <p:ph idx="2" type="title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25"/>
          <p:cNvSpPr txBox="1"/>
          <p:nvPr>
            <p:ph idx="1" type="subTitle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5"/>
          <p:cNvSpPr txBox="1"/>
          <p:nvPr>
            <p:ph idx="3" type="title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5"/>
          <p:cNvSpPr txBox="1"/>
          <p:nvPr>
            <p:ph idx="4" type="subTitle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5" type="title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6" type="subTitle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25"/>
          <p:cNvSpPr txBox="1"/>
          <p:nvPr>
            <p:ph idx="7" type="title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idx="8" type="subTitle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Numbers">
  <p:cSld name="CAPTION_ONLY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hasCustomPrompt="1" type="title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/>
          <p:nvPr>
            <p:ph idx="1" type="subTitle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hasCustomPrompt="1" idx="2" type="title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/>
          <p:nvPr>
            <p:ph idx="3" type="subTitle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6" name="Google Shape;106;p26"/>
          <p:cNvSpPr txBox="1"/>
          <p:nvPr>
            <p:ph hasCustomPrompt="1" idx="4" type="title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/>
          <p:nvPr>
            <p:ph idx="5" type="subTitle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  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7"/>
          <p:cNvSpPr txBox="1"/>
          <p:nvPr>
            <p:ph idx="1" type="subTitle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idx="2" type="title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27"/>
          <p:cNvSpPr txBox="1"/>
          <p:nvPr>
            <p:ph idx="3" type="subTitle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27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27"/>
          <p:cNvSpPr txBox="1"/>
          <p:nvPr>
            <p:ph idx="5" type="title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idx="6" type="subTitle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27"/>
          <p:cNvSpPr txBox="1"/>
          <p:nvPr>
            <p:ph idx="7" type="title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27"/>
          <p:cNvSpPr txBox="1"/>
          <p:nvPr>
            <p:ph idx="8" type="subTitle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idx="9" type="title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13" type="subTitle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27"/>
          <p:cNvSpPr txBox="1"/>
          <p:nvPr>
            <p:ph idx="14" type="title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15" type="subTitle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1">
  <p:cSld name="TITLE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type="title"/>
          </p:nvPr>
        </p:nvSpPr>
        <p:spPr>
          <a:xfrm>
            <a:off x="938500" y="445025"/>
            <a:ext cx="504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8"/>
          <p:cNvSpPr txBox="1"/>
          <p:nvPr>
            <p:ph idx="2" type="title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idx="1" type="subTitle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8"/>
          <p:cNvSpPr txBox="1"/>
          <p:nvPr>
            <p:ph idx="3" type="title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4" type="subTitle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8"/>
          <p:cNvSpPr txBox="1"/>
          <p:nvPr>
            <p:ph idx="5" type="title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8"/>
          <p:cNvSpPr txBox="1"/>
          <p:nvPr>
            <p:ph idx="6" type="subTitle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p28"/>
          <p:cNvSpPr txBox="1"/>
          <p:nvPr>
            <p:ph idx="7" type="title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8"/>
          <p:cNvSpPr txBox="1"/>
          <p:nvPr>
            <p:ph idx="8" type="subTitle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1" type="subTitle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APTION_ONLY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31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32"/>
          <p:cNvSpPr txBox="1"/>
          <p:nvPr>
            <p:ph idx="1" type="subTitle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/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33"/>
          <p:cNvSpPr txBox="1"/>
          <p:nvPr>
            <p:ph idx="1" type="subTitle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47" name="Google Shape;147;p33"/>
          <p:cNvSpPr txBox="1"/>
          <p:nvPr/>
        </p:nvSpPr>
        <p:spPr>
          <a:xfrm>
            <a:off x="924875" y="3570000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 1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34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list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35"/>
          <p:cNvSpPr txBox="1"/>
          <p:nvPr>
            <p:ph idx="1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idx="1" type="body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type="title"/>
          </p:nvPr>
        </p:nvSpPr>
        <p:spPr>
          <a:xfrm>
            <a:off x="938500" y="445025"/>
            <a:ext cx="32238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27.png"/><Relationship Id="rId5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g"/><Relationship Id="rId4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Relationship Id="rId4" Type="http://schemas.openxmlformats.org/officeDocument/2006/relationships/image" Target="../media/image45.png"/><Relationship Id="rId5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"/>
          <p:cNvSpPr txBox="1"/>
          <p:nvPr>
            <p:ph type="ctrTitle"/>
          </p:nvPr>
        </p:nvSpPr>
        <p:spPr>
          <a:xfrm>
            <a:off x="1447688" y="1162500"/>
            <a:ext cx="5642700" cy="1373100"/>
          </a:xfrm>
          <a:prstGeom prst="rect">
            <a:avLst/>
          </a:prstGeom>
          <a:effectLst>
            <a:outerShdw blurRad="142875" rotWithShape="0" algn="bl" dir="8760000" dist="19050">
              <a:srgbClr val="76A5AF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Behavioral Cognition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</a:t>
            </a:r>
            <a:br>
              <a:rPr lang="en"/>
            </a:br>
            <a:r>
              <a:rPr b="0" lang="en" sz="1900">
                <a:latin typeface="Montserrat"/>
                <a:ea typeface="Montserrat"/>
                <a:cs typeface="Montserrat"/>
                <a:sym typeface="Montserrat"/>
              </a:rPr>
              <a:t>LP-Toolkit</a:t>
            </a:r>
            <a:endParaRPr b="0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36"/>
          <p:cNvSpPr txBox="1"/>
          <p:nvPr>
            <p:ph type="ctrTitle"/>
          </p:nvPr>
        </p:nvSpPr>
        <p:spPr>
          <a:xfrm>
            <a:off x="2638688" y="2639175"/>
            <a:ext cx="3260700" cy="464700"/>
          </a:xfrm>
          <a:prstGeom prst="rect">
            <a:avLst/>
          </a:prstGeom>
          <a:effectLst>
            <a:outerShdw blurRad="100013" rotWithShape="0" algn="bl" dir="8460000" dist="19050">
              <a:srgbClr val="76A5AF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May 3, 2024</a:t>
            </a:r>
            <a:endParaRPr b="0" sz="22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60" name="Google Shape;160;p36"/>
          <p:cNvCxnSpPr/>
          <p:nvPr/>
        </p:nvCxnSpPr>
        <p:spPr>
          <a:xfrm>
            <a:off x="2887550" y="2571747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grpSp>
        <p:nvGrpSpPr>
          <p:cNvPr id="161" name="Google Shape;161;p36"/>
          <p:cNvGrpSpPr/>
          <p:nvPr/>
        </p:nvGrpSpPr>
        <p:grpSpPr>
          <a:xfrm>
            <a:off x="3606959" y="3298825"/>
            <a:ext cx="1324173" cy="1373097"/>
            <a:chOff x="5983000" y="1080900"/>
            <a:chExt cx="3218700" cy="3218700"/>
          </a:xfrm>
        </p:grpSpPr>
        <p:sp>
          <p:nvSpPr>
            <p:cNvPr id="162" name="Google Shape;162;p36"/>
            <p:cNvSpPr/>
            <p:nvPr/>
          </p:nvSpPr>
          <p:spPr>
            <a:xfrm>
              <a:off x="5983000" y="1080900"/>
              <a:ext cx="3218700" cy="3218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63" name="Google Shape;163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00" y="1462625"/>
              <a:ext cx="2954300" cy="26462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2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7" name="Google Shape;237;p45"/>
          <p:cNvCxnSpPr/>
          <p:nvPr/>
        </p:nvCxnSpPr>
        <p:spPr>
          <a:xfrm>
            <a:off x="3571500" y="75407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sp>
        <p:nvSpPr>
          <p:cNvPr id="238" name="Google Shape;238;p45"/>
          <p:cNvSpPr txBox="1"/>
          <p:nvPr>
            <p:ph idx="4294967295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Architecture </a:t>
            </a:r>
            <a:endParaRPr/>
          </a:p>
        </p:txBody>
      </p:sp>
      <p:pic>
        <p:nvPicPr>
          <p:cNvPr id="239" name="Google Shape;23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775" y="1615825"/>
            <a:ext cx="3745200" cy="2415600"/>
          </a:xfrm>
          <a:prstGeom prst="roundRect">
            <a:avLst>
              <a:gd fmla="val 4866" name="adj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0" name="Google Shape;24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7539" y="1592415"/>
            <a:ext cx="3782700" cy="2462400"/>
          </a:xfrm>
          <a:prstGeom prst="roundRect">
            <a:avLst>
              <a:gd fmla="val 5850" name="adj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" name="Google Shape;241;p4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6"/>
          <p:cNvSpPr txBox="1"/>
          <p:nvPr>
            <p:ph type="title"/>
          </p:nvPr>
        </p:nvSpPr>
        <p:spPr>
          <a:xfrm>
            <a:off x="644025" y="435200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Docker | Mircoservers</a:t>
            </a:r>
            <a:endParaRPr/>
          </a:p>
        </p:txBody>
      </p:sp>
      <p:sp>
        <p:nvSpPr>
          <p:cNvPr id="247" name="Google Shape;247;p46"/>
          <p:cNvSpPr txBox="1"/>
          <p:nvPr>
            <p:ph idx="1" type="body"/>
          </p:nvPr>
        </p:nvSpPr>
        <p:spPr>
          <a:xfrm>
            <a:off x="515325" y="976675"/>
            <a:ext cx="6085800" cy="41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What is Docker?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Docker is a powerful tool that helps us package our software into containers</a:t>
            </a:r>
            <a:endParaRPr sz="900"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Why We Use Docker?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Using Docker has revolutionized the way we deploy and manage our software. </a:t>
            </a:r>
            <a:endParaRPr sz="900">
              <a:solidFill>
                <a:srgbClr val="FFFFFF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Docker in Our Project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We use Docker containers to host each of our application's components, this includes separate containers for the frontend, backend, database, and the Langchain API. </a:t>
            </a:r>
            <a:endParaRPr sz="9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Containers for each microcenter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Frontend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Backend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Database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Langchain API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Docker Compose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4150" y="2367275"/>
            <a:ext cx="2021025" cy="13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7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Frontend</a:t>
            </a:r>
            <a:endParaRPr/>
          </a:p>
        </p:txBody>
      </p:sp>
      <p:sp>
        <p:nvSpPr>
          <p:cNvPr id="254" name="Google Shape;254;p47"/>
          <p:cNvSpPr txBox="1"/>
          <p:nvPr>
            <p:ph idx="1" type="body"/>
          </p:nvPr>
        </p:nvSpPr>
        <p:spPr>
          <a:xfrm>
            <a:off x="332850" y="1659275"/>
            <a:ext cx="28830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Languages Used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Javascript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HTML / CSS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Frameworks/Libraries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React.js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Node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TailwindCSS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MongoDB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7"/>
          <p:cNvSpPr txBox="1"/>
          <p:nvPr>
            <p:ph idx="1" type="body"/>
          </p:nvPr>
        </p:nvSpPr>
        <p:spPr>
          <a:xfrm>
            <a:off x="3058050" y="1659275"/>
            <a:ext cx="3027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●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Structure Files: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○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server.js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○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Frontend_ChatBox.html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○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Style.css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○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chat.js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○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Index.css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○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Chat.css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○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State Management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56" name="Google Shape;256;p47"/>
          <p:cNvSpPr txBox="1"/>
          <p:nvPr>
            <p:ph idx="1" type="body"/>
          </p:nvPr>
        </p:nvSpPr>
        <p:spPr>
          <a:xfrm>
            <a:off x="6116100" y="1741475"/>
            <a:ext cx="3027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●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Integration of Headless UI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●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Conditional Menu 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aven Pro"/>
              <a:buChar char="●"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VisibilityDynamic Routing with Hooks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75" y="152400"/>
            <a:ext cx="4125575" cy="483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0525" y="152400"/>
            <a:ext cx="405902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</a:t>
            </a:r>
            <a:endParaRPr/>
          </a:p>
        </p:txBody>
      </p:sp>
      <p:sp>
        <p:nvSpPr>
          <p:cNvPr id="268" name="Google Shape;268;p49"/>
          <p:cNvSpPr txBox="1"/>
          <p:nvPr/>
        </p:nvSpPr>
        <p:spPr>
          <a:xfrm>
            <a:off x="618825" y="1136550"/>
            <a:ext cx="39087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ivvic Light"/>
              <a:buChar char="●"/>
            </a:pPr>
            <a:r>
              <a:rPr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Express Server (Node.js)</a:t>
            </a:r>
            <a:endParaRPr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279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Nunito Light"/>
              <a:buChar char="○"/>
            </a:pPr>
            <a:r>
              <a:rPr lang="en" sz="12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Connected to the frontend of the application</a:t>
            </a:r>
            <a:endParaRPr sz="12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 Light"/>
              <a:buChar char="○"/>
            </a:pPr>
            <a:r>
              <a:rPr lang="en" sz="12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Connects to Langchain through an API call</a:t>
            </a:r>
            <a:endParaRPr sz="12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 Light"/>
              <a:buChar char="■"/>
            </a:pPr>
            <a:r>
              <a:rPr lang="en" sz="12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No direct relationship</a:t>
            </a:r>
            <a:endParaRPr sz="12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 Light"/>
              <a:buChar char="○"/>
            </a:pPr>
            <a:r>
              <a:rPr lang="en" sz="12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Connected to MongoDB</a:t>
            </a:r>
            <a:endParaRPr sz="12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vvic Light"/>
              <a:buChar char="●"/>
            </a:pPr>
            <a:r>
              <a:rPr lang="en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Langchain (Python)</a:t>
            </a:r>
            <a:endParaRPr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279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Nunito Light"/>
              <a:buChar char="○"/>
            </a:pPr>
            <a:r>
              <a:rPr lang="en" sz="12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Communication done through a FastAPI server created in python</a:t>
            </a:r>
            <a:endParaRPr sz="12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 Light"/>
              <a:buChar char="○"/>
            </a:pPr>
            <a:r>
              <a:rPr lang="en" sz="12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  <a:t>Digests information and returns generative text</a:t>
            </a:r>
            <a:br>
              <a:rPr lang="en" sz="1200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rPr>
            </a:br>
            <a:endParaRPr sz="1200">
              <a:solidFill>
                <a:srgbClr val="FFFFFF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269" name="Google Shape;26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750" y="411675"/>
            <a:ext cx="269557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4650" y="2388775"/>
            <a:ext cx="2153775" cy="21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</a:t>
            </a:r>
            <a:endParaRPr/>
          </a:p>
        </p:txBody>
      </p:sp>
      <p:pic>
        <p:nvPicPr>
          <p:cNvPr id="276" name="Google Shape;27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50" y="1065050"/>
            <a:ext cx="3684492" cy="345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8299" y="811662"/>
            <a:ext cx="1483200" cy="370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2638" y="1645475"/>
            <a:ext cx="3058851" cy="2291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284" name="Google Shape;284;p51"/>
          <p:cNvSpPr txBox="1"/>
          <p:nvPr>
            <p:ph idx="1" type="body"/>
          </p:nvPr>
        </p:nvSpPr>
        <p:spPr>
          <a:xfrm>
            <a:off x="1770850" y="903150"/>
            <a:ext cx="5926200" cy="3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Testing Frameworks installed (in collaboration with coding team):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Unit Testing:  </a:t>
            </a:r>
            <a:r>
              <a:rPr b="1" lang="en"/>
              <a:t>Jest</a:t>
            </a:r>
            <a:endParaRPr b="1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For testing critical functions and modules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Request handling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Data validation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Dependency mocking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End-to-End Testing: </a:t>
            </a:r>
            <a:r>
              <a:rPr b="1" lang="en"/>
              <a:t>Playwright</a:t>
            </a:r>
            <a:endParaRPr b="1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To ensure that user-facing elements are working as intended 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Simulates the behavior of an actual user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CD/CI Initial Setup (in collaboration with coding team):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Various workflows driven by GitHub Actions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Tests will be run automatically on push to repository, pull-request, etc. </a:t>
            </a:r>
            <a:endParaRPr/>
          </a:p>
        </p:txBody>
      </p:sp>
      <p:pic>
        <p:nvPicPr>
          <p:cNvPr id="285" name="Google Shape;28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122" y="1386425"/>
            <a:ext cx="941400" cy="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914" y="2873776"/>
            <a:ext cx="1177811" cy="7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2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292" name="Google Shape;292;p52"/>
          <p:cNvSpPr txBox="1"/>
          <p:nvPr>
            <p:ph idx="1" type="body"/>
          </p:nvPr>
        </p:nvSpPr>
        <p:spPr>
          <a:xfrm>
            <a:off x="1770850" y="1588950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Web Apps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Docker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Needs to be </a:t>
            </a:r>
            <a:r>
              <a:rPr lang="en"/>
              <a:t>deployed</a:t>
            </a:r>
            <a:r>
              <a:rPr lang="en"/>
              <a:t> in background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GitHub Documentation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Testing and approving push requests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Future Testing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Planning</a:t>
            </a:r>
            <a:r>
              <a:rPr lang="en"/>
              <a:t> and implementing Test Case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Review and analyze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Troubleshoot end user issues quicker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Unit testing </a:t>
            </a:r>
            <a:endParaRPr/>
          </a:p>
        </p:txBody>
      </p:sp>
      <p:sp>
        <p:nvSpPr>
          <p:cNvPr id="293" name="Google Shape;293;p52"/>
          <p:cNvSpPr/>
          <p:nvPr/>
        </p:nvSpPr>
        <p:spPr>
          <a:xfrm>
            <a:off x="771163" y="1672150"/>
            <a:ext cx="729300" cy="729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52"/>
          <p:cNvSpPr/>
          <p:nvPr/>
        </p:nvSpPr>
        <p:spPr>
          <a:xfrm>
            <a:off x="771163" y="3492775"/>
            <a:ext cx="729300" cy="729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52"/>
          <p:cNvSpPr/>
          <p:nvPr/>
        </p:nvSpPr>
        <p:spPr>
          <a:xfrm>
            <a:off x="771163" y="2582463"/>
            <a:ext cx="729300" cy="729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6" name="Google Shape;296;p52"/>
          <p:cNvGrpSpPr/>
          <p:nvPr/>
        </p:nvGrpSpPr>
        <p:grpSpPr>
          <a:xfrm>
            <a:off x="956705" y="1898459"/>
            <a:ext cx="363243" cy="328585"/>
            <a:chOff x="2633105" y="2431859"/>
            <a:chExt cx="363243" cy="328585"/>
          </a:xfrm>
        </p:grpSpPr>
        <p:sp>
          <p:nvSpPr>
            <p:cNvPr id="297" name="Google Shape;297;p52"/>
            <p:cNvSpPr/>
            <p:nvPr/>
          </p:nvSpPr>
          <p:spPr>
            <a:xfrm>
              <a:off x="2633105" y="2498260"/>
              <a:ext cx="250462" cy="262184"/>
            </a:xfrm>
            <a:custGeom>
              <a:rect b="b" l="l" r="r" t="t"/>
              <a:pathLst>
                <a:path extrusionOk="0" h="8276" w="7906">
                  <a:moveTo>
                    <a:pt x="5322" y="6644"/>
                  </a:moveTo>
                  <a:lnTo>
                    <a:pt x="5465" y="7263"/>
                  </a:lnTo>
                  <a:lnTo>
                    <a:pt x="4560" y="7263"/>
                  </a:lnTo>
                  <a:lnTo>
                    <a:pt x="4691" y="6644"/>
                  </a:lnTo>
                  <a:close/>
                  <a:moveTo>
                    <a:pt x="6465" y="7608"/>
                  </a:moveTo>
                  <a:lnTo>
                    <a:pt x="6465" y="7954"/>
                  </a:lnTo>
                  <a:lnTo>
                    <a:pt x="3548" y="7954"/>
                  </a:lnTo>
                  <a:lnTo>
                    <a:pt x="3548" y="760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6489"/>
                  </a:lnTo>
                  <a:cubicBezTo>
                    <a:pt x="0" y="6585"/>
                    <a:pt x="84" y="6656"/>
                    <a:pt x="167" y="6656"/>
                  </a:cubicBezTo>
                  <a:lnTo>
                    <a:pt x="4346" y="6656"/>
                  </a:lnTo>
                  <a:lnTo>
                    <a:pt x="4203" y="7287"/>
                  </a:lnTo>
                  <a:lnTo>
                    <a:pt x="3370" y="7287"/>
                  </a:lnTo>
                  <a:cubicBezTo>
                    <a:pt x="3274" y="7287"/>
                    <a:pt x="3203" y="7358"/>
                    <a:pt x="3203" y="7442"/>
                  </a:cubicBezTo>
                  <a:lnTo>
                    <a:pt x="3203" y="8120"/>
                  </a:lnTo>
                  <a:cubicBezTo>
                    <a:pt x="3203" y="8204"/>
                    <a:pt x="3274" y="8275"/>
                    <a:pt x="3370" y="8275"/>
                  </a:cubicBezTo>
                  <a:lnTo>
                    <a:pt x="6632" y="8275"/>
                  </a:lnTo>
                  <a:cubicBezTo>
                    <a:pt x="6715" y="8275"/>
                    <a:pt x="6787" y="8204"/>
                    <a:pt x="6787" y="8120"/>
                  </a:cubicBezTo>
                  <a:lnTo>
                    <a:pt x="6787" y="7442"/>
                  </a:lnTo>
                  <a:cubicBezTo>
                    <a:pt x="6787" y="7358"/>
                    <a:pt x="6715" y="7287"/>
                    <a:pt x="6632" y="7287"/>
                  </a:cubicBezTo>
                  <a:lnTo>
                    <a:pt x="5787" y="7287"/>
                  </a:lnTo>
                  <a:lnTo>
                    <a:pt x="5644" y="6656"/>
                  </a:lnTo>
                  <a:lnTo>
                    <a:pt x="7727" y="6656"/>
                  </a:lnTo>
                  <a:cubicBezTo>
                    <a:pt x="7823" y="6656"/>
                    <a:pt x="7894" y="6585"/>
                    <a:pt x="7894" y="6489"/>
                  </a:cubicBezTo>
                  <a:cubicBezTo>
                    <a:pt x="7906" y="6394"/>
                    <a:pt x="7834" y="6311"/>
                    <a:pt x="7739" y="6311"/>
                  </a:cubicBezTo>
                  <a:lnTo>
                    <a:pt x="345" y="6311"/>
                  </a:lnTo>
                  <a:lnTo>
                    <a:pt x="345" y="334"/>
                  </a:lnTo>
                  <a:lnTo>
                    <a:pt x="4763" y="334"/>
                  </a:lnTo>
                  <a:cubicBezTo>
                    <a:pt x="4858" y="334"/>
                    <a:pt x="4929" y="262"/>
                    <a:pt x="4929" y="167"/>
                  </a:cubicBezTo>
                  <a:cubicBezTo>
                    <a:pt x="4929" y="72"/>
                    <a:pt x="4858" y="0"/>
                    <a:pt x="4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52"/>
            <p:cNvSpPr/>
            <p:nvPr/>
          </p:nvSpPr>
          <p:spPr>
            <a:xfrm>
              <a:off x="2772655" y="2680800"/>
              <a:ext cx="38491" cy="10613"/>
            </a:xfrm>
            <a:custGeom>
              <a:rect b="b" l="l" r="r" t="t"/>
              <a:pathLst>
                <a:path extrusionOk="0" h="335" w="1215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048" y="334"/>
                  </a:lnTo>
                  <a:cubicBezTo>
                    <a:pt x="1132" y="334"/>
                    <a:pt x="1215" y="251"/>
                    <a:pt x="1215" y="168"/>
                  </a:cubicBezTo>
                  <a:cubicBezTo>
                    <a:pt x="1215" y="72"/>
                    <a:pt x="1132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52"/>
            <p:cNvSpPr/>
            <p:nvPr/>
          </p:nvSpPr>
          <p:spPr>
            <a:xfrm>
              <a:off x="2729286" y="2583131"/>
              <a:ext cx="35862" cy="35862"/>
            </a:xfrm>
            <a:custGeom>
              <a:rect b="b" l="l" r="r" t="t"/>
              <a:pathLst>
                <a:path extrusionOk="0" h="1132" w="1132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52"/>
            <p:cNvSpPr/>
            <p:nvPr/>
          </p:nvSpPr>
          <p:spPr>
            <a:xfrm>
              <a:off x="2774176" y="2583131"/>
              <a:ext cx="35482" cy="35862"/>
            </a:xfrm>
            <a:custGeom>
              <a:rect b="b" l="l" r="r" t="t"/>
              <a:pathLst>
                <a:path extrusionOk="0" h="1132" w="1120">
                  <a:moveTo>
                    <a:pt x="786" y="334"/>
                  </a:moveTo>
                  <a:lnTo>
                    <a:pt x="786" y="810"/>
                  </a:lnTo>
                  <a:lnTo>
                    <a:pt x="333" y="810"/>
                  </a:lnTo>
                  <a:lnTo>
                    <a:pt x="333" y="334"/>
                  </a:lnTo>
                  <a:close/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72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19" y="84"/>
                    <a:pt x="1036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52"/>
            <p:cNvSpPr/>
            <p:nvPr/>
          </p:nvSpPr>
          <p:spPr>
            <a:xfrm>
              <a:off x="2817926" y="2583131"/>
              <a:ext cx="35862" cy="35862"/>
            </a:xfrm>
            <a:custGeom>
              <a:rect b="b" l="l" r="r" t="t"/>
              <a:pathLst>
                <a:path extrusionOk="0" h="1132" w="1132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52"/>
            <p:cNvSpPr/>
            <p:nvPr/>
          </p:nvSpPr>
          <p:spPr>
            <a:xfrm>
              <a:off x="2653475" y="2431859"/>
              <a:ext cx="342873" cy="275394"/>
            </a:xfrm>
            <a:custGeom>
              <a:rect b="b" l="l" r="r" t="t"/>
              <a:pathLst>
                <a:path extrusionOk="0" h="8693" w="10823">
                  <a:moveTo>
                    <a:pt x="6429" y="3001"/>
                  </a:moveTo>
                  <a:cubicBezTo>
                    <a:pt x="6715" y="3870"/>
                    <a:pt x="7489" y="4513"/>
                    <a:pt x="8406" y="4585"/>
                  </a:cubicBezTo>
                  <a:lnTo>
                    <a:pt x="8406" y="7359"/>
                  </a:lnTo>
                  <a:lnTo>
                    <a:pt x="310" y="7359"/>
                  </a:lnTo>
                  <a:lnTo>
                    <a:pt x="310" y="3001"/>
                  </a:lnTo>
                  <a:close/>
                  <a:moveTo>
                    <a:pt x="8608" y="1"/>
                  </a:moveTo>
                  <a:cubicBezTo>
                    <a:pt x="7430" y="1"/>
                    <a:pt x="6477" y="906"/>
                    <a:pt x="6358" y="2073"/>
                  </a:cubicBezTo>
                  <a:lnTo>
                    <a:pt x="4798" y="2073"/>
                  </a:lnTo>
                  <a:cubicBezTo>
                    <a:pt x="4703" y="2073"/>
                    <a:pt x="4632" y="2144"/>
                    <a:pt x="4632" y="2239"/>
                  </a:cubicBezTo>
                  <a:cubicBezTo>
                    <a:pt x="4632" y="2323"/>
                    <a:pt x="4703" y="2394"/>
                    <a:pt x="4798" y="2394"/>
                  </a:cubicBezTo>
                  <a:lnTo>
                    <a:pt x="6334" y="2394"/>
                  </a:lnTo>
                  <a:cubicBezTo>
                    <a:pt x="6334" y="2489"/>
                    <a:pt x="6358" y="2561"/>
                    <a:pt x="6370" y="2656"/>
                  </a:cubicBezTo>
                  <a:lnTo>
                    <a:pt x="167" y="2656"/>
                  </a:lnTo>
                  <a:cubicBezTo>
                    <a:pt x="72" y="2656"/>
                    <a:pt x="0" y="2727"/>
                    <a:pt x="0" y="2811"/>
                  </a:cubicBezTo>
                  <a:lnTo>
                    <a:pt x="0" y="7502"/>
                  </a:lnTo>
                  <a:cubicBezTo>
                    <a:pt x="0" y="7597"/>
                    <a:pt x="72" y="7668"/>
                    <a:pt x="167" y="7668"/>
                  </a:cubicBezTo>
                  <a:lnTo>
                    <a:pt x="8608" y="7668"/>
                  </a:lnTo>
                  <a:cubicBezTo>
                    <a:pt x="8692" y="7668"/>
                    <a:pt x="8763" y="7597"/>
                    <a:pt x="8763" y="7502"/>
                  </a:cubicBezTo>
                  <a:lnTo>
                    <a:pt x="8763" y="4561"/>
                  </a:lnTo>
                  <a:cubicBezTo>
                    <a:pt x="8858" y="4561"/>
                    <a:pt x="8966" y="4537"/>
                    <a:pt x="9049" y="4513"/>
                  </a:cubicBezTo>
                  <a:lnTo>
                    <a:pt x="9049" y="8371"/>
                  </a:lnTo>
                  <a:lnTo>
                    <a:pt x="7787" y="8371"/>
                  </a:lnTo>
                  <a:cubicBezTo>
                    <a:pt x="7692" y="8371"/>
                    <a:pt x="7620" y="8442"/>
                    <a:pt x="7620" y="8526"/>
                  </a:cubicBezTo>
                  <a:cubicBezTo>
                    <a:pt x="7620" y="8621"/>
                    <a:pt x="7692" y="8692"/>
                    <a:pt x="7787" y="8692"/>
                  </a:cubicBezTo>
                  <a:lnTo>
                    <a:pt x="9216" y="8692"/>
                  </a:lnTo>
                  <a:cubicBezTo>
                    <a:pt x="9299" y="8692"/>
                    <a:pt x="9382" y="8621"/>
                    <a:pt x="9382" y="8526"/>
                  </a:cubicBezTo>
                  <a:lnTo>
                    <a:pt x="9382" y="4406"/>
                  </a:lnTo>
                  <a:cubicBezTo>
                    <a:pt x="9632" y="4323"/>
                    <a:pt x="9858" y="4180"/>
                    <a:pt x="10061" y="4001"/>
                  </a:cubicBezTo>
                  <a:cubicBezTo>
                    <a:pt x="10466" y="3644"/>
                    <a:pt x="10728" y="3168"/>
                    <a:pt x="10823" y="2632"/>
                  </a:cubicBezTo>
                  <a:cubicBezTo>
                    <a:pt x="10823" y="2596"/>
                    <a:pt x="10763" y="2501"/>
                    <a:pt x="10668" y="2489"/>
                  </a:cubicBezTo>
                  <a:cubicBezTo>
                    <a:pt x="10656" y="2486"/>
                    <a:pt x="10643" y="2484"/>
                    <a:pt x="10630" y="2484"/>
                  </a:cubicBezTo>
                  <a:cubicBezTo>
                    <a:pt x="10558" y="2484"/>
                    <a:pt x="10488" y="2539"/>
                    <a:pt x="10478" y="2620"/>
                  </a:cubicBezTo>
                  <a:cubicBezTo>
                    <a:pt x="10359" y="3358"/>
                    <a:pt x="9835" y="3942"/>
                    <a:pt x="9168" y="4156"/>
                  </a:cubicBezTo>
                  <a:lnTo>
                    <a:pt x="9144" y="4156"/>
                  </a:lnTo>
                  <a:cubicBezTo>
                    <a:pt x="8966" y="4216"/>
                    <a:pt x="8763" y="4239"/>
                    <a:pt x="8573" y="4239"/>
                  </a:cubicBezTo>
                  <a:cubicBezTo>
                    <a:pt x="7513" y="4239"/>
                    <a:pt x="6656" y="3358"/>
                    <a:pt x="6656" y="2287"/>
                  </a:cubicBezTo>
                  <a:cubicBezTo>
                    <a:pt x="6656" y="1215"/>
                    <a:pt x="7513" y="346"/>
                    <a:pt x="8573" y="346"/>
                  </a:cubicBezTo>
                  <a:cubicBezTo>
                    <a:pt x="9513" y="346"/>
                    <a:pt x="10335" y="1061"/>
                    <a:pt x="10478" y="1989"/>
                  </a:cubicBezTo>
                  <a:cubicBezTo>
                    <a:pt x="10490" y="2084"/>
                    <a:pt x="10585" y="2144"/>
                    <a:pt x="10668" y="2144"/>
                  </a:cubicBezTo>
                  <a:cubicBezTo>
                    <a:pt x="10763" y="2132"/>
                    <a:pt x="10823" y="2037"/>
                    <a:pt x="10823" y="1953"/>
                  </a:cubicBezTo>
                  <a:cubicBezTo>
                    <a:pt x="10751" y="1418"/>
                    <a:pt x="10478" y="918"/>
                    <a:pt x="10073" y="572"/>
                  </a:cubicBezTo>
                  <a:cubicBezTo>
                    <a:pt x="9656" y="215"/>
                    <a:pt x="9144" y="1"/>
                    <a:pt x="8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52"/>
            <p:cNvSpPr/>
            <p:nvPr/>
          </p:nvSpPr>
          <p:spPr>
            <a:xfrm>
              <a:off x="2881286" y="2460529"/>
              <a:ext cx="87532" cy="87912"/>
            </a:xfrm>
            <a:custGeom>
              <a:rect b="b" l="l" r="r" t="t"/>
              <a:pathLst>
                <a:path extrusionOk="0" h="2775" w="2763">
                  <a:moveTo>
                    <a:pt x="1414" y="703"/>
                  </a:moveTo>
                  <a:cubicBezTo>
                    <a:pt x="1786" y="703"/>
                    <a:pt x="2084" y="1020"/>
                    <a:pt x="2084" y="1406"/>
                  </a:cubicBezTo>
                  <a:cubicBezTo>
                    <a:pt x="2084" y="1787"/>
                    <a:pt x="1775" y="2108"/>
                    <a:pt x="1394" y="2108"/>
                  </a:cubicBezTo>
                  <a:cubicBezTo>
                    <a:pt x="1013" y="2108"/>
                    <a:pt x="715" y="1787"/>
                    <a:pt x="715" y="1406"/>
                  </a:cubicBezTo>
                  <a:cubicBezTo>
                    <a:pt x="715" y="1013"/>
                    <a:pt x="1024" y="703"/>
                    <a:pt x="1394" y="703"/>
                  </a:cubicBezTo>
                  <a:cubicBezTo>
                    <a:pt x="1400" y="703"/>
                    <a:pt x="1407" y="703"/>
                    <a:pt x="1414" y="703"/>
                  </a:cubicBezTo>
                  <a:close/>
                  <a:moveTo>
                    <a:pt x="1382" y="1"/>
                  </a:moveTo>
                  <a:cubicBezTo>
                    <a:pt x="1286" y="1"/>
                    <a:pt x="1215" y="72"/>
                    <a:pt x="1215" y="167"/>
                  </a:cubicBezTo>
                  <a:lnTo>
                    <a:pt x="1215" y="370"/>
                  </a:lnTo>
                  <a:cubicBezTo>
                    <a:pt x="1048" y="406"/>
                    <a:pt x="917" y="465"/>
                    <a:pt x="786" y="560"/>
                  </a:cubicBezTo>
                  <a:lnTo>
                    <a:pt x="632" y="406"/>
                  </a:lnTo>
                  <a:cubicBezTo>
                    <a:pt x="607" y="374"/>
                    <a:pt x="559" y="356"/>
                    <a:pt x="511" y="356"/>
                  </a:cubicBezTo>
                  <a:cubicBezTo>
                    <a:pt x="467" y="356"/>
                    <a:pt x="422" y="371"/>
                    <a:pt x="393" y="406"/>
                  </a:cubicBezTo>
                  <a:cubicBezTo>
                    <a:pt x="334" y="465"/>
                    <a:pt x="322" y="584"/>
                    <a:pt x="393" y="644"/>
                  </a:cubicBezTo>
                  <a:lnTo>
                    <a:pt x="548" y="798"/>
                  </a:lnTo>
                  <a:cubicBezTo>
                    <a:pt x="453" y="929"/>
                    <a:pt x="393" y="1072"/>
                    <a:pt x="370" y="1227"/>
                  </a:cubicBezTo>
                  <a:lnTo>
                    <a:pt x="155" y="1227"/>
                  </a:lnTo>
                  <a:cubicBezTo>
                    <a:pt x="72" y="1227"/>
                    <a:pt x="0" y="1299"/>
                    <a:pt x="0" y="1394"/>
                  </a:cubicBezTo>
                  <a:cubicBezTo>
                    <a:pt x="0" y="1477"/>
                    <a:pt x="72" y="1549"/>
                    <a:pt x="155" y="1549"/>
                  </a:cubicBezTo>
                  <a:lnTo>
                    <a:pt x="370" y="1549"/>
                  </a:lnTo>
                  <a:cubicBezTo>
                    <a:pt x="393" y="1715"/>
                    <a:pt x="453" y="1870"/>
                    <a:pt x="548" y="1989"/>
                  </a:cubicBezTo>
                  <a:lnTo>
                    <a:pt x="393" y="2132"/>
                  </a:lnTo>
                  <a:cubicBezTo>
                    <a:pt x="334" y="2191"/>
                    <a:pt x="334" y="2311"/>
                    <a:pt x="393" y="2370"/>
                  </a:cubicBezTo>
                  <a:cubicBezTo>
                    <a:pt x="429" y="2406"/>
                    <a:pt x="477" y="2418"/>
                    <a:pt x="512" y="2418"/>
                  </a:cubicBezTo>
                  <a:cubicBezTo>
                    <a:pt x="560" y="2418"/>
                    <a:pt x="608" y="2394"/>
                    <a:pt x="632" y="2370"/>
                  </a:cubicBezTo>
                  <a:lnTo>
                    <a:pt x="786" y="2227"/>
                  </a:lnTo>
                  <a:cubicBezTo>
                    <a:pt x="905" y="2311"/>
                    <a:pt x="1048" y="2370"/>
                    <a:pt x="1215" y="2406"/>
                  </a:cubicBezTo>
                  <a:lnTo>
                    <a:pt x="1215" y="2608"/>
                  </a:lnTo>
                  <a:cubicBezTo>
                    <a:pt x="1215" y="2703"/>
                    <a:pt x="1286" y="2775"/>
                    <a:pt x="1382" y="2775"/>
                  </a:cubicBezTo>
                  <a:cubicBezTo>
                    <a:pt x="1465" y="2775"/>
                    <a:pt x="1548" y="2703"/>
                    <a:pt x="1548" y="2608"/>
                  </a:cubicBezTo>
                  <a:lnTo>
                    <a:pt x="1548" y="2430"/>
                  </a:lnTo>
                  <a:cubicBezTo>
                    <a:pt x="1703" y="2394"/>
                    <a:pt x="1846" y="2346"/>
                    <a:pt x="1977" y="2251"/>
                  </a:cubicBezTo>
                  <a:lnTo>
                    <a:pt x="2120" y="2394"/>
                  </a:lnTo>
                  <a:cubicBezTo>
                    <a:pt x="2156" y="2430"/>
                    <a:pt x="2203" y="2442"/>
                    <a:pt x="2239" y="2442"/>
                  </a:cubicBezTo>
                  <a:cubicBezTo>
                    <a:pt x="2286" y="2442"/>
                    <a:pt x="2334" y="2430"/>
                    <a:pt x="2358" y="2394"/>
                  </a:cubicBezTo>
                  <a:cubicBezTo>
                    <a:pt x="2417" y="2346"/>
                    <a:pt x="2441" y="2215"/>
                    <a:pt x="2358" y="2156"/>
                  </a:cubicBezTo>
                  <a:lnTo>
                    <a:pt x="2215" y="2013"/>
                  </a:lnTo>
                  <a:cubicBezTo>
                    <a:pt x="2298" y="1882"/>
                    <a:pt x="2358" y="1727"/>
                    <a:pt x="2394" y="1584"/>
                  </a:cubicBezTo>
                  <a:lnTo>
                    <a:pt x="2596" y="1584"/>
                  </a:lnTo>
                  <a:cubicBezTo>
                    <a:pt x="2691" y="1584"/>
                    <a:pt x="2763" y="1501"/>
                    <a:pt x="2763" y="1418"/>
                  </a:cubicBezTo>
                  <a:cubicBezTo>
                    <a:pt x="2763" y="1299"/>
                    <a:pt x="2691" y="1227"/>
                    <a:pt x="2608" y="1227"/>
                  </a:cubicBezTo>
                  <a:lnTo>
                    <a:pt x="2394" y="1227"/>
                  </a:lnTo>
                  <a:cubicBezTo>
                    <a:pt x="2370" y="1060"/>
                    <a:pt x="2310" y="906"/>
                    <a:pt x="2215" y="798"/>
                  </a:cubicBezTo>
                  <a:lnTo>
                    <a:pt x="2370" y="644"/>
                  </a:lnTo>
                  <a:cubicBezTo>
                    <a:pt x="2417" y="584"/>
                    <a:pt x="2417" y="465"/>
                    <a:pt x="2370" y="406"/>
                  </a:cubicBezTo>
                  <a:cubicBezTo>
                    <a:pt x="2340" y="376"/>
                    <a:pt x="2292" y="361"/>
                    <a:pt x="2245" y="361"/>
                  </a:cubicBezTo>
                  <a:cubicBezTo>
                    <a:pt x="2197" y="361"/>
                    <a:pt x="2150" y="376"/>
                    <a:pt x="2120" y="406"/>
                  </a:cubicBezTo>
                  <a:lnTo>
                    <a:pt x="1977" y="560"/>
                  </a:lnTo>
                  <a:cubicBezTo>
                    <a:pt x="1858" y="465"/>
                    <a:pt x="1715" y="406"/>
                    <a:pt x="1548" y="370"/>
                  </a:cubicBezTo>
                  <a:lnTo>
                    <a:pt x="1548" y="167"/>
                  </a:ln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52"/>
            <p:cNvSpPr/>
            <p:nvPr/>
          </p:nvSpPr>
          <p:spPr>
            <a:xfrm>
              <a:off x="2908436" y="2488059"/>
              <a:ext cx="33612" cy="33993"/>
            </a:xfrm>
            <a:custGeom>
              <a:rect b="b" l="l" r="r" t="t"/>
              <a:pathLst>
                <a:path extrusionOk="0" h="1073" w="1061">
                  <a:moveTo>
                    <a:pt x="525" y="346"/>
                  </a:moveTo>
                  <a:cubicBezTo>
                    <a:pt x="632" y="346"/>
                    <a:pt x="715" y="430"/>
                    <a:pt x="715" y="537"/>
                  </a:cubicBezTo>
                  <a:cubicBezTo>
                    <a:pt x="715" y="632"/>
                    <a:pt x="632" y="727"/>
                    <a:pt x="525" y="727"/>
                  </a:cubicBezTo>
                  <a:cubicBezTo>
                    <a:pt x="417" y="727"/>
                    <a:pt x="334" y="632"/>
                    <a:pt x="334" y="537"/>
                  </a:cubicBezTo>
                  <a:cubicBezTo>
                    <a:pt x="334" y="430"/>
                    <a:pt x="417" y="346"/>
                    <a:pt x="525" y="346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25" y="1072"/>
                  </a:cubicBezTo>
                  <a:cubicBezTo>
                    <a:pt x="810" y="1072"/>
                    <a:pt x="1048" y="834"/>
                    <a:pt x="1048" y="537"/>
                  </a:cubicBezTo>
                  <a:cubicBezTo>
                    <a:pt x="1060" y="239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5" name="Google Shape;305;p52"/>
          <p:cNvGrpSpPr/>
          <p:nvPr/>
        </p:nvGrpSpPr>
        <p:grpSpPr>
          <a:xfrm>
            <a:off x="915924" y="2776752"/>
            <a:ext cx="499533" cy="305136"/>
            <a:chOff x="7009649" y="1541981"/>
            <a:chExt cx="524940" cy="320655"/>
          </a:xfrm>
        </p:grpSpPr>
        <p:sp>
          <p:nvSpPr>
            <p:cNvPr id="306" name="Google Shape;306;p52"/>
            <p:cNvSpPr/>
            <p:nvPr/>
          </p:nvSpPr>
          <p:spPr>
            <a:xfrm>
              <a:off x="7009649" y="1541981"/>
              <a:ext cx="524940" cy="320655"/>
            </a:xfrm>
            <a:custGeom>
              <a:rect b="b" l="l" r="r" t="t"/>
              <a:pathLst>
                <a:path extrusionOk="0" h="10074" w="16492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52"/>
            <p:cNvSpPr/>
            <p:nvPr/>
          </p:nvSpPr>
          <p:spPr>
            <a:xfrm>
              <a:off x="7110104" y="1604909"/>
              <a:ext cx="61782" cy="41697"/>
            </a:xfrm>
            <a:custGeom>
              <a:rect b="b" l="l" r="r" t="t"/>
              <a:pathLst>
                <a:path extrusionOk="0" h="1310" w="1941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52"/>
            <p:cNvSpPr/>
            <p:nvPr/>
          </p:nvSpPr>
          <p:spPr>
            <a:xfrm>
              <a:off x="7110455" y="1655296"/>
              <a:ext cx="96700" cy="15183"/>
            </a:xfrm>
            <a:custGeom>
              <a:rect b="b" l="l" r="r" t="t"/>
              <a:pathLst>
                <a:path extrusionOk="0" h="477" w="3038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52"/>
            <p:cNvSpPr/>
            <p:nvPr/>
          </p:nvSpPr>
          <p:spPr>
            <a:xfrm>
              <a:off x="7146104" y="1676909"/>
              <a:ext cx="61050" cy="41729"/>
            </a:xfrm>
            <a:custGeom>
              <a:rect b="b" l="l" r="r" t="t"/>
              <a:pathLst>
                <a:path extrusionOk="0" h="1311" w="1918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52"/>
            <p:cNvSpPr/>
            <p:nvPr/>
          </p:nvSpPr>
          <p:spPr>
            <a:xfrm>
              <a:off x="7110455" y="1726563"/>
              <a:ext cx="96700" cy="15183"/>
            </a:xfrm>
            <a:custGeom>
              <a:rect b="b" l="l" r="r" t="t"/>
              <a:pathLst>
                <a:path extrusionOk="0" h="477" w="3038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52"/>
            <p:cNvSpPr/>
            <p:nvPr/>
          </p:nvSpPr>
          <p:spPr>
            <a:xfrm>
              <a:off x="7262825" y="1636739"/>
              <a:ext cx="48541" cy="80371"/>
            </a:xfrm>
            <a:custGeom>
              <a:rect b="b" l="l" r="r" t="t"/>
              <a:pathLst>
                <a:path extrusionOk="0" h="2525" w="1525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52"/>
            <p:cNvSpPr/>
            <p:nvPr/>
          </p:nvSpPr>
          <p:spPr>
            <a:xfrm>
              <a:off x="7380691" y="1636357"/>
              <a:ext cx="48891" cy="80371"/>
            </a:xfrm>
            <a:custGeom>
              <a:rect b="b" l="l" r="r" t="t"/>
              <a:pathLst>
                <a:path extrusionOk="0" h="2525" w="1536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52"/>
            <p:cNvSpPr/>
            <p:nvPr/>
          </p:nvSpPr>
          <p:spPr>
            <a:xfrm>
              <a:off x="7321933" y="1626744"/>
              <a:ext cx="48923" cy="99851"/>
            </a:xfrm>
            <a:custGeom>
              <a:rect b="b" l="l" r="r" t="t"/>
              <a:pathLst>
                <a:path extrusionOk="0" h="3137" w="1537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4" name="Google Shape;314;p52"/>
          <p:cNvGrpSpPr/>
          <p:nvPr/>
        </p:nvGrpSpPr>
        <p:grpSpPr>
          <a:xfrm>
            <a:off x="946676" y="3748680"/>
            <a:ext cx="347934" cy="310024"/>
            <a:chOff x="1327676" y="2910480"/>
            <a:chExt cx="347934" cy="310024"/>
          </a:xfrm>
        </p:grpSpPr>
        <p:sp>
          <p:nvSpPr>
            <p:cNvPr id="315" name="Google Shape;315;p52"/>
            <p:cNvSpPr/>
            <p:nvPr/>
          </p:nvSpPr>
          <p:spPr>
            <a:xfrm>
              <a:off x="1367081" y="3067370"/>
              <a:ext cx="43257" cy="15565"/>
            </a:xfrm>
            <a:custGeom>
              <a:rect b="b" l="l" r="r" t="t"/>
              <a:pathLst>
                <a:path extrusionOk="0" h="489" w="1359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8"/>
                    <a:pt x="1168" y="488"/>
                    <a:pt x="1191" y="488"/>
                  </a:cubicBezTo>
                  <a:cubicBezTo>
                    <a:pt x="1251" y="488"/>
                    <a:pt x="1310" y="465"/>
                    <a:pt x="1346" y="405"/>
                  </a:cubicBezTo>
                  <a:cubicBezTo>
                    <a:pt x="1358" y="322"/>
                    <a:pt x="1334" y="238"/>
                    <a:pt x="1251" y="191"/>
                  </a:cubicBezTo>
                  <a:cubicBezTo>
                    <a:pt x="882" y="12"/>
                    <a:pt x="19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52"/>
            <p:cNvSpPr/>
            <p:nvPr/>
          </p:nvSpPr>
          <p:spPr>
            <a:xfrm>
              <a:off x="1350402" y="3170436"/>
              <a:ext cx="10663" cy="48541"/>
            </a:xfrm>
            <a:custGeom>
              <a:rect b="b" l="l" r="r" t="t"/>
              <a:pathLst>
                <a:path extrusionOk="0" h="1525" w="335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1358"/>
                  </a:lnTo>
                  <a:cubicBezTo>
                    <a:pt x="1" y="1453"/>
                    <a:pt x="84" y="1525"/>
                    <a:pt x="168" y="1525"/>
                  </a:cubicBezTo>
                  <a:cubicBezTo>
                    <a:pt x="263" y="1525"/>
                    <a:pt x="334" y="1453"/>
                    <a:pt x="334" y="1358"/>
                  </a:cubicBezTo>
                  <a:lnTo>
                    <a:pt x="334" y="168"/>
                  </a:ln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52"/>
            <p:cNvSpPr/>
            <p:nvPr/>
          </p:nvSpPr>
          <p:spPr>
            <a:xfrm>
              <a:off x="1327676" y="3040187"/>
              <a:ext cx="201643" cy="180317"/>
            </a:xfrm>
            <a:custGeom>
              <a:rect b="b" l="l" r="r" t="t"/>
              <a:pathLst>
                <a:path extrusionOk="0" h="5665" w="6335">
                  <a:moveTo>
                    <a:pt x="5894" y="628"/>
                  </a:moveTo>
                  <a:lnTo>
                    <a:pt x="5954" y="866"/>
                  </a:lnTo>
                  <a:cubicBezTo>
                    <a:pt x="5977" y="926"/>
                    <a:pt x="5966" y="997"/>
                    <a:pt x="5918" y="1045"/>
                  </a:cubicBezTo>
                  <a:lnTo>
                    <a:pt x="5823" y="1140"/>
                  </a:lnTo>
                  <a:lnTo>
                    <a:pt x="5596" y="914"/>
                  </a:lnTo>
                  <a:lnTo>
                    <a:pt x="5894" y="628"/>
                  </a:lnTo>
                  <a:close/>
                  <a:moveTo>
                    <a:pt x="2941" y="307"/>
                  </a:moveTo>
                  <a:lnTo>
                    <a:pt x="2941" y="961"/>
                  </a:lnTo>
                  <a:cubicBezTo>
                    <a:pt x="2941" y="1057"/>
                    <a:pt x="2906" y="1164"/>
                    <a:pt x="2870" y="1271"/>
                  </a:cubicBezTo>
                  <a:lnTo>
                    <a:pt x="2787" y="1438"/>
                  </a:lnTo>
                  <a:cubicBezTo>
                    <a:pt x="2775" y="1450"/>
                    <a:pt x="2775" y="1473"/>
                    <a:pt x="2775" y="1509"/>
                  </a:cubicBezTo>
                  <a:lnTo>
                    <a:pt x="2775" y="1854"/>
                  </a:lnTo>
                  <a:cubicBezTo>
                    <a:pt x="2775" y="2104"/>
                    <a:pt x="2667" y="2331"/>
                    <a:pt x="2513" y="2485"/>
                  </a:cubicBezTo>
                  <a:cubicBezTo>
                    <a:pt x="2363" y="2635"/>
                    <a:pt x="2165" y="2727"/>
                    <a:pt x="1954" y="2727"/>
                  </a:cubicBezTo>
                  <a:cubicBezTo>
                    <a:pt x="1930" y="2727"/>
                    <a:pt x="1906" y="2726"/>
                    <a:pt x="1882" y="2724"/>
                  </a:cubicBezTo>
                  <a:cubicBezTo>
                    <a:pt x="1417" y="2712"/>
                    <a:pt x="1048" y="2307"/>
                    <a:pt x="1048" y="1819"/>
                  </a:cubicBezTo>
                  <a:lnTo>
                    <a:pt x="1048" y="1521"/>
                  </a:lnTo>
                  <a:cubicBezTo>
                    <a:pt x="1048" y="1497"/>
                    <a:pt x="1048" y="1473"/>
                    <a:pt x="1036" y="1450"/>
                  </a:cubicBezTo>
                  <a:lnTo>
                    <a:pt x="929" y="1259"/>
                  </a:lnTo>
                  <a:cubicBezTo>
                    <a:pt x="905" y="1176"/>
                    <a:pt x="870" y="1104"/>
                    <a:pt x="870" y="1021"/>
                  </a:cubicBezTo>
                  <a:lnTo>
                    <a:pt x="870" y="997"/>
                  </a:lnTo>
                  <a:cubicBezTo>
                    <a:pt x="870" y="616"/>
                    <a:pt x="1179" y="307"/>
                    <a:pt x="1572" y="307"/>
                  </a:cubicBezTo>
                  <a:close/>
                  <a:moveTo>
                    <a:pt x="2275" y="2986"/>
                  </a:moveTo>
                  <a:cubicBezTo>
                    <a:pt x="2286" y="3045"/>
                    <a:pt x="2298" y="3081"/>
                    <a:pt x="2310" y="3117"/>
                  </a:cubicBezTo>
                  <a:lnTo>
                    <a:pt x="2167" y="3259"/>
                  </a:lnTo>
                  <a:cubicBezTo>
                    <a:pt x="2102" y="3325"/>
                    <a:pt x="2013" y="3358"/>
                    <a:pt x="1923" y="3358"/>
                  </a:cubicBezTo>
                  <a:cubicBezTo>
                    <a:pt x="1834" y="3358"/>
                    <a:pt x="1745" y="3325"/>
                    <a:pt x="1679" y="3259"/>
                  </a:cubicBezTo>
                  <a:lnTo>
                    <a:pt x="1536" y="3128"/>
                  </a:lnTo>
                  <a:cubicBezTo>
                    <a:pt x="1560" y="3081"/>
                    <a:pt x="1572" y="3045"/>
                    <a:pt x="1572" y="2986"/>
                  </a:cubicBezTo>
                  <a:cubicBezTo>
                    <a:pt x="1679" y="3009"/>
                    <a:pt x="1775" y="3045"/>
                    <a:pt x="1882" y="3045"/>
                  </a:cubicBezTo>
                  <a:lnTo>
                    <a:pt x="1917" y="3045"/>
                  </a:lnTo>
                  <a:cubicBezTo>
                    <a:pt x="2036" y="3045"/>
                    <a:pt x="2167" y="3021"/>
                    <a:pt x="2275" y="2986"/>
                  </a:cubicBezTo>
                  <a:close/>
                  <a:moveTo>
                    <a:pt x="6162" y="0"/>
                  </a:moveTo>
                  <a:cubicBezTo>
                    <a:pt x="6120" y="0"/>
                    <a:pt x="6079" y="15"/>
                    <a:pt x="6049" y="45"/>
                  </a:cubicBezTo>
                  <a:lnTo>
                    <a:pt x="2906" y="3021"/>
                  </a:lnTo>
                  <a:cubicBezTo>
                    <a:pt x="2882" y="3057"/>
                    <a:pt x="2834" y="3069"/>
                    <a:pt x="2787" y="3069"/>
                  </a:cubicBezTo>
                  <a:lnTo>
                    <a:pt x="2763" y="3069"/>
                  </a:lnTo>
                  <a:cubicBezTo>
                    <a:pt x="2656" y="3069"/>
                    <a:pt x="2584" y="2997"/>
                    <a:pt x="2584" y="2890"/>
                  </a:cubicBezTo>
                  <a:lnTo>
                    <a:pt x="2584" y="2843"/>
                  </a:lnTo>
                  <a:cubicBezTo>
                    <a:pt x="2644" y="2819"/>
                    <a:pt x="2679" y="2771"/>
                    <a:pt x="2727" y="2724"/>
                  </a:cubicBezTo>
                  <a:cubicBezTo>
                    <a:pt x="2965" y="2497"/>
                    <a:pt x="3084" y="2200"/>
                    <a:pt x="3084" y="1878"/>
                  </a:cubicBezTo>
                  <a:lnTo>
                    <a:pt x="3084" y="1581"/>
                  </a:lnTo>
                  <a:lnTo>
                    <a:pt x="3144" y="1450"/>
                  </a:lnTo>
                  <a:cubicBezTo>
                    <a:pt x="3215" y="1307"/>
                    <a:pt x="3251" y="1152"/>
                    <a:pt x="3251" y="997"/>
                  </a:cubicBezTo>
                  <a:lnTo>
                    <a:pt x="3251" y="176"/>
                  </a:lnTo>
                  <a:cubicBezTo>
                    <a:pt x="3251" y="92"/>
                    <a:pt x="3179" y="21"/>
                    <a:pt x="3084" y="21"/>
                  </a:cubicBezTo>
                  <a:lnTo>
                    <a:pt x="1548" y="21"/>
                  </a:lnTo>
                  <a:cubicBezTo>
                    <a:pt x="1001" y="21"/>
                    <a:pt x="536" y="461"/>
                    <a:pt x="536" y="1033"/>
                  </a:cubicBezTo>
                  <a:lnTo>
                    <a:pt x="536" y="1045"/>
                  </a:lnTo>
                  <a:cubicBezTo>
                    <a:pt x="536" y="1176"/>
                    <a:pt x="572" y="1295"/>
                    <a:pt x="632" y="1414"/>
                  </a:cubicBezTo>
                  <a:lnTo>
                    <a:pt x="703" y="1581"/>
                  </a:lnTo>
                  <a:lnTo>
                    <a:pt x="703" y="1831"/>
                  </a:lnTo>
                  <a:cubicBezTo>
                    <a:pt x="703" y="2247"/>
                    <a:pt x="917" y="2616"/>
                    <a:pt x="1215" y="2843"/>
                  </a:cubicBezTo>
                  <a:lnTo>
                    <a:pt x="1215" y="2997"/>
                  </a:lnTo>
                  <a:cubicBezTo>
                    <a:pt x="1215" y="3069"/>
                    <a:pt x="1155" y="3140"/>
                    <a:pt x="1072" y="3176"/>
                  </a:cubicBezTo>
                  <a:lnTo>
                    <a:pt x="501" y="3343"/>
                  </a:lnTo>
                  <a:cubicBezTo>
                    <a:pt x="215" y="3414"/>
                    <a:pt x="0" y="3676"/>
                    <a:pt x="0" y="3974"/>
                  </a:cubicBezTo>
                  <a:lnTo>
                    <a:pt x="0" y="5462"/>
                  </a:lnTo>
                  <a:cubicBezTo>
                    <a:pt x="0" y="5557"/>
                    <a:pt x="84" y="5629"/>
                    <a:pt x="167" y="5629"/>
                  </a:cubicBezTo>
                  <a:cubicBezTo>
                    <a:pt x="262" y="5629"/>
                    <a:pt x="334" y="5557"/>
                    <a:pt x="334" y="5462"/>
                  </a:cubicBezTo>
                  <a:lnTo>
                    <a:pt x="334" y="3974"/>
                  </a:lnTo>
                  <a:cubicBezTo>
                    <a:pt x="334" y="3831"/>
                    <a:pt x="441" y="3676"/>
                    <a:pt x="584" y="3640"/>
                  </a:cubicBezTo>
                  <a:lnTo>
                    <a:pt x="1167" y="3474"/>
                  </a:lnTo>
                  <a:cubicBezTo>
                    <a:pt x="1215" y="3450"/>
                    <a:pt x="1251" y="3438"/>
                    <a:pt x="1298" y="3414"/>
                  </a:cubicBezTo>
                  <a:lnTo>
                    <a:pt x="1405" y="3521"/>
                  </a:lnTo>
                  <a:cubicBezTo>
                    <a:pt x="1536" y="3652"/>
                    <a:pt x="1703" y="3712"/>
                    <a:pt x="1882" y="3712"/>
                  </a:cubicBezTo>
                  <a:cubicBezTo>
                    <a:pt x="2060" y="3712"/>
                    <a:pt x="2227" y="3652"/>
                    <a:pt x="2358" y="3521"/>
                  </a:cubicBezTo>
                  <a:lnTo>
                    <a:pt x="2501" y="3367"/>
                  </a:lnTo>
                  <a:cubicBezTo>
                    <a:pt x="2584" y="3402"/>
                    <a:pt x="2656" y="3426"/>
                    <a:pt x="2727" y="3426"/>
                  </a:cubicBezTo>
                  <a:lnTo>
                    <a:pt x="2763" y="3426"/>
                  </a:lnTo>
                  <a:cubicBezTo>
                    <a:pt x="2894" y="3426"/>
                    <a:pt x="3013" y="3378"/>
                    <a:pt x="3096" y="3295"/>
                  </a:cubicBezTo>
                  <a:lnTo>
                    <a:pt x="5334" y="1176"/>
                  </a:lnTo>
                  <a:lnTo>
                    <a:pt x="5561" y="1402"/>
                  </a:lnTo>
                  <a:lnTo>
                    <a:pt x="2965" y="3986"/>
                  </a:lnTo>
                  <a:cubicBezTo>
                    <a:pt x="2798" y="4152"/>
                    <a:pt x="2715" y="4367"/>
                    <a:pt x="2715" y="4581"/>
                  </a:cubicBezTo>
                  <a:lnTo>
                    <a:pt x="2715" y="5498"/>
                  </a:lnTo>
                  <a:cubicBezTo>
                    <a:pt x="2715" y="5581"/>
                    <a:pt x="2787" y="5664"/>
                    <a:pt x="2882" y="5664"/>
                  </a:cubicBezTo>
                  <a:cubicBezTo>
                    <a:pt x="2965" y="5664"/>
                    <a:pt x="3037" y="5581"/>
                    <a:pt x="3037" y="5498"/>
                  </a:cubicBezTo>
                  <a:lnTo>
                    <a:pt x="3037" y="4581"/>
                  </a:lnTo>
                  <a:cubicBezTo>
                    <a:pt x="3037" y="4450"/>
                    <a:pt x="3096" y="4319"/>
                    <a:pt x="3191" y="4212"/>
                  </a:cubicBezTo>
                  <a:lnTo>
                    <a:pt x="6096" y="1307"/>
                  </a:lnTo>
                  <a:cubicBezTo>
                    <a:pt x="6216" y="1200"/>
                    <a:pt x="6275" y="997"/>
                    <a:pt x="6227" y="831"/>
                  </a:cubicBezTo>
                  <a:lnTo>
                    <a:pt x="6168" y="378"/>
                  </a:lnTo>
                  <a:lnTo>
                    <a:pt x="6275" y="271"/>
                  </a:lnTo>
                  <a:cubicBezTo>
                    <a:pt x="6335" y="211"/>
                    <a:pt x="6335" y="104"/>
                    <a:pt x="6275" y="45"/>
                  </a:cubicBezTo>
                  <a:cubicBezTo>
                    <a:pt x="6245" y="15"/>
                    <a:pt x="6204" y="0"/>
                    <a:pt x="6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52"/>
            <p:cNvSpPr/>
            <p:nvPr/>
          </p:nvSpPr>
          <p:spPr>
            <a:xfrm>
              <a:off x="1470179" y="2910480"/>
              <a:ext cx="205431" cy="173601"/>
            </a:xfrm>
            <a:custGeom>
              <a:rect b="b" l="l" r="r" t="t"/>
              <a:pathLst>
                <a:path extrusionOk="0" h="5454" w="6454"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lnTo>
                    <a:pt x="0" y="4822"/>
                  </a:lnTo>
                  <a:cubicBezTo>
                    <a:pt x="0" y="4917"/>
                    <a:pt x="72" y="4989"/>
                    <a:pt x="155" y="4989"/>
                  </a:cubicBezTo>
                  <a:cubicBezTo>
                    <a:pt x="250" y="4989"/>
                    <a:pt x="322" y="4917"/>
                    <a:pt x="322" y="4822"/>
                  </a:cubicBezTo>
                  <a:lnTo>
                    <a:pt x="322" y="512"/>
                  </a:lnTo>
                  <a:cubicBezTo>
                    <a:pt x="322" y="405"/>
                    <a:pt x="393" y="322"/>
                    <a:pt x="500" y="322"/>
                  </a:cubicBezTo>
                  <a:lnTo>
                    <a:pt x="5953" y="322"/>
                  </a:lnTo>
                  <a:cubicBezTo>
                    <a:pt x="6049" y="322"/>
                    <a:pt x="6132" y="405"/>
                    <a:pt x="6132" y="512"/>
                  </a:cubicBezTo>
                  <a:lnTo>
                    <a:pt x="6132" y="4941"/>
                  </a:lnTo>
                  <a:cubicBezTo>
                    <a:pt x="6132" y="5048"/>
                    <a:pt x="6049" y="5120"/>
                    <a:pt x="5953" y="5120"/>
                  </a:cubicBezTo>
                  <a:lnTo>
                    <a:pt x="2298" y="5120"/>
                  </a:lnTo>
                  <a:cubicBezTo>
                    <a:pt x="2215" y="5120"/>
                    <a:pt x="2131" y="5191"/>
                    <a:pt x="2131" y="5287"/>
                  </a:cubicBezTo>
                  <a:cubicBezTo>
                    <a:pt x="2131" y="5370"/>
                    <a:pt x="2215" y="5453"/>
                    <a:pt x="2298" y="5453"/>
                  </a:cubicBezTo>
                  <a:lnTo>
                    <a:pt x="5953" y="5453"/>
                  </a:lnTo>
                  <a:cubicBezTo>
                    <a:pt x="6227" y="5453"/>
                    <a:pt x="6453" y="5227"/>
                    <a:pt x="6453" y="4941"/>
                  </a:cubicBezTo>
                  <a:lnTo>
                    <a:pt x="6453" y="512"/>
                  </a:lnTo>
                  <a:cubicBezTo>
                    <a:pt x="6453" y="226"/>
                    <a:pt x="6215" y="0"/>
                    <a:pt x="5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52"/>
            <p:cNvSpPr/>
            <p:nvPr/>
          </p:nvSpPr>
          <p:spPr>
            <a:xfrm>
              <a:off x="1497075" y="2942692"/>
              <a:ext cx="152370" cy="96668"/>
            </a:xfrm>
            <a:custGeom>
              <a:rect b="b" l="l" r="r" t="t"/>
              <a:pathLst>
                <a:path extrusionOk="0" h="3037" w="4787">
                  <a:moveTo>
                    <a:pt x="3751" y="0"/>
                  </a:moveTo>
                  <a:cubicBezTo>
                    <a:pt x="3656" y="0"/>
                    <a:pt x="3584" y="72"/>
                    <a:pt x="3584" y="167"/>
                  </a:cubicBezTo>
                  <a:cubicBezTo>
                    <a:pt x="3584" y="250"/>
                    <a:pt x="3656" y="334"/>
                    <a:pt x="3751" y="334"/>
                  </a:cubicBezTo>
                  <a:lnTo>
                    <a:pt x="4215" y="334"/>
                  </a:lnTo>
                  <a:lnTo>
                    <a:pt x="2465" y="2072"/>
                  </a:lnTo>
                  <a:lnTo>
                    <a:pt x="1727" y="1322"/>
                  </a:lnTo>
                  <a:cubicBezTo>
                    <a:pt x="1697" y="1292"/>
                    <a:pt x="1656" y="1277"/>
                    <a:pt x="1614" y="1277"/>
                  </a:cubicBezTo>
                  <a:cubicBezTo>
                    <a:pt x="1572" y="1277"/>
                    <a:pt x="1531" y="1292"/>
                    <a:pt x="1501" y="1322"/>
                  </a:cubicBezTo>
                  <a:lnTo>
                    <a:pt x="60" y="2774"/>
                  </a:lnTo>
                  <a:cubicBezTo>
                    <a:pt x="1" y="2834"/>
                    <a:pt x="1" y="2929"/>
                    <a:pt x="60" y="2989"/>
                  </a:cubicBezTo>
                  <a:cubicBezTo>
                    <a:pt x="84" y="3024"/>
                    <a:pt x="132" y="3036"/>
                    <a:pt x="179" y="3036"/>
                  </a:cubicBezTo>
                  <a:cubicBezTo>
                    <a:pt x="227" y="3036"/>
                    <a:pt x="251" y="3024"/>
                    <a:pt x="298" y="2989"/>
                  </a:cubicBezTo>
                  <a:lnTo>
                    <a:pt x="1632" y="1655"/>
                  </a:lnTo>
                  <a:lnTo>
                    <a:pt x="2382" y="2393"/>
                  </a:lnTo>
                  <a:cubicBezTo>
                    <a:pt x="2412" y="2423"/>
                    <a:pt x="2453" y="2438"/>
                    <a:pt x="2495" y="2438"/>
                  </a:cubicBezTo>
                  <a:cubicBezTo>
                    <a:pt x="2537" y="2438"/>
                    <a:pt x="2578" y="2423"/>
                    <a:pt x="2608" y="2393"/>
                  </a:cubicBezTo>
                  <a:lnTo>
                    <a:pt x="4465" y="536"/>
                  </a:lnTo>
                  <a:lnTo>
                    <a:pt x="4465" y="1000"/>
                  </a:lnTo>
                  <a:cubicBezTo>
                    <a:pt x="4465" y="1084"/>
                    <a:pt x="4537" y="1167"/>
                    <a:pt x="4632" y="1167"/>
                  </a:cubicBezTo>
                  <a:cubicBezTo>
                    <a:pt x="4715" y="1167"/>
                    <a:pt x="4787" y="1084"/>
                    <a:pt x="4787" y="1000"/>
                  </a:cubicBezTo>
                  <a:lnTo>
                    <a:pt x="4787" y="155"/>
                  </a:lnTo>
                  <a:cubicBezTo>
                    <a:pt x="4751" y="72"/>
                    <a:pt x="4692" y="0"/>
                    <a:pt x="4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 txBox="1"/>
          <p:nvPr>
            <p:ph type="title"/>
          </p:nvPr>
        </p:nvSpPr>
        <p:spPr>
          <a:xfrm>
            <a:off x="3762676" y="3177750"/>
            <a:ext cx="33840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Steps</a:t>
            </a:r>
            <a:endParaRPr/>
          </a:p>
        </p:txBody>
      </p:sp>
      <p:sp>
        <p:nvSpPr>
          <p:cNvPr id="325" name="Google Shape;325;p53"/>
          <p:cNvSpPr txBox="1"/>
          <p:nvPr>
            <p:ph idx="2" type="title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26" name="Google Shape;326;p53"/>
          <p:cNvSpPr txBox="1"/>
          <p:nvPr>
            <p:ph idx="1" type="subTitle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Vectorization</a:t>
            </a:r>
            <a:endParaRPr/>
          </a:p>
        </p:txBody>
      </p:sp>
      <p:cxnSp>
        <p:nvCxnSpPr>
          <p:cNvPr id="327" name="Google Shape;327;p53"/>
          <p:cNvCxnSpPr/>
          <p:nvPr/>
        </p:nvCxnSpPr>
        <p:spPr>
          <a:xfrm>
            <a:off x="3610750" y="3253297"/>
            <a:ext cx="0" cy="999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Vectorizer</a:t>
            </a:r>
            <a:endParaRPr/>
          </a:p>
        </p:txBody>
      </p:sp>
      <p:sp>
        <p:nvSpPr>
          <p:cNvPr id="333" name="Google Shape;333;p54"/>
          <p:cNvSpPr txBox="1"/>
          <p:nvPr>
            <p:ph idx="1" type="body"/>
          </p:nvPr>
        </p:nvSpPr>
        <p:spPr>
          <a:xfrm>
            <a:off x="938500" y="975550"/>
            <a:ext cx="6523200" cy="38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vectorizer is a </a:t>
            </a:r>
            <a:r>
              <a:rPr lang="en"/>
              <a:t>component/technique that converts raw textual data into a numerical representation, typically in the form of a vector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To e</a:t>
            </a:r>
            <a:r>
              <a:rPr lang="en"/>
              <a:t>nhance text analysis capabilities, we developed a vectorizer tool leveraging Natural Language Toolkit (NLTK)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tool scores textual data by tokenizing input texts and filtering out stopwords, applying a sentiment score using NLTK’s opinion lexicon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</a:t>
            </a:r>
            <a:r>
              <a:rPr lang="en"/>
              <a:t> project aims to integrate this vectorizer wi</a:t>
            </a:r>
            <a:r>
              <a:rPr lang="en"/>
              <a:t>th </a:t>
            </a:r>
            <a:r>
              <a:rPr lang="en"/>
              <a:t>AI APIs from OpenAI and Hugging Face. Through these APIs, we aim to enrich our tool’s linguistic models and expand its applicability to more complex text analysis tasks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FastAPI allows us to streamline the deployment of our service, ensuring scalable and efficient real-time text processing. This will enhance our ability to deliver sentiment insights, creating more data-driven decisions in business and research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7"/>
          <p:cNvSpPr txBox="1"/>
          <p:nvPr>
            <p:ph type="title"/>
          </p:nvPr>
        </p:nvSpPr>
        <p:spPr>
          <a:xfrm>
            <a:off x="938500" y="445025"/>
            <a:ext cx="72840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 Our Team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69" name="Google Shape;169;p37"/>
          <p:cNvSpPr txBox="1"/>
          <p:nvPr>
            <p:ph idx="1" type="body"/>
          </p:nvPr>
        </p:nvSpPr>
        <p:spPr>
          <a:xfrm>
            <a:off x="2510750" y="745500"/>
            <a:ext cx="3603900" cy="10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ctr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Advisor/Liaison</a:t>
            </a:r>
            <a:endParaRPr sz="1600"/>
          </a:p>
          <a:p>
            <a:pPr indent="-330200" lvl="1" marL="914400" rtl="0" algn="ctr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Dr. John Tran </a:t>
            </a:r>
            <a:endParaRPr sz="1600"/>
          </a:p>
        </p:txBody>
      </p:sp>
      <p:cxnSp>
        <p:nvCxnSpPr>
          <p:cNvPr id="170" name="Google Shape;170;p37"/>
          <p:cNvCxnSpPr/>
          <p:nvPr/>
        </p:nvCxnSpPr>
        <p:spPr>
          <a:xfrm>
            <a:off x="31598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sp>
        <p:nvSpPr>
          <p:cNvPr id="171" name="Google Shape;171;p37"/>
          <p:cNvSpPr txBox="1"/>
          <p:nvPr>
            <p:ph idx="1" type="body"/>
          </p:nvPr>
        </p:nvSpPr>
        <p:spPr>
          <a:xfrm>
            <a:off x="1018450" y="2147100"/>
            <a:ext cx="3690300" cy="27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Deep Bhakta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Yizhang Cao	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Iris Ha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Erick Agustin Herrera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Shant Hovagimian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72" name="Google Shape;172;p37"/>
          <p:cNvSpPr txBox="1"/>
          <p:nvPr>
            <p:ph idx="1" type="body"/>
          </p:nvPr>
        </p:nvSpPr>
        <p:spPr>
          <a:xfrm>
            <a:off x="4752250" y="2147100"/>
            <a:ext cx="3690300" cy="27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Daniel Ontiveros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Jorge Pena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Arturo Rodriguez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David Santini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Izeth Torres</a:t>
            </a:r>
            <a:endParaRPr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Documentation</a:t>
            </a:r>
            <a:endParaRPr/>
          </a:p>
        </p:txBody>
      </p:sp>
      <p:pic>
        <p:nvPicPr>
          <p:cNvPr id="339" name="Google Shape;33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750" y="1342925"/>
            <a:ext cx="4031600" cy="28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9825" y="152400"/>
            <a:ext cx="17452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6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Time</a:t>
            </a:r>
            <a:endParaRPr/>
          </a:p>
        </p:txBody>
      </p:sp>
      <p:cxnSp>
        <p:nvCxnSpPr>
          <p:cNvPr id="346" name="Google Shape;346;p56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grpSp>
        <p:nvGrpSpPr>
          <p:cNvPr id="347" name="Google Shape;347;p56"/>
          <p:cNvGrpSpPr/>
          <p:nvPr/>
        </p:nvGrpSpPr>
        <p:grpSpPr>
          <a:xfrm>
            <a:off x="3775677" y="1146163"/>
            <a:ext cx="1829715" cy="3299390"/>
            <a:chOff x="9064125" y="17482975"/>
            <a:chExt cx="6390900" cy="7343400"/>
          </a:xfrm>
        </p:grpSpPr>
        <p:sp>
          <p:nvSpPr>
            <p:cNvPr id="348" name="Google Shape;348;p56"/>
            <p:cNvSpPr/>
            <p:nvPr/>
          </p:nvSpPr>
          <p:spPr>
            <a:xfrm>
              <a:off x="9064125" y="17482975"/>
              <a:ext cx="6390900" cy="7343400"/>
            </a:xfrm>
            <a:prstGeom prst="roundRect">
              <a:avLst>
                <a:gd fmla="val 8173" name="adj"/>
              </a:avLst>
            </a:prstGeom>
            <a:solidFill>
              <a:srgbClr val="E7E3C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349" name="Google Shape;349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232425" y="17639725"/>
              <a:ext cx="6054300" cy="7029900"/>
            </a:xfrm>
            <a:prstGeom prst="roundRect">
              <a:avLst>
                <a:gd fmla="val 7923" name="adj"/>
              </a:avLst>
            </a:prstGeom>
            <a:noFill/>
            <a:ln>
              <a:noFill/>
            </a:ln>
          </p:spPr>
        </p:pic>
      </p:grpSp>
      <p:sp>
        <p:nvSpPr>
          <p:cNvPr id="350" name="Google Shape;350;p56"/>
          <p:cNvSpPr/>
          <p:nvPr/>
        </p:nvSpPr>
        <p:spPr>
          <a:xfrm>
            <a:off x="3665150" y="764825"/>
            <a:ext cx="2051943" cy="4063032"/>
          </a:xfrm>
          <a:custGeom>
            <a:rect b="b" l="l" r="r" t="t"/>
            <a:pathLst>
              <a:path extrusionOk="0" h="85981" w="43370">
                <a:moveTo>
                  <a:pt x="25827" y="3794"/>
                </a:moveTo>
                <a:lnTo>
                  <a:pt x="25827" y="4045"/>
                </a:lnTo>
                <a:lnTo>
                  <a:pt x="25845" y="4047"/>
                </a:lnTo>
                <a:cubicBezTo>
                  <a:pt x="25856" y="4066"/>
                  <a:pt x="25857" y="4090"/>
                  <a:pt x="25850" y="4111"/>
                </a:cubicBezTo>
                <a:lnTo>
                  <a:pt x="17205" y="4129"/>
                </a:lnTo>
                <a:lnTo>
                  <a:pt x="17193" y="4382"/>
                </a:lnTo>
                <a:lnTo>
                  <a:pt x="17156" y="4111"/>
                </a:lnTo>
                <a:cubicBezTo>
                  <a:pt x="17147" y="4092"/>
                  <a:pt x="17148" y="4068"/>
                  <a:pt x="17159" y="4048"/>
                </a:cubicBezTo>
                <a:lnTo>
                  <a:pt x="17226" y="4048"/>
                </a:lnTo>
                <a:lnTo>
                  <a:pt x="25807" y="4047"/>
                </a:lnTo>
                <a:lnTo>
                  <a:pt x="25827" y="3794"/>
                </a:lnTo>
                <a:close/>
                <a:moveTo>
                  <a:pt x="17178" y="3543"/>
                </a:moveTo>
                <a:cubicBezTo>
                  <a:pt x="16876" y="3543"/>
                  <a:pt x="16647" y="3775"/>
                  <a:pt x="16647" y="4083"/>
                </a:cubicBezTo>
                <a:cubicBezTo>
                  <a:pt x="16647" y="4395"/>
                  <a:pt x="16881" y="4631"/>
                  <a:pt x="17223" y="4631"/>
                </a:cubicBezTo>
                <a:lnTo>
                  <a:pt x="17227" y="4631"/>
                </a:lnTo>
                <a:lnTo>
                  <a:pt x="25757" y="4630"/>
                </a:lnTo>
                <a:cubicBezTo>
                  <a:pt x="25765" y="4631"/>
                  <a:pt x="25805" y="4633"/>
                  <a:pt x="25812" y="4633"/>
                </a:cubicBezTo>
                <a:cubicBezTo>
                  <a:pt x="26122" y="4633"/>
                  <a:pt x="26357" y="4397"/>
                  <a:pt x="26357" y="4083"/>
                </a:cubicBezTo>
                <a:cubicBezTo>
                  <a:pt x="26357" y="3775"/>
                  <a:pt x="26129" y="3543"/>
                  <a:pt x="25827" y="3543"/>
                </a:cubicBezTo>
                <a:lnTo>
                  <a:pt x="17256" y="3549"/>
                </a:lnTo>
                <a:cubicBezTo>
                  <a:pt x="17245" y="3547"/>
                  <a:pt x="17187" y="3543"/>
                  <a:pt x="17178" y="3543"/>
                </a:cubicBezTo>
                <a:close/>
                <a:moveTo>
                  <a:pt x="41722" y="7196"/>
                </a:moveTo>
                <a:lnTo>
                  <a:pt x="41722" y="78527"/>
                </a:lnTo>
                <a:lnTo>
                  <a:pt x="1739" y="78527"/>
                </a:lnTo>
                <a:lnTo>
                  <a:pt x="1739" y="7196"/>
                </a:lnTo>
                <a:close/>
                <a:moveTo>
                  <a:pt x="1488" y="6694"/>
                </a:moveTo>
                <a:cubicBezTo>
                  <a:pt x="1349" y="6694"/>
                  <a:pt x="1237" y="6806"/>
                  <a:pt x="1237" y="6945"/>
                </a:cubicBezTo>
                <a:lnTo>
                  <a:pt x="1237" y="78778"/>
                </a:lnTo>
                <a:cubicBezTo>
                  <a:pt x="1237" y="78917"/>
                  <a:pt x="1349" y="79029"/>
                  <a:pt x="1488" y="79029"/>
                </a:cubicBezTo>
                <a:lnTo>
                  <a:pt x="41972" y="79029"/>
                </a:lnTo>
                <a:cubicBezTo>
                  <a:pt x="42111" y="79029"/>
                  <a:pt x="42223" y="78917"/>
                  <a:pt x="42223" y="78778"/>
                </a:cubicBezTo>
                <a:lnTo>
                  <a:pt x="42223" y="6945"/>
                </a:lnTo>
                <a:cubicBezTo>
                  <a:pt x="42223" y="6806"/>
                  <a:pt x="42111" y="6694"/>
                  <a:pt x="41972" y="6694"/>
                </a:cubicBezTo>
                <a:close/>
                <a:moveTo>
                  <a:pt x="7894" y="81457"/>
                </a:moveTo>
                <a:cubicBezTo>
                  <a:pt x="7754" y="81457"/>
                  <a:pt x="7642" y="81569"/>
                  <a:pt x="7642" y="81708"/>
                </a:cubicBezTo>
                <a:lnTo>
                  <a:pt x="7642" y="81926"/>
                </a:lnTo>
                <a:cubicBezTo>
                  <a:pt x="7642" y="82065"/>
                  <a:pt x="7754" y="82177"/>
                  <a:pt x="7894" y="82177"/>
                </a:cubicBezTo>
                <a:lnTo>
                  <a:pt x="9495" y="82177"/>
                </a:lnTo>
                <a:cubicBezTo>
                  <a:pt x="9625" y="82177"/>
                  <a:pt x="9734" y="82077"/>
                  <a:pt x="9744" y="81947"/>
                </a:cubicBezTo>
                <a:lnTo>
                  <a:pt x="9764" y="81729"/>
                </a:lnTo>
                <a:cubicBezTo>
                  <a:pt x="9776" y="81582"/>
                  <a:pt x="9660" y="81457"/>
                  <a:pt x="9512" y="81457"/>
                </a:cubicBezTo>
                <a:close/>
                <a:moveTo>
                  <a:pt x="22144" y="81995"/>
                </a:moveTo>
                <a:lnTo>
                  <a:pt x="22144" y="82911"/>
                </a:lnTo>
                <a:lnTo>
                  <a:pt x="21208" y="82911"/>
                </a:lnTo>
                <a:lnTo>
                  <a:pt x="21208" y="81995"/>
                </a:lnTo>
                <a:close/>
                <a:moveTo>
                  <a:pt x="33797" y="83129"/>
                </a:moveTo>
                <a:cubicBezTo>
                  <a:pt x="33798" y="83130"/>
                  <a:pt x="33798" y="83130"/>
                  <a:pt x="33798" y="83131"/>
                </a:cubicBezTo>
                <a:lnTo>
                  <a:pt x="33797" y="83129"/>
                </a:lnTo>
                <a:close/>
                <a:moveTo>
                  <a:pt x="21046" y="81493"/>
                </a:moveTo>
                <a:cubicBezTo>
                  <a:pt x="20857" y="81493"/>
                  <a:pt x="20705" y="81646"/>
                  <a:pt x="20706" y="81835"/>
                </a:cubicBezTo>
                <a:lnTo>
                  <a:pt x="20706" y="83091"/>
                </a:lnTo>
                <a:cubicBezTo>
                  <a:pt x="20706" y="83268"/>
                  <a:pt x="20860" y="83413"/>
                  <a:pt x="21048" y="83413"/>
                </a:cubicBezTo>
                <a:lnTo>
                  <a:pt x="22304" y="83413"/>
                </a:lnTo>
                <a:lnTo>
                  <a:pt x="22304" y="83415"/>
                </a:lnTo>
                <a:cubicBezTo>
                  <a:pt x="22492" y="83415"/>
                  <a:pt x="22645" y="83268"/>
                  <a:pt x="22646" y="83091"/>
                </a:cubicBezTo>
                <a:lnTo>
                  <a:pt x="22646" y="81835"/>
                </a:lnTo>
                <a:cubicBezTo>
                  <a:pt x="22646" y="81647"/>
                  <a:pt x="22500" y="81493"/>
                  <a:pt x="22322" y="81493"/>
                </a:cubicBezTo>
                <a:lnTo>
                  <a:pt x="21048" y="81493"/>
                </a:lnTo>
                <a:cubicBezTo>
                  <a:pt x="21047" y="81493"/>
                  <a:pt x="21047" y="81493"/>
                  <a:pt x="21046" y="81493"/>
                </a:cubicBezTo>
                <a:close/>
                <a:moveTo>
                  <a:pt x="33684" y="81407"/>
                </a:moveTo>
                <a:cubicBezTo>
                  <a:pt x="33624" y="81407"/>
                  <a:pt x="33563" y="81420"/>
                  <a:pt x="33508" y="81446"/>
                </a:cubicBezTo>
                <a:cubicBezTo>
                  <a:pt x="33483" y="81458"/>
                  <a:pt x="33460" y="81476"/>
                  <a:pt x="33441" y="81496"/>
                </a:cubicBezTo>
                <a:lnTo>
                  <a:pt x="32861" y="82093"/>
                </a:lnTo>
                <a:cubicBezTo>
                  <a:pt x="32755" y="82198"/>
                  <a:pt x="32695" y="82342"/>
                  <a:pt x="32696" y="82490"/>
                </a:cubicBezTo>
                <a:cubicBezTo>
                  <a:pt x="32696" y="82668"/>
                  <a:pt x="32777" y="82796"/>
                  <a:pt x="32861" y="82904"/>
                </a:cubicBezTo>
                <a:lnTo>
                  <a:pt x="33442" y="83485"/>
                </a:lnTo>
                <a:cubicBezTo>
                  <a:pt x="33505" y="83551"/>
                  <a:pt x="33593" y="83587"/>
                  <a:pt x="33683" y="83587"/>
                </a:cubicBezTo>
                <a:lnTo>
                  <a:pt x="33683" y="83587"/>
                </a:lnTo>
                <a:cubicBezTo>
                  <a:pt x="33987" y="83585"/>
                  <a:pt x="34139" y="83219"/>
                  <a:pt x="33924" y="83004"/>
                </a:cubicBezTo>
                <a:lnTo>
                  <a:pt x="33411" y="82490"/>
                </a:lnTo>
                <a:lnTo>
                  <a:pt x="33925" y="81975"/>
                </a:lnTo>
                <a:cubicBezTo>
                  <a:pt x="34060" y="81842"/>
                  <a:pt x="34060" y="81626"/>
                  <a:pt x="33925" y="81493"/>
                </a:cubicBezTo>
                <a:cubicBezTo>
                  <a:pt x="33906" y="81475"/>
                  <a:pt x="33883" y="81458"/>
                  <a:pt x="33859" y="81446"/>
                </a:cubicBezTo>
                <a:cubicBezTo>
                  <a:pt x="33804" y="81420"/>
                  <a:pt x="33744" y="81407"/>
                  <a:pt x="33684" y="81407"/>
                </a:cubicBezTo>
                <a:close/>
                <a:moveTo>
                  <a:pt x="33683" y="83587"/>
                </a:moveTo>
                <a:cubicBezTo>
                  <a:pt x="33683" y="83587"/>
                  <a:pt x="33683" y="83587"/>
                  <a:pt x="33683" y="83587"/>
                </a:cubicBezTo>
                <a:lnTo>
                  <a:pt x="33684" y="83587"/>
                </a:lnTo>
                <a:cubicBezTo>
                  <a:pt x="33684" y="83587"/>
                  <a:pt x="33684" y="83587"/>
                  <a:pt x="33683" y="83587"/>
                </a:cubicBezTo>
                <a:close/>
                <a:moveTo>
                  <a:pt x="36715" y="501"/>
                </a:moveTo>
                <a:cubicBezTo>
                  <a:pt x="40106" y="501"/>
                  <a:pt x="42867" y="3262"/>
                  <a:pt x="42867" y="6654"/>
                </a:cubicBezTo>
                <a:lnTo>
                  <a:pt x="42867" y="79324"/>
                </a:lnTo>
                <a:cubicBezTo>
                  <a:pt x="42867" y="82717"/>
                  <a:pt x="40106" y="85476"/>
                  <a:pt x="36715" y="85476"/>
                </a:cubicBezTo>
                <a:lnTo>
                  <a:pt x="6656" y="85476"/>
                </a:lnTo>
                <a:cubicBezTo>
                  <a:pt x="3262" y="85476"/>
                  <a:pt x="503" y="82717"/>
                  <a:pt x="503" y="79324"/>
                </a:cubicBezTo>
                <a:lnTo>
                  <a:pt x="503" y="6654"/>
                </a:lnTo>
                <a:cubicBezTo>
                  <a:pt x="503" y="3262"/>
                  <a:pt x="3262" y="501"/>
                  <a:pt x="6656" y="501"/>
                </a:cubicBezTo>
                <a:close/>
                <a:moveTo>
                  <a:pt x="6656" y="0"/>
                </a:moveTo>
                <a:cubicBezTo>
                  <a:pt x="2986" y="0"/>
                  <a:pt x="1" y="2985"/>
                  <a:pt x="1" y="6655"/>
                </a:cubicBezTo>
                <a:lnTo>
                  <a:pt x="1" y="79324"/>
                </a:lnTo>
                <a:cubicBezTo>
                  <a:pt x="1" y="82995"/>
                  <a:pt x="2986" y="85980"/>
                  <a:pt x="6656" y="85980"/>
                </a:cubicBezTo>
                <a:lnTo>
                  <a:pt x="36715" y="85980"/>
                </a:lnTo>
                <a:cubicBezTo>
                  <a:pt x="40383" y="85980"/>
                  <a:pt x="43370" y="82993"/>
                  <a:pt x="43370" y="79324"/>
                </a:cubicBezTo>
                <a:lnTo>
                  <a:pt x="43370" y="6655"/>
                </a:lnTo>
                <a:cubicBezTo>
                  <a:pt x="43370" y="2985"/>
                  <a:pt x="40384" y="0"/>
                  <a:pt x="36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56" title="Public Domain Clip Art Image | mouse pointer 01 | ID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0359" y="2320821"/>
            <a:ext cx="348717" cy="46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7"/>
          <p:cNvSpPr txBox="1"/>
          <p:nvPr>
            <p:ph idx="2" type="title"/>
          </p:nvPr>
        </p:nvSpPr>
        <p:spPr>
          <a:xfrm>
            <a:off x="2273150" y="2401650"/>
            <a:ext cx="4518300" cy="93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</a:t>
            </a:r>
            <a:endParaRPr/>
          </a:p>
        </p:txBody>
      </p:sp>
      <p:sp>
        <p:nvSpPr>
          <p:cNvPr id="357" name="Google Shape;357;p57"/>
          <p:cNvSpPr txBox="1"/>
          <p:nvPr>
            <p:ph idx="1" type="subTitle"/>
          </p:nvPr>
        </p:nvSpPr>
        <p:spPr>
          <a:xfrm>
            <a:off x="2956370" y="3333150"/>
            <a:ext cx="3068700" cy="464700"/>
          </a:xfrm>
          <a:prstGeom prst="rect">
            <a:avLst/>
          </a:prstGeom>
          <a:effectLst>
            <a:outerShdw blurRad="57150" rotWithShape="0" algn="bl" dir="10620000" dist="19050">
              <a:schemeClr val="lt1">
                <a:alpha val="75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Feel free to ask any questions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Big Picture</a:t>
            </a:r>
            <a:endParaRPr/>
          </a:p>
        </p:txBody>
      </p:sp>
      <p:sp>
        <p:nvSpPr>
          <p:cNvPr id="178" name="Google Shape;178;p38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An AI toolkit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Easy to use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Deploy within minutes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Little to no programing knowledge needed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Similar to ChatGPT/ Bard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Creating web based program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Single command executable project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9"/>
          <p:cNvSpPr txBox="1"/>
          <p:nvPr>
            <p:ph idx="6" type="title"/>
          </p:nvPr>
        </p:nvSpPr>
        <p:spPr>
          <a:xfrm>
            <a:off x="1048450" y="1752825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4" name="Google Shape;184;p39"/>
          <p:cNvSpPr txBox="1"/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Structure</a:t>
            </a:r>
            <a:endParaRPr/>
          </a:p>
        </p:txBody>
      </p:sp>
      <p:sp>
        <p:nvSpPr>
          <p:cNvPr id="185" name="Google Shape;185;p39"/>
          <p:cNvSpPr txBox="1"/>
          <p:nvPr>
            <p:ph idx="1" type="subTitle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Frontend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9"/>
          <p:cNvSpPr txBox="1"/>
          <p:nvPr>
            <p:ph idx="2" type="title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Steps</a:t>
            </a:r>
            <a:endParaRPr/>
          </a:p>
        </p:txBody>
      </p:sp>
      <p:sp>
        <p:nvSpPr>
          <p:cNvPr id="187" name="Google Shape;187;p39"/>
          <p:cNvSpPr txBox="1"/>
          <p:nvPr>
            <p:ph idx="3" type="subTitle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Vectorization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9"/>
          <p:cNvSpPr txBox="1"/>
          <p:nvPr>
            <p:ph idx="4" type="title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189" name="Google Shape;189;p39"/>
          <p:cNvSpPr txBox="1"/>
          <p:nvPr>
            <p:ph idx="5" type="subTitle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</a:t>
            </a:r>
            <a:endParaRPr/>
          </a:p>
        </p:txBody>
      </p:sp>
      <p:sp>
        <p:nvSpPr>
          <p:cNvPr id="190" name="Google Shape;190;p39"/>
          <p:cNvSpPr txBox="1"/>
          <p:nvPr>
            <p:ph idx="7" type="title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1" name="Google Shape;191;p39"/>
          <p:cNvSpPr txBox="1"/>
          <p:nvPr>
            <p:ph idx="8" type="title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192" name="Google Shape;192;p39"/>
          <p:cNvCxnSpPr/>
          <p:nvPr/>
        </p:nvCxnSpPr>
        <p:spPr>
          <a:xfrm>
            <a:off x="1883350" y="2546160"/>
            <a:ext cx="397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cxnSp>
        <p:nvCxnSpPr>
          <p:cNvPr id="193" name="Google Shape;193;p39"/>
          <p:cNvCxnSpPr/>
          <p:nvPr/>
        </p:nvCxnSpPr>
        <p:spPr>
          <a:xfrm>
            <a:off x="4373400" y="2546160"/>
            <a:ext cx="397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cxnSp>
        <p:nvCxnSpPr>
          <p:cNvPr id="194" name="Google Shape;194;p39"/>
          <p:cNvCxnSpPr/>
          <p:nvPr/>
        </p:nvCxnSpPr>
        <p:spPr>
          <a:xfrm>
            <a:off x="6863450" y="2546160"/>
            <a:ext cx="397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0"/>
          <p:cNvSpPr txBox="1"/>
          <p:nvPr>
            <p:ph type="title"/>
          </p:nvPr>
        </p:nvSpPr>
        <p:spPr>
          <a:xfrm>
            <a:off x="3762676" y="3177750"/>
            <a:ext cx="33840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200" name="Google Shape;200;p40"/>
          <p:cNvSpPr txBox="1"/>
          <p:nvPr>
            <p:ph idx="2" type="title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1" name="Google Shape;201;p40"/>
          <p:cNvSpPr txBox="1"/>
          <p:nvPr>
            <p:ph idx="1" type="subTitle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2" name="Google Shape;202;p40"/>
          <p:cNvCxnSpPr/>
          <p:nvPr/>
        </p:nvCxnSpPr>
        <p:spPr>
          <a:xfrm>
            <a:off x="3610750" y="3253297"/>
            <a:ext cx="0" cy="999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08" name="Google Shape;208;p41"/>
          <p:cNvSpPr txBox="1"/>
          <p:nvPr>
            <p:ph idx="1" type="body"/>
          </p:nvPr>
        </p:nvSpPr>
        <p:spPr>
          <a:xfrm>
            <a:off x="339700" y="1125875"/>
            <a:ext cx="3956700" cy="35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LangChain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LangChain provides a framework that simplifies the development of LLM-powered applications for developers.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Acts as a toolchain, by providing a set of tools and components that can be combined to create complex workflows efficiently.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209" name="Google Shape;209;p41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sp>
        <p:nvSpPr>
          <p:cNvPr id="210" name="Google Shape;210;p41"/>
          <p:cNvSpPr txBox="1"/>
          <p:nvPr/>
        </p:nvSpPr>
        <p:spPr>
          <a:xfrm>
            <a:off x="4002400" y="414025"/>
            <a:ext cx="4835700" cy="46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React Hooks (useLLM), GPT 3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useLLM is a React Library that allows the user to integrate LLM models like OpenAI’s ChatGPT and add AI-Powered features within your React App with only few lines of codes.(Able to use any LLM)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Supports message streaming, prompt engineering, audio transcription, text-to-speech and much more.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Hugging Face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Comprehensive Model Hub: Access to a wide range of pre-trained models for natural language processing (NLP), supporting quick deployment and seamless integration in diverse applications.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Transformers Library: Features robust support for major deep learning frameworks, enabling easy model training, fine-tuning, and deployment across multiple platforms.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1" name="Google Shape;2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051" y="3375625"/>
            <a:ext cx="2063999" cy="137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2"/>
          <p:cNvSpPr txBox="1"/>
          <p:nvPr>
            <p:ph type="title"/>
          </p:nvPr>
        </p:nvSpPr>
        <p:spPr>
          <a:xfrm>
            <a:off x="636525" y="250750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LangChain</a:t>
            </a:r>
            <a:endParaRPr/>
          </a:p>
        </p:txBody>
      </p:sp>
      <p:sp>
        <p:nvSpPr>
          <p:cNvPr id="217" name="Google Shape;217;p42"/>
          <p:cNvSpPr txBox="1"/>
          <p:nvPr/>
        </p:nvSpPr>
        <p:spPr>
          <a:xfrm>
            <a:off x="636525" y="710400"/>
            <a:ext cx="6519300" cy="40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LangChain is an open-source framework that streamlines the development of Large Language Model (LLM) applications, providing a flexible environment for creating context-aware, reasoning applications that leverage multiple LLM integrations along with your data and APIs.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Abstracts complexities of the underlying languages much like React does for JavaScript or Pandas for Python.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Offers tools like PromptTemplate for easy prompt creation and automates workflows through chains, links, and an agent module that enables LLMs to determine optimal actions for problem-solving.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Features a memory module for context retention in user interactions and supports fine-tuning LLMs on custom datasets for enhanced model performance.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Integrates with external data sources and cloud platforms like AWS, Google Search/Cloud, and Azure, for versatile development.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3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HuggingFace(NLP)</a:t>
            </a:r>
            <a:endParaRPr/>
          </a:p>
        </p:txBody>
      </p:sp>
      <p:sp>
        <p:nvSpPr>
          <p:cNvPr id="223" name="Google Shape;223;p43"/>
          <p:cNvSpPr txBox="1"/>
          <p:nvPr/>
        </p:nvSpPr>
        <p:spPr>
          <a:xfrm>
            <a:off x="4317075" y="1128925"/>
            <a:ext cx="3747600" cy="3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43"/>
          <p:cNvSpPr txBox="1"/>
          <p:nvPr/>
        </p:nvSpPr>
        <p:spPr>
          <a:xfrm>
            <a:off x="655350" y="835125"/>
            <a:ext cx="6192600" cy="4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"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Hugging Face's open-source library supports PyTorch, TensorFlow, and JAX, facilitating accessibility and versatility for developers.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The Transformers library, at the core of Hugging Face's ecosystem, offers thousands of pre-trained models for various tasks, from text classification to text generation.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Users can easily fine-tune these models on custom datasets and deploy them in production environments with provided tools.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Additional features include out-of-the-box support for token classification, sentence classification, and feature extraction.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Hugging Face's platform extends beyond text-based tasks, offering capabilities for audio and vision models, thus becoming a multi-modal platform.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The ecosystem's user-friendly interface and comprehensive documentation further enhance its appeal for developers of all skill levels.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4"/>
          <p:cNvSpPr txBox="1"/>
          <p:nvPr>
            <p:ph type="title"/>
          </p:nvPr>
        </p:nvSpPr>
        <p:spPr>
          <a:xfrm>
            <a:off x="3762675" y="3177750"/>
            <a:ext cx="39747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Structure</a:t>
            </a:r>
            <a:endParaRPr/>
          </a:p>
        </p:txBody>
      </p:sp>
      <p:sp>
        <p:nvSpPr>
          <p:cNvPr id="230" name="Google Shape;230;p44"/>
          <p:cNvSpPr txBox="1"/>
          <p:nvPr>
            <p:ph idx="2" type="title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1" name="Google Shape;231;p44"/>
          <p:cNvSpPr txBox="1"/>
          <p:nvPr>
            <p:ph idx="1" type="subTitle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Frontend, Backend, Testing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2" name="Google Shape;232;p44"/>
          <p:cNvCxnSpPr/>
          <p:nvPr/>
        </p:nvCxnSpPr>
        <p:spPr>
          <a:xfrm>
            <a:off x="3610750" y="3253297"/>
            <a:ext cx="0" cy="999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